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1" r:id="rId5"/>
    <p:sldId id="262" r:id="rId6"/>
    <p:sldId id="257" r:id="rId7"/>
    <p:sldId id="258" r:id="rId8"/>
    <p:sldId id="259" r:id="rId9"/>
    <p:sldId id="260" r:id="rId10"/>
    <p:sldId id="265" r:id="rId11"/>
    <p:sldId id="274" r:id="rId12"/>
    <p:sldId id="273" r:id="rId13"/>
    <p:sldId id="276" r:id="rId14"/>
    <p:sldId id="266" r:id="rId15"/>
    <p:sldId id="267" r:id="rId16"/>
    <p:sldId id="268" r:id="rId17"/>
    <p:sldId id="269" r:id="rId18"/>
    <p:sldId id="270" r:id="rId19"/>
    <p:sldId id="271" r:id="rId20"/>
    <p:sldId id="275" r:id="rId21"/>
    <p:sldId id="272" r:id="rId22"/>
    <p:sldId id="27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663300"/>
    <a:srgbClr val="F8CBAD"/>
    <a:srgbClr val="FF5050"/>
    <a:srgbClr val="CC0000"/>
    <a:srgbClr val="FFFFFF"/>
    <a:srgbClr val="FEFEFE"/>
    <a:srgbClr val="7F6000"/>
    <a:srgbClr val="E4DD84"/>
    <a:srgbClr val="2A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7" d="100"/>
          <a:sy n="27" d="100"/>
        </p:scale>
        <p:origin x="1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F170D-78C6-43D1-B808-CEFB7FCD9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2169E6-0943-4BCD-83FE-12633CCA5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86CD86-B3D6-4C66-8CCB-40FF258D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668A87-C4C0-4E50-B19D-4B339C03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316D0C-219B-4F32-B07E-567DD9BF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42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A8A07-D73E-449F-8BA5-5678A06D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DC98F54-6C9F-417C-8441-F23AE4E3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234FB1-02E7-436E-BB1C-39DF834D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8E0D73-D4AC-40D0-8BB1-53DD14A5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1B4DB9-BCCA-45E2-BF8C-0E043856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6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A6BA427-48DD-4C77-A925-B410CB680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A0967E-60B9-4B28-99CC-A5DB601F0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E3B2EB-B98A-41A7-B8F6-7B7AFB72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74B192-FAF6-4A5A-BD6C-5D4A3DE0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AE9F31-9A63-4129-B433-D6D5C944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42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69807-1A39-46A9-97D0-5CD63320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D652F9-817C-4714-B9E2-AE328665A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6ABBD7-829B-46D8-B742-14C4CE41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71A78E-B451-442E-AAD2-943EC2A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CD9D3B-480A-4813-BB5F-FB528B2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47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87603-CD51-42ED-9FDA-E1E3F18D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11D1AD-4831-4FB9-BA1D-EE61CF92E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4115D6-95E4-4021-9280-AA937A64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B87A70-2AF1-4F76-A5EC-66136F6B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31F8D3-1F7D-49F4-B16B-0506D0A8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15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B891BC-B3E8-42E7-8C19-5BDC9AF0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D54CEC-0DA6-4FB7-AEC9-DDE604419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009850-4B09-41CD-BEB4-0CE4BAF93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B94DDC-0EA4-402A-8128-85D1C2BE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B60129-2509-4825-9FF4-6AFF0B4A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79D517-6412-4AB4-A878-C9139ED3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86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2FE8E2-3FB4-4CBB-A8AA-6744E60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7ACB7D-DFC5-404A-80E2-3D3BBB0B1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EFECC8-7B62-4998-B5C9-6291FAAC3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697B432-B85E-4C63-9E30-EF997F8BD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31944FA-B9D7-4D8F-AAA0-4FD3E99B2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344BF1-4EEC-42A2-868B-FD368A8F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86337F1-14B7-4296-A475-2358C46E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B1A7656-DD54-4CCD-8DCF-63106FF0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95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A7084-9091-4847-B0B8-7B1399D3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5650F3-4B3B-4983-ACC3-5704788B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C1C52E5-4F4E-4EBF-9D57-D11DEDAF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F56562E-43C0-4E67-ADED-6FF1E4DE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0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5D92FB1-D63B-4A1B-BCA5-20F2215FD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2954143-8116-4113-8385-ABA5C1DD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2AEC9A-B12F-49C7-A4F1-CAB5290D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5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8C3CC8-9422-4D98-892A-E9C99678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B6792F-D63B-4889-BA20-40E304CF5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9E4B42-F0A0-4E01-A965-4F2ACB70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19CD2C5-98EC-41C9-B22D-917C9AA7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0F2A6E-84E7-4E26-B545-05EA214F0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2BC1E1-0F09-4344-B40E-9188297D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81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29F277-B3BE-4A77-84E3-87287FF9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50E18FD-6B2E-4AF7-B179-38EC6E1D7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0BD205-4EA3-44CD-99F9-558D41612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562BC8-34E7-4424-A1C1-3B70668A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96EE23-1918-4AE5-933F-3B3B1699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74A4F9-4781-4DC5-8D8C-C80056D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80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959F61D-CB3A-499D-AC1E-05B3687E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9EC3ED-9A6F-46B6-B223-7207EDB21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00A6E7-58F6-4B51-9926-8DC0B3FD6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6D2EF-8B40-4687-8A9E-3260A395ED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0886DD-2085-4658-97E6-9A74C6375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3D193-3299-4FEF-998E-4C1EECFC9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3475-E881-4BF3-B98F-0D7B2AB10F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AA093B-6076-4F29-AB00-75729B235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22A40A-4D24-4821-AFFA-82AE59B2E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776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338C84D-E763-40C3-9B80-789460749FAE}"/>
              </a:ext>
            </a:extLst>
          </p:cNvPr>
          <p:cNvSpPr/>
          <p:nvPr/>
        </p:nvSpPr>
        <p:spPr>
          <a:xfrm>
            <a:off x="0" y="0"/>
            <a:ext cx="7200000" cy="360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29C711-A22F-449E-B039-4F42245950DE}"/>
              </a:ext>
            </a:extLst>
          </p:cNvPr>
          <p:cNvSpPr txBox="1"/>
          <p:nvPr/>
        </p:nvSpPr>
        <p:spPr>
          <a:xfrm>
            <a:off x="2740611" y="2016776"/>
            <a:ext cx="1718778" cy="793208"/>
          </a:xfrm>
          <a:custGeom>
            <a:avLst/>
            <a:gdLst/>
            <a:ahLst/>
            <a:cxnLst/>
            <a:rect l="l" t="t" r="r" b="b"/>
            <a:pathLst>
              <a:path w="1043582" h="481608">
                <a:moveTo>
                  <a:pt x="583703" y="186333"/>
                </a:moveTo>
                <a:cubicBezTo>
                  <a:pt x="588466" y="186333"/>
                  <a:pt x="590847" y="188416"/>
                  <a:pt x="590847" y="192583"/>
                </a:cubicBezTo>
                <a:cubicBezTo>
                  <a:pt x="589260" y="232271"/>
                  <a:pt x="588466" y="268287"/>
                  <a:pt x="588466" y="300633"/>
                </a:cubicBezTo>
                <a:lnTo>
                  <a:pt x="588466" y="380405"/>
                </a:lnTo>
                <a:cubicBezTo>
                  <a:pt x="588466" y="417314"/>
                  <a:pt x="589855" y="439043"/>
                  <a:pt x="592633" y="445591"/>
                </a:cubicBezTo>
                <a:cubicBezTo>
                  <a:pt x="595014" y="449957"/>
                  <a:pt x="599380" y="452735"/>
                  <a:pt x="605730" y="453926"/>
                </a:cubicBezTo>
                <a:cubicBezTo>
                  <a:pt x="608707" y="454521"/>
                  <a:pt x="615950" y="455215"/>
                  <a:pt x="627459" y="456009"/>
                </a:cubicBezTo>
                <a:cubicBezTo>
                  <a:pt x="630237" y="456406"/>
                  <a:pt x="631626" y="458986"/>
                  <a:pt x="631626" y="463748"/>
                </a:cubicBezTo>
                <a:cubicBezTo>
                  <a:pt x="631626" y="468709"/>
                  <a:pt x="630237" y="471190"/>
                  <a:pt x="627459" y="471190"/>
                </a:cubicBezTo>
                <a:cubicBezTo>
                  <a:pt x="622498" y="470991"/>
                  <a:pt x="614957" y="470793"/>
                  <a:pt x="604837" y="470594"/>
                </a:cubicBezTo>
                <a:cubicBezTo>
                  <a:pt x="584001" y="469801"/>
                  <a:pt x="569019" y="469404"/>
                  <a:pt x="559891" y="469404"/>
                </a:cubicBezTo>
                <a:cubicBezTo>
                  <a:pt x="557311" y="469404"/>
                  <a:pt x="534293" y="469999"/>
                  <a:pt x="490835" y="471190"/>
                </a:cubicBezTo>
                <a:cubicBezTo>
                  <a:pt x="486866" y="471190"/>
                  <a:pt x="484882" y="468709"/>
                  <a:pt x="484882" y="463748"/>
                </a:cubicBezTo>
                <a:cubicBezTo>
                  <a:pt x="484882" y="458589"/>
                  <a:pt x="486668" y="456009"/>
                  <a:pt x="490239" y="456009"/>
                </a:cubicBezTo>
                <a:cubicBezTo>
                  <a:pt x="501352" y="455215"/>
                  <a:pt x="508694" y="454323"/>
                  <a:pt x="512266" y="453330"/>
                </a:cubicBezTo>
                <a:cubicBezTo>
                  <a:pt x="517028" y="451743"/>
                  <a:pt x="520402" y="449163"/>
                  <a:pt x="522386" y="445591"/>
                </a:cubicBezTo>
                <a:cubicBezTo>
                  <a:pt x="525760" y="440035"/>
                  <a:pt x="527446" y="427137"/>
                  <a:pt x="527446" y="406896"/>
                </a:cubicBezTo>
                <a:lnTo>
                  <a:pt x="527446" y="380405"/>
                </a:lnTo>
                <a:lnTo>
                  <a:pt x="527446" y="293191"/>
                </a:lnTo>
                <a:cubicBezTo>
                  <a:pt x="527446" y="268387"/>
                  <a:pt x="526454" y="251222"/>
                  <a:pt x="524470" y="241697"/>
                </a:cubicBezTo>
                <a:cubicBezTo>
                  <a:pt x="521890" y="233362"/>
                  <a:pt x="515937" y="229195"/>
                  <a:pt x="506610" y="229195"/>
                </a:cubicBezTo>
                <a:cubicBezTo>
                  <a:pt x="504626" y="229195"/>
                  <a:pt x="503039" y="229195"/>
                  <a:pt x="501848" y="229195"/>
                </a:cubicBezTo>
                <a:lnTo>
                  <a:pt x="486072" y="230386"/>
                </a:lnTo>
                <a:cubicBezTo>
                  <a:pt x="484485" y="230386"/>
                  <a:pt x="483294" y="230386"/>
                  <a:pt x="482500" y="230386"/>
                </a:cubicBezTo>
                <a:cubicBezTo>
                  <a:pt x="480119" y="230386"/>
                  <a:pt x="478730" y="228104"/>
                  <a:pt x="478333" y="223540"/>
                </a:cubicBezTo>
                <a:cubicBezTo>
                  <a:pt x="478135" y="221754"/>
                  <a:pt x="478035" y="220563"/>
                  <a:pt x="478035" y="219968"/>
                </a:cubicBezTo>
                <a:cubicBezTo>
                  <a:pt x="478035" y="216991"/>
                  <a:pt x="480318" y="215106"/>
                  <a:pt x="484882" y="214312"/>
                </a:cubicBezTo>
                <a:cubicBezTo>
                  <a:pt x="518616" y="206573"/>
                  <a:pt x="551557" y="197247"/>
                  <a:pt x="583703" y="186333"/>
                </a:cubicBezTo>
                <a:close/>
                <a:moveTo>
                  <a:pt x="850106" y="183356"/>
                </a:moveTo>
                <a:cubicBezTo>
                  <a:pt x="861020" y="183356"/>
                  <a:pt x="869652" y="185340"/>
                  <a:pt x="876002" y="189309"/>
                </a:cubicBezTo>
                <a:cubicBezTo>
                  <a:pt x="881161" y="192683"/>
                  <a:pt x="883741" y="197048"/>
                  <a:pt x="883741" y="202406"/>
                </a:cubicBezTo>
                <a:cubicBezTo>
                  <a:pt x="883741" y="214908"/>
                  <a:pt x="879673" y="226020"/>
                  <a:pt x="871537" y="235744"/>
                </a:cubicBezTo>
                <a:cubicBezTo>
                  <a:pt x="864790" y="243880"/>
                  <a:pt x="857845" y="247948"/>
                  <a:pt x="850701" y="247948"/>
                </a:cubicBezTo>
                <a:cubicBezTo>
                  <a:pt x="845939" y="247948"/>
                  <a:pt x="839886" y="245467"/>
                  <a:pt x="832544" y="240506"/>
                </a:cubicBezTo>
                <a:cubicBezTo>
                  <a:pt x="825996" y="236537"/>
                  <a:pt x="820737" y="234553"/>
                  <a:pt x="816768" y="234553"/>
                </a:cubicBezTo>
                <a:cubicBezTo>
                  <a:pt x="807839" y="234553"/>
                  <a:pt x="798413" y="240605"/>
                  <a:pt x="788491" y="252710"/>
                </a:cubicBezTo>
                <a:cubicBezTo>
                  <a:pt x="777180" y="266601"/>
                  <a:pt x="771525" y="284559"/>
                  <a:pt x="771525" y="306586"/>
                </a:cubicBezTo>
                <a:lnTo>
                  <a:pt x="771525" y="381000"/>
                </a:lnTo>
                <a:cubicBezTo>
                  <a:pt x="771525" y="418306"/>
                  <a:pt x="772914" y="439837"/>
                  <a:pt x="775692" y="445591"/>
                </a:cubicBezTo>
                <a:cubicBezTo>
                  <a:pt x="778073" y="450155"/>
                  <a:pt x="782439" y="453132"/>
                  <a:pt x="788789" y="454521"/>
                </a:cubicBezTo>
                <a:cubicBezTo>
                  <a:pt x="791567" y="455116"/>
                  <a:pt x="799306" y="456009"/>
                  <a:pt x="812006" y="457200"/>
                </a:cubicBezTo>
                <a:cubicBezTo>
                  <a:pt x="814784" y="457200"/>
                  <a:pt x="816173" y="459780"/>
                  <a:pt x="816173" y="464939"/>
                </a:cubicBezTo>
                <a:cubicBezTo>
                  <a:pt x="816173" y="469106"/>
                  <a:pt x="814784" y="471190"/>
                  <a:pt x="812006" y="471190"/>
                </a:cubicBezTo>
                <a:cubicBezTo>
                  <a:pt x="806449" y="470991"/>
                  <a:pt x="798512" y="470793"/>
                  <a:pt x="788193" y="470594"/>
                </a:cubicBezTo>
                <a:cubicBezTo>
                  <a:pt x="766762" y="469801"/>
                  <a:pt x="751681" y="469404"/>
                  <a:pt x="742950" y="469404"/>
                </a:cubicBezTo>
                <a:cubicBezTo>
                  <a:pt x="742751" y="469404"/>
                  <a:pt x="718939" y="469999"/>
                  <a:pt x="671512" y="471190"/>
                </a:cubicBezTo>
                <a:cubicBezTo>
                  <a:pt x="668337" y="471190"/>
                  <a:pt x="666750" y="469106"/>
                  <a:pt x="666750" y="464939"/>
                </a:cubicBezTo>
                <a:cubicBezTo>
                  <a:pt x="666750" y="460375"/>
                  <a:pt x="668337" y="457795"/>
                  <a:pt x="671512" y="457200"/>
                </a:cubicBezTo>
                <a:cubicBezTo>
                  <a:pt x="683815" y="456009"/>
                  <a:pt x="691356" y="454918"/>
                  <a:pt x="694134" y="453926"/>
                </a:cubicBezTo>
                <a:cubicBezTo>
                  <a:pt x="698896" y="452537"/>
                  <a:pt x="702171" y="449758"/>
                  <a:pt x="703957" y="445591"/>
                </a:cubicBezTo>
                <a:cubicBezTo>
                  <a:pt x="707925" y="437852"/>
                  <a:pt x="709910" y="416322"/>
                  <a:pt x="709910" y="381000"/>
                </a:cubicBezTo>
                <a:lnTo>
                  <a:pt x="709910" y="290810"/>
                </a:lnTo>
                <a:cubicBezTo>
                  <a:pt x="709910" y="267791"/>
                  <a:pt x="708322" y="251123"/>
                  <a:pt x="705147" y="240804"/>
                </a:cubicBezTo>
                <a:cubicBezTo>
                  <a:pt x="702567" y="231874"/>
                  <a:pt x="696416" y="227409"/>
                  <a:pt x="686692" y="227409"/>
                </a:cubicBezTo>
                <a:cubicBezTo>
                  <a:pt x="685700" y="227409"/>
                  <a:pt x="684907" y="227409"/>
                  <a:pt x="684311" y="227409"/>
                </a:cubicBezTo>
                <a:lnTo>
                  <a:pt x="669131" y="228600"/>
                </a:lnTo>
                <a:cubicBezTo>
                  <a:pt x="667543" y="228600"/>
                  <a:pt x="666452" y="228600"/>
                  <a:pt x="665857" y="228600"/>
                </a:cubicBezTo>
                <a:cubicBezTo>
                  <a:pt x="662682" y="228600"/>
                  <a:pt x="660896" y="226318"/>
                  <a:pt x="660499" y="221754"/>
                </a:cubicBezTo>
                <a:cubicBezTo>
                  <a:pt x="660499" y="220762"/>
                  <a:pt x="660499" y="219869"/>
                  <a:pt x="660499" y="219075"/>
                </a:cubicBezTo>
                <a:cubicBezTo>
                  <a:pt x="660499" y="215701"/>
                  <a:pt x="662979" y="213519"/>
                  <a:pt x="667940" y="212526"/>
                </a:cubicBezTo>
                <a:cubicBezTo>
                  <a:pt x="701278" y="205780"/>
                  <a:pt x="733821" y="196651"/>
                  <a:pt x="765571" y="185142"/>
                </a:cubicBezTo>
                <a:cubicBezTo>
                  <a:pt x="770731" y="185142"/>
                  <a:pt x="773310" y="187027"/>
                  <a:pt x="773310" y="190798"/>
                </a:cubicBezTo>
                <a:cubicBezTo>
                  <a:pt x="772120" y="224135"/>
                  <a:pt x="771525" y="243979"/>
                  <a:pt x="771525" y="250329"/>
                </a:cubicBezTo>
                <a:cubicBezTo>
                  <a:pt x="796329" y="205680"/>
                  <a:pt x="822523" y="183356"/>
                  <a:pt x="850106" y="183356"/>
                </a:cubicBezTo>
                <a:close/>
                <a:moveTo>
                  <a:pt x="240803" y="16966"/>
                </a:moveTo>
                <a:cubicBezTo>
                  <a:pt x="264021" y="16966"/>
                  <a:pt x="290214" y="20836"/>
                  <a:pt x="319385" y="28575"/>
                </a:cubicBezTo>
                <a:cubicBezTo>
                  <a:pt x="335855" y="32742"/>
                  <a:pt x="350936" y="34826"/>
                  <a:pt x="364628" y="34826"/>
                </a:cubicBezTo>
                <a:cubicBezTo>
                  <a:pt x="371772" y="34826"/>
                  <a:pt x="379710" y="34330"/>
                  <a:pt x="388441" y="33337"/>
                </a:cubicBezTo>
                <a:cubicBezTo>
                  <a:pt x="389433" y="63698"/>
                  <a:pt x="392509" y="98723"/>
                  <a:pt x="397668" y="138410"/>
                </a:cubicBezTo>
                <a:cubicBezTo>
                  <a:pt x="397867" y="139204"/>
                  <a:pt x="397966" y="139998"/>
                  <a:pt x="397966" y="140791"/>
                </a:cubicBezTo>
                <a:cubicBezTo>
                  <a:pt x="397966" y="143569"/>
                  <a:pt x="396081" y="145653"/>
                  <a:pt x="392310" y="147042"/>
                </a:cubicBezTo>
                <a:cubicBezTo>
                  <a:pt x="390723" y="147439"/>
                  <a:pt x="389433" y="147637"/>
                  <a:pt x="388441" y="147637"/>
                </a:cubicBezTo>
                <a:cubicBezTo>
                  <a:pt x="385861" y="147637"/>
                  <a:pt x="383678" y="145752"/>
                  <a:pt x="381893" y="141982"/>
                </a:cubicBezTo>
                <a:cubicBezTo>
                  <a:pt x="365025" y="108049"/>
                  <a:pt x="347166" y="83443"/>
                  <a:pt x="328314" y="68163"/>
                </a:cubicBezTo>
                <a:cubicBezTo>
                  <a:pt x="304700" y="47923"/>
                  <a:pt x="275431" y="37802"/>
                  <a:pt x="240506" y="37802"/>
                </a:cubicBezTo>
                <a:cubicBezTo>
                  <a:pt x="192682" y="37802"/>
                  <a:pt x="153293" y="60325"/>
                  <a:pt x="122336" y="105370"/>
                </a:cubicBezTo>
                <a:cubicBezTo>
                  <a:pt x="95547" y="144661"/>
                  <a:pt x="82153" y="192286"/>
                  <a:pt x="82153" y="248245"/>
                </a:cubicBezTo>
                <a:cubicBezTo>
                  <a:pt x="82153" y="314523"/>
                  <a:pt x="99615" y="367506"/>
                  <a:pt x="134540" y="407194"/>
                </a:cubicBezTo>
                <a:cubicBezTo>
                  <a:pt x="165100" y="442119"/>
                  <a:pt x="203299" y="459581"/>
                  <a:pt x="249138" y="459581"/>
                </a:cubicBezTo>
                <a:cubicBezTo>
                  <a:pt x="283269" y="459581"/>
                  <a:pt x="314424" y="447576"/>
                  <a:pt x="342602" y="423565"/>
                </a:cubicBezTo>
                <a:cubicBezTo>
                  <a:pt x="344586" y="409476"/>
                  <a:pt x="345578" y="395486"/>
                  <a:pt x="345578" y="381595"/>
                </a:cubicBezTo>
                <a:cubicBezTo>
                  <a:pt x="345578" y="346869"/>
                  <a:pt x="345281" y="326529"/>
                  <a:pt x="344685" y="320576"/>
                </a:cubicBezTo>
                <a:cubicBezTo>
                  <a:pt x="344090" y="312638"/>
                  <a:pt x="342205" y="305494"/>
                  <a:pt x="339030" y="299144"/>
                </a:cubicBezTo>
                <a:cubicBezTo>
                  <a:pt x="336053" y="293390"/>
                  <a:pt x="330200" y="289520"/>
                  <a:pt x="321468" y="287536"/>
                </a:cubicBezTo>
                <a:cubicBezTo>
                  <a:pt x="317499" y="286544"/>
                  <a:pt x="307875" y="285353"/>
                  <a:pt x="292596" y="283964"/>
                </a:cubicBezTo>
                <a:cubicBezTo>
                  <a:pt x="289024" y="283567"/>
                  <a:pt x="287238" y="280987"/>
                  <a:pt x="287238" y="276225"/>
                </a:cubicBezTo>
                <a:cubicBezTo>
                  <a:pt x="287238" y="271264"/>
                  <a:pt x="289024" y="268783"/>
                  <a:pt x="292596" y="268783"/>
                </a:cubicBezTo>
                <a:cubicBezTo>
                  <a:pt x="330696" y="270371"/>
                  <a:pt x="359171" y="271165"/>
                  <a:pt x="378023" y="271165"/>
                </a:cubicBezTo>
                <a:cubicBezTo>
                  <a:pt x="392310" y="271165"/>
                  <a:pt x="418504" y="270371"/>
                  <a:pt x="456604" y="268783"/>
                </a:cubicBezTo>
                <a:cubicBezTo>
                  <a:pt x="459779" y="268783"/>
                  <a:pt x="461367" y="271264"/>
                  <a:pt x="461367" y="276225"/>
                </a:cubicBezTo>
                <a:cubicBezTo>
                  <a:pt x="461367" y="280987"/>
                  <a:pt x="459779" y="283567"/>
                  <a:pt x="456604" y="283964"/>
                </a:cubicBezTo>
                <a:cubicBezTo>
                  <a:pt x="442714" y="285551"/>
                  <a:pt x="434082" y="286940"/>
                  <a:pt x="430708" y="288131"/>
                </a:cubicBezTo>
                <a:cubicBezTo>
                  <a:pt x="425946" y="289917"/>
                  <a:pt x="421977" y="293588"/>
                  <a:pt x="418802" y="299144"/>
                </a:cubicBezTo>
                <a:cubicBezTo>
                  <a:pt x="414238" y="310058"/>
                  <a:pt x="411956" y="334665"/>
                  <a:pt x="411956" y="372963"/>
                </a:cubicBezTo>
                <a:cubicBezTo>
                  <a:pt x="411956" y="413643"/>
                  <a:pt x="413246" y="443805"/>
                  <a:pt x="415825" y="463451"/>
                </a:cubicBezTo>
                <a:cubicBezTo>
                  <a:pt x="415825" y="466229"/>
                  <a:pt x="413543" y="467618"/>
                  <a:pt x="408979" y="467618"/>
                </a:cubicBezTo>
                <a:cubicBezTo>
                  <a:pt x="397668" y="466030"/>
                  <a:pt x="385167" y="465237"/>
                  <a:pt x="371475" y="465237"/>
                </a:cubicBezTo>
                <a:cubicBezTo>
                  <a:pt x="361553" y="465237"/>
                  <a:pt x="344189" y="467816"/>
                  <a:pt x="319385" y="472976"/>
                </a:cubicBezTo>
                <a:cubicBezTo>
                  <a:pt x="290016" y="478730"/>
                  <a:pt x="263227" y="481608"/>
                  <a:pt x="239018" y="481608"/>
                </a:cubicBezTo>
                <a:cubicBezTo>
                  <a:pt x="161428" y="481608"/>
                  <a:pt x="100707" y="457398"/>
                  <a:pt x="56852" y="408980"/>
                </a:cubicBezTo>
                <a:cubicBezTo>
                  <a:pt x="18950" y="367308"/>
                  <a:pt x="0" y="314027"/>
                  <a:pt x="0" y="249138"/>
                </a:cubicBezTo>
                <a:cubicBezTo>
                  <a:pt x="0" y="176312"/>
                  <a:pt x="25499" y="117872"/>
                  <a:pt x="76497" y="73819"/>
                </a:cubicBezTo>
                <a:cubicBezTo>
                  <a:pt x="120749" y="35917"/>
                  <a:pt x="175518" y="16966"/>
                  <a:pt x="240803" y="16966"/>
                </a:cubicBezTo>
                <a:close/>
                <a:moveTo>
                  <a:pt x="553938" y="16669"/>
                </a:moveTo>
                <a:cubicBezTo>
                  <a:pt x="564852" y="16669"/>
                  <a:pt x="574575" y="21332"/>
                  <a:pt x="583108" y="30658"/>
                </a:cubicBezTo>
                <a:cubicBezTo>
                  <a:pt x="590649" y="38794"/>
                  <a:pt x="594419" y="47823"/>
                  <a:pt x="594419" y="57745"/>
                </a:cubicBezTo>
                <a:cubicBezTo>
                  <a:pt x="594419" y="68858"/>
                  <a:pt x="589657" y="78780"/>
                  <a:pt x="580132" y="87511"/>
                </a:cubicBezTo>
                <a:cubicBezTo>
                  <a:pt x="571996" y="95051"/>
                  <a:pt x="563264" y="98822"/>
                  <a:pt x="553938" y="98822"/>
                </a:cubicBezTo>
                <a:cubicBezTo>
                  <a:pt x="542627" y="98822"/>
                  <a:pt x="532507" y="94059"/>
                  <a:pt x="523577" y="84534"/>
                </a:cubicBezTo>
                <a:cubicBezTo>
                  <a:pt x="516036" y="76398"/>
                  <a:pt x="512266" y="67469"/>
                  <a:pt x="512266" y="57745"/>
                </a:cubicBezTo>
                <a:cubicBezTo>
                  <a:pt x="512266" y="46236"/>
                  <a:pt x="517128" y="36215"/>
                  <a:pt x="526851" y="27682"/>
                </a:cubicBezTo>
                <a:cubicBezTo>
                  <a:pt x="534987" y="20340"/>
                  <a:pt x="544016" y="16669"/>
                  <a:pt x="553938" y="16669"/>
                </a:cubicBezTo>
                <a:close/>
                <a:moveTo>
                  <a:pt x="996850" y="0"/>
                </a:moveTo>
                <a:cubicBezTo>
                  <a:pt x="1001613" y="0"/>
                  <a:pt x="1003994" y="1389"/>
                  <a:pt x="1003994" y="4167"/>
                </a:cubicBezTo>
                <a:cubicBezTo>
                  <a:pt x="1002010" y="80962"/>
                  <a:pt x="1001017" y="130969"/>
                  <a:pt x="1001017" y="154186"/>
                </a:cubicBezTo>
                <a:lnTo>
                  <a:pt x="1001017" y="379809"/>
                </a:lnTo>
                <a:cubicBezTo>
                  <a:pt x="1001017" y="417909"/>
                  <a:pt x="1002406" y="439638"/>
                  <a:pt x="1005185" y="444996"/>
                </a:cubicBezTo>
                <a:cubicBezTo>
                  <a:pt x="1007566" y="449560"/>
                  <a:pt x="1011832" y="452636"/>
                  <a:pt x="1017984" y="454223"/>
                </a:cubicBezTo>
                <a:cubicBezTo>
                  <a:pt x="1021159" y="455215"/>
                  <a:pt x="1028303" y="456208"/>
                  <a:pt x="1039415" y="457200"/>
                </a:cubicBezTo>
                <a:cubicBezTo>
                  <a:pt x="1042193" y="457597"/>
                  <a:pt x="1043582" y="459978"/>
                  <a:pt x="1043582" y="464344"/>
                </a:cubicBezTo>
                <a:cubicBezTo>
                  <a:pt x="1043582" y="468908"/>
                  <a:pt x="1041995" y="471190"/>
                  <a:pt x="1038820" y="471190"/>
                </a:cubicBezTo>
                <a:cubicBezTo>
                  <a:pt x="1015999" y="469999"/>
                  <a:pt x="993874" y="469404"/>
                  <a:pt x="972442" y="469404"/>
                </a:cubicBezTo>
                <a:cubicBezTo>
                  <a:pt x="948828" y="469404"/>
                  <a:pt x="925710" y="469999"/>
                  <a:pt x="903089" y="471190"/>
                </a:cubicBezTo>
                <a:cubicBezTo>
                  <a:pt x="898524" y="471190"/>
                  <a:pt x="896242" y="468908"/>
                  <a:pt x="896242" y="464344"/>
                </a:cubicBezTo>
                <a:cubicBezTo>
                  <a:pt x="896242" y="459978"/>
                  <a:pt x="898227" y="457597"/>
                  <a:pt x="902196" y="457200"/>
                </a:cubicBezTo>
                <a:cubicBezTo>
                  <a:pt x="913507" y="456009"/>
                  <a:pt x="920749" y="454819"/>
                  <a:pt x="923925" y="453628"/>
                </a:cubicBezTo>
                <a:cubicBezTo>
                  <a:pt x="928092" y="452040"/>
                  <a:pt x="931267" y="449163"/>
                  <a:pt x="933450" y="444996"/>
                </a:cubicBezTo>
                <a:cubicBezTo>
                  <a:pt x="936624" y="438051"/>
                  <a:pt x="938212" y="416322"/>
                  <a:pt x="938212" y="379809"/>
                </a:cubicBezTo>
                <a:lnTo>
                  <a:pt x="938212" y="105370"/>
                </a:lnTo>
                <a:cubicBezTo>
                  <a:pt x="938212" y="84137"/>
                  <a:pt x="936823" y="67469"/>
                  <a:pt x="934045" y="55364"/>
                </a:cubicBezTo>
                <a:cubicBezTo>
                  <a:pt x="931862" y="46037"/>
                  <a:pt x="925810" y="41374"/>
                  <a:pt x="915888" y="41374"/>
                </a:cubicBezTo>
                <a:cubicBezTo>
                  <a:pt x="914896" y="41374"/>
                  <a:pt x="914201" y="41374"/>
                  <a:pt x="913804" y="41374"/>
                </a:cubicBezTo>
                <a:lnTo>
                  <a:pt x="897433" y="42565"/>
                </a:lnTo>
                <a:cubicBezTo>
                  <a:pt x="896242" y="42565"/>
                  <a:pt x="895350" y="42565"/>
                  <a:pt x="894754" y="42565"/>
                </a:cubicBezTo>
                <a:cubicBezTo>
                  <a:pt x="891976" y="42565"/>
                  <a:pt x="890388" y="40283"/>
                  <a:pt x="889992" y="35719"/>
                </a:cubicBezTo>
                <a:cubicBezTo>
                  <a:pt x="889992" y="34528"/>
                  <a:pt x="889992" y="33536"/>
                  <a:pt x="889992" y="32742"/>
                </a:cubicBezTo>
                <a:cubicBezTo>
                  <a:pt x="889992" y="29567"/>
                  <a:pt x="892075" y="27483"/>
                  <a:pt x="896242" y="26491"/>
                </a:cubicBezTo>
                <a:cubicBezTo>
                  <a:pt x="926802" y="20737"/>
                  <a:pt x="960338" y="11906"/>
                  <a:pt x="9968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48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5FE35D03-B6CB-4ABD-B31F-9396349A6243}"/>
              </a:ext>
            </a:extLst>
          </p:cNvPr>
          <p:cNvSpPr/>
          <p:nvPr/>
        </p:nvSpPr>
        <p:spPr>
          <a:xfrm>
            <a:off x="861277" y="830156"/>
            <a:ext cx="5477445" cy="793208"/>
          </a:xfrm>
          <a:custGeom>
            <a:avLst/>
            <a:gdLst/>
            <a:ahLst/>
            <a:cxnLst/>
            <a:rect l="l" t="t" r="r" b="b"/>
            <a:pathLst>
              <a:path w="3325713" h="481608">
                <a:moveTo>
                  <a:pt x="158651" y="249436"/>
                </a:moveTo>
                <a:cubicBezTo>
                  <a:pt x="150118" y="249436"/>
                  <a:pt x="140791" y="249634"/>
                  <a:pt x="130671" y="250031"/>
                </a:cubicBezTo>
                <a:lnTo>
                  <a:pt x="130671" y="358973"/>
                </a:lnTo>
                <a:cubicBezTo>
                  <a:pt x="130671" y="382984"/>
                  <a:pt x="131068" y="398859"/>
                  <a:pt x="131862" y="406598"/>
                </a:cubicBezTo>
                <a:cubicBezTo>
                  <a:pt x="132854" y="419298"/>
                  <a:pt x="135334" y="428823"/>
                  <a:pt x="139303" y="435173"/>
                </a:cubicBezTo>
                <a:cubicBezTo>
                  <a:pt x="143669" y="442714"/>
                  <a:pt x="151011" y="447774"/>
                  <a:pt x="161330" y="450354"/>
                </a:cubicBezTo>
                <a:cubicBezTo>
                  <a:pt x="168275" y="451941"/>
                  <a:pt x="178594" y="452735"/>
                  <a:pt x="192286" y="452735"/>
                </a:cubicBezTo>
                <a:cubicBezTo>
                  <a:pt x="234752" y="452735"/>
                  <a:pt x="265311" y="439837"/>
                  <a:pt x="283964" y="414040"/>
                </a:cubicBezTo>
                <a:cubicBezTo>
                  <a:pt x="296466" y="396776"/>
                  <a:pt x="302717" y="374947"/>
                  <a:pt x="302717" y="348555"/>
                </a:cubicBezTo>
                <a:cubicBezTo>
                  <a:pt x="302717" y="318591"/>
                  <a:pt x="294084" y="295870"/>
                  <a:pt x="276820" y="280392"/>
                </a:cubicBezTo>
                <a:cubicBezTo>
                  <a:pt x="253603" y="259754"/>
                  <a:pt x="214213" y="249436"/>
                  <a:pt x="158651" y="249436"/>
                </a:cubicBezTo>
                <a:close/>
                <a:moveTo>
                  <a:pt x="3156347" y="203597"/>
                </a:moveTo>
                <a:cubicBezTo>
                  <a:pt x="3131344" y="203597"/>
                  <a:pt x="3111996" y="217090"/>
                  <a:pt x="3098304" y="244078"/>
                </a:cubicBezTo>
                <a:cubicBezTo>
                  <a:pt x="3086596" y="267097"/>
                  <a:pt x="3080742" y="296664"/>
                  <a:pt x="3080742" y="332779"/>
                </a:cubicBezTo>
                <a:cubicBezTo>
                  <a:pt x="3080742" y="373062"/>
                  <a:pt x="3088581" y="403919"/>
                  <a:pt x="3104257" y="425351"/>
                </a:cubicBezTo>
                <a:cubicBezTo>
                  <a:pt x="3117354" y="443408"/>
                  <a:pt x="3134519" y="452437"/>
                  <a:pt x="3155752" y="452437"/>
                </a:cubicBezTo>
                <a:cubicBezTo>
                  <a:pt x="3174802" y="452437"/>
                  <a:pt x="3192264" y="441622"/>
                  <a:pt x="3208139" y="419993"/>
                </a:cubicBezTo>
                <a:cubicBezTo>
                  <a:pt x="3213894" y="412055"/>
                  <a:pt x="3217466" y="403919"/>
                  <a:pt x="3218855" y="395585"/>
                </a:cubicBezTo>
                <a:cubicBezTo>
                  <a:pt x="3219847" y="390227"/>
                  <a:pt x="3220343" y="381893"/>
                  <a:pt x="3220343" y="370582"/>
                </a:cubicBezTo>
                <a:lnTo>
                  <a:pt x="3220343" y="292001"/>
                </a:lnTo>
                <a:cubicBezTo>
                  <a:pt x="3220343" y="278904"/>
                  <a:pt x="3219748" y="269478"/>
                  <a:pt x="3218557" y="263723"/>
                </a:cubicBezTo>
                <a:cubicBezTo>
                  <a:pt x="3216969" y="255984"/>
                  <a:pt x="3213695" y="247551"/>
                  <a:pt x="3208735" y="238422"/>
                </a:cubicBezTo>
                <a:cubicBezTo>
                  <a:pt x="3196034" y="215205"/>
                  <a:pt x="3178572" y="203597"/>
                  <a:pt x="3156347" y="203597"/>
                </a:cubicBezTo>
                <a:close/>
                <a:moveTo>
                  <a:pt x="1413272" y="203597"/>
                </a:moveTo>
                <a:cubicBezTo>
                  <a:pt x="1388269" y="203597"/>
                  <a:pt x="1368921" y="217090"/>
                  <a:pt x="1355229" y="244078"/>
                </a:cubicBezTo>
                <a:cubicBezTo>
                  <a:pt x="1343521" y="267097"/>
                  <a:pt x="1337667" y="296664"/>
                  <a:pt x="1337667" y="332779"/>
                </a:cubicBezTo>
                <a:cubicBezTo>
                  <a:pt x="1337667" y="373062"/>
                  <a:pt x="1345506" y="403919"/>
                  <a:pt x="1361182" y="425351"/>
                </a:cubicBezTo>
                <a:cubicBezTo>
                  <a:pt x="1374279" y="443408"/>
                  <a:pt x="1391444" y="452437"/>
                  <a:pt x="1412677" y="452437"/>
                </a:cubicBezTo>
                <a:cubicBezTo>
                  <a:pt x="1431727" y="452437"/>
                  <a:pt x="1449189" y="441622"/>
                  <a:pt x="1465064" y="419993"/>
                </a:cubicBezTo>
                <a:cubicBezTo>
                  <a:pt x="1470819" y="412055"/>
                  <a:pt x="1474391" y="403919"/>
                  <a:pt x="1475780" y="395585"/>
                </a:cubicBezTo>
                <a:cubicBezTo>
                  <a:pt x="1476772" y="390227"/>
                  <a:pt x="1477268" y="381893"/>
                  <a:pt x="1477268" y="370582"/>
                </a:cubicBezTo>
                <a:lnTo>
                  <a:pt x="1477268" y="292001"/>
                </a:lnTo>
                <a:cubicBezTo>
                  <a:pt x="1477268" y="278904"/>
                  <a:pt x="1476673" y="269478"/>
                  <a:pt x="1475482" y="263723"/>
                </a:cubicBezTo>
                <a:cubicBezTo>
                  <a:pt x="1473895" y="255984"/>
                  <a:pt x="1470620" y="247551"/>
                  <a:pt x="1465659" y="238422"/>
                </a:cubicBezTo>
                <a:cubicBezTo>
                  <a:pt x="1452959" y="215205"/>
                  <a:pt x="1435497" y="203597"/>
                  <a:pt x="1413272" y="203597"/>
                </a:cubicBezTo>
                <a:close/>
                <a:moveTo>
                  <a:pt x="2817912" y="202108"/>
                </a:moveTo>
                <a:cubicBezTo>
                  <a:pt x="2793901" y="202108"/>
                  <a:pt x="2775545" y="216297"/>
                  <a:pt x="2762845" y="244673"/>
                </a:cubicBezTo>
                <a:cubicBezTo>
                  <a:pt x="2752527" y="267890"/>
                  <a:pt x="2747367" y="297259"/>
                  <a:pt x="2747367" y="332779"/>
                </a:cubicBezTo>
                <a:cubicBezTo>
                  <a:pt x="2747367" y="375245"/>
                  <a:pt x="2753916" y="407987"/>
                  <a:pt x="2767013" y="431006"/>
                </a:cubicBezTo>
                <a:cubicBezTo>
                  <a:pt x="2779316" y="452239"/>
                  <a:pt x="2796282" y="462855"/>
                  <a:pt x="2817912" y="462855"/>
                </a:cubicBezTo>
                <a:cubicBezTo>
                  <a:pt x="2841923" y="462855"/>
                  <a:pt x="2860377" y="448568"/>
                  <a:pt x="2873276" y="419993"/>
                </a:cubicBezTo>
                <a:cubicBezTo>
                  <a:pt x="2883793" y="396776"/>
                  <a:pt x="2889052" y="367704"/>
                  <a:pt x="2889052" y="332779"/>
                </a:cubicBezTo>
                <a:cubicBezTo>
                  <a:pt x="2889052" y="289719"/>
                  <a:pt x="2882503" y="256778"/>
                  <a:pt x="2869406" y="233958"/>
                </a:cubicBezTo>
                <a:cubicBezTo>
                  <a:pt x="2857103" y="212725"/>
                  <a:pt x="2839938" y="202108"/>
                  <a:pt x="2817912" y="202108"/>
                </a:cubicBezTo>
                <a:close/>
                <a:moveTo>
                  <a:pt x="2484537" y="202108"/>
                </a:moveTo>
                <a:cubicBezTo>
                  <a:pt x="2460526" y="202108"/>
                  <a:pt x="2442170" y="216297"/>
                  <a:pt x="2429470" y="244673"/>
                </a:cubicBezTo>
                <a:cubicBezTo>
                  <a:pt x="2419152" y="267890"/>
                  <a:pt x="2413992" y="297259"/>
                  <a:pt x="2413992" y="332779"/>
                </a:cubicBezTo>
                <a:cubicBezTo>
                  <a:pt x="2413992" y="375245"/>
                  <a:pt x="2420541" y="407987"/>
                  <a:pt x="2433638" y="431006"/>
                </a:cubicBezTo>
                <a:cubicBezTo>
                  <a:pt x="2445941" y="452239"/>
                  <a:pt x="2462907" y="462855"/>
                  <a:pt x="2484537" y="462855"/>
                </a:cubicBezTo>
                <a:cubicBezTo>
                  <a:pt x="2508548" y="462855"/>
                  <a:pt x="2527002" y="448568"/>
                  <a:pt x="2539901" y="419993"/>
                </a:cubicBezTo>
                <a:cubicBezTo>
                  <a:pt x="2550418" y="396776"/>
                  <a:pt x="2555677" y="367704"/>
                  <a:pt x="2555677" y="332779"/>
                </a:cubicBezTo>
                <a:cubicBezTo>
                  <a:pt x="2555677" y="289719"/>
                  <a:pt x="2549128" y="256778"/>
                  <a:pt x="2536031" y="233958"/>
                </a:cubicBezTo>
                <a:cubicBezTo>
                  <a:pt x="2523728" y="212725"/>
                  <a:pt x="2506563" y="202108"/>
                  <a:pt x="2484537" y="202108"/>
                </a:cubicBezTo>
                <a:close/>
                <a:moveTo>
                  <a:pt x="1074837" y="202108"/>
                </a:moveTo>
                <a:cubicBezTo>
                  <a:pt x="1050826" y="202108"/>
                  <a:pt x="1032470" y="216297"/>
                  <a:pt x="1019770" y="244673"/>
                </a:cubicBezTo>
                <a:cubicBezTo>
                  <a:pt x="1009452" y="267890"/>
                  <a:pt x="1004292" y="297259"/>
                  <a:pt x="1004292" y="332779"/>
                </a:cubicBezTo>
                <a:cubicBezTo>
                  <a:pt x="1004292" y="375245"/>
                  <a:pt x="1010841" y="407987"/>
                  <a:pt x="1023938" y="431006"/>
                </a:cubicBezTo>
                <a:cubicBezTo>
                  <a:pt x="1036241" y="452239"/>
                  <a:pt x="1053207" y="462855"/>
                  <a:pt x="1074837" y="462855"/>
                </a:cubicBezTo>
                <a:cubicBezTo>
                  <a:pt x="1098848" y="462855"/>
                  <a:pt x="1117303" y="448568"/>
                  <a:pt x="1130201" y="419993"/>
                </a:cubicBezTo>
                <a:cubicBezTo>
                  <a:pt x="1140718" y="396776"/>
                  <a:pt x="1145977" y="367704"/>
                  <a:pt x="1145977" y="332779"/>
                </a:cubicBezTo>
                <a:cubicBezTo>
                  <a:pt x="1145977" y="289719"/>
                  <a:pt x="1139428" y="256778"/>
                  <a:pt x="1126331" y="233958"/>
                </a:cubicBezTo>
                <a:cubicBezTo>
                  <a:pt x="1114028" y="212725"/>
                  <a:pt x="1096863" y="202108"/>
                  <a:pt x="1074837" y="202108"/>
                </a:cubicBezTo>
                <a:close/>
                <a:moveTo>
                  <a:pt x="741462" y="202108"/>
                </a:moveTo>
                <a:cubicBezTo>
                  <a:pt x="717451" y="202108"/>
                  <a:pt x="699096" y="216297"/>
                  <a:pt x="686395" y="244673"/>
                </a:cubicBezTo>
                <a:cubicBezTo>
                  <a:pt x="676077" y="267890"/>
                  <a:pt x="670917" y="297259"/>
                  <a:pt x="670917" y="332779"/>
                </a:cubicBezTo>
                <a:cubicBezTo>
                  <a:pt x="670917" y="375245"/>
                  <a:pt x="677466" y="407987"/>
                  <a:pt x="690563" y="431006"/>
                </a:cubicBezTo>
                <a:cubicBezTo>
                  <a:pt x="702866" y="452239"/>
                  <a:pt x="719832" y="462855"/>
                  <a:pt x="741462" y="462855"/>
                </a:cubicBezTo>
                <a:cubicBezTo>
                  <a:pt x="765473" y="462855"/>
                  <a:pt x="783928" y="448568"/>
                  <a:pt x="796826" y="419993"/>
                </a:cubicBezTo>
                <a:cubicBezTo>
                  <a:pt x="807343" y="396776"/>
                  <a:pt x="812602" y="367704"/>
                  <a:pt x="812602" y="332779"/>
                </a:cubicBezTo>
                <a:cubicBezTo>
                  <a:pt x="812602" y="289719"/>
                  <a:pt x="806053" y="256778"/>
                  <a:pt x="792956" y="233958"/>
                </a:cubicBezTo>
                <a:cubicBezTo>
                  <a:pt x="780653" y="212725"/>
                  <a:pt x="763488" y="202108"/>
                  <a:pt x="741462" y="202108"/>
                </a:cubicBezTo>
                <a:close/>
                <a:moveTo>
                  <a:pt x="2817912" y="183951"/>
                </a:moveTo>
                <a:cubicBezTo>
                  <a:pt x="2861965" y="183951"/>
                  <a:pt x="2897684" y="200025"/>
                  <a:pt x="2925068" y="232172"/>
                </a:cubicBezTo>
                <a:cubicBezTo>
                  <a:pt x="2948682" y="259953"/>
                  <a:pt x="2960489" y="293489"/>
                  <a:pt x="2960489" y="332779"/>
                </a:cubicBezTo>
                <a:cubicBezTo>
                  <a:pt x="2960489" y="377626"/>
                  <a:pt x="2945805" y="414337"/>
                  <a:pt x="2916436" y="442912"/>
                </a:cubicBezTo>
                <a:cubicBezTo>
                  <a:pt x="2890044" y="468312"/>
                  <a:pt x="2857202" y="481012"/>
                  <a:pt x="2817912" y="481012"/>
                </a:cubicBezTo>
                <a:cubicBezTo>
                  <a:pt x="2773462" y="481012"/>
                  <a:pt x="2737644" y="465038"/>
                  <a:pt x="2710458" y="433090"/>
                </a:cubicBezTo>
                <a:cubicBezTo>
                  <a:pt x="2687439" y="406102"/>
                  <a:pt x="2675930" y="373062"/>
                  <a:pt x="2675930" y="333970"/>
                </a:cubicBezTo>
                <a:cubicBezTo>
                  <a:pt x="2675930" y="289123"/>
                  <a:pt x="2690813" y="252115"/>
                  <a:pt x="2720578" y="222944"/>
                </a:cubicBezTo>
                <a:cubicBezTo>
                  <a:pt x="2746970" y="196949"/>
                  <a:pt x="2779415" y="183951"/>
                  <a:pt x="2817912" y="183951"/>
                </a:cubicBezTo>
                <a:close/>
                <a:moveTo>
                  <a:pt x="2484537" y="183951"/>
                </a:moveTo>
                <a:cubicBezTo>
                  <a:pt x="2528590" y="183951"/>
                  <a:pt x="2564309" y="200025"/>
                  <a:pt x="2591693" y="232172"/>
                </a:cubicBezTo>
                <a:cubicBezTo>
                  <a:pt x="2615307" y="259953"/>
                  <a:pt x="2627114" y="293489"/>
                  <a:pt x="2627114" y="332779"/>
                </a:cubicBezTo>
                <a:cubicBezTo>
                  <a:pt x="2627114" y="377626"/>
                  <a:pt x="2612430" y="414337"/>
                  <a:pt x="2583061" y="442912"/>
                </a:cubicBezTo>
                <a:cubicBezTo>
                  <a:pt x="2556669" y="468312"/>
                  <a:pt x="2523827" y="481012"/>
                  <a:pt x="2484537" y="481012"/>
                </a:cubicBezTo>
                <a:cubicBezTo>
                  <a:pt x="2440087" y="481012"/>
                  <a:pt x="2404269" y="465038"/>
                  <a:pt x="2377083" y="433090"/>
                </a:cubicBezTo>
                <a:cubicBezTo>
                  <a:pt x="2354064" y="406102"/>
                  <a:pt x="2342555" y="373062"/>
                  <a:pt x="2342555" y="333970"/>
                </a:cubicBezTo>
                <a:cubicBezTo>
                  <a:pt x="2342555" y="289123"/>
                  <a:pt x="2357438" y="252115"/>
                  <a:pt x="2387203" y="222944"/>
                </a:cubicBezTo>
                <a:cubicBezTo>
                  <a:pt x="2413595" y="196949"/>
                  <a:pt x="2446040" y="183951"/>
                  <a:pt x="2484537" y="183951"/>
                </a:cubicBezTo>
                <a:close/>
                <a:moveTo>
                  <a:pt x="1074837" y="183951"/>
                </a:moveTo>
                <a:cubicBezTo>
                  <a:pt x="1118890" y="183951"/>
                  <a:pt x="1154609" y="200025"/>
                  <a:pt x="1181993" y="232172"/>
                </a:cubicBezTo>
                <a:cubicBezTo>
                  <a:pt x="1205607" y="259953"/>
                  <a:pt x="1217414" y="293489"/>
                  <a:pt x="1217414" y="332779"/>
                </a:cubicBezTo>
                <a:cubicBezTo>
                  <a:pt x="1217414" y="377626"/>
                  <a:pt x="1202730" y="414337"/>
                  <a:pt x="1173361" y="442912"/>
                </a:cubicBezTo>
                <a:cubicBezTo>
                  <a:pt x="1146969" y="468312"/>
                  <a:pt x="1114127" y="481012"/>
                  <a:pt x="1074837" y="481012"/>
                </a:cubicBezTo>
                <a:cubicBezTo>
                  <a:pt x="1030387" y="481012"/>
                  <a:pt x="994569" y="465038"/>
                  <a:pt x="967383" y="433090"/>
                </a:cubicBezTo>
                <a:cubicBezTo>
                  <a:pt x="944364" y="406102"/>
                  <a:pt x="932855" y="373062"/>
                  <a:pt x="932855" y="333970"/>
                </a:cubicBezTo>
                <a:cubicBezTo>
                  <a:pt x="932855" y="289123"/>
                  <a:pt x="947738" y="252115"/>
                  <a:pt x="977503" y="222944"/>
                </a:cubicBezTo>
                <a:cubicBezTo>
                  <a:pt x="1003895" y="196949"/>
                  <a:pt x="1036340" y="183951"/>
                  <a:pt x="1074837" y="183951"/>
                </a:cubicBezTo>
                <a:close/>
                <a:moveTo>
                  <a:pt x="741462" y="183951"/>
                </a:moveTo>
                <a:cubicBezTo>
                  <a:pt x="785515" y="183951"/>
                  <a:pt x="821234" y="200025"/>
                  <a:pt x="848618" y="232172"/>
                </a:cubicBezTo>
                <a:cubicBezTo>
                  <a:pt x="872232" y="259953"/>
                  <a:pt x="884039" y="293489"/>
                  <a:pt x="884039" y="332779"/>
                </a:cubicBezTo>
                <a:cubicBezTo>
                  <a:pt x="884039" y="377626"/>
                  <a:pt x="869355" y="414337"/>
                  <a:pt x="839986" y="442912"/>
                </a:cubicBezTo>
                <a:cubicBezTo>
                  <a:pt x="813594" y="468312"/>
                  <a:pt x="780753" y="481012"/>
                  <a:pt x="741462" y="481012"/>
                </a:cubicBezTo>
                <a:cubicBezTo>
                  <a:pt x="697012" y="481012"/>
                  <a:pt x="661194" y="465038"/>
                  <a:pt x="634008" y="433090"/>
                </a:cubicBezTo>
                <a:cubicBezTo>
                  <a:pt x="610989" y="406102"/>
                  <a:pt x="599480" y="373062"/>
                  <a:pt x="599480" y="333970"/>
                </a:cubicBezTo>
                <a:cubicBezTo>
                  <a:pt x="599480" y="289123"/>
                  <a:pt x="614363" y="252115"/>
                  <a:pt x="644128" y="222944"/>
                </a:cubicBezTo>
                <a:cubicBezTo>
                  <a:pt x="670521" y="196949"/>
                  <a:pt x="702965" y="183951"/>
                  <a:pt x="741462" y="183951"/>
                </a:cubicBezTo>
                <a:close/>
                <a:moveTo>
                  <a:pt x="180677" y="46434"/>
                </a:moveTo>
                <a:cubicBezTo>
                  <a:pt x="157460" y="46434"/>
                  <a:pt x="142974" y="50899"/>
                  <a:pt x="137220" y="59829"/>
                </a:cubicBezTo>
                <a:cubicBezTo>
                  <a:pt x="132854" y="67568"/>
                  <a:pt x="130671" y="93563"/>
                  <a:pt x="130671" y="137815"/>
                </a:cubicBezTo>
                <a:lnTo>
                  <a:pt x="130671" y="227409"/>
                </a:lnTo>
                <a:cubicBezTo>
                  <a:pt x="136823" y="227806"/>
                  <a:pt x="143768" y="228004"/>
                  <a:pt x="151507" y="228004"/>
                </a:cubicBezTo>
                <a:cubicBezTo>
                  <a:pt x="235645" y="228004"/>
                  <a:pt x="277713" y="195957"/>
                  <a:pt x="277713" y="131861"/>
                </a:cubicBezTo>
                <a:cubicBezTo>
                  <a:pt x="277713" y="102294"/>
                  <a:pt x="268089" y="80168"/>
                  <a:pt x="248841" y="65484"/>
                </a:cubicBezTo>
                <a:cubicBezTo>
                  <a:pt x="232370" y="52784"/>
                  <a:pt x="209649" y="46434"/>
                  <a:pt x="180677" y="46434"/>
                </a:cubicBezTo>
                <a:close/>
                <a:moveTo>
                  <a:pt x="1824038" y="26789"/>
                </a:moveTo>
                <a:cubicBezTo>
                  <a:pt x="1828403" y="26789"/>
                  <a:pt x="1844278" y="27285"/>
                  <a:pt x="1871663" y="28277"/>
                </a:cubicBezTo>
                <a:cubicBezTo>
                  <a:pt x="1888728" y="28872"/>
                  <a:pt x="1902222" y="29170"/>
                  <a:pt x="1912144" y="29170"/>
                </a:cubicBezTo>
                <a:cubicBezTo>
                  <a:pt x="1923256" y="29170"/>
                  <a:pt x="1938635" y="28773"/>
                  <a:pt x="1958281" y="27979"/>
                </a:cubicBezTo>
                <a:cubicBezTo>
                  <a:pt x="1978918" y="27384"/>
                  <a:pt x="1991916" y="26987"/>
                  <a:pt x="1997274" y="26789"/>
                </a:cubicBezTo>
                <a:cubicBezTo>
                  <a:pt x="2002234" y="26789"/>
                  <a:pt x="2004715" y="29666"/>
                  <a:pt x="2004715" y="35421"/>
                </a:cubicBezTo>
                <a:cubicBezTo>
                  <a:pt x="2004715" y="39985"/>
                  <a:pt x="2002731" y="42565"/>
                  <a:pt x="1998762" y="43160"/>
                </a:cubicBezTo>
                <a:cubicBezTo>
                  <a:pt x="1982688" y="44946"/>
                  <a:pt x="1972866" y="46335"/>
                  <a:pt x="1969294" y="47327"/>
                </a:cubicBezTo>
                <a:cubicBezTo>
                  <a:pt x="1962745" y="49311"/>
                  <a:pt x="1957884" y="52784"/>
                  <a:pt x="1954709" y="57745"/>
                </a:cubicBezTo>
                <a:cubicBezTo>
                  <a:pt x="1950740" y="66278"/>
                  <a:pt x="1948756" y="92968"/>
                  <a:pt x="1948756" y="137815"/>
                </a:cubicBezTo>
                <a:lnTo>
                  <a:pt x="1948756" y="224433"/>
                </a:lnTo>
                <a:cubicBezTo>
                  <a:pt x="1974751" y="225623"/>
                  <a:pt x="2011065" y="226219"/>
                  <a:pt x="2057698" y="226219"/>
                </a:cubicBezTo>
                <a:cubicBezTo>
                  <a:pt x="2102743" y="226219"/>
                  <a:pt x="2138065" y="225623"/>
                  <a:pt x="2163663" y="224433"/>
                </a:cubicBezTo>
                <a:lnTo>
                  <a:pt x="2163663" y="137815"/>
                </a:lnTo>
                <a:cubicBezTo>
                  <a:pt x="2163663" y="105668"/>
                  <a:pt x="2163366" y="85923"/>
                  <a:pt x="2162770" y="78581"/>
                </a:cubicBezTo>
                <a:cubicBezTo>
                  <a:pt x="2162175" y="70643"/>
                  <a:pt x="2160488" y="63698"/>
                  <a:pt x="2157710" y="57745"/>
                </a:cubicBezTo>
                <a:cubicBezTo>
                  <a:pt x="2154734" y="52189"/>
                  <a:pt x="2148781" y="48418"/>
                  <a:pt x="2139851" y="46434"/>
                </a:cubicBezTo>
                <a:cubicBezTo>
                  <a:pt x="2136676" y="45839"/>
                  <a:pt x="2126952" y="44747"/>
                  <a:pt x="2110681" y="43160"/>
                </a:cubicBezTo>
                <a:cubicBezTo>
                  <a:pt x="2107506" y="42763"/>
                  <a:pt x="2105918" y="40183"/>
                  <a:pt x="2105918" y="35421"/>
                </a:cubicBezTo>
                <a:cubicBezTo>
                  <a:pt x="2105918" y="29666"/>
                  <a:pt x="2107704" y="26789"/>
                  <a:pt x="2111276" y="26789"/>
                </a:cubicBezTo>
                <a:cubicBezTo>
                  <a:pt x="2115642" y="26789"/>
                  <a:pt x="2131715" y="27285"/>
                  <a:pt x="2159496" y="28277"/>
                </a:cubicBezTo>
                <a:cubicBezTo>
                  <a:pt x="2176760" y="28872"/>
                  <a:pt x="2190651" y="29170"/>
                  <a:pt x="2201168" y="29170"/>
                </a:cubicBezTo>
                <a:cubicBezTo>
                  <a:pt x="2211487" y="29170"/>
                  <a:pt x="2226370" y="28773"/>
                  <a:pt x="2245816" y="27979"/>
                </a:cubicBezTo>
                <a:cubicBezTo>
                  <a:pt x="2265859" y="27384"/>
                  <a:pt x="2278956" y="26987"/>
                  <a:pt x="2285107" y="26789"/>
                </a:cubicBezTo>
                <a:cubicBezTo>
                  <a:pt x="2290068" y="26789"/>
                  <a:pt x="2292549" y="29468"/>
                  <a:pt x="2292549" y="34825"/>
                </a:cubicBezTo>
                <a:cubicBezTo>
                  <a:pt x="2292549" y="39985"/>
                  <a:pt x="2290266" y="42763"/>
                  <a:pt x="2285702" y="43160"/>
                </a:cubicBezTo>
                <a:cubicBezTo>
                  <a:pt x="2269034" y="44946"/>
                  <a:pt x="2258566" y="46583"/>
                  <a:pt x="2254300" y="48071"/>
                </a:cubicBezTo>
                <a:cubicBezTo>
                  <a:pt x="2250033" y="49559"/>
                  <a:pt x="2246511" y="52784"/>
                  <a:pt x="2243733" y="57745"/>
                </a:cubicBezTo>
                <a:cubicBezTo>
                  <a:pt x="2237978" y="67270"/>
                  <a:pt x="2235101" y="93960"/>
                  <a:pt x="2235101" y="137815"/>
                </a:cubicBezTo>
                <a:lnTo>
                  <a:pt x="2235101" y="358973"/>
                </a:lnTo>
                <a:cubicBezTo>
                  <a:pt x="2235101" y="391318"/>
                  <a:pt x="2235597" y="411758"/>
                  <a:pt x="2236589" y="420290"/>
                </a:cubicBezTo>
                <a:cubicBezTo>
                  <a:pt x="2237383" y="428228"/>
                  <a:pt x="2239566" y="435272"/>
                  <a:pt x="2243138" y="441424"/>
                </a:cubicBezTo>
                <a:cubicBezTo>
                  <a:pt x="2246511" y="447179"/>
                  <a:pt x="2252563" y="451048"/>
                  <a:pt x="2261295" y="453033"/>
                </a:cubicBezTo>
                <a:cubicBezTo>
                  <a:pt x="2265462" y="454025"/>
                  <a:pt x="2275285" y="455215"/>
                  <a:pt x="2290763" y="456604"/>
                </a:cubicBezTo>
                <a:cubicBezTo>
                  <a:pt x="2293541" y="457001"/>
                  <a:pt x="2294930" y="459581"/>
                  <a:pt x="2294930" y="464344"/>
                </a:cubicBezTo>
                <a:cubicBezTo>
                  <a:pt x="2294930" y="468908"/>
                  <a:pt x="2293144" y="471190"/>
                  <a:pt x="2289572" y="471190"/>
                </a:cubicBezTo>
                <a:cubicBezTo>
                  <a:pt x="2282428" y="470991"/>
                  <a:pt x="2272308" y="470793"/>
                  <a:pt x="2259211" y="470594"/>
                </a:cubicBezTo>
                <a:cubicBezTo>
                  <a:pt x="2231827" y="469801"/>
                  <a:pt x="2212380" y="469404"/>
                  <a:pt x="2200870" y="469404"/>
                </a:cubicBezTo>
                <a:cubicBezTo>
                  <a:pt x="2199481" y="469404"/>
                  <a:pt x="2170609" y="469999"/>
                  <a:pt x="2114252" y="471190"/>
                </a:cubicBezTo>
                <a:cubicBezTo>
                  <a:pt x="2110681" y="471190"/>
                  <a:pt x="2108895" y="468908"/>
                  <a:pt x="2108895" y="464344"/>
                </a:cubicBezTo>
                <a:cubicBezTo>
                  <a:pt x="2108895" y="459581"/>
                  <a:pt x="2110681" y="457001"/>
                  <a:pt x="2114252" y="456604"/>
                </a:cubicBezTo>
                <a:cubicBezTo>
                  <a:pt x="2129929" y="455017"/>
                  <a:pt x="2139652" y="453628"/>
                  <a:pt x="2143423" y="452437"/>
                </a:cubicBezTo>
                <a:cubicBezTo>
                  <a:pt x="2149177" y="450453"/>
                  <a:pt x="2153444" y="446782"/>
                  <a:pt x="2156222" y="441424"/>
                </a:cubicBezTo>
                <a:cubicBezTo>
                  <a:pt x="2161183" y="431899"/>
                  <a:pt x="2163663" y="404415"/>
                  <a:pt x="2163663" y="358973"/>
                </a:cubicBezTo>
                <a:lnTo>
                  <a:pt x="2163663" y="251817"/>
                </a:lnTo>
                <a:cubicBezTo>
                  <a:pt x="2138065" y="250229"/>
                  <a:pt x="2102743" y="249436"/>
                  <a:pt x="2057698" y="249436"/>
                </a:cubicBezTo>
                <a:cubicBezTo>
                  <a:pt x="2011065" y="249436"/>
                  <a:pt x="1974751" y="250229"/>
                  <a:pt x="1948756" y="251817"/>
                </a:cubicBezTo>
                <a:lnTo>
                  <a:pt x="1948756" y="358973"/>
                </a:lnTo>
                <a:lnTo>
                  <a:pt x="1948756" y="400050"/>
                </a:lnTo>
                <a:cubicBezTo>
                  <a:pt x="1948756" y="421283"/>
                  <a:pt x="1950442" y="435074"/>
                  <a:pt x="1953816" y="441424"/>
                </a:cubicBezTo>
                <a:cubicBezTo>
                  <a:pt x="1957189" y="447179"/>
                  <a:pt x="1963539" y="451048"/>
                  <a:pt x="1972866" y="453033"/>
                </a:cubicBezTo>
                <a:cubicBezTo>
                  <a:pt x="1977033" y="453826"/>
                  <a:pt x="1986856" y="455017"/>
                  <a:pt x="2002334" y="456604"/>
                </a:cubicBezTo>
                <a:cubicBezTo>
                  <a:pt x="2005906" y="457001"/>
                  <a:pt x="2007692" y="459383"/>
                  <a:pt x="2007692" y="463748"/>
                </a:cubicBezTo>
                <a:cubicBezTo>
                  <a:pt x="2007692" y="468709"/>
                  <a:pt x="2005707" y="471190"/>
                  <a:pt x="2001738" y="471190"/>
                </a:cubicBezTo>
                <a:cubicBezTo>
                  <a:pt x="1995388" y="470991"/>
                  <a:pt x="1985466" y="470793"/>
                  <a:pt x="1971973" y="470594"/>
                </a:cubicBezTo>
                <a:cubicBezTo>
                  <a:pt x="1944588" y="469801"/>
                  <a:pt x="1924645" y="469404"/>
                  <a:pt x="1912144" y="469404"/>
                </a:cubicBezTo>
                <a:cubicBezTo>
                  <a:pt x="1882577" y="469404"/>
                  <a:pt x="1853902" y="469999"/>
                  <a:pt x="1826121" y="471190"/>
                </a:cubicBezTo>
                <a:cubicBezTo>
                  <a:pt x="1823343" y="471190"/>
                  <a:pt x="1821954" y="468908"/>
                  <a:pt x="1821954" y="464344"/>
                </a:cubicBezTo>
                <a:cubicBezTo>
                  <a:pt x="1821954" y="459581"/>
                  <a:pt x="1823343" y="457001"/>
                  <a:pt x="1826121" y="456604"/>
                </a:cubicBezTo>
                <a:cubicBezTo>
                  <a:pt x="1842393" y="455017"/>
                  <a:pt x="1852315" y="453628"/>
                  <a:pt x="1855887" y="452437"/>
                </a:cubicBezTo>
                <a:cubicBezTo>
                  <a:pt x="1862038" y="450453"/>
                  <a:pt x="1866503" y="446782"/>
                  <a:pt x="1869281" y="441424"/>
                </a:cubicBezTo>
                <a:cubicBezTo>
                  <a:pt x="1873449" y="434677"/>
                  <a:pt x="1875929" y="423465"/>
                  <a:pt x="1876723" y="407789"/>
                </a:cubicBezTo>
                <a:cubicBezTo>
                  <a:pt x="1877120" y="400645"/>
                  <a:pt x="1877318" y="384373"/>
                  <a:pt x="1877318" y="358973"/>
                </a:cubicBezTo>
                <a:lnTo>
                  <a:pt x="1877318" y="137815"/>
                </a:lnTo>
                <a:cubicBezTo>
                  <a:pt x="1877318" y="106660"/>
                  <a:pt x="1876822" y="87015"/>
                  <a:pt x="1875830" y="78879"/>
                </a:cubicBezTo>
                <a:cubicBezTo>
                  <a:pt x="1875036" y="71140"/>
                  <a:pt x="1872853" y="64095"/>
                  <a:pt x="1869281" y="57745"/>
                </a:cubicBezTo>
                <a:cubicBezTo>
                  <a:pt x="1866702" y="52387"/>
                  <a:pt x="1861245" y="48716"/>
                  <a:pt x="1852910" y="46732"/>
                </a:cubicBezTo>
                <a:cubicBezTo>
                  <a:pt x="1848743" y="45740"/>
                  <a:pt x="1839119" y="44549"/>
                  <a:pt x="1824038" y="43160"/>
                </a:cubicBezTo>
                <a:cubicBezTo>
                  <a:pt x="1820863" y="42763"/>
                  <a:pt x="1819275" y="40183"/>
                  <a:pt x="1819275" y="35421"/>
                </a:cubicBezTo>
                <a:cubicBezTo>
                  <a:pt x="1819275" y="29666"/>
                  <a:pt x="1820863" y="26789"/>
                  <a:pt x="1824038" y="26789"/>
                </a:cubicBezTo>
                <a:close/>
                <a:moveTo>
                  <a:pt x="188119" y="25598"/>
                </a:moveTo>
                <a:cubicBezTo>
                  <a:pt x="251817" y="25598"/>
                  <a:pt x="296962" y="36115"/>
                  <a:pt x="323552" y="57150"/>
                </a:cubicBezTo>
                <a:cubicBezTo>
                  <a:pt x="343793" y="73422"/>
                  <a:pt x="353913" y="96639"/>
                  <a:pt x="353913" y="126801"/>
                </a:cubicBezTo>
                <a:cubicBezTo>
                  <a:pt x="353913" y="177800"/>
                  <a:pt x="314027" y="213519"/>
                  <a:pt x="234256" y="233958"/>
                </a:cubicBezTo>
                <a:lnTo>
                  <a:pt x="234256" y="237827"/>
                </a:lnTo>
                <a:cubicBezTo>
                  <a:pt x="285254" y="242590"/>
                  <a:pt x="323354" y="255488"/>
                  <a:pt x="348556" y="276522"/>
                </a:cubicBezTo>
                <a:cubicBezTo>
                  <a:pt x="370781" y="294977"/>
                  <a:pt x="381893" y="318790"/>
                  <a:pt x="381893" y="347960"/>
                </a:cubicBezTo>
                <a:cubicBezTo>
                  <a:pt x="381893" y="386457"/>
                  <a:pt x="367010" y="416520"/>
                  <a:pt x="337245" y="438150"/>
                </a:cubicBezTo>
                <a:cubicBezTo>
                  <a:pt x="305495" y="461367"/>
                  <a:pt x="258167" y="472976"/>
                  <a:pt x="195263" y="472976"/>
                </a:cubicBezTo>
                <a:cubicBezTo>
                  <a:pt x="176609" y="472976"/>
                  <a:pt x="158353" y="472380"/>
                  <a:pt x="140494" y="471190"/>
                </a:cubicBezTo>
                <a:cubicBezTo>
                  <a:pt x="115292" y="470396"/>
                  <a:pt x="98425" y="469999"/>
                  <a:pt x="89892" y="469999"/>
                </a:cubicBezTo>
                <a:cubicBezTo>
                  <a:pt x="71239" y="469999"/>
                  <a:pt x="44152" y="470396"/>
                  <a:pt x="8632" y="471190"/>
                </a:cubicBezTo>
                <a:cubicBezTo>
                  <a:pt x="5457" y="471190"/>
                  <a:pt x="3870" y="468709"/>
                  <a:pt x="3870" y="463748"/>
                </a:cubicBezTo>
                <a:cubicBezTo>
                  <a:pt x="3870" y="458986"/>
                  <a:pt x="5457" y="456406"/>
                  <a:pt x="8632" y="456009"/>
                </a:cubicBezTo>
                <a:cubicBezTo>
                  <a:pt x="24309" y="454223"/>
                  <a:pt x="34032" y="452834"/>
                  <a:pt x="37802" y="451842"/>
                </a:cubicBezTo>
                <a:cubicBezTo>
                  <a:pt x="44351" y="449659"/>
                  <a:pt x="49213" y="445690"/>
                  <a:pt x="52388" y="439936"/>
                </a:cubicBezTo>
                <a:cubicBezTo>
                  <a:pt x="57745" y="431006"/>
                  <a:pt x="60424" y="404019"/>
                  <a:pt x="60424" y="358973"/>
                </a:cubicBezTo>
                <a:lnTo>
                  <a:pt x="60424" y="137815"/>
                </a:lnTo>
                <a:cubicBezTo>
                  <a:pt x="60424" y="105668"/>
                  <a:pt x="60027" y="86022"/>
                  <a:pt x="59234" y="78879"/>
                </a:cubicBezTo>
                <a:cubicBezTo>
                  <a:pt x="58440" y="70941"/>
                  <a:pt x="56158" y="63897"/>
                  <a:pt x="52388" y="57745"/>
                </a:cubicBezTo>
                <a:cubicBezTo>
                  <a:pt x="49014" y="52387"/>
                  <a:pt x="43061" y="48716"/>
                  <a:pt x="34528" y="46732"/>
                </a:cubicBezTo>
                <a:cubicBezTo>
                  <a:pt x="30361" y="45740"/>
                  <a:pt x="20638" y="44549"/>
                  <a:pt x="5358" y="43160"/>
                </a:cubicBezTo>
                <a:cubicBezTo>
                  <a:pt x="1786" y="42763"/>
                  <a:pt x="0" y="40183"/>
                  <a:pt x="0" y="35421"/>
                </a:cubicBezTo>
                <a:cubicBezTo>
                  <a:pt x="0" y="29666"/>
                  <a:pt x="1984" y="26789"/>
                  <a:pt x="5953" y="26789"/>
                </a:cubicBezTo>
                <a:cubicBezTo>
                  <a:pt x="32941" y="27979"/>
                  <a:pt x="60424" y="28575"/>
                  <a:pt x="88404" y="28575"/>
                </a:cubicBezTo>
                <a:cubicBezTo>
                  <a:pt x="94357" y="28575"/>
                  <a:pt x="102890" y="28277"/>
                  <a:pt x="114002" y="27682"/>
                </a:cubicBezTo>
                <a:cubicBezTo>
                  <a:pt x="127496" y="27086"/>
                  <a:pt x="135731" y="26789"/>
                  <a:pt x="138708" y="26789"/>
                </a:cubicBezTo>
                <a:cubicBezTo>
                  <a:pt x="162322" y="25995"/>
                  <a:pt x="178792" y="25598"/>
                  <a:pt x="188119" y="25598"/>
                </a:cubicBezTo>
                <a:close/>
                <a:moveTo>
                  <a:pt x="3279577" y="0"/>
                </a:moveTo>
                <a:cubicBezTo>
                  <a:pt x="3284339" y="992"/>
                  <a:pt x="3286720" y="2976"/>
                  <a:pt x="3286720" y="5953"/>
                </a:cubicBezTo>
                <a:cubicBezTo>
                  <a:pt x="3284339" y="47823"/>
                  <a:pt x="3283149" y="97234"/>
                  <a:pt x="3283149" y="154186"/>
                </a:cubicBezTo>
                <a:lnTo>
                  <a:pt x="3283149" y="382786"/>
                </a:lnTo>
                <a:cubicBezTo>
                  <a:pt x="3283149" y="418703"/>
                  <a:pt x="3284537" y="439837"/>
                  <a:pt x="3287316" y="446186"/>
                </a:cubicBezTo>
                <a:cubicBezTo>
                  <a:pt x="3290094" y="451941"/>
                  <a:pt x="3296444" y="455215"/>
                  <a:pt x="3306366" y="456009"/>
                </a:cubicBezTo>
                <a:lnTo>
                  <a:pt x="3320356" y="456604"/>
                </a:lnTo>
                <a:cubicBezTo>
                  <a:pt x="3323927" y="456604"/>
                  <a:pt x="3325713" y="458787"/>
                  <a:pt x="3325713" y="463153"/>
                </a:cubicBezTo>
                <a:cubicBezTo>
                  <a:pt x="3325713" y="467915"/>
                  <a:pt x="3323927" y="470594"/>
                  <a:pt x="3320356" y="471190"/>
                </a:cubicBezTo>
                <a:cubicBezTo>
                  <a:pt x="3286224" y="472976"/>
                  <a:pt x="3254474" y="476448"/>
                  <a:pt x="3225106" y="481608"/>
                </a:cubicBezTo>
                <a:cubicBezTo>
                  <a:pt x="3221137" y="481608"/>
                  <a:pt x="3219152" y="479127"/>
                  <a:pt x="3219152" y="474166"/>
                </a:cubicBezTo>
                <a:cubicBezTo>
                  <a:pt x="3219946" y="454719"/>
                  <a:pt x="3220343" y="440928"/>
                  <a:pt x="3220343" y="432792"/>
                </a:cubicBezTo>
                <a:cubicBezTo>
                  <a:pt x="3200896" y="465336"/>
                  <a:pt x="3174306" y="481608"/>
                  <a:pt x="3140571" y="481608"/>
                </a:cubicBezTo>
                <a:cubicBezTo>
                  <a:pt x="3096716" y="481608"/>
                  <a:pt x="3062784" y="466229"/>
                  <a:pt x="3038773" y="435471"/>
                </a:cubicBezTo>
                <a:cubicBezTo>
                  <a:pt x="3018730" y="409476"/>
                  <a:pt x="3008710" y="376039"/>
                  <a:pt x="3008710" y="335161"/>
                </a:cubicBezTo>
                <a:cubicBezTo>
                  <a:pt x="3008710" y="287139"/>
                  <a:pt x="3022898" y="249039"/>
                  <a:pt x="3051274" y="220861"/>
                </a:cubicBezTo>
                <a:cubicBezTo>
                  <a:pt x="3076476" y="195858"/>
                  <a:pt x="3108821" y="183356"/>
                  <a:pt x="3148310" y="183356"/>
                </a:cubicBezTo>
                <a:cubicBezTo>
                  <a:pt x="3176290" y="183356"/>
                  <a:pt x="3200301" y="193774"/>
                  <a:pt x="3220343" y="214610"/>
                </a:cubicBezTo>
                <a:lnTo>
                  <a:pt x="3220343" y="106561"/>
                </a:lnTo>
                <a:cubicBezTo>
                  <a:pt x="3220343" y="78184"/>
                  <a:pt x="3219450" y="60722"/>
                  <a:pt x="3217664" y="54173"/>
                </a:cubicBezTo>
                <a:cubicBezTo>
                  <a:pt x="3215680" y="46037"/>
                  <a:pt x="3209230" y="41969"/>
                  <a:pt x="3198317" y="41969"/>
                </a:cubicBezTo>
                <a:lnTo>
                  <a:pt x="3195935" y="41969"/>
                </a:lnTo>
                <a:lnTo>
                  <a:pt x="3181350" y="43160"/>
                </a:lnTo>
                <a:cubicBezTo>
                  <a:pt x="3179366" y="43160"/>
                  <a:pt x="3177977" y="43160"/>
                  <a:pt x="3177183" y="43160"/>
                </a:cubicBezTo>
                <a:cubicBezTo>
                  <a:pt x="3174206" y="43160"/>
                  <a:pt x="3172520" y="40878"/>
                  <a:pt x="3172123" y="36314"/>
                </a:cubicBezTo>
                <a:cubicBezTo>
                  <a:pt x="3172123" y="35322"/>
                  <a:pt x="3172123" y="34528"/>
                  <a:pt x="3172123" y="33933"/>
                </a:cubicBezTo>
                <a:cubicBezTo>
                  <a:pt x="3172123" y="30361"/>
                  <a:pt x="3174603" y="28079"/>
                  <a:pt x="3179564" y="27086"/>
                </a:cubicBezTo>
                <a:cubicBezTo>
                  <a:pt x="3219450" y="18752"/>
                  <a:pt x="3252788" y="9723"/>
                  <a:pt x="3279577" y="0"/>
                </a:cubicBezTo>
                <a:close/>
                <a:moveTo>
                  <a:pt x="1536502" y="0"/>
                </a:moveTo>
                <a:cubicBezTo>
                  <a:pt x="1541264" y="992"/>
                  <a:pt x="1543645" y="2976"/>
                  <a:pt x="1543645" y="5953"/>
                </a:cubicBezTo>
                <a:cubicBezTo>
                  <a:pt x="1541264" y="47823"/>
                  <a:pt x="1540074" y="97234"/>
                  <a:pt x="1540074" y="154186"/>
                </a:cubicBezTo>
                <a:lnTo>
                  <a:pt x="1540074" y="382786"/>
                </a:lnTo>
                <a:cubicBezTo>
                  <a:pt x="1540074" y="418703"/>
                  <a:pt x="1541463" y="439837"/>
                  <a:pt x="1544241" y="446186"/>
                </a:cubicBezTo>
                <a:cubicBezTo>
                  <a:pt x="1547019" y="451941"/>
                  <a:pt x="1553369" y="455215"/>
                  <a:pt x="1563291" y="456009"/>
                </a:cubicBezTo>
                <a:lnTo>
                  <a:pt x="1577281" y="456604"/>
                </a:lnTo>
                <a:cubicBezTo>
                  <a:pt x="1580852" y="456604"/>
                  <a:pt x="1582638" y="458787"/>
                  <a:pt x="1582638" y="463153"/>
                </a:cubicBezTo>
                <a:cubicBezTo>
                  <a:pt x="1582638" y="467915"/>
                  <a:pt x="1580852" y="470594"/>
                  <a:pt x="1577281" y="471190"/>
                </a:cubicBezTo>
                <a:cubicBezTo>
                  <a:pt x="1543149" y="472976"/>
                  <a:pt x="1511399" y="476448"/>
                  <a:pt x="1482031" y="481608"/>
                </a:cubicBezTo>
                <a:cubicBezTo>
                  <a:pt x="1478062" y="481608"/>
                  <a:pt x="1476077" y="479127"/>
                  <a:pt x="1476077" y="474166"/>
                </a:cubicBezTo>
                <a:cubicBezTo>
                  <a:pt x="1476871" y="454719"/>
                  <a:pt x="1477268" y="440928"/>
                  <a:pt x="1477268" y="432792"/>
                </a:cubicBezTo>
                <a:cubicBezTo>
                  <a:pt x="1457821" y="465336"/>
                  <a:pt x="1431231" y="481608"/>
                  <a:pt x="1397496" y="481608"/>
                </a:cubicBezTo>
                <a:cubicBezTo>
                  <a:pt x="1353641" y="481608"/>
                  <a:pt x="1319709" y="466229"/>
                  <a:pt x="1295698" y="435471"/>
                </a:cubicBezTo>
                <a:cubicBezTo>
                  <a:pt x="1275655" y="409476"/>
                  <a:pt x="1265634" y="376039"/>
                  <a:pt x="1265634" y="335161"/>
                </a:cubicBezTo>
                <a:cubicBezTo>
                  <a:pt x="1265634" y="287139"/>
                  <a:pt x="1279823" y="249039"/>
                  <a:pt x="1308199" y="220861"/>
                </a:cubicBezTo>
                <a:cubicBezTo>
                  <a:pt x="1333401" y="195858"/>
                  <a:pt x="1365746" y="183356"/>
                  <a:pt x="1405235" y="183356"/>
                </a:cubicBezTo>
                <a:cubicBezTo>
                  <a:pt x="1433215" y="183356"/>
                  <a:pt x="1457226" y="193774"/>
                  <a:pt x="1477268" y="214610"/>
                </a:cubicBezTo>
                <a:lnTo>
                  <a:pt x="1477268" y="106561"/>
                </a:lnTo>
                <a:cubicBezTo>
                  <a:pt x="1477268" y="78184"/>
                  <a:pt x="1476375" y="60722"/>
                  <a:pt x="1474589" y="54173"/>
                </a:cubicBezTo>
                <a:cubicBezTo>
                  <a:pt x="1472605" y="46037"/>
                  <a:pt x="1466155" y="41969"/>
                  <a:pt x="1455241" y="41969"/>
                </a:cubicBezTo>
                <a:lnTo>
                  <a:pt x="1452860" y="41969"/>
                </a:lnTo>
                <a:lnTo>
                  <a:pt x="1438275" y="43160"/>
                </a:lnTo>
                <a:cubicBezTo>
                  <a:pt x="1436291" y="43160"/>
                  <a:pt x="1434902" y="43160"/>
                  <a:pt x="1434108" y="43160"/>
                </a:cubicBezTo>
                <a:cubicBezTo>
                  <a:pt x="1431131" y="43160"/>
                  <a:pt x="1429445" y="40878"/>
                  <a:pt x="1429048" y="36314"/>
                </a:cubicBezTo>
                <a:cubicBezTo>
                  <a:pt x="1429048" y="35322"/>
                  <a:pt x="1429048" y="34528"/>
                  <a:pt x="1429048" y="33933"/>
                </a:cubicBezTo>
                <a:cubicBezTo>
                  <a:pt x="1429048" y="30361"/>
                  <a:pt x="1431528" y="28079"/>
                  <a:pt x="1436489" y="27086"/>
                </a:cubicBezTo>
                <a:cubicBezTo>
                  <a:pt x="1476375" y="18752"/>
                  <a:pt x="1509713" y="9723"/>
                  <a:pt x="1536502" y="0"/>
                </a:cubicBezTo>
                <a:close/>
                <a:moveTo>
                  <a:pt x="524173" y="0"/>
                </a:moveTo>
                <a:cubicBezTo>
                  <a:pt x="528935" y="0"/>
                  <a:pt x="531317" y="1389"/>
                  <a:pt x="531317" y="4167"/>
                </a:cubicBezTo>
                <a:cubicBezTo>
                  <a:pt x="529332" y="80962"/>
                  <a:pt x="528340" y="130968"/>
                  <a:pt x="528340" y="154186"/>
                </a:cubicBezTo>
                <a:lnTo>
                  <a:pt x="528340" y="379809"/>
                </a:lnTo>
                <a:cubicBezTo>
                  <a:pt x="528340" y="417909"/>
                  <a:pt x="529729" y="439638"/>
                  <a:pt x="532507" y="444996"/>
                </a:cubicBezTo>
                <a:cubicBezTo>
                  <a:pt x="534888" y="449560"/>
                  <a:pt x="539155" y="452636"/>
                  <a:pt x="545306" y="454223"/>
                </a:cubicBezTo>
                <a:cubicBezTo>
                  <a:pt x="548481" y="455215"/>
                  <a:pt x="555625" y="456208"/>
                  <a:pt x="566738" y="457200"/>
                </a:cubicBezTo>
                <a:cubicBezTo>
                  <a:pt x="569516" y="457597"/>
                  <a:pt x="570905" y="459978"/>
                  <a:pt x="570905" y="464344"/>
                </a:cubicBezTo>
                <a:cubicBezTo>
                  <a:pt x="570905" y="468908"/>
                  <a:pt x="569317" y="471190"/>
                  <a:pt x="566142" y="471190"/>
                </a:cubicBezTo>
                <a:cubicBezTo>
                  <a:pt x="543322" y="469999"/>
                  <a:pt x="521196" y="469404"/>
                  <a:pt x="499765" y="469404"/>
                </a:cubicBezTo>
                <a:cubicBezTo>
                  <a:pt x="476151" y="469404"/>
                  <a:pt x="453033" y="469999"/>
                  <a:pt x="430411" y="471190"/>
                </a:cubicBezTo>
                <a:cubicBezTo>
                  <a:pt x="425847" y="471190"/>
                  <a:pt x="423565" y="468908"/>
                  <a:pt x="423565" y="464344"/>
                </a:cubicBezTo>
                <a:cubicBezTo>
                  <a:pt x="423565" y="459978"/>
                  <a:pt x="425549" y="457597"/>
                  <a:pt x="429518" y="457200"/>
                </a:cubicBezTo>
                <a:cubicBezTo>
                  <a:pt x="440829" y="456009"/>
                  <a:pt x="448072" y="454819"/>
                  <a:pt x="451247" y="453628"/>
                </a:cubicBezTo>
                <a:cubicBezTo>
                  <a:pt x="455414" y="452040"/>
                  <a:pt x="458589" y="449163"/>
                  <a:pt x="460772" y="444996"/>
                </a:cubicBezTo>
                <a:cubicBezTo>
                  <a:pt x="463947" y="438051"/>
                  <a:pt x="465535" y="416322"/>
                  <a:pt x="465535" y="379809"/>
                </a:cubicBezTo>
                <a:lnTo>
                  <a:pt x="465535" y="105370"/>
                </a:lnTo>
                <a:cubicBezTo>
                  <a:pt x="465535" y="84137"/>
                  <a:pt x="464146" y="67468"/>
                  <a:pt x="461367" y="55364"/>
                </a:cubicBezTo>
                <a:cubicBezTo>
                  <a:pt x="459185" y="46037"/>
                  <a:pt x="453132" y="41374"/>
                  <a:pt x="443210" y="41374"/>
                </a:cubicBezTo>
                <a:cubicBezTo>
                  <a:pt x="442218" y="41374"/>
                  <a:pt x="441524" y="41374"/>
                  <a:pt x="441127" y="41374"/>
                </a:cubicBezTo>
                <a:lnTo>
                  <a:pt x="424756" y="42565"/>
                </a:lnTo>
                <a:cubicBezTo>
                  <a:pt x="423565" y="42565"/>
                  <a:pt x="422672" y="42565"/>
                  <a:pt x="422077" y="42565"/>
                </a:cubicBezTo>
                <a:cubicBezTo>
                  <a:pt x="419299" y="42565"/>
                  <a:pt x="417711" y="40283"/>
                  <a:pt x="417314" y="35718"/>
                </a:cubicBezTo>
                <a:cubicBezTo>
                  <a:pt x="417314" y="34528"/>
                  <a:pt x="417314" y="33536"/>
                  <a:pt x="417314" y="32742"/>
                </a:cubicBezTo>
                <a:cubicBezTo>
                  <a:pt x="417314" y="29567"/>
                  <a:pt x="419398" y="27483"/>
                  <a:pt x="423565" y="26491"/>
                </a:cubicBezTo>
                <a:cubicBezTo>
                  <a:pt x="454124" y="20736"/>
                  <a:pt x="487660" y="11906"/>
                  <a:pt x="5241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48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EFFB44-6B1E-40C4-8833-AE07DFCD3173}"/>
              </a:ext>
            </a:extLst>
          </p:cNvPr>
          <p:cNvSpPr/>
          <p:nvPr/>
        </p:nvSpPr>
        <p:spPr>
          <a:xfrm>
            <a:off x="0" y="0"/>
            <a:ext cx="5760000" cy="324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0871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338C84D-E763-40C3-9B80-789460749FAE}"/>
              </a:ext>
            </a:extLst>
          </p:cNvPr>
          <p:cNvSpPr/>
          <p:nvPr/>
        </p:nvSpPr>
        <p:spPr>
          <a:xfrm>
            <a:off x="0" y="0"/>
            <a:ext cx="7200000" cy="360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29C711-A22F-449E-B039-4F42245950DE}"/>
              </a:ext>
            </a:extLst>
          </p:cNvPr>
          <p:cNvSpPr txBox="1"/>
          <p:nvPr/>
        </p:nvSpPr>
        <p:spPr>
          <a:xfrm>
            <a:off x="2740611" y="2016776"/>
            <a:ext cx="1718778" cy="793208"/>
          </a:xfrm>
          <a:custGeom>
            <a:avLst/>
            <a:gdLst/>
            <a:ahLst/>
            <a:cxnLst/>
            <a:rect l="l" t="t" r="r" b="b"/>
            <a:pathLst>
              <a:path w="1043582" h="481608">
                <a:moveTo>
                  <a:pt x="583703" y="186333"/>
                </a:moveTo>
                <a:cubicBezTo>
                  <a:pt x="588466" y="186333"/>
                  <a:pt x="590847" y="188416"/>
                  <a:pt x="590847" y="192583"/>
                </a:cubicBezTo>
                <a:cubicBezTo>
                  <a:pt x="589260" y="232271"/>
                  <a:pt x="588466" y="268287"/>
                  <a:pt x="588466" y="300633"/>
                </a:cubicBezTo>
                <a:lnTo>
                  <a:pt x="588466" y="380405"/>
                </a:lnTo>
                <a:cubicBezTo>
                  <a:pt x="588466" y="417314"/>
                  <a:pt x="589855" y="439043"/>
                  <a:pt x="592633" y="445591"/>
                </a:cubicBezTo>
                <a:cubicBezTo>
                  <a:pt x="595014" y="449957"/>
                  <a:pt x="599380" y="452735"/>
                  <a:pt x="605730" y="453926"/>
                </a:cubicBezTo>
                <a:cubicBezTo>
                  <a:pt x="608707" y="454521"/>
                  <a:pt x="615950" y="455215"/>
                  <a:pt x="627459" y="456009"/>
                </a:cubicBezTo>
                <a:cubicBezTo>
                  <a:pt x="630237" y="456406"/>
                  <a:pt x="631626" y="458986"/>
                  <a:pt x="631626" y="463748"/>
                </a:cubicBezTo>
                <a:cubicBezTo>
                  <a:pt x="631626" y="468709"/>
                  <a:pt x="630237" y="471190"/>
                  <a:pt x="627459" y="471190"/>
                </a:cubicBezTo>
                <a:cubicBezTo>
                  <a:pt x="622498" y="470991"/>
                  <a:pt x="614957" y="470793"/>
                  <a:pt x="604837" y="470594"/>
                </a:cubicBezTo>
                <a:cubicBezTo>
                  <a:pt x="584001" y="469801"/>
                  <a:pt x="569019" y="469404"/>
                  <a:pt x="559891" y="469404"/>
                </a:cubicBezTo>
                <a:cubicBezTo>
                  <a:pt x="557311" y="469404"/>
                  <a:pt x="534293" y="469999"/>
                  <a:pt x="490835" y="471190"/>
                </a:cubicBezTo>
                <a:cubicBezTo>
                  <a:pt x="486866" y="471190"/>
                  <a:pt x="484882" y="468709"/>
                  <a:pt x="484882" y="463748"/>
                </a:cubicBezTo>
                <a:cubicBezTo>
                  <a:pt x="484882" y="458589"/>
                  <a:pt x="486668" y="456009"/>
                  <a:pt x="490239" y="456009"/>
                </a:cubicBezTo>
                <a:cubicBezTo>
                  <a:pt x="501352" y="455215"/>
                  <a:pt x="508694" y="454323"/>
                  <a:pt x="512266" y="453330"/>
                </a:cubicBezTo>
                <a:cubicBezTo>
                  <a:pt x="517028" y="451743"/>
                  <a:pt x="520402" y="449163"/>
                  <a:pt x="522386" y="445591"/>
                </a:cubicBezTo>
                <a:cubicBezTo>
                  <a:pt x="525760" y="440035"/>
                  <a:pt x="527446" y="427137"/>
                  <a:pt x="527446" y="406896"/>
                </a:cubicBezTo>
                <a:lnTo>
                  <a:pt x="527446" y="380405"/>
                </a:lnTo>
                <a:lnTo>
                  <a:pt x="527446" y="293191"/>
                </a:lnTo>
                <a:cubicBezTo>
                  <a:pt x="527446" y="268387"/>
                  <a:pt x="526454" y="251222"/>
                  <a:pt x="524470" y="241697"/>
                </a:cubicBezTo>
                <a:cubicBezTo>
                  <a:pt x="521890" y="233362"/>
                  <a:pt x="515937" y="229195"/>
                  <a:pt x="506610" y="229195"/>
                </a:cubicBezTo>
                <a:cubicBezTo>
                  <a:pt x="504626" y="229195"/>
                  <a:pt x="503039" y="229195"/>
                  <a:pt x="501848" y="229195"/>
                </a:cubicBezTo>
                <a:lnTo>
                  <a:pt x="486072" y="230386"/>
                </a:lnTo>
                <a:cubicBezTo>
                  <a:pt x="484485" y="230386"/>
                  <a:pt x="483294" y="230386"/>
                  <a:pt x="482500" y="230386"/>
                </a:cubicBezTo>
                <a:cubicBezTo>
                  <a:pt x="480119" y="230386"/>
                  <a:pt x="478730" y="228104"/>
                  <a:pt x="478333" y="223540"/>
                </a:cubicBezTo>
                <a:cubicBezTo>
                  <a:pt x="478135" y="221754"/>
                  <a:pt x="478035" y="220563"/>
                  <a:pt x="478035" y="219968"/>
                </a:cubicBezTo>
                <a:cubicBezTo>
                  <a:pt x="478035" y="216991"/>
                  <a:pt x="480318" y="215106"/>
                  <a:pt x="484882" y="214312"/>
                </a:cubicBezTo>
                <a:cubicBezTo>
                  <a:pt x="518616" y="206573"/>
                  <a:pt x="551557" y="197247"/>
                  <a:pt x="583703" y="186333"/>
                </a:cubicBezTo>
                <a:close/>
                <a:moveTo>
                  <a:pt x="850106" y="183356"/>
                </a:moveTo>
                <a:cubicBezTo>
                  <a:pt x="861020" y="183356"/>
                  <a:pt x="869652" y="185340"/>
                  <a:pt x="876002" y="189309"/>
                </a:cubicBezTo>
                <a:cubicBezTo>
                  <a:pt x="881161" y="192683"/>
                  <a:pt x="883741" y="197048"/>
                  <a:pt x="883741" y="202406"/>
                </a:cubicBezTo>
                <a:cubicBezTo>
                  <a:pt x="883741" y="214908"/>
                  <a:pt x="879673" y="226020"/>
                  <a:pt x="871537" y="235744"/>
                </a:cubicBezTo>
                <a:cubicBezTo>
                  <a:pt x="864790" y="243880"/>
                  <a:pt x="857845" y="247948"/>
                  <a:pt x="850701" y="247948"/>
                </a:cubicBezTo>
                <a:cubicBezTo>
                  <a:pt x="845939" y="247948"/>
                  <a:pt x="839886" y="245467"/>
                  <a:pt x="832544" y="240506"/>
                </a:cubicBezTo>
                <a:cubicBezTo>
                  <a:pt x="825996" y="236537"/>
                  <a:pt x="820737" y="234553"/>
                  <a:pt x="816768" y="234553"/>
                </a:cubicBezTo>
                <a:cubicBezTo>
                  <a:pt x="807839" y="234553"/>
                  <a:pt x="798413" y="240605"/>
                  <a:pt x="788491" y="252710"/>
                </a:cubicBezTo>
                <a:cubicBezTo>
                  <a:pt x="777180" y="266601"/>
                  <a:pt x="771525" y="284559"/>
                  <a:pt x="771525" y="306586"/>
                </a:cubicBezTo>
                <a:lnTo>
                  <a:pt x="771525" y="381000"/>
                </a:lnTo>
                <a:cubicBezTo>
                  <a:pt x="771525" y="418306"/>
                  <a:pt x="772914" y="439837"/>
                  <a:pt x="775692" y="445591"/>
                </a:cubicBezTo>
                <a:cubicBezTo>
                  <a:pt x="778073" y="450155"/>
                  <a:pt x="782439" y="453132"/>
                  <a:pt x="788789" y="454521"/>
                </a:cubicBezTo>
                <a:cubicBezTo>
                  <a:pt x="791567" y="455116"/>
                  <a:pt x="799306" y="456009"/>
                  <a:pt x="812006" y="457200"/>
                </a:cubicBezTo>
                <a:cubicBezTo>
                  <a:pt x="814784" y="457200"/>
                  <a:pt x="816173" y="459780"/>
                  <a:pt x="816173" y="464939"/>
                </a:cubicBezTo>
                <a:cubicBezTo>
                  <a:pt x="816173" y="469106"/>
                  <a:pt x="814784" y="471190"/>
                  <a:pt x="812006" y="471190"/>
                </a:cubicBezTo>
                <a:cubicBezTo>
                  <a:pt x="806449" y="470991"/>
                  <a:pt x="798512" y="470793"/>
                  <a:pt x="788193" y="470594"/>
                </a:cubicBezTo>
                <a:cubicBezTo>
                  <a:pt x="766762" y="469801"/>
                  <a:pt x="751681" y="469404"/>
                  <a:pt x="742950" y="469404"/>
                </a:cubicBezTo>
                <a:cubicBezTo>
                  <a:pt x="742751" y="469404"/>
                  <a:pt x="718939" y="469999"/>
                  <a:pt x="671512" y="471190"/>
                </a:cubicBezTo>
                <a:cubicBezTo>
                  <a:pt x="668337" y="471190"/>
                  <a:pt x="666750" y="469106"/>
                  <a:pt x="666750" y="464939"/>
                </a:cubicBezTo>
                <a:cubicBezTo>
                  <a:pt x="666750" y="460375"/>
                  <a:pt x="668337" y="457795"/>
                  <a:pt x="671512" y="457200"/>
                </a:cubicBezTo>
                <a:cubicBezTo>
                  <a:pt x="683815" y="456009"/>
                  <a:pt x="691356" y="454918"/>
                  <a:pt x="694134" y="453926"/>
                </a:cubicBezTo>
                <a:cubicBezTo>
                  <a:pt x="698896" y="452537"/>
                  <a:pt x="702171" y="449758"/>
                  <a:pt x="703957" y="445591"/>
                </a:cubicBezTo>
                <a:cubicBezTo>
                  <a:pt x="707925" y="437852"/>
                  <a:pt x="709910" y="416322"/>
                  <a:pt x="709910" y="381000"/>
                </a:cubicBezTo>
                <a:lnTo>
                  <a:pt x="709910" y="290810"/>
                </a:lnTo>
                <a:cubicBezTo>
                  <a:pt x="709910" y="267791"/>
                  <a:pt x="708322" y="251123"/>
                  <a:pt x="705147" y="240804"/>
                </a:cubicBezTo>
                <a:cubicBezTo>
                  <a:pt x="702567" y="231874"/>
                  <a:pt x="696416" y="227409"/>
                  <a:pt x="686692" y="227409"/>
                </a:cubicBezTo>
                <a:cubicBezTo>
                  <a:pt x="685700" y="227409"/>
                  <a:pt x="684907" y="227409"/>
                  <a:pt x="684311" y="227409"/>
                </a:cubicBezTo>
                <a:lnTo>
                  <a:pt x="669131" y="228600"/>
                </a:lnTo>
                <a:cubicBezTo>
                  <a:pt x="667543" y="228600"/>
                  <a:pt x="666452" y="228600"/>
                  <a:pt x="665857" y="228600"/>
                </a:cubicBezTo>
                <a:cubicBezTo>
                  <a:pt x="662682" y="228600"/>
                  <a:pt x="660896" y="226318"/>
                  <a:pt x="660499" y="221754"/>
                </a:cubicBezTo>
                <a:cubicBezTo>
                  <a:pt x="660499" y="220762"/>
                  <a:pt x="660499" y="219869"/>
                  <a:pt x="660499" y="219075"/>
                </a:cubicBezTo>
                <a:cubicBezTo>
                  <a:pt x="660499" y="215701"/>
                  <a:pt x="662979" y="213519"/>
                  <a:pt x="667940" y="212526"/>
                </a:cubicBezTo>
                <a:cubicBezTo>
                  <a:pt x="701278" y="205780"/>
                  <a:pt x="733821" y="196651"/>
                  <a:pt x="765571" y="185142"/>
                </a:cubicBezTo>
                <a:cubicBezTo>
                  <a:pt x="770731" y="185142"/>
                  <a:pt x="773310" y="187027"/>
                  <a:pt x="773310" y="190798"/>
                </a:cubicBezTo>
                <a:cubicBezTo>
                  <a:pt x="772120" y="224135"/>
                  <a:pt x="771525" y="243979"/>
                  <a:pt x="771525" y="250329"/>
                </a:cubicBezTo>
                <a:cubicBezTo>
                  <a:pt x="796329" y="205680"/>
                  <a:pt x="822523" y="183356"/>
                  <a:pt x="850106" y="183356"/>
                </a:cubicBezTo>
                <a:close/>
                <a:moveTo>
                  <a:pt x="240803" y="16966"/>
                </a:moveTo>
                <a:cubicBezTo>
                  <a:pt x="264021" y="16966"/>
                  <a:pt x="290214" y="20836"/>
                  <a:pt x="319385" y="28575"/>
                </a:cubicBezTo>
                <a:cubicBezTo>
                  <a:pt x="335855" y="32742"/>
                  <a:pt x="350936" y="34826"/>
                  <a:pt x="364628" y="34826"/>
                </a:cubicBezTo>
                <a:cubicBezTo>
                  <a:pt x="371772" y="34826"/>
                  <a:pt x="379710" y="34330"/>
                  <a:pt x="388441" y="33337"/>
                </a:cubicBezTo>
                <a:cubicBezTo>
                  <a:pt x="389433" y="63698"/>
                  <a:pt x="392509" y="98723"/>
                  <a:pt x="397668" y="138410"/>
                </a:cubicBezTo>
                <a:cubicBezTo>
                  <a:pt x="397867" y="139204"/>
                  <a:pt x="397966" y="139998"/>
                  <a:pt x="397966" y="140791"/>
                </a:cubicBezTo>
                <a:cubicBezTo>
                  <a:pt x="397966" y="143569"/>
                  <a:pt x="396081" y="145653"/>
                  <a:pt x="392310" y="147042"/>
                </a:cubicBezTo>
                <a:cubicBezTo>
                  <a:pt x="390723" y="147439"/>
                  <a:pt x="389433" y="147637"/>
                  <a:pt x="388441" y="147637"/>
                </a:cubicBezTo>
                <a:cubicBezTo>
                  <a:pt x="385861" y="147637"/>
                  <a:pt x="383678" y="145752"/>
                  <a:pt x="381893" y="141982"/>
                </a:cubicBezTo>
                <a:cubicBezTo>
                  <a:pt x="365025" y="108049"/>
                  <a:pt x="347166" y="83443"/>
                  <a:pt x="328314" y="68163"/>
                </a:cubicBezTo>
                <a:cubicBezTo>
                  <a:pt x="304700" y="47923"/>
                  <a:pt x="275431" y="37802"/>
                  <a:pt x="240506" y="37802"/>
                </a:cubicBezTo>
                <a:cubicBezTo>
                  <a:pt x="192682" y="37802"/>
                  <a:pt x="153293" y="60325"/>
                  <a:pt x="122336" y="105370"/>
                </a:cubicBezTo>
                <a:cubicBezTo>
                  <a:pt x="95547" y="144661"/>
                  <a:pt x="82153" y="192286"/>
                  <a:pt x="82153" y="248245"/>
                </a:cubicBezTo>
                <a:cubicBezTo>
                  <a:pt x="82153" y="314523"/>
                  <a:pt x="99615" y="367506"/>
                  <a:pt x="134540" y="407194"/>
                </a:cubicBezTo>
                <a:cubicBezTo>
                  <a:pt x="165100" y="442119"/>
                  <a:pt x="203299" y="459581"/>
                  <a:pt x="249138" y="459581"/>
                </a:cubicBezTo>
                <a:cubicBezTo>
                  <a:pt x="283269" y="459581"/>
                  <a:pt x="314424" y="447576"/>
                  <a:pt x="342602" y="423565"/>
                </a:cubicBezTo>
                <a:cubicBezTo>
                  <a:pt x="344586" y="409476"/>
                  <a:pt x="345578" y="395486"/>
                  <a:pt x="345578" y="381595"/>
                </a:cubicBezTo>
                <a:cubicBezTo>
                  <a:pt x="345578" y="346869"/>
                  <a:pt x="345281" y="326529"/>
                  <a:pt x="344685" y="320576"/>
                </a:cubicBezTo>
                <a:cubicBezTo>
                  <a:pt x="344090" y="312638"/>
                  <a:pt x="342205" y="305494"/>
                  <a:pt x="339030" y="299144"/>
                </a:cubicBezTo>
                <a:cubicBezTo>
                  <a:pt x="336053" y="293390"/>
                  <a:pt x="330200" y="289520"/>
                  <a:pt x="321468" y="287536"/>
                </a:cubicBezTo>
                <a:cubicBezTo>
                  <a:pt x="317499" y="286544"/>
                  <a:pt x="307875" y="285353"/>
                  <a:pt x="292596" y="283964"/>
                </a:cubicBezTo>
                <a:cubicBezTo>
                  <a:pt x="289024" y="283567"/>
                  <a:pt x="287238" y="280987"/>
                  <a:pt x="287238" y="276225"/>
                </a:cubicBezTo>
                <a:cubicBezTo>
                  <a:pt x="287238" y="271264"/>
                  <a:pt x="289024" y="268783"/>
                  <a:pt x="292596" y="268783"/>
                </a:cubicBezTo>
                <a:cubicBezTo>
                  <a:pt x="330696" y="270371"/>
                  <a:pt x="359171" y="271165"/>
                  <a:pt x="378023" y="271165"/>
                </a:cubicBezTo>
                <a:cubicBezTo>
                  <a:pt x="392310" y="271165"/>
                  <a:pt x="418504" y="270371"/>
                  <a:pt x="456604" y="268783"/>
                </a:cubicBezTo>
                <a:cubicBezTo>
                  <a:pt x="459779" y="268783"/>
                  <a:pt x="461367" y="271264"/>
                  <a:pt x="461367" y="276225"/>
                </a:cubicBezTo>
                <a:cubicBezTo>
                  <a:pt x="461367" y="280987"/>
                  <a:pt x="459779" y="283567"/>
                  <a:pt x="456604" y="283964"/>
                </a:cubicBezTo>
                <a:cubicBezTo>
                  <a:pt x="442714" y="285551"/>
                  <a:pt x="434082" y="286940"/>
                  <a:pt x="430708" y="288131"/>
                </a:cubicBezTo>
                <a:cubicBezTo>
                  <a:pt x="425946" y="289917"/>
                  <a:pt x="421977" y="293588"/>
                  <a:pt x="418802" y="299144"/>
                </a:cubicBezTo>
                <a:cubicBezTo>
                  <a:pt x="414238" y="310058"/>
                  <a:pt x="411956" y="334665"/>
                  <a:pt x="411956" y="372963"/>
                </a:cubicBezTo>
                <a:cubicBezTo>
                  <a:pt x="411956" y="413643"/>
                  <a:pt x="413246" y="443805"/>
                  <a:pt x="415825" y="463451"/>
                </a:cubicBezTo>
                <a:cubicBezTo>
                  <a:pt x="415825" y="466229"/>
                  <a:pt x="413543" y="467618"/>
                  <a:pt x="408979" y="467618"/>
                </a:cubicBezTo>
                <a:cubicBezTo>
                  <a:pt x="397668" y="466030"/>
                  <a:pt x="385167" y="465237"/>
                  <a:pt x="371475" y="465237"/>
                </a:cubicBezTo>
                <a:cubicBezTo>
                  <a:pt x="361553" y="465237"/>
                  <a:pt x="344189" y="467816"/>
                  <a:pt x="319385" y="472976"/>
                </a:cubicBezTo>
                <a:cubicBezTo>
                  <a:pt x="290016" y="478730"/>
                  <a:pt x="263227" y="481608"/>
                  <a:pt x="239018" y="481608"/>
                </a:cubicBezTo>
                <a:cubicBezTo>
                  <a:pt x="161428" y="481608"/>
                  <a:pt x="100707" y="457398"/>
                  <a:pt x="56852" y="408980"/>
                </a:cubicBezTo>
                <a:cubicBezTo>
                  <a:pt x="18950" y="367308"/>
                  <a:pt x="0" y="314027"/>
                  <a:pt x="0" y="249138"/>
                </a:cubicBezTo>
                <a:cubicBezTo>
                  <a:pt x="0" y="176312"/>
                  <a:pt x="25499" y="117872"/>
                  <a:pt x="76497" y="73819"/>
                </a:cubicBezTo>
                <a:cubicBezTo>
                  <a:pt x="120749" y="35917"/>
                  <a:pt x="175518" y="16966"/>
                  <a:pt x="240803" y="16966"/>
                </a:cubicBezTo>
                <a:close/>
                <a:moveTo>
                  <a:pt x="553938" y="16669"/>
                </a:moveTo>
                <a:cubicBezTo>
                  <a:pt x="564852" y="16669"/>
                  <a:pt x="574575" y="21332"/>
                  <a:pt x="583108" y="30658"/>
                </a:cubicBezTo>
                <a:cubicBezTo>
                  <a:pt x="590649" y="38794"/>
                  <a:pt x="594419" y="47823"/>
                  <a:pt x="594419" y="57745"/>
                </a:cubicBezTo>
                <a:cubicBezTo>
                  <a:pt x="594419" y="68858"/>
                  <a:pt x="589657" y="78780"/>
                  <a:pt x="580132" y="87511"/>
                </a:cubicBezTo>
                <a:cubicBezTo>
                  <a:pt x="571996" y="95051"/>
                  <a:pt x="563264" y="98822"/>
                  <a:pt x="553938" y="98822"/>
                </a:cubicBezTo>
                <a:cubicBezTo>
                  <a:pt x="542627" y="98822"/>
                  <a:pt x="532507" y="94059"/>
                  <a:pt x="523577" y="84534"/>
                </a:cubicBezTo>
                <a:cubicBezTo>
                  <a:pt x="516036" y="76398"/>
                  <a:pt x="512266" y="67469"/>
                  <a:pt x="512266" y="57745"/>
                </a:cubicBezTo>
                <a:cubicBezTo>
                  <a:pt x="512266" y="46236"/>
                  <a:pt x="517128" y="36215"/>
                  <a:pt x="526851" y="27682"/>
                </a:cubicBezTo>
                <a:cubicBezTo>
                  <a:pt x="534987" y="20340"/>
                  <a:pt x="544016" y="16669"/>
                  <a:pt x="553938" y="16669"/>
                </a:cubicBezTo>
                <a:close/>
                <a:moveTo>
                  <a:pt x="996850" y="0"/>
                </a:moveTo>
                <a:cubicBezTo>
                  <a:pt x="1001613" y="0"/>
                  <a:pt x="1003994" y="1389"/>
                  <a:pt x="1003994" y="4167"/>
                </a:cubicBezTo>
                <a:cubicBezTo>
                  <a:pt x="1002010" y="80962"/>
                  <a:pt x="1001017" y="130969"/>
                  <a:pt x="1001017" y="154186"/>
                </a:cubicBezTo>
                <a:lnTo>
                  <a:pt x="1001017" y="379809"/>
                </a:lnTo>
                <a:cubicBezTo>
                  <a:pt x="1001017" y="417909"/>
                  <a:pt x="1002406" y="439638"/>
                  <a:pt x="1005185" y="444996"/>
                </a:cubicBezTo>
                <a:cubicBezTo>
                  <a:pt x="1007566" y="449560"/>
                  <a:pt x="1011832" y="452636"/>
                  <a:pt x="1017984" y="454223"/>
                </a:cubicBezTo>
                <a:cubicBezTo>
                  <a:pt x="1021159" y="455215"/>
                  <a:pt x="1028303" y="456208"/>
                  <a:pt x="1039415" y="457200"/>
                </a:cubicBezTo>
                <a:cubicBezTo>
                  <a:pt x="1042193" y="457597"/>
                  <a:pt x="1043582" y="459978"/>
                  <a:pt x="1043582" y="464344"/>
                </a:cubicBezTo>
                <a:cubicBezTo>
                  <a:pt x="1043582" y="468908"/>
                  <a:pt x="1041995" y="471190"/>
                  <a:pt x="1038820" y="471190"/>
                </a:cubicBezTo>
                <a:cubicBezTo>
                  <a:pt x="1015999" y="469999"/>
                  <a:pt x="993874" y="469404"/>
                  <a:pt x="972442" y="469404"/>
                </a:cubicBezTo>
                <a:cubicBezTo>
                  <a:pt x="948828" y="469404"/>
                  <a:pt x="925710" y="469999"/>
                  <a:pt x="903089" y="471190"/>
                </a:cubicBezTo>
                <a:cubicBezTo>
                  <a:pt x="898524" y="471190"/>
                  <a:pt x="896242" y="468908"/>
                  <a:pt x="896242" y="464344"/>
                </a:cubicBezTo>
                <a:cubicBezTo>
                  <a:pt x="896242" y="459978"/>
                  <a:pt x="898227" y="457597"/>
                  <a:pt x="902196" y="457200"/>
                </a:cubicBezTo>
                <a:cubicBezTo>
                  <a:pt x="913507" y="456009"/>
                  <a:pt x="920749" y="454819"/>
                  <a:pt x="923925" y="453628"/>
                </a:cubicBezTo>
                <a:cubicBezTo>
                  <a:pt x="928092" y="452040"/>
                  <a:pt x="931267" y="449163"/>
                  <a:pt x="933450" y="444996"/>
                </a:cubicBezTo>
                <a:cubicBezTo>
                  <a:pt x="936624" y="438051"/>
                  <a:pt x="938212" y="416322"/>
                  <a:pt x="938212" y="379809"/>
                </a:cubicBezTo>
                <a:lnTo>
                  <a:pt x="938212" y="105370"/>
                </a:lnTo>
                <a:cubicBezTo>
                  <a:pt x="938212" y="84137"/>
                  <a:pt x="936823" y="67469"/>
                  <a:pt x="934045" y="55364"/>
                </a:cubicBezTo>
                <a:cubicBezTo>
                  <a:pt x="931862" y="46037"/>
                  <a:pt x="925810" y="41374"/>
                  <a:pt x="915888" y="41374"/>
                </a:cubicBezTo>
                <a:cubicBezTo>
                  <a:pt x="914896" y="41374"/>
                  <a:pt x="914201" y="41374"/>
                  <a:pt x="913804" y="41374"/>
                </a:cubicBezTo>
                <a:lnTo>
                  <a:pt x="897433" y="42565"/>
                </a:lnTo>
                <a:cubicBezTo>
                  <a:pt x="896242" y="42565"/>
                  <a:pt x="895350" y="42565"/>
                  <a:pt x="894754" y="42565"/>
                </a:cubicBezTo>
                <a:cubicBezTo>
                  <a:pt x="891976" y="42565"/>
                  <a:pt x="890388" y="40283"/>
                  <a:pt x="889992" y="35719"/>
                </a:cubicBezTo>
                <a:cubicBezTo>
                  <a:pt x="889992" y="34528"/>
                  <a:pt x="889992" y="33536"/>
                  <a:pt x="889992" y="32742"/>
                </a:cubicBezTo>
                <a:cubicBezTo>
                  <a:pt x="889992" y="29567"/>
                  <a:pt x="892075" y="27483"/>
                  <a:pt x="896242" y="26491"/>
                </a:cubicBezTo>
                <a:cubicBezTo>
                  <a:pt x="926802" y="20737"/>
                  <a:pt x="960338" y="11906"/>
                  <a:pt x="9968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48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5FE35D03-B6CB-4ABD-B31F-9396349A6243}"/>
              </a:ext>
            </a:extLst>
          </p:cNvPr>
          <p:cNvSpPr/>
          <p:nvPr/>
        </p:nvSpPr>
        <p:spPr>
          <a:xfrm>
            <a:off x="861277" y="830156"/>
            <a:ext cx="5477445" cy="793208"/>
          </a:xfrm>
          <a:custGeom>
            <a:avLst/>
            <a:gdLst/>
            <a:ahLst/>
            <a:cxnLst/>
            <a:rect l="l" t="t" r="r" b="b"/>
            <a:pathLst>
              <a:path w="3325713" h="481608">
                <a:moveTo>
                  <a:pt x="158651" y="249436"/>
                </a:moveTo>
                <a:cubicBezTo>
                  <a:pt x="150118" y="249436"/>
                  <a:pt x="140791" y="249634"/>
                  <a:pt x="130671" y="250031"/>
                </a:cubicBezTo>
                <a:lnTo>
                  <a:pt x="130671" y="358973"/>
                </a:lnTo>
                <a:cubicBezTo>
                  <a:pt x="130671" y="382984"/>
                  <a:pt x="131068" y="398859"/>
                  <a:pt x="131862" y="406598"/>
                </a:cubicBezTo>
                <a:cubicBezTo>
                  <a:pt x="132854" y="419298"/>
                  <a:pt x="135334" y="428823"/>
                  <a:pt x="139303" y="435173"/>
                </a:cubicBezTo>
                <a:cubicBezTo>
                  <a:pt x="143669" y="442714"/>
                  <a:pt x="151011" y="447774"/>
                  <a:pt x="161330" y="450354"/>
                </a:cubicBezTo>
                <a:cubicBezTo>
                  <a:pt x="168275" y="451941"/>
                  <a:pt x="178594" y="452735"/>
                  <a:pt x="192286" y="452735"/>
                </a:cubicBezTo>
                <a:cubicBezTo>
                  <a:pt x="234752" y="452735"/>
                  <a:pt x="265311" y="439837"/>
                  <a:pt x="283964" y="414040"/>
                </a:cubicBezTo>
                <a:cubicBezTo>
                  <a:pt x="296466" y="396776"/>
                  <a:pt x="302717" y="374947"/>
                  <a:pt x="302717" y="348555"/>
                </a:cubicBezTo>
                <a:cubicBezTo>
                  <a:pt x="302717" y="318591"/>
                  <a:pt x="294084" y="295870"/>
                  <a:pt x="276820" y="280392"/>
                </a:cubicBezTo>
                <a:cubicBezTo>
                  <a:pt x="253603" y="259754"/>
                  <a:pt x="214213" y="249436"/>
                  <a:pt x="158651" y="249436"/>
                </a:cubicBezTo>
                <a:close/>
                <a:moveTo>
                  <a:pt x="3156347" y="203597"/>
                </a:moveTo>
                <a:cubicBezTo>
                  <a:pt x="3131344" y="203597"/>
                  <a:pt x="3111996" y="217090"/>
                  <a:pt x="3098304" y="244078"/>
                </a:cubicBezTo>
                <a:cubicBezTo>
                  <a:pt x="3086596" y="267097"/>
                  <a:pt x="3080742" y="296664"/>
                  <a:pt x="3080742" y="332779"/>
                </a:cubicBezTo>
                <a:cubicBezTo>
                  <a:pt x="3080742" y="373062"/>
                  <a:pt x="3088581" y="403919"/>
                  <a:pt x="3104257" y="425351"/>
                </a:cubicBezTo>
                <a:cubicBezTo>
                  <a:pt x="3117354" y="443408"/>
                  <a:pt x="3134519" y="452437"/>
                  <a:pt x="3155752" y="452437"/>
                </a:cubicBezTo>
                <a:cubicBezTo>
                  <a:pt x="3174802" y="452437"/>
                  <a:pt x="3192264" y="441622"/>
                  <a:pt x="3208139" y="419993"/>
                </a:cubicBezTo>
                <a:cubicBezTo>
                  <a:pt x="3213894" y="412055"/>
                  <a:pt x="3217466" y="403919"/>
                  <a:pt x="3218855" y="395585"/>
                </a:cubicBezTo>
                <a:cubicBezTo>
                  <a:pt x="3219847" y="390227"/>
                  <a:pt x="3220343" y="381893"/>
                  <a:pt x="3220343" y="370582"/>
                </a:cubicBezTo>
                <a:lnTo>
                  <a:pt x="3220343" y="292001"/>
                </a:lnTo>
                <a:cubicBezTo>
                  <a:pt x="3220343" y="278904"/>
                  <a:pt x="3219748" y="269478"/>
                  <a:pt x="3218557" y="263723"/>
                </a:cubicBezTo>
                <a:cubicBezTo>
                  <a:pt x="3216969" y="255984"/>
                  <a:pt x="3213695" y="247551"/>
                  <a:pt x="3208735" y="238422"/>
                </a:cubicBezTo>
                <a:cubicBezTo>
                  <a:pt x="3196034" y="215205"/>
                  <a:pt x="3178572" y="203597"/>
                  <a:pt x="3156347" y="203597"/>
                </a:cubicBezTo>
                <a:close/>
                <a:moveTo>
                  <a:pt x="1413272" y="203597"/>
                </a:moveTo>
                <a:cubicBezTo>
                  <a:pt x="1388269" y="203597"/>
                  <a:pt x="1368921" y="217090"/>
                  <a:pt x="1355229" y="244078"/>
                </a:cubicBezTo>
                <a:cubicBezTo>
                  <a:pt x="1343521" y="267097"/>
                  <a:pt x="1337667" y="296664"/>
                  <a:pt x="1337667" y="332779"/>
                </a:cubicBezTo>
                <a:cubicBezTo>
                  <a:pt x="1337667" y="373062"/>
                  <a:pt x="1345506" y="403919"/>
                  <a:pt x="1361182" y="425351"/>
                </a:cubicBezTo>
                <a:cubicBezTo>
                  <a:pt x="1374279" y="443408"/>
                  <a:pt x="1391444" y="452437"/>
                  <a:pt x="1412677" y="452437"/>
                </a:cubicBezTo>
                <a:cubicBezTo>
                  <a:pt x="1431727" y="452437"/>
                  <a:pt x="1449189" y="441622"/>
                  <a:pt x="1465064" y="419993"/>
                </a:cubicBezTo>
                <a:cubicBezTo>
                  <a:pt x="1470819" y="412055"/>
                  <a:pt x="1474391" y="403919"/>
                  <a:pt x="1475780" y="395585"/>
                </a:cubicBezTo>
                <a:cubicBezTo>
                  <a:pt x="1476772" y="390227"/>
                  <a:pt x="1477268" y="381893"/>
                  <a:pt x="1477268" y="370582"/>
                </a:cubicBezTo>
                <a:lnTo>
                  <a:pt x="1477268" y="292001"/>
                </a:lnTo>
                <a:cubicBezTo>
                  <a:pt x="1477268" y="278904"/>
                  <a:pt x="1476673" y="269478"/>
                  <a:pt x="1475482" y="263723"/>
                </a:cubicBezTo>
                <a:cubicBezTo>
                  <a:pt x="1473895" y="255984"/>
                  <a:pt x="1470620" y="247551"/>
                  <a:pt x="1465659" y="238422"/>
                </a:cubicBezTo>
                <a:cubicBezTo>
                  <a:pt x="1452959" y="215205"/>
                  <a:pt x="1435497" y="203597"/>
                  <a:pt x="1413272" y="203597"/>
                </a:cubicBezTo>
                <a:close/>
                <a:moveTo>
                  <a:pt x="2817912" y="202108"/>
                </a:moveTo>
                <a:cubicBezTo>
                  <a:pt x="2793901" y="202108"/>
                  <a:pt x="2775545" y="216297"/>
                  <a:pt x="2762845" y="244673"/>
                </a:cubicBezTo>
                <a:cubicBezTo>
                  <a:pt x="2752527" y="267890"/>
                  <a:pt x="2747367" y="297259"/>
                  <a:pt x="2747367" y="332779"/>
                </a:cubicBezTo>
                <a:cubicBezTo>
                  <a:pt x="2747367" y="375245"/>
                  <a:pt x="2753916" y="407987"/>
                  <a:pt x="2767013" y="431006"/>
                </a:cubicBezTo>
                <a:cubicBezTo>
                  <a:pt x="2779316" y="452239"/>
                  <a:pt x="2796282" y="462855"/>
                  <a:pt x="2817912" y="462855"/>
                </a:cubicBezTo>
                <a:cubicBezTo>
                  <a:pt x="2841923" y="462855"/>
                  <a:pt x="2860377" y="448568"/>
                  <a:pt x="2873276" y="419993"/>
                </a:cubicBezTo>
                <a:cubicBezTo>
                  <a:pt x="2883793" y="396776"/>
                  <a:pt x="2889052" y="367704"/>
                  <a:pt x="2889052" y="332779"/>
                </a:cubicBezTo>
                <a:cubicBezTo>
                  <a:pt x="2889052" y="289719"/>
                  <a:pt x="2882503" y="256778"/>
                  <a:pt x="2869406" y="233958"/>
                </a:cubicBezTo>
                <a:cubicBezTo>
                  <a:pt x="2857103" y="212725"/>
                  <a:pt x="2839938" y="202108"/>
                  <a:pt x="2817912" y="202108"/>
                </a:cubicBezTo>
                <a:close/>
                <a:moveTo>
                  <a:pt x="2484537" y="202108"/>
                </a:moveTo>
                <a:cubicBezTo>
                  <a:pt x="2460526" y="202108"/>
                  <a:pt x="2442170" y="216297"/>
                  <a:pt x="2429470" y="244673"/>
                </a:cubicBezTo>
                <a:cubicBezTo>
                  <a:pt x="2419152" y="267890"/>
                  <a:pt x="2413992" y="297259"/>
                  <a:pt x="2413992" y="332779"/>
                </a:cubicBezTo>
                <a:cubicBezTo>
                  <a:pt x="2413992" y="375245"/>
                  <a:pt x="2420541" y="407987"/>
                  <a:pt x="2433638" y="431006"/>
                </a:cubicBezTo>
                <a:cubicBezTo>
                  <a:pt x="2445941" y="452239"/>
                  <a:pt x="2462907" y="462855"/>
                  <a:pt x="2484537" y="462855"/>
                </a:cubicBezTo>
                <a:cubicBezTo>
                  <a:pt x="2508548" y="462855"/>
                  <a:pt x="2527002" y="448568"/>
                  <a:pt x="2539901" y="419993"/>
                </a:cubicBezTo>
                <a:cubicBezTo>
                  <a:pt x="2550418" y="396776"/>
                  <a:pt x="2555677" y="367704"/>
                  <a:pt x="2555677" y="332779"/>
                </a:cubicBezTo>
                <a:cubicBezTo>
                  <a:pt x="2555677" y="289719"/>
                  <a:pt x="2549128" y="256778"/>
                  <a:pt x="2536031" y="233958"/>
                </a:cubicBezTo>
                <a:cubicBezTo>
                  <a:pt x="2523728" y="212725"/>
                  <a:pt x="2506563" y="202108"/>
                  <a:pt x="2484537" y="202108"/>
                </a:cubicBezTo>
                <a:close/>
                <a:moveTo>
                  <a:pt x="1074837" y="202108"/>
                </a:moveTo>
                <a:cubicBezTo>
                  <a:pt x="1050826" y="202108"/>
                  <a:pt x="1032470" y="216297"/>
                  <a:pt x="1019770" y="244673"/>
                </a:cubicBezTo>
                <a:cubicBezTo>
                  <a:pt x="1009452" y="267890"/>
                  <a:pt x="1004292" y="297259"/>
                  <a:pt x="1004292" y="332779"/>
                </a:cubicBezTo>
                <a:cubicBezTo>
                  <a:pt x="1004292" y="375245"/>
                  <a:pt x="1010841" y="407987"/>
                  <a:pt x="1023938" y="431006"/>
                </a:cubicBezTo>
                <a:cubicBezTo>
                  <a:pt x="1036241" y="452239"/>
                  <a:pt x="1053207" y="462855"/>
                  <a:pt x="1074837" y="462855"/>
                </a:cubicBezTo>
                <a:cubicBezTo>
                  <a:pt x="1098848" y="462855"/>
                  <a:pt x="1117303" y="448568"/>
                  <a:pt x="1130201" y="419993"/>
                </a:cubicBezTo>
                <a:cubicBezTo>
                  <a:pt x="1140718" y="396776"/>
                  <a:pt x="1145977" y="367704"/>
                  <a:pt x="1145977" y="332779"/>
                </a:cubicBezTo>
                <a:cubicBezTo>
                  <a:pt x="1145977" y="289719"/>
                  <a:pt x="1139428" y="256778"/>
                  <a:pt x="1126331" y="233958"/>
                </a:cubicBezTo>
                <a:cubicBezTo>
                  <a:pt x="1114028" y="212725"/>
                  <a:pt x="1096863" y="202108"/>
                  <a:pt x="1074837" y="202108"/>
                </a:cubicBezTo>
                <a:close/>
                <a:moveTo>
                  <a:pt x="741462" y="202108"/>
                </a:moveTo>
                <a:cubicBezTo>
                  <a:pt x="717451" y="202108"/>
                  <a:pt x="699096" y="216297"/>
                  <a:pt x="686395" y="244673"/>
                </a:cubicBezTo>
                <a:cubicBezTo>
                  <a:pt x="676077" y="267890"/>
                  <a:pt x="670917" y="297259"/>
                  <a:pt x="670917" y="332779"/>
                </a:cubicBezTo>
                <a:cubicBezTo>
                  <a:pt x="670917" y="375245"/>
                  <a:pt x="677466" y="407987"/>
                  <a:pt x="690563" y="431006"/>
                </a:cubicBezTo>
                <a:cubicBezTo>
                  <a:pt x="702866" y="452239"/>
                  <a:pt x="719832" y="462855"/>
                  <a:pt x="741462" y="462855"/>
                </a:cubicBezTo>
                <a:cubicBezTo>
                  <a:pt x="765473" y="462855"/>
                  <a:pt x="783928" y="448568"/>
                  <a:pt x="796826" y="419993"/>
                </a:cubicBezTo>
                <a:cubicBezTo>
                  <a:pt x="807343" y="396776"/>
                  <a:pt x="812602" y="367704"/>
                  <a:pt x="812602" y="332779"/>
                </a:cubicBezTo>
                <a:cubicBezTo>
                  <a:pt x="812602" y="289719"/>
                  <a:pt x="806053" y="256778"/>
                  <a:pt x="792956" y="233958"/>
                </a:cubicBezTo>
                <a:cubicBezTo>
                  <a:pt x="780653" y="212725"/>
                  <a:pt x="763488" y="202108"/>
                  <a:pt x="741462" y="202108"/>
                </a:cubicBezTo>
                <a:close/>
                <a:moveTo>
                  <a:pt x="2817912" y="183951"/>
                </a:moveTo>
                <a:cubicBezTo>
                  <a:pt x="2861965" y="183951"/>
                  <a:pt x="2897684" y="200025"/>
                  <a:pt x="2925068" y="232172"/>
                </a:cubicBezTo>
                <a:cubicBezTo>
                  <a:pt x="2948682" y="259953"/>
                  <a:pt x="2960489" y="293489"/>
                  <a:pt x="2960489" y="332779"/>
                </a:cubicBezTo>
                <a:cubicBezTo>
                  <a:pt x="2960489" y="377626"/>
                  <a:pt x="2945805" y="414337"/>
                  <a:pt x="2916436" y="442912"/>
                </a:cubicBezTo>
                <a:cubicBezTo>
                  <a:pt x="2890044" y="468312"/>
                  <a:pt x="2857202" y="481012"/>
                  <a:pt x="2817912" y="481012"/>
                </a:cubicBezTo>
                <a:cubicBezTo>
                  <a:pt x="2773462" y="481012"/>
                  <a:pt x="2737644" y="465038"/>
                  <a:pt x="2710458" y="433090"/>
                </a:cubicBezTo>
                <a:cubicBezTo>
                  <a:pt x="2687439" y="406102"/>
                  <a:pt x="2675930" y="373062"/>
                  <a:pt x="2675930" y="333970"/>
                </a:cubicBezTo>
                <a:cubicBezTo>
                  <a:pt x="2675930" y="289123"/>
                  <a:pt x="2690813" y="252115"/>
                  <a:pt x="2720578" y="222944"/>
                </a:cubicBezTo>
                <a:cubicBezTo>
                  <a:pt x="2746970" y="196949"/>
                  <a:pt x="2779415" y="183951"/>
                  <a:pt x="2817912" y="183951"/>
                </a:cubicBezTo>
                <a:close/>
                <a:moveTo>
                  <a:pt x="2484537" y="183951"/>
                </a:moveTo>
                <a:cubicBezTo>
                  <a:pt x="2528590" y="183951"/>
                  <a:pt x="2564309" y="200025"/>
                  <a:pt x="2591693" y="232172"/>
                </a:cubicBezTo>
                <a:cubicBezTo>
                  <a:pt x="2615307" y="259953"/>
                  <a:pt x="2627114" y="293489"/>
                  <a:pt x="2627114" y="332779"/>
                </a:cubicBezTo>
                <a:cubicBezTo>
                  <a:pt x="2627114" y="377626"/>
                  <a:pt x="2612430" y="414337"/>
                  <a:pt x="2583061" y="442912"/>
                </a:cubicBezTo>
                <a:cubicBezTo>
                  <a:pt x="2556669" y="468312"/>
                  <a:pt x="2523827" y="481012"/>
                  <a:pt x="2484537" y="481012"/>
                </a:cubicBezTo>
                <a:cubicBezTo>
                  <a:pt x="2440087" y="481012"/>
                  <a:pt x="2404269" y="465038"/>
                  <a:pt x="2377083" y="433090"/>
                </a:cubicBezTo>
                <a:cubicBezTo>
                  <a:pt x="2354064" y="406102"/>
                  <a:pt x="2342555" y="373062"/>
                  <a:pt x="2342555" y="333970"/>
                </a:cubicBezTo>
                <a:cubicBezTo>
                  <a:pt x="2342555" y="289123"/>
                  <a:pt x="2357438" y="252115"/>
                  <a:pt x="2387203" y="222944"/>
                </a:cubicBezTo>
                <a:cubicBezTo>
                  <a:pt x="2413595" y="196949"/>
                  <a:pt x="2446040" y="183951"/>
                  <a:pt x="2484537" y="183951"/>
                </a:cubicBezTo>
                <a:close/>
                <a:moveTo>
                  <a:pt x="1074837" y="183951"/>
                </a:moveTo>
                <a:cubicBezTo>
                  <a:pt x="1118890" y="183951"/>
                  <a:pt x="1154609" y="200025"/>
                  <a:pt x="1181993" y="232172"/>
                </a:cubicBezTo>
                <a:cubicBezTo>
                  <a:pt x="1205607" y="259953"/>
                  <a:pt x="1217414" y="293489"/>
                  <a:pt x="1217414" y="332779"/>
                </a:cubicBezTo>
                <a:cubicBezTo>
                  <a:pt x="1217414" y="377626"/>
                  <a:pt x="1202730" y="414337"/>
                  <a:pt x="1173361" y="442912"/>
                </a:cubicBezTo>
                <a:cubicBezTo>
                  <a:pt x="1146969" y="468312"/>
                  <a:pt x="1114127" y="481012"/>
                  <a:pt x="1074837" y="481012"/>
                </a:cubicBezTo>
                <a:cubicBezTo>
                  <a:pt x="1030387" y="481012"/>
                  <a:pt x="994569" y="465038"/>
                  <a:pt x="967383" y="433090"/>
                </a:cubicBezTo>
                <a:cubicBezTo>
                  <a:pt x="944364" y="406102"/>
                  <a:pt x="932855" y="373062"/>
                  <a:pt x="932855" y="333970"/>
                </a:cubicBezTo>
                <a:cubicBezTo>
                  <a:pt x="932855" y="289123"/>
                  <a:pt x="947738" y="252115"/>
                  <a:pt x="977503" y="222944"/>
                </a:cubicBezTo>
                <a:cubicBezTo>
                  <a:pt x="1003895" y="196949"/>
                  <a:pt x="1036340" y="183951"/>
                  <a:pt x="1074837" y="183951"/>
                </a:cubicBezTo>
                <a:close/>
                <a:moveTo>
                  <a:pt x="741462" y="183951"/>
                </a:moveTo>
                <a:cubicBezTo>
                  <a:pt x="785515" y="183951"/>
                  <a:pt x="821234" y="200025"/>
                  <a:pt x="848618" y="232172"/>
                </a:cubicBezTo>
                <a:cubicBezTo>
                  <a:pt x="872232" y="259953"/>
                  <a:pt x="884039" y="293489"/>
                  <a:pt x="884039" y="332779"/>
                </a:cubicBezTo>
                <a:cubicBezTo>
                  <a:pt x="884039" y="377626"/>
                  <a:pt x="869355" y="414337"/>
                  <a:pt x="839986" y="442912"/>
                </a:cubicBezTo>
                <a:cubicBezTo>
                  <a:pt x="813594" y="468312"/>
                  <a:pt x="780753" y="481012"/>
                  <a:pt x="741462" y="481012"/>
                </a:cubicBezTo>
                <a:cubicBezTo>
                  <a:pt x="697012" y="481012"/>
                  <a:pt x="661194" y="465038"/>
                  <a:pt x="634008" y="433090"/>
                </a:cubicBezTo>
                <a:cubicBezTo>
                  <a:pt x="610989" y="406102"/>
                  <a:pt x="599480" y="373062"/>
                  <a:pt x="599480" y="333970"/>
                </a:cubicBezTo>
                <a:cubicBezTo>
                  <a:pt x="599480" y="289123"/>
                  <a:pt x="614363" y="252115"/>
                  <a:pt x="644128" y="222944"/>
                </a:cubicBezTo>
                <a:cubicBezTo>
                  <a:pt x="670521" y="196949"/>
                  <a:pt x="702965" y="183951"/>
                  <a:pt x="741462" y="183951"/>
                </a:cubicBezTo>
                <a:close/>
                <a:moveTo>
                  <a:pt x="180677" y="46434"/>
                </a:moveTo>
                <a:cubicBezTo>
                  <a:pt x="157460" y="46434"/>
                  <a:pt x="142974" y="50899"/>
                  <a:pt x="137220" y="59829"/>
                </a:cubicBezTo>
                <a:cubicBezTo>
                  <a:pt x="132854" y="67568"/>
                  <a:pt x="130671" y="93563"/>
                  <a:pt x="130671" y="137815"/>
                </a:cubicBezTo>
                <a:lnTo>
                  <a:pt x="130671" y="227409"/>
                </a:lnTo>
                <a:cubicBezTo>
                  <a:pt x="136823" y="227806"/>
                  <a:pt x="143768" y="228004"/>
                  <a:pt x="151507" y="228004"/>
                </a:cubicBezTo>
                <a:cubicBezTo>
                  <a:pt x="235645" y="228004"/>
                  <a:pt x="277713" y="195957"/>
                  <a:pt x="277713" y="131861"/>
                </a:cubicBezTo>
                <a:cubicBezTo>
                  <a:pt x="277713" y="102294"/>
                  <a:pt x="268089" y="80168"/>
                  <a:pt x="248841" y="65484"/>
                </a:cubicBezTo>
                <a:cubicBezTo>
                  <a:pt x="232370" y="52784"/>
                  <a:pt x="209649" y="46434"/>
                  <a:pt x="180677" y="46434"/>
                </a:cubicBezTo>
                <a:close/>
                <a:moveTo>
                  <a:pt x="1824038" y="26789"/>
                </a:moveTo>
                <a:cubicBezTo>
                  <a:pt x="1828403" y="26789"/>
                  <a:pt x="1844278" y="27285"/>
                  <a:pt x="1871663" y="28277"/>
                </a:cubicBezTo>
                <a:cubicBezTo>
                  <a:pt x="1888728" y="28872"/>
                  <a:pt x="1902222" y="29170"/>
                  <a:pt x="1912144" y="29170"/>
                </a:cubicBezTo>
                <a:cubicBezTo>
                  <a:pt x="1923256" y="29170"/>
                  <a:pt x="1938635" y="28773"/>
                  <a:pt x="1958281" y="27979"/>
                </a:cubicBezTo>
                <a:cubicBezTo>
                  <a:pt x="1978918" y="27384"/>
                  <a:pt x="1991916" y="26987"/>
                  <a:pt x="1997274" y="26789"/>
                </a:cubicBezTo>
                <a:cubicBezTo>
                  <a:pt x="2002234" y="26789"/>
                  <a:pt x="2004715" y="29666"/>
                  <a:pt x="2004715" y="35421"/>
                </a:cubicBezTo>
                <a:cubicBezTo>
                  <a:pt x="2004715" y="39985"/>
                  <a:pt x="2002731" y="42565"/>
                  <a:pt x="1998762" y="43160"/>
                </a:cubicBezTo>
                <a:cubicBezTo>
                  <a:pt x="1982688" y="44946"/>
                  <a:pt x="1972866" y="46335"/>
                  <a:pt x="1969294" y="47327"/>
                </a:cubicBezTo>
                <a:cubicBezTo>
                  <a:pt x="1962745" y="49311"/>
                  <a:pt x="1957884" y="52784"/>
                  <a:pt x="1954709" y="57745"/>
                </a:cubicBezTo>
                <a:cubicBezTo>
                  <a:pt x="1950740" y="66278"/>
                  <a:pt x="1948756" y="92968"/>
                  <a:pt x="1948756" y="137815"/>
                </a:cubicBezTo>
                <a:lnTo>
                  <a:pt x="1948756" y="224433"/>
                </a:lnTo>
                <a:cubicBezTo>
                  <a:pt x="1974751" y="225623"/>
                  <a:pt x="2011065" y="226219"/>
                  <a:pt x="2057698" y="226219"/>
                </a:cubicBezTo>
                <a:cubicBezTo>
                  <a:pt x="2102743" y="226219"/>
                  <a:pt x="2138065" y="225623"/>
                  <a:pt x="2163663" y="224433"/>
                </a:cubicBezTo>
                <a:lnTo>
                  <a:pt x="2163663" y="137815"/>
                </a:lnTo>
                <a:cubicBezTo>
                  <a:pt x="2163663" y="105668"/>
                  <a:pt x="2163366" y="85923"/>
                  <a:pt x="2162770" y="78581"/>
                </a:cubicBezTo>
                <a:cubicBezTo>
                  <a:pt x="2162175" y="70643"/>
                  <a:pt x="2160488" y="63698"/>
                  <a:pt x="2157710" y="57745"/>
                </a:cubicBezTo>
                <a:cubicBezTo>
                  <a:pt x="2154734" y="52189"/>
                  <a:pt x="2148781" y="48418"/>
                  <a:pt x="2139851" y="46434"/>
                </a:cubicBezTo>
                <a:cubicBezTo>
                  <a:pt x="2136676" y="45839"/>
                  <a:pt x="2126952" y="44747"/>
                  <a:pt x="2110681" y="43160"/>
                </a:cubicBezTo>
                <a:cubicBezTo>
                  <a:pt x="2107506" y="42763"/>
                  <a:pt x="2105918" y="40183"/>
                  <a:pt x="2105918" y="35421"/>
                </a:cubicBezTo>
                <a:cubicBezTo>
                  <a:pt x="2105918" y="29666"/>
                  <a:pt x="2107704" y="26789"/>
                  <a:pt x="2111276" y="26789"/>
                </a:cubicBezTo>
                <a:cubicBezTo>
                  <a:pt x="2115642" y="26789"/>
                  <a:pt x="2131715" y="27285"/>
                  <a:pt x="2159496" y="28277"/>
                </a:cubicBezTo>
                <a:cubicBezTo>
                  <a:pt x="2176760" y="28872"/>
                  <a:pt x="2190651" y="29170"/>
                  <a:pt x="2201168" y="29170"/>
                </a:cubicBezTo>
                <a:cubicBezTo>
                  <a:pt x="2211487" y="29170"/>
                  <a:pt x="2226370" y="28773"/>
                  <a:pt x="2245816" y="27979"/>
                </a:cubicBezTo>
                <a:cubicBezTo>
                  <a:pt x="2265859" y="27384"/>
                  <a:pt x="2278956" y="26987"/>
                  <a:pt x="2285107" y="26789"/>
                </a:cubicBezTo>
                <a:cubicBezTo>
                  <a:pt x="2290068" y="26789"/>
                  <a:pt x="2292549" y="29468"/>
                  <a:pt x="2292549" y="34825"/>
                </a:cubicBezTo>
                <a:cubicBezTo>
                  <a:pt x="2292549" y="39985"/>
                  <a:pt x="2290266" y="42763"/>
                  <a:pt x="2285702" y="43160"/>
                </a:cubicBezTo>
                <a:cubicBezTo>
                  <a:pt x="2269034" y="44946"/>
                  <a:pt x="2258566" y="46583"/>
                  <a:pt x="2254300" y="48071"/>
                </a:cubicBezTo>
                <a:cubicBezTo>
                  <a:pt x="2250033" y="49559"/>
                  <a:pt x="2246511" y="52784"/>
                  <a:pt x="2243733" y="57745"/>
                </a:cubicBezTo>
                <a:cubicBezTo>
                  <a:pt x="2237978" y="67270"/>
                  <a:pt x="2235101" y="93960"/>
                  <a:pt x="2235101" y="137815"/>
                </a:cubicBezTo>
                <a:lnTo>
                  <a:pt x="2235101" y="358973"/>
                </a:lnTo>
                <a:cubicBezTo>
                  <a:pt x="2235101" y="391318"/>
                  <a:pt x="2235597" y="411758"/>
                  <a:pt x="2236589" y="420290"/>
                </a:cubicBezTo>
                <a:cubicBezTo>
                  <a:pt x="2237383" y="428228"/>
                  <a:pt x="2239566" y="435272"/>
                  <a:pt x="2243138" y="441424"/>
                </a:cubicBezTo>
                <a:cubicBezTo>
                  <a:pt x="2246511" y="447179"/>
                  <a:pt x="2252563" y="451048"/>
                  <a:pt x="2261295" y="453033"/>
                </a:cubicBezTo>
                <a:cubicBezTo>
                  <a:pt x="2265462" y="454025"/>
                  <a:pt x="2275285" y="455215"/>
                  <a:pt x="2290763" y="456604"/>
                </a:cubicBezTo>
                <a:cubicBezTo>
                  <a:pt x="2293541" y="457001"/>
                  <a:pt x="2294930" y="459581"/>
                  <a:pt x="2294930" y="464344"/>
                </a:cubicBezTo>
                <a:cubicBezTo>
                  <a:pt x="2294930" y="468908"/>
                  <a:pt x="2293144" y="471190"/>
                  <a:pt x="2289572" y="471190"/>
                </a:cubicBezTo>
                <a:cubicBezTo>
                  <a:pt x="2282428" y="470991"/>
                  <a:pt x="2272308" y="470793"/>
                  <a:pt x="2259211" y="470594"/>
                </a:cubicBezTo>
                <a:cubicBezTo>
                  <a:pt x="2231827" y="469801"/>
                  <a:pt x="2212380" y="469404"/>
                  <a:pt x="2200870" y="469404"/>
                </a:cubicBezTo>
                <a:cubicBezTo>
                  <a:pt x="2199481" y="469404"/>
                  <a:pt x="2170609" y="469999"/>
                  <a:pt x="2114252" y="471190"/>
                </a:cubicBezTo>
                <a:cubicBezTo>
                  <a:pt x="2110681" y="471190"/>
                  <a:pt x="2108895" y="468908"/>
                  <a:pt x="2108895" y="464344"/>
                </a:cubicBezTo>
                <a:cubicBezTo>
                  <a:pt x="2108895" y="459581"/>
                  <a:pt x="2110681" y="457001"/>
                  <a:pt x="2114252" y="456604"/>
                </a:cubicBezTo>
                <a:cubicBezTo>
                  <a:pt x="2129929" y="455017"/>
                  <a:pt x="2139652" y="453628"/>
                  <a:pt x="2143423" y="452437"/>
                </a:cubicBezTo>
                <a:cubicBezTo>
                  <a:pt x="2149177" y="450453"/>
                  <a:pt x="2153444" y="446782"/>
                  <a:pt x="2156222" y="441424"/>
                </a:cubicBezTo>
                <a:cubicBezTo>
                  <a:pt x="2161183" y="431899"/>
                  <a:pt x="2163663" y="404415"/>
                  <a:pt x="2163663" y="358973"/>
                </a:cubicBezTo>
                <a:lnTo>
                  <a:pt x="2163663" y="251817"/>
                </a:lnTo>
                <a:cubicBezTo>
                  <a:pt x="2138065" y="250229"/>
                  <a:pt x="2102743" y="249436"/>
                  <a:pt x="2057698" y="249436"/>
                </a:cubicBezTo>
                <a:cubicBezTo>
                  <a:pt x="2011065" y="249436"/>
                  <a:pt x="1974751" y="250229"/>
                  <a:pt x="1948756" y="251817"/>
                </a:cubicBezTo>
                <a:lnTo>
                  <a:pt x="1948756" y="358973"/>
                </a:lnTo>
                <a:lnTo>
                  <a:pt x="1948756" y="400050"/>
                </a:lnTo>
                <a:cubicBezTo>
                  <a:pt x="1948756" y="421283"/>
                  <a:pt x="1950442" y="435074"/>
                  <a:pt x="1953816" y="441424"/>
                </a:cubicBezTo>
                <a:cubicBezTo>
                  <a:pt x="1957189" y="447179"/>
                  <a:pt x="1963539" y="451048"/>
                  <a:pt x="1972866" y="453033"/>
                </a:cubicBezTo>
                <a:cubicBezTo>
                  <a:pt x="1977033" y="453826"/>
                  <a:pt x="1986856" y="455017"/>
                  <a:pt x="2002334" y="456604"/>
                </a:cubicBezTo>
                <a:cubicBezTo>
                  <a:pt x="2005906" y="457001"/>
                  <a:pt x="2007692" y="459383"/>
                  <a:pt x="2007692" y="463748"/>
                </a:cubicBezTo>
                <a:cubicBezTo>
                  <a:pt x="2007692" y="468709"/>
                  <a:pt x="2005707" y="471190"/>
                  <a:pt x="2001738" y="471190"/>
                </a:cubicBezTo>
                <a:cubicBezTo>
                  <a:pt x="1995388" y="470991"/>
                  <a:pt x="1985466" y="470793"/>
                  <a:pt x="1971973" y="470594"/>
                </a:cubicBezTo>
                <a:cubicBezTo>
                  <a:pt x="1944588" y="469801"/>
                  <a:pt x="1924645" y="469404"/>
                  <a:pt x="1912144" y="469404"/>
                </a:cubicBezTo>
                <a:cubicBezTo>
                  <a:pt x="1882577" y="469404"/>
                  <a:pt x="1853902" y="469999"/>
                  <a:pt x="1826121" y="471190"/>
                </a:cubicBezTo>
                <a:cubicBezTo>
                  <a:pt x="1823343" y="471190"/>
                  <a:pt x="1821954" y="468908"/>
                  <a:pt x="1821954" y="464344"/>
                </a:cubicBezTo>
                <a:cubicBezTo>
                  <a:pt x="1821954" y="459581"/>
                  <a:pt x="1823343" y="457001"/>
                  <a:pt x="1826121" y="456604"/>
                </a:cubicBezTo>
                <a:cubicBezTo>
                  <a:pt x="1842393" y="455017"/>
                  <a:pt x="1852315" y="453628"/>
                  <a:pt x="1855887" y="452437"/>
                </a:cubicBezTo>
                <a:cubicBezTo>
                  <a:pt x="1862038" y="450453"/>
                  <a:pt x="1866503" y="446782"/>
                  <a:pt x="1869281" y="441424"/>
                </a:cubicBezTo>
                <a:cubicBezTo>
                  <a:pt x="1873449" y="434677"/>
                  <a:pt x="1875929" y="423465"/>
                  <a:pt x="1876723" y="407789"/>
                </a:cubicBezTo>
                <a:cubicBezTo>
                  <a:pt x="1877120" y="400645"/>
                  <a:pt x="1877318" y="384373"/>
                  <a:pt x="1877318" y="358973"/>
                </a:cubicBezTo>
                <a:lnTo>
                  <a:pt x="1877318" y="137815"/>
                </a:lnTo>
                <a:cubicBezTo>
                  <a:pt x="1877318" y="106660"/>
                  <a:pt x="1876822" y="87015"/>
                  <a:pt x="1875830" y="78879"/>
                </a:cubicBezTo>
                <a:cubicBezTo>
                  <a:pt x="1875036" y="71140"/>
                  <a:pt x="1872853" y="64095"/>
                  <a:pt x="1869281" y="57745"/>
                </a:cubicBezTo>
                <a:cubicBezTo>
                  <a:pt x="1866702" y="52387"/>
                  <a:pt x="1861245" y="48716"/>
                  <a:pt x="1852910" y="46732"/>
                </a:cubicBezTo>
                <a:cubicBezTo>
                  <a:pt x="1848743" y="45740"/>
                  <a:pt x="1839119" y="44549"/>
                  <a:pt x="1824038" y="43160"/>
                </a:cubicBezTo>
                <a:cubicBezTo>
                  <a:pt x="1820863" y="42763"/>
                  <a:pt x="1819275" y="40183"/>
                  <a:pt x="1819275" y="35421"/>
                </a:cubicBezTo>
                <a:cubicBezTo>
                  <a:pt x="1819275" y="29666"/>
                  <a:pt x="1820863" y="26789"/>
                  <a:pt x="1824038" y="26789"/>
                </a:cubicBezTo>
                <a:close/>
                <a:moveTo>
                  <a:pt x="188119" y="25598"/>
                </a:moveTo>
                <a:cubicBezTo>
                  <a:pt x="251817" y="25598"/>
                  <a:pt x="296962" y="36115"/>
                  <a:pt x="323552" y="57150"/>
                </a:cubicBezTo>
                <a:cubicBezTo>
                  <a:pt x="343793" y="73422"/>
                  <a:pt x="353913" y="96639"/>
                  <a:pt x="353913" y="126801"/>
                </a:cubicBezTo>
                <a:cubicBezTo>
                  <a:pt x="353913" y="177800"/>
                  <a:pt x="314027" y="213519"/>
                  <a:pt x="234256" y="233958"/>
                </a:cubicBezTo>
                <a:lnTo>
                  <a:pt x="234256" y="237827"/>
                </a:lnTo>
                <a:cubicBezTo>
                  <a:pt x="285254" y="242590"/>
                  <a:pt x="323354" y="255488"/>
                  <a:pt x="348556" y="276522"/>
                </a:cubicBezTo>
                <a:cubicBezTo>
                  <a:pt x="370781" y="294977"/>
                  <a:pt x="381893" y="318790"/>
                  <a:pt x="381893" y="347960"/>
                </a:cubicBezTo>
                <a:cubicBezTo>
                  <a:pt x="381893" y="386457"/>
                  <a:pt x="367010" y="416520"/>
                  <a:pt x="337245" y="438150"/>
                </a:cubicBezTo>
                <a:cubicBezTo>
                  <a:pt x="305495" y="461367"/>
                  <a:pt x="258167" y="472976"/>
                  <a:pt x="195263" y="472976"/>
                </a:cubicBezTo>
                <a:cubicBezTo>
                  <a:pt x="176609" y="472976"/>
                  <a:pt x="158353" y="472380"/>
                  <a:pt x="140494" y="471190"/>
                </a:cubicBezTo>
                <a:cubicBezTo>
                  <a:pt x="115292" y="470396"/>
                  <a:pt x="98425" y="469999"/>
                  <a:pt x="89892" y="469999"/>
                </a:cubicBezTo>
                <a:cubicBezTo>
                  <a:pt x="71239" y="469999"/>
                  <a:pt x="44152" y="470396"/>
                  <a:pt x="8632" y="471190"/>
                </a:cubicBezTo>
                <a:cubicBezTo>
                  <a:pt x="5457" y="471190"/>
                  <a:pt x="3870" y="468709"/>
                  <a:pt x="3870" y="463748"/>
                </a:cubicBezTo>
                <a:cubicBezTo>
                  <a:pt x="3870" y="458986"/>
                  <a:pt x="5457" y="456406"/>
                  <a:pt x="8632" y="456009"/>
                </a:cubicBezTo>
                <a:cubicBezTo>
                  <a:pt x="24309" y="454223"/>
                  <a:pt x="34032" y="452834"/>
                  <a:pt x="37802" y="451842"/>
                </a:cubicBezTo>
                <a:cubicBezTo>
                  <a:pt x="44351" y="449659"/>
                  <a:pt x="49213" y="445690"/>
                  <a:pt x="52388" y="439936"/>
                </a:cubicBezTo>
                <a:cubicBezTo>
                  <a:pt x="57745" y="431006"/>
                  <a:pt x="60424" y="404019"/>
                  <a:pt x="60424" y="358973"/>
                </a:cubicBezTo>
                <a:lnTo>
                  <a:pt x="60424" y="137815"/>
                </a:lnTo>
                <a:cubicBezTo>
                  <a:pt x="60424" y="105668"/>
                  <a:pt x="60027" y="86022"/>
                  <a:pt x="59234" y="78879"/>
                </a:cubicBezTo>
                <a:cubicBezTo>
                  <a:pt x="58440" y="70941"/>
                  <a:pt x="56158" y="63897"/>
                  <a:pt x="52388" y="57745"/>
                </a:cubicBezTo>
                <a:cubicBezTo>
                  <a:pt x="49014" y="52387"/>
                  <a:pt x="43061" y="48716"/>
                  <a:pt x="34528" y="46732"/>
                </a:cubicBezTo>
                <a:cubicBezTo>
                  <a:pt x="30361" y="45740"/>
                  <a:pt x="20638" y="44549"/>
                  <a:pt x="5358" y="43160"/>
                </a:cubicBezTo>
                <a:cubicBezTo>
                  <a:pt x="1786" y="42763"/>
                  <a:pt x="0" y="40183"/>
                  <a:pt x="0" y="35421"/>
                </a:cubicBezTo>
                <a:cubicBezTo>
                  <a:pt x="0" y="29666"/>
                  <a:pt x="1984" y="26789"/>
                  <a:pt x="5953" y="26789"/>
                </a:cubicBezTo>
                <a:cubicBezTo>
                  <a:pt x="32941" y="27979"/>
                  <a:pt x="60424" y="28575"/>
                  <a:pt x="88404" y="28575"/>
                </a:cubicBezTo>
                <a:cubicBezTo>
                  <a:pt x="94357" y="28575"/>
                  <a:pt x="102890" y="28277"/>
                  <a:pt x="114002" y="27682"/>
                </a:cubicBezTo>
                <a:cubicBezTo>
                  <a:pt x="127496" y="27086"/>
                  <a:pt x="135731" y="26789"/>
                  <a:pt x="138708" y="26789"/>
                </a:cubicBezTo>
                <a:cubicBezTo>
                  <a:pt x="162322" y="25995"/>
                  <a:pt x="178792" y="25598"/>
                  <a:pt x="188119" y="25598"/>
                </a:cubicBezTo>
                <a:close/>
                <a:moveTo>
                  <a:pt x="3279577" y="0"/>
                </a:moveTo>
                <a:cubicBezTo>
                  <a:pt x="3284339" y="992"/>
                  <a:pt x="3286720" y="2976"/>
                  <a:pt x="3286720" y="5953"/>
                </a:cubicBezTo>
                <a:cubicBezTo>
                  <a:pt x="3284339" y="47823"/>
                  <a:pt x="3283149" y="97234"/>
                  <a:pt x="3283149" y="154186"/>
                </a:cubicBezTo>
                <a:lnTo>
                  <a:pt x="3283149" y="382786"/>
                </a:lnTo>
                <a:cubicBezTo>
                  <a:pt x="3283149" y="418703"/>
                  <a:pt x="3284537" y="439837"/>
                  <a:pt x="3287316" y="446186"/>
                </a:cubicBezTo>
                <a:cubicBezTo>
                  <a:pt x="3290094" y="451941"/>
                  <a:pt x="3296444" y="455215"/>
                  <a:pt x="3306366" y="456009"/>
                </a:cubicBezTo>
                <a:lnTo>
                  <a:pt x="3320356" y="456604"/>
                </a:lnTo>
                <a:cubicBezTo>
                  <a:pt x="3323927" y="456604"/>
                  <a:pt x="3325713" y="458787"/>
                  <a:pt x="3325713" y="463153"/>
                </a:cubicBezTo>
                <a:cubicBezTo>
                  <a:pt x="3325713" y="467915"/>
                  <a:pt x="3323927" y="470594"/>
                  <a:pt x="3320356" y="471190"/>
                </a:cubicBezTo>
                <a:cubicBezTo>
                  <a:pt x="3286224" y="472976"/>
                  <a:pt x="3254474" y="476448"/>
                  <a:pt x="3225106" y="481608"/>
                </a:cubicBezTo>
                <a:cubicBezTo>
                  <a:pt x="3221137" y="481608"/>
                  <a:pt x="3219152" y="479127"/>
                  <a:pt x="3219152" y="474166"/>
                </a:cubicBezTo>
                <a:cubicBezTo>
                  <a:pt x="3219946" y="454719"/>
                  <a:pt x="3220343" y="440928"/>
                  <a:pt x="3220343" y="432792"/>
                </a:cubicBezTo>
                <a:cubicBezTo>
                  <a:pt x="3200896" y="465336"/>
                  <a:pt x="3174306" y="481608"/>
                  <a:pt x="3140571" y="481608"/>
                </a:cubicBezTo>
                <a:cubicBezTo>
                  <a:pt x="3096716" y="481608"/>
                  <a:pt x="3062784" y="466229"/>
                  <a:pt x="3038773" y="435471"/>
                </a:cubicBezTo>
                <a:cubicBezTo>
                  <a:pt x="3018730" y="409476"/>
                  <a:pt x="3008710" y="376039"/>
                  <a:pt x="3008710" y="335161"/>
                </a:cubicBezTo>
                <a:cubicBezTo>
                  <a:pt x="3008710" y="287139"/>
                  <a:pt x="3022898" y="249039"/>
                  <a:pt x="3051274" y="220861"/>
                </a:cubicBezTo>
                <a:cubicBezTo>
                  <a:pt x="3076476" y="195858"/>
                  <a:pt x="3108821" y="183356"/>
                  <a:pt x="3148310" y="183356"/>
                </a:cubicBezTo>
                <a:cubicBezTo>
                  <a:pt x="3176290" y="183356"/>
                  <a:pt x="3200301" y="193774"/>
                  <a:pt x="3220343" y="214610"/>
                </a:cubicBezTo>
                <a:lnTo>
                  <a:pt x="3220343" y="106561"/>
                </a:lnTo>
                <a:cubicBezTo>
                  <a:pt x="3220343" y="78184"/>
                  <a:pt x="3219450" y="60722"/>
                  <a:pt x="3217664" y="54173"/>
                </a:cubicBezTo>
                <a:cubicBezTo>
                  <a:pt x="3215680" y="46037"/>
                  <a:pt x="3209230" y="41969"/>
                  <a:pt x="3198317" y="41969"/>
                </a:cubicBezTo>
                <a:lnTo>
                  <a:pt x="3195935" y="41969"/>
                </a:lnTo>
                <a:lnTo>
                  <a:pt x="3181350" y="43160"/>
                </a:lnTo>
                <a:cubicBezTo>
                  <a:pt x="3179366" y="43160"/>
                  <a:pt x="3177977" y="43160"/>
                  <a:pt x="3177183" y="43160"/>
                </a:cubicBezTo>
                <a:cubicBezTo>
                  <a:pt x="3174206" y="43160"/>
                  <a:pt x="3172520" y="40878"/>
                  <a:pt x="3172123" y="36314"/>
                </a:cubicBezTo>
                <a:cubicBezTo>
                  <a:pt x="3172123" y="35322"/>
                  <a:pt x="3172123" y="34528"/>
                  <a:pt x="3172123" y="33933"/>
                </a:cubicBezTo>
                <a:cubicBezTo>
                  <a:pt x="3172123" y="30361"/>
                  <a:pt x="3174603" y="28079"/>
                  <a:pt x="3179564" y="27086"/>
                </a:cubicBezTo>
                <a:cubicBezTo>
                  <a:pt x="3219450" y="18752"/>
                  <a:pt x="3252788" y="9723"/>
                  <a:pt x="3279577" y="0"/>
                </a:cubicBezTo>
                <a:close/>
                <a:moveTo>
                  <a:pt x="1536502" y="0"/>
                </a:moveTo>
                <a:cubicBezTo>
                  <a:pt x="1541264" y="992"/>
                  <a:pt x="1543645" y="2976"/>
                  <a:pt x="1543645" y="5953"/>
                </a:cubicBezTo>
                <a:cubicBezTo>
                  <a:pt x="1541264" y="47823"/>
                  <a:pt x="1540074" y="97234"/>
                  <a:pt x="1540074" y="154186"/>
                </a:cubicBezTo>
                <a:lnTo>
                  <a:pt x="1540074" y="382786"/>
                </a:lnTo>
                <a:cubicBezTo>
                  <a:pt x="1540074" y="418703"/>
                  <a:pt x="1541463" y="439837"/>
                  <a:pt x="1544241" y="446186"/>
                </a:cubicBezTo>
                <a:cubicBezTo>
                  <a:pt x="1547019" y="451941"/>
                  <a:pt x="1553369" y="455215"/>
                  <a:pt x="1563291" y="456009"/>
                </a:cubicBezTo>
                <a:lnTo>
                  <a:pt x="1577281" y="456604"/>
                </a:lnTo>
                <a:cubicBezTo>
                  <a:pt x="1580852" y="456604"/>
                  <a:pt x="1582638" y="458787"/>
                  <a:pt x="1582638" y="463153"/>
                </a:cubicBezTo>
                <a:cubicBezTo>
                  <a:pt x="1582638" y="467915"/>
                  <a:pt x="1580852" y="470594"/>
                  <a:pt x="1577281" y="471190"/>
                </a:cubicBezTo>
                <a:cubicBezTo>
                  <a:pt x="1543149" y="472976"/>
                  <a:pt x="1511399" y="476448"/>
                  <a:pt x="1482031" y="481608"/>
                </a:cubicBezTo>
                <a:cubicBezTo>
                  <a:pt x="1478062" y="481608"/>
                  <a:pt x="1476077" y="479127"/>
                  <a:pt x="1476077" y="474166"/>
                </a:cubicBezTo>
                <a:cubicBezTo>
                  <a:pt x="1476871" y="454719"/>
                  <a:pt x="1477268" y="440928"/>
                  <a:pt x="1477268" y="432792"/>
                </a:cubicBezTo>
                <a:cubicBezTo>
                  <a:pt x="1457821" y="465336"/>
                  <a:pt x="1431231" y="481608"/>
                  <a:pt x="1397496" y="481608"/>
                </a:cubicBezTo>
                <a:cubicBezTo>
                  <a:pt x="1353641" y="481608"/>
                  <a:pt x="1319709" y="466229"/>
                  <a:pt x="1295698" y="435471"/>
                </a:cubicBezTo>
                <a:cubicBezTo>
                  <a:pt x="1275655" y="409476"/>
                  <a:pt x="1265634" y="376039"/>
                  <a:pt x="1265634" y="335161"/>
                </a:cubicBezTo>
                <a:cubicBezTo>
                  <a:pt x="1265634" y="287139"/>
                  <a:pt x="1279823" y="249039"/>
                  <a:pt x="1308199" y="220861"/>
                </a:cubicBezTo>
                <a:cubicBezTo>
                  <a:pt x="1333401" y="195858"/>
                  <a:pt x="1365746" y="183356"/>
                  <a:pt x="1405235" y="183356"/>
                </a:cubicBezTo>
                <a:cubicBezTo>
                  <a:pt x="1433215" y="183356"/>
                  <a:pt x="1457226" y="193774"/>
                  <a:pt x="1477268" y="214610"/>
                </a:cubicBezTo>
                <a:lnTo>
                  <a:pt x="1477268" y="106561"/>
                </a:lnTo>
                <a:cubicBezTo>
                  <a:pt x="1477268" y="78184"/>
                  <a:pt x="1476375" y="60722"/>
                  <a:pt x="1474589" y="54173"/>
                </a:cubicBezTo>
                <a:cubicBezTo>
                  <a:pt x="1472605" y="46037"/>
                  <a:pt x="1466155" y="41969"/>
                  <a:pt x="1455241" y="41969"/>
                </a:cubicBezTo>
                <a:lnTo>
                  <a:pt x="1452860" y="41969"/>
                </a:lnTo>
                <a:lnTo>
                  <a:pt x="1438275" y="43160"/>
                </a:lnTo>
                <a:cubicBezTo>
                  <a:pt x="1436291" y="43160"/>
                  <a:pt x="1434902" y="43160"/>
                  <a:pt x="1434108" y="43160"/>
                </a:cubicBezTo>
                <a:cubicBezTo>
                  <a:pt x="1431131" y="43160"/>
                  <a:pt x="1429445" y="40878"/>
                  <a:pt x="1429048" y="36314"/>
                </a:cubicBezTo>
                <a:cubicBezTo>
                  <a:pt x="1429048" y="35322"/>
                  <a:pt x="1429048" y="34528"/>
                  <a:pt x="1429048" y="33933"/>
                </a:cubicBezTo>
                <a:cubicBezTo>
                  <a:pt x="1429048" y="30361"/>
                  <a:pt x="1431528" y="28079"/>
                  <a:pt x="1436489" y="27086"/>
                </a:cubicBezTo>
                <a:cubicBezTo>
                  <a:pt x="1476375" y="18752"/>
                  <a:pt x="1509713" y="9723"/>
                  <a:pt x="1536502" y="0"/>
                </a:cubicBezTo>
                <a:close/>
                <a:moveTo>
                  <a:pt x="524173" y="0"/>
                </a:moveTo>
                <a:cubicBezTo>
                  <a:pt x="528935" y="0"/>
                  <a:pt x="531317" y="1389"/>
                  <a:pt x="531317" y="4167"/>
                </a:cubicBezTo>
                <a:cubicBezTo>
                  <a:pt x="529332" y="80962"/>
                  <a:pt x="528340" y="130968"/>
                  <a:pt x="528340" y="154186"/>
                </a:cubicBezTo>
                <a:lnTo>
                  <a:pt x="528340" y="379809"/>
                </a:lnTo>
                <a:cubicBezTo>
                  <a:pt x="528340" y="417909"/>
                  <a:pt x="529729" y="439638"/>
                  <a:pt x="532507" y="444996"/>
                </a:cubicBezTo>
                <a:cubicBezTo>
                  <a:pt x="534888" y="449560"/>
                  <a:pt x="539155" y="452636"/>
                  <a:pt x="545306" y="454223"/>
                </a:cubicBezTo>
                <a:cubicBezTo>
                  <a:pt x="548481" y="455215"/>
                  <a:pt x="555625" y="456208"/>
                  <a:pt x="566738" y="457200"/>
                </a:cubicBezTo>
                <a:cubicBezTo>
                  <a:pt x="569516" y="457597"/>
                  <a:pt x="570905" y="459978"/>
                  <a:pt x="570905" y="464344"/>
                </a:cubicBezTo>
                <a:cubicBezTo>
                  <a:pt x="570905" y="468908"/>
                  <a:pt x="569317" y="471190"/>
                  <a:pt x="566142" y="471190"/>
                </a:cubicBezTo>
                <a:cubicBezTo>
                  <a:pt x="543322" y="469999"/>
                  <a:pt x="521196" y="469404"/>
                  <a:pt x="499765" y="469404"/>
                </a:cubicBezTo>
                <a:cubicBezTo>
                  <a:pt x="476151" y="469404"/>
                  <a:pt x="453033" y="469999"/>
                  <a:pt x="430411" y="471190"/>
                </a:cubicBezTo>
                <a:cubicBezTo>
                  <a:pt x="425847" y="471190"/>
                  <a:pt x="423565" y="468908"/>
                  <a:pt x="423565" y="464344"/>
                </a:cubicBezTo>
                <a:cubicBezTo>
                  <a:pt x="423565" y="459978"/>
                  <a:pt x="425549" y="457597"/>
                  <a:pt x="429518" y="457200"/>
                </a:cubicBezTo>
                <a:cubicBezTo>
                  <a:pt x="440829" y="456009"/>
                  <a:pt x="448072" y="454819"/>
                  <a:pt x="451247" y="453628"/>
                </a:cubicBezTo>
                <a:cubicBezTo>
                  <a:pt x="455414" y="452040"/>
                  <a:pt x="458589" y="449163"/>
                  <a:pt x="460772" y="444996"/>
                </a:cubicBezTo>
                <a:cubicBezTo>
                  <a:pt x="463947" y="438051"/>
                  <a:pt x="465535" y="416322"/>
                  <a:pt x="465535" y="379809"/>
                </a:cubicBezTo>
                <a:lnTo>
                  <a:pt x="465535" y="105370"/>
                </a:lnTo>
                <a:cubicBezTo>
                  <a:pt x="465535" y="84137"/>
                  <a:pt x="464146" y="67468"/>
                  <a:pt x="461367" y="55364"/>
                </a:cubicBezTo>
                <a:cubicBezTo>
                  <a:pt x="459185" y="46037"/>
                  <a:pt x="453132" y="41374"/>
                  <a:pt x="443210" y="41374"/>
                </a:cubicBezTo>
                <a:cubicBezTo>
                  <a:pt x="442218" y="41374"/>
                  <a:pt x="441524" y="41374"/>
                  <a:pt x="441127" y="41374"/>
                </a:cubicBezTo>
                <a:lnTo>
                  <a:pt x="424756" y="42565"/>
                </a:lnTo>
                <a:cubicBezTo>
                  <a:pt x="423565" y="42565"/>
                  <a:pt x="422672" y="42565"/>
                  <a:pt x="422077" y="42565"/>
                </a:cubicBezTo>
                <a:cubicBezTo>
                  <a:pt x="419299" y="42565"/>
                  <a:pt x="417711" y="40283"/>
                  <a:pt x="417314" y="35718"/>
                </a:cubicBezTo>
                <a:cubicBezTo>
                  <a:pt x="417314" y="34528"/>
                  <a:pt x="417314" y="33536"/>
                  <a:pt x="417314" y="32742"/>
                </a:cubicBezTo>
                <a:cubicBezTo>
                  <a:pt x="417314" y="29567"/>
                  <a:pt x="419398" y="27483"/>
                  <a:pt x="423565" y="26491"/>
                </a:cubicBezTo>
                <a:cubicBezTo>
                  <a:pt x="454124" y="20736"/>
                  <a:pt x="487660" y="11906"/>
                  <a:pt x="5241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0C6804-1F6D-44B6-9DE7-D0704EC4E399}"/>
              </a:ext>
            </a:extLst>
          </p:cNvPr>
          <p:cNvSpPr/>
          <p:nvPr/>
        </p:nvSpPr>
        <p:spPr>
          <a:xfrm>
            <a:off x="7199997" y="0"/>
            <a:ext cx="3591339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B57E6EAD-5F29-4A34-9B9C-19FFD2BFB9DA}"/>
              </a:ext>
            </a:extLst>
          </p:cNvPr>
          <p:cNvSpPr/>
          <p:nvPr/>
        </p:nvSpPr>
        <p:spPr>
          <a:xfrm>
            <a:off x="8131943" y="576119"/>
            <a:ext cx="1718778" cy="633419"/>
          </a:xfrm>
          <a:custGeom>
            <a:avLst/>
            <a:gdLst/>
            <a:ahLst/>
            <a:cxnLst/>
            <a:rect l="l" t="t" r="r" b="b"/>
            <a:pathLst>
              <a:path w="1305222" h="481012">
                <a:moveTo>
                  <a:pt x="597991" y="316408"/>
                </a:moveTo>
                <a:cubicBezTo>
                  <a:pt x="592832" y="323949"/>
                  <a:pt x="576560" y="332879"/>
                  <a:pt x="549175" y="343197"/>
                </a:cubicBezTo>
                <a:cubicBezTo>
                  <a:pt x="519410" y="354905"/>
                  <a:pt x="504527" y="376237"/>
                  <a:pt x="504527" y="407194"/>
                </a:cubicBezTo>
                <a:cubicBezTo>
                  <a:pt x="504527" y="423267"/>
                  <a:pt x="509389" y="436165"/>
                  <a:pt x="519112" y="445889"/>
                </a:cubicBezTo>
                <a:cubicBezTo>
                  <a:pt x="526454" y="453429"/>
                  <a:pt x="534392" y="457200"/>
                  <a:pt x="542925" y="457200"/>
                </a:cubicBezTo>
                <a:cubicBezTo>
                  <a:pt x="559593" y="457200"/>
                  <a:pt x="573286" y="451247"/>
                  <a:pt x="584001" y="439340"/>
                </a:cubicBezTo>
                <a:cubicBezTo>
                  <a:pt x="592931" y="429419"/>
                  <a:pt x="597396" y="417711"/>
                  <a:pt x="597396" y="404217"/>
                </a:cubicBezTo>
                <a:close/>
                <a:moveTo>
                  <a:pt x="158650" y="249436"/>
                </a:moveTo>
                <a:cubicBezTo>
                  <a:pt x="150118" y="249436"/>
                  <a:pt x="140791" y="249634"/>
                  <a:pt x="130671" y="250031"/>
                </a:cubicBezTo>
                <a:lnTo>
                  <a:pt x="130671" y="358973"/>
                </a:lnTo>
                <a:cubicBezTo>
                  <a:pt x="130671" y="382984"/>
                  <a:pt x="131068" y="398859"/>
                  <a:pt x="131861" y="406598"/>
                </a:cubicBezTo>
                <a:cubicBezTo>
                  <a:pt x="132854" y="419298"/>
                  <a:pt x="135334" y="428823"/>
                  <a:pt x="139303" y="435173"/>
                </a:cubicBezTo>
                <a:cubicBezTo>
                  <a:pt x="143668" y="442714"/>
                  <a:pt x="151011" y="447774"/>
                  <a:pt x="161329" y="450354"/>
                </a:cubicBezTo>
                <a:cubicBezTo>
                  <a:pt x="168275" y="451941"/>
                  <a:pt x="178593" y="452735"/>
                  <a:pt x="192286" y="452735"/>
                </a:cubicBezTo>
                <a:cubicBezTo>
                  <a:pt x="234751" y="452735"/>
                  <a:pt x="265311" y="439837"/>
                  <a:pt x="283964" y="414040"/>
                </a:cubicBezTo>
                <a:cubicBezTo>
                  <a:pt x="296465" y="396776"/>
                  <a:pt x="302716" y="374947"/>
                  <a:pt x="302716" y="348555"/>
                </a:cubicBezTo>
                <a:cubicBezTo>
                  <a:pt x="302716" y="318591"/>
                  <a:pt x="294084" y="295870"/>
                  <a:pt x="276820" y="280392"/>
                </a:cubicBezTo>
                <a:cubicBezTo>
                  <a:pt x="253603" y="259754"/>
                  <a:pt x="214213" y="249436"/>
                  <a:pt x="158650" y="249436"/>
                </a:cubicBezTo>
                <a:close/>
                <a:moveTo>
                  <a:pt x="872430" y="183951"/>
                </a:moveTo>
                <a:cubicBezTo>
                  <a:pt x="901005" y="183951"/>
                  <a:pt x="925810" y="188615"/>
                  <a:pt x="946844" y="197941"/>
                </a:cubicBezTo>
                <a:cubicBezTo>
                  <a:pt x="963116" y="204490"/>
                  <a:pt x="971252" y="214114"/>
                  <a:pt x="971252" y="226814"/>
                </a:cubicBezTo>
                <a:cubicBezTo>
                  <a:pt x="971252" y="253603"/>
                  <a:pt x="962322" y="266997"/>
                  <a:pt x="944463" y="266997"/>
                </a:cubicBezTo>
                <a:cubicBezTo>
                  <a:pt x="932755" y="266997"/>
                  <a:pt x="920551" y="254397"/>
                  <a:pt x="907851" y="229195"/>
                </a:cubicBezTo>
                <a:cubicBezTo>
                  <a:pt x="898524" y="212129"/>
                  <a:pt x="887809" y="203597"/>
                  <a:pt x="875704" y="203597"/>
                </a:cubicBezTo>
                <a:cubicBezTo>
                  <a:pt x="851296" y="203597"/>
                  <a:pt x="832842" y="217090"/>
                  <a:pt x="820340" y="244078"/>
                </a:cubicBezTo>
                <a:cubicBezTo>
                  <a:pt x="810021" y="266501"/>
                  <a:pt x="804862" y="295672"/>
                  <a:pt x="804862" y="331589"/>
                </a:cubicBezTo>
                <a:cubicBezTo>
                  <a:pt x="804862" y="371276"/>
                  <a:pt x="815081" y="402431"/>
                  <a:pt x="835521" y="425053"/>
                </a:cubicBezTo>
                <a:cubicBezTo>
                  <a:pt x="851197" y="442515"/>
                  <a:pt x="869255" y="451247"/>
                  <a:pt x="889694" y="451247"/>
                </a:cubicBezTo>
                <a:cubicBezTo>
                  <a:pt x="908347" y="451247"/>
                  <a:pt x="923825" y="447377"/>
                  <a:pt x="936128" y="439638"/>
                </a:cubicBezTo>
                <a:cubicBezTo>
                  <a:pt x="946249" y="433288"/>
                  <a:pt x="956667" y="422870"/>
                  <a:pt x="967382" y="408384"/>
                </a:cubicBezTo>
                <a:cubicBezTo>
                  <a:pt x="968771" y="406003"/>
                  <a:pt x="970359" y="404812"/>
                  <a:pt x="972145" y="404812"/>
                </a:cubicBezTo>
                <a:cubicBezTo>
                  <a:pt x="973534" y="404812"/>
                  <a:pt x="975518" y="405804"/>
                  <a:pt x="978098" y="407789"/>
                </a:cubicBezTo>
                <a:cubicBezTo>
                  <a:pt x="981273" y="409575"/>
                  <a:pt x="982860" y="411460"/>
                  <a:pt x="982860" y="413444"/>
                </a:cubicBezTo>
                <a:cubicBezTo>
                  <a:pt x="982860" y="414437"/>
                  <a:pt x="982563" y="415627"/>
                  <a:pt x="981967" y="417016"/>
                </a:cubicBezTo>
                <a:cubicBezTo>
                  <a:pt x="956964" y="459680"/>
                  <a:pt x="920154" y="481012"/>
                  <a:pt x="871537" y="481012"/>
                </a:cubicBezTo>
                <a:cubicBezTo>
                  <a:pt x="827484" y="481012"/>
                  <a:pt x="792460" y="465534"/>
                  <a:pt x="766464" y="434578"/>
                </a:cubicBezTo>
                <a:cubicBezTo>
                  <a:pt x="744041" y="407789"/>
                  <a:pt x="732829" y="374451"/>
                  <a:pt x="732829" y="334565"/>
                </a:cubicBezTo>
                <a:cubicBezTo>
                  <a:pt x="732829" y="289322"/>
                  <a:pt x="748010" y="251916"/>
                  <a:pt x="778371" y="222349"/>
                </a:cubicBezTo>
                <a:cubicBezTo>
                  <a:pt x="804564" y="196750"/>
                  <a:pt x="835917" y="183951"/>
                  <a:pt x="872430" y="183951"/>
                </a:cubicBezTo>
                <a:close/>
                <a:moveTo>
                  <a:pt x="570011" y="183951"/>
                </a:moveTo>
                <a:cubicBezTo>
                  <a:pt x="609897" y="183951"/>
                  <a:pt x="636190" y="193079"/>
                  <a:pt x="648890" y="211336"/>
                </a:cubicBezTo>
                <a:cubicBezTo>
                  <a:pt x="656431" y="222448"/>
                  <a:pt x="660201" y="240506"/>
                  <a:pt x="660201" y="265509"/>
                </a:cubicBezTo>
                <a:cubicBezTo>
                  <a:pt x="660201" y="269676"/>
                  <a:pt x="660201" y="272752"/>
                  <a:pt x="660201" y="274736"/>
                </a:cubicBezTo>
                <a:lnTo>
                  <a:pt x="658713" y="402431"/>
                </a:lnTo>
                <a:cubicBezTo>
                  <a:pt x="658316" y="437951"/>
                  <a:pt x="665658" y="455711"/>
                  <a:pt x="680739" y="455711"/>
                </a:cubicBezTo>
                <a:cubicBezTo>
                  <a:pt x="687288" y="455711"/>
                  <a:pt x="693241" y="454322"/>
                  <a:pt x="698599" y="451544"/>
                </a:cubicBezTo>
                <a:cubicBezTo>
                  <a:pt x="699591" y="451147"/>
                  <a:pt x="700484" y="450949"/>
                  <a:pt x="701278" y="450949"/>
                </a:cubicBezTo>
                <a:cubicBezTo>
                  <a:pt x="703262" y="450949"/>
                  <a:pt x="704949" y="452239"/>
                  <a:pt x="706338" y="454819"/>
                </a:cubicBezTo>
                <a:cubicBezTo>
                  <a:pt x="707529" y="456604"/>
                  <a:pt x="708124" y="457994"/>
                  <a:pt x="708124" y="458986"/>
                </a:cubicBezTo>
                <a:cubicBezTo>
                  <a:pt x="708124" y="460573"/>
                  <a:pt x="706933" y="462161"/>
                  <a:pt x="704552" y="463748"/>
                </a:cubicBezTo>
                <a:cubicBezTo>
                  <a:pt x="692447" y="473075"/>
                  <a:pt x="675183" y="477738"/>
                  <a:pt x="652760" y="477738"/>
                </a:cubicBezTo>
                <a:cubicBezTo>
                  <a:pt x="626765" y="477738"/>
                  <a:pt x="609500" y="466824"/>
                  <a:pt x="600968" y="444996"/>
                </a:cubicBezTo>
                <a:cubicBezTo>
                  <a:pt x="587871" y="458093"/>
                  <a:pt x="575270" y="467221"/>
                  <a:pt x="563165" y="472380"/>
                </a:cubicBezTo>
                <a:cubicBezTo>
                  <a:pt x="549870" y="478135"/>
                  <a:pt x="533995" y="481012"/>
                  <a:pt x="515540" y="481012"/>
                </a:cubicBezTo>
                <a:cubicBezTo>
                  <a:pt x="486965" y="481012"/>
                  <a:pt x="465732" y="472777"/>
                  <a:pt x="451842" y="456307"/>
                </a:cubicBezTo>
                <a:cubicBezTo>
                  <a:pt x="442317" y="444996"/>
                  <a:pt x="437554" y="431701"/>
                  <a:pt x="437554" y="416421"/>
                </a:cubicBezTo>
                <a:cubicBezTo>
                  <a:pt x="437554" y="395386"/>
                  <a:pt x="444500" y="377229"/>
                  <a:pt x="458390" y="361950"/>
                </a:cubicBezTo>
                <a:cubicBezTo>
                  <a:pt x="466923" y="354409"/>
                  <a:pt x="478333" y="347960"/>
                  <a:pt x="492621" y="342602"/>
                </a:cubicBezTo>
                <a:cubicBezTo>
                  <a:pt x="497979" y="340419"/>
                  <a:pt x="512564" y="335756"/>
                  <a:pt x="536376" y="328612"/>
                </a:cubicBezTo>
                <a:cubicBezTo>
                  <a:pt x="557609" y="322262"/>
                  <a:pt x="573484" y="314920"/>
                  <a:pt x="584001" y="306586"/>
                </a:cubicBezTo>
                <a:cubicBezTo>
                  <a:pt x="593328" y="299442"/>
                  <a:pt x="597991" y="291504"/>
                  <a:pt x="597991" y="282773"/>
                </a:cubicBezTo>
                <a:lnTo>
                  <a:pt x="597991" y="265807"/>
                </a:lnTo>
                <a:cubicBezTo>
                  <a:pt x="597991" y="222547"/>
                  <a:pt x="585787" y="200918"/>
                  <a:pt x="561379" y="200918"/>
                </a:cubicBezTo>
                <a:cubicBezTo>
                  <a:pt x="548282" y="200918"/>
                  <a:pt x="537666" y="204986"/>
                  <a:pt x="529530" y="213122"/>
                </a:cubicBezTo>
                <a:cubicBezTo>
                  <a:pt x="522386" y="219472"/>
                  <a:pt x="518815" y="230882"/>
                  <a:pt x="518815" y="247352"/>
                </a:cubicBezTo>
                <a:cubicBezTo>
                  <a:pt x="518815" y="256679"/>
                  <a:pt x="514350" y="264021"/>
                  <a:pt x="505420" y="269379"/>
                </a:cubicBezTo>
                <a:cubicBezTo>
                  <a:pt x="497284" y="274340"/>
                  <a:pt x="486072" y="276820"/>
                  <a:pt x="471785" y="276820"/>
                </a:cubicBezTo>
                <a:cubicBezTo>
                  <a:pt x="455910" y="276820"/>
                  <a:pt x="447972" y="270272"/>
                  <a:pt x="447972" y="257175"/>
                </a:cubicBezTo>
                <a:cubicBezTo>
                  <a:pt x="447972" y="239514"/>
                  <a:pt x="460375" y="222746"/>
                  <a:pt x="485179" y="206871"/>
                </a:cubicBezTo>
                <a:cubicBezTo>
                  <a:pt x="509190" y="191591"/>
                  <a:pt x="537468" y="183951"/>
                  <a:pt x="570011" y="183951"/>
                </a:cubicBezTo>
                <a:close/>
                <a:moveTo>
                  <a:pt x="180677" y="46434"/>
                </a:moveTo>
                <a:cubicBezTo>
                  <a:pt x="157460" y="46434"/>
                  <a:pt x="142974" y="50899"/>
                  <a:pt x="137219" y="59829"/>
                </a:cubicBezTo>
                <a:cubicBezTo>
                  <a:pt x="132854" y="67568"/>
                  <a:pt x="130671" y="93563"/>
                  <a:pt x="130671" y="137815"/>
                </a:cubicBezTo>
                <a:lnTo>
                  <a:pt x="130671" y="227409"/>
                </a:lnTo>
                <a:cubicBezTo>
                  <a:pt x="136822" y="227806"/>
                  <a:pt x="143768" y="228004"/>
                  <a:pt x="151507" y="228004"/>
                </a:cubicBezTo>
                <a:cubicBezTo>
                  <a:pt x="235644" y="228004"/>
                  <a:pt x="277713" y="195957"/>
                  <a:pt x="277713" y="131861"/>
                </a:cubicBezTo>
                <a:cubicBezTo>
                  <a:pt x="277713" y="102294"/>
                  <a:pt x="268089" y="80168"/>
                  <a:pt x="248840" y="65484"/>
                </a:cubicBezTo>
                <a:cubicBezTo>
                  <a:pt x="232370" y="52784"/>
                  <a:pt x="209649" y="46434"/>
                  <a:pt x="180677" y="46434"/>
                </a:cubicBezTo>
                <a:close/>
                <a:moveTo>
                  <a:pt x="188118" y="25598"/>
                </a:moveTo>
                <a:cubicBezTo>
                  <a:pt x="251817" y="25598"/>
                  <a:pt x="296961" y="36115"/>
                  <a:pt x="323552" y="57150"/>
                </a:cubicBezTo>
                <a:cubicBezTo>
                  <a:pt x="343793" y="73422"/>
                  <a:pt x="353913" y="96639"/>
                  <a:pt x="353913" y="126801"/>
                </a:cubicBezTo>
                <a:cubicBezTo>
                  <a:pt x="353913" y="177800"/>
                  <a:pt x="314027" y="213518"/>
                  <a:pt x="234255" y="233958"/>
                </a:cubicBezTo>
                <a:lnTo>
                  <a:pt x="234255" y="237827"/>
                </a:lnTo>
                <a:cubicBezTo>
                  <a:pt x="285254" y="242590"/>
                  <a:pt x="323354" y="255488"/>
                  <a:pt x="348555" y="276522"/>
                </a:cubicBezTo>
                <a:cubicBezTo>
                  <a:pt x="370780" y="294977"/>
                  <a:pt x="381893" y="318790"/>
                  <a:pt x="381893" y="347960"/>
                </a:cubicBezTo>
                <a:cubicBezTo>
                  <a:pt x="381893" y="386457"/>
                  <a:pt x="367010" y="416520"/>
                  <a:pt x="337244" y="438150"/>
                </a:cubicBezTo>
                <a:cubicBezTo>
                  <a:pt x="305494" y="461367"/>
                  <a:pt x="258167" y="472976"/>
                  <a:pt x="195262" y="472976"/>
                </a:cubicBezTo>
                <a:cubicBezTo>
                  <a:pt x="176609" y="472976"/>
                  <a:pt x="158353" y="472380"/>
                  <a:pt x="140493" y="471190"/>
                </a:cubicBezTo>
                <a:cubicBezTo>
                  <a:pt x="115292" y="470396"/>
                  <a:pt x="98425" y="469999"/>
                  <a:pt x="89892" y="469999"/>
                </a:cubicBezTo>
                <a:cubicBezTo>
                  <a:pt x="71239" y="469999"/>
                  <a:pt x="44152" y="470396"/>
                  <a:pt x="8632" y="471190"/>
                </a:cubicBezTo>
                <a:cubicBezTo>
                  <a:pt x="5457" y="471190"/>
                  <a:pt x="3869" y="468709"/>
                  <a:pt x="3869" y="463748"/>
                </a:cubicBezTo>
                <a:cubicBezTo>
                  <a:pt x="3869" y="458986"/>
                  <a:pt x="5457" y="456406"/>
                  <a:pt x="8632" y="456009"/>
                </a:cubicBezTo>
                <a:cubicBezTo>
                  <a:pt x="24308" y="454223"/>
                  <a:pt x="34032" y="452834"/>
                  <a:pt x="37802" y="451842"/>
                </a:cubicBezTo>
                <a:cubicBezTo>
                  <a:pt x="44350" y="449659"/>
                  <a:pt x="49212" y="445690"/>
                  <a:pt x="52387" y="439936"/>
                </a:cubicBezTo>
                <a:cubicBezTo>
                  <a:pt x="57745" y="431006"/>
                  <a:pt x="60424" y="404019"/>
                  <a:pt x="60424" y="358973"/>
                </a:cubicBezTo>
                <a:lnTo>
                  <a:pt x="60424" y="137815"/>
                </a:lnTo>
                <a:cubicBezTo>
                  <a:pt x="60424" y="105668"/>
                  <a:pt x="60027" y="86022"/>
                  <a:pt x="59233" y="78879"/>
                </a:cubicBezTo>
                <a:cubicBezTo>
                  <a:pt x="58440" y="70941"/>
                  <a:pt x="56158" y="63897"/>
                  <a:pt x="52387" y="57745"/>
                </a:cubicBezTo>
                <a:cubicBezTo>
                  <a:pt x="49014" y="52387"/>
                  <a:pt x="43061" y="48716"/>
                  <a:pt x="34528" y="46732"/>
                </a:cubicBezTo>
                <a:cubicBezTo>
                  <a:pt x="30361" y="45740"/>
                  <a:pt x="20637" y="44549"/>
                  <a:pt x="5358" y="43160"/>
                </a:cubicBezTo>
                <a:cubicBezTo>
                  <a:pt x="1786" y="42763"/>
                  <a:pt x="0" y="40183"/>
                  <a:pt x="0" y="35421"/>
                </a:cubicBezTo>
                <a:cubicBezTo>
                  <a:pt x="0" y="29666"/>
                  <a:pt x="1984" y="26789"/>
                  <a:pt x="5953" y="26789"/>
                </a:cubicBezTo>
                <a:cubicBezTo>
                  <a:pt x="32940" y="27979"/>
                  <a:pt x="60424" y="28575"/>
                  <a:pt x="88404" y="28575"/>
                </a:cubicBezTo>
                <a:cubicBezTo>
                  <a:pt x="94357" y="28575"/>
                  <a:pt x="102890" y="28277"/>
                  <a:pt x="114002" y="27682"/>
                </a:cubicBezTo>
                <a:cubicBezTo>
                  <a:pt x="127496" y="27086"/>
                  <a:pt x="135731" y="26789"/>
                  <a:pt x="138708" y="26789"/>
                </a:cubicBezTo>
                <a:cubicBezTo>
                  <a:pt x="162322" y="25995"/>
                  <a:pt x="178792" y="25598"/>
                  <a:pt x="188118" y="25598"/>
                </a:cubicBezTo>
                <a:close/>
                <a:moveTo>
                  <a:pt x="1096863" y="0"/>
                </a:moveTo>
                <a:cubicBezTo>
                  <a:pt x="1101625" y="0"/>
                  <a:pt x="1104007" y="1587"/>
                  <a:pt x="1104007" y="4762"/>
                </a:cubicBezTo>
                <a:cubicBezTo>
                  <a:pt x="1101625" y="64889"/>
                  <a:pt x="1100435" y="114697"/>
                  <a:pt x="1100435" y="154186"/>
                </a:cubicBezTo>
                <a:lnTo>
                  <a:pt x="1100435" y="322361"/>
                </a:lnTo>
                <a:cubicBezTo>
                  <a:pt x="1107777" y="315813"/>
                  <a:pt x="1118592" y="305494"/>
                  <a:pt x="1132879" y="291405"/>
                </a:cubicBezTo>
                <a:lnTo>
                  <a:pt x="1164431" y="258365"/>
                </a:lnTo>
                <a:cubicBezTo>
                  <a:pt x="1180703" y="241101"/>
                  <a:pt x="1188839" y="228997"/>
                  <a:pt x="1188839" y="222051"/>
                </a:cubicBezTo>
                <a:cubicBezTo>
                  <a:pt x="1188839" y="220662"/>
                  <a:pt x="1188640" y="219372"/>
                  <a:pt x="1188243" y="218182"/>
                </a:cubicBezTo>
                <a:cubicBezTo>
                  <a:pt x="1186656" y="213221"/>
                  <a:pt x="1177627" y="210343"/>
                  <a:pt x="1161157" y="209550"/>
                </a:cubicBezTo>
                <a:cubicBezTo>
                  <a:pt x="1157981" y="209550"/>
                  <a:pt x="1156394" y="206970"/>
                  <a:pt x="1156394" y="201811"/>
                </a:cubicBezTo>
                <a:cubicBezTo>
                  <a:pt x="1156394" y="197247"/>
                  <a:pt x="1157981" y="194965"/>
                  <a:pt x="1161157" y="194965"/>
                </a:cubicBezTo>
                <a:cubicBezTo>
                  <a:pt x="1174253" y="195361"/>
                  <a:pt x="1194593" y="195560"/>
                  <a:pt x="1222176" y="195560"/>
                </a:cubicBezTo>
                <a:cubicBezTo>
                  <a:pt x="1226145" y="195560"/>
                  <a:pt x="1244897" y="194965"/>
                  <a:pt x="1278433" y="193774"/>
                </a:cubicBezTo>
                <a:cubicBezTo>
                  <a:pt x="1281608" y="193774"/>
                  <a:pt x="1283196" y="196254"/>
                  <a:pt x="1283196" y="201215"/>
                </a:cubicBezTo>
                <a:cubicBezTo>
                  <a:pt x="1283196" y="206375"/>
                  <a:pt x="1281807" y="208954"/>
                  <a:pt x="1279028" y="208954"/>
                </a:cubicBezTo>
                <a:cubicBezTo>
                  <a:pt x="1269107" y="209947"/>
                  <a:pt x="1256506" y="214015"/>
                  <a:pt x="1241226" y="221158"/>
                </a:cubicBezTo>
                <a:cubicBezTo>
                  <a:pt x="1228328" y="227310"/>
                  <a:pt x="1212056" y="239712"/>
                  <a:pt x="1192410" y="258365"/>
                </a:cubicBezTo>
                <a:lnTo>
                  <a:pt x="1165026" y="283964"/>
                </a:lnTo>
                <a:cubicBezTo>
                  <a:pt x="1161057" y="288131"/>
                  <a:pt x="1157188" y="291802"/>
                  <a:pt x="1153417" y="294977"/>
                </a:cubicBezTo>
                <a:cubicBezTo>
                  <a:pt x="1188342" y="345182"/>
                  <a:pt x="1219001" y="387449"/>
                  <a:pt x="1245393" y="421779"/>
                </a:cubicBezTo>
                <a:cubicBezTo>
                  <a:pt x="1257895" y="437257"/>
                  <a:pt x="1266626" y="446782"/>
                  <a:pt x="1271587" y="450354"/>
                </a:cubicBezTo>
                <a:cubicBezTo>
                  <a:pt x="1276548" y="453529"/>
                  <a:pt x="1286172" y="455811"/>
                  <a:pt x="1300460" y="457200"/>
                </a:cubicBezTo>
                <a:cubicBezTo>
                  <a:pt x="1303635" y="457597"/>
                  <a:pt x="1305222" y="459978"/>
                  <a:pt x="1305222" y="464344"/>
                </a:cubicBezTo>
                <a:cubicBezTo>
                  <a:pt x="1305222" y="468908"/>
                  <a:pt x="1303238" y="471190"/>
                  <a:pt x="1299269" y="471190"/>
                </a:cubicBezTo>
                <a:lnTo>
                  <a:pt x="1250453" y="469404"/>
                </a:lnTo>
                <a:cubicBezTo>
                  <a:pt x="1227633" y="469404"/>
                  <a:pt x="1211163" y="469602"/>
                  <a:pt x="1201043" y="469999"/>
                </a:cubicBezTo>
                <a:cubicBezTo>
                  <a:pt x="1196478" y="461863"/>
                  <a:pt x="1190823" y="452338"/>
                  <a:pt x="1184076" y="441424"/>
                </a:cubicBezTo>
                <a:cubicBezTo>
                  <a:pt x="1146373" y="385861"/>
                  <a:pt x="1121965" y="350242"/>
                  <a:pt x="1110853" y="334565"/>
                </a:cubicBezTo>
                <a:lnTo>
                  <a:pt x="1100435" y="343793"/>
                </a:lnTo>
                <a:lnTo>
                  <a:pt x="1100435" y="381595"/>
                </a:lnTo>
                <a:cubicBezTo>
                  <a:pt x="1100435" y="417314"/>
                  <a:pt x="1101824" y="438646"/>
                  <a:pt x="1104602" y="445591"/>
                </a:cubicBezTo>
                <a:cubicBezTo>
                  <a:pt x="1106388" y="449957"/>
                  <a:pt x="1110356" y="452933"/>
                  <a:pt x="1116508" y="454521"/>
                </a:cubicBezTo>
                <a:cubicBezTo>
                  <a:pt x="1119683" y="455315"/>
                  <a:pt x="1126727" y="456208"/>
                  <a:pt x="1137642" y="457200"/>
                </a:cubicBezTo>
                <a:cubicBezTo>
                  <a:pt x="1141213" y="457597"/>
                  <a:pt x="1142999" y="459978"/>
                  <a:pt x="1142999" y="464344"/>
                </a:cubicBezTo>
                <a:cubicBezTo>
                  <a:pt x="1142999" y="468908"/>
                  <a:pt x="1141213" y="471190"/>
                  <a:pt x="1137642" y="471190"/>
                </a:cubicBezTo>
                <a:cubicBezTo>
                  <a:pt x="1114226" y="469999"/>
                  <a:pt x="1092497" y="469404"/>
                  <a:pt x="1072455" y="469404"/>
                </a:cubicBezTo>
                <a:cubicBezTo>
                  <a:pt x="1047849" y="469404"/>
                  <a:pt x="1024433" y="469999"/>
                  <a:pt x="1002208" y="471190"/>
                </a:cubicBezTo>
                <a:cubicBezTo>
                  <a:pt x="998239" y="471190"/>
                  <a:pt x="996255" y="468908"/>
                  <a:pt x="996255" y="464344"/>
                </a:cubicBezTo>
                <a:cubicBezTo>
                  <a:pt x="996255" y="459978"/>
                  <a:pt x="998041" y="457597"/>
                  <a:pt x="1001613" y="457200"/>
                </a:cubicBezTo>
                <a:cubicBezTo>
                  <a:pt x="1013519" y="456009"/>
                  <a:pt x="1020861" y="454918"/>
                  <a:pt x="1023639" y="453926"/>
                </a:cubicBezTo>
                <a:cubicBezTo>
                  <a:pt x="1028402" y="452537"/>
                  <a:pt x="1031676" y="449758"/>
                  <a:pt x="1033462" y="445591"/>
                </a:cubicBezTo>
                <a:cubicBezTo>
                  <a:pt x="1036240" y="439440"/>
                  <a:pt x="1037629" y="418306"/>
                  <a:pt x="1037629" y="382190"/>
                </a:cubicBezTo>
                <a:lnTo>
                  <a:pt x="1037629" y="105965"/>
                </a:lnTo>
                <a:cubicBezTo>
                  <a:pt x="1037629" y="80168"/>
                  <a:pt x="1036439" y="62904"/>
                  <a:pt x="1034057" y="54173"/>
                </a:cubicBezTo>
                <a:cubicBezTo>
                  <a:pt x="1031279" y="45640"/>
                  <a:pt x="1025227" y="41374"/>
                  <a:pt x="1015900" y="41374"/>
                </a:cubicBezTo>
                <a:lnTo>
                  <a:pt x="1013817" y="41374"/>
                </a:lnTo>
                <a:lnTo>
                  <a:pt x="999827" y="42565"/>
                </a:lnTo>
                <a:lnTo>
                  <a:pt x="996850" y="42565"/>
                </a:lnTo>
                <a:cubicBezTo>
                  <a:pt x="993675" y="42565"/>
                  <a:pt x="991889" y="40283"/>
                  <a:pt x="991492" y="35718"/>
                </a:cubicBezTo>
                <a:cubicBezTo>
                  <a:pt x="991294" y="34131"/>
                  <a:pt x="991195" y="33040"/>
                  <a:pt x="991195" y="32444"/>
                </a:cubicBezTo>
                <a:cubicBezTo>
                  <a:pt x="991195" y="29468"/>
                  <a:pt x="993477" y="27483"/>
                  <a:pt x="998041" y="26491"/>
                </a:cubicBezTo>
                <a:cubicBezTo>
                  <a:pt x="1024433" y="22125"/>
                  <a:pt x="1057374" y="13295"/>
                  <a:pt x="10968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33F852-3BC0-4534-80D9-0AA8DD9E12CF}"/>
              </a:ext>
            </a:extLst>
          </p:cNvPr>
          <p:cNvSpPr/>
          <p:nvPr/>
        </p:nvSpPr>
        <p:spPr>
          <a:xfrm>
            <a:off x="7199997" y="1795670"/>
            <a:ext cx="3591339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E11347E-3096-48D8-95B6-EC4779C36B18}"/>
              </a:ext>
            </a:extLst>
          </p:cNvPr>
          <p:cNvSpPr/>
          <p:nvPr/>
        </p:nvSpPr>
        <p:spPr>
          <a:xfrm>
            <a:off x="8660" y="3591340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924C612-EA4B-467B-886B-D64F13D9B9FF}"/>
              </a:ext>
            </a:extLst>
          </p:cNvPr>
          <p:cNvSpPr txBox="1"/>
          <p:nvPr/>
        </p:nvSpPr>
        <p:spPr>
          <a:xfrm>
            <a:off x="1323841" y="4154554"/>
            <a:ext cx="4514251" cy="623406"/>
          </a:xfrm>
          <a:custGeom>
            <a:avLst/>
            <a:gdLst/>
            <a:ahLst/>
            <a:cxnLst/>
            <a:rect l="l" t="t" r="r" b="b"/>
            <a:pathLst>
              <a:path w="4073724" h="562570">
                <a:moveTo>
                  <a:pt x="3279577" y="394990"/>
                </a:moveTo>
                <a:cubicBezTo>
                  <a:pt x="3358555" y="401935"/>
                  <a:pt x="3398044" y="422275"/>
                  <a:pt x="3398044" y="456009"/>
                </a:cubicBezTo>
                <a:cubicBezTo>
                  <a:pt x="3398044" y="464740"/>
                  <a:pt x="3395266" y="471884"/>
                  <a:pt x="3389709" y="477440"/>
                </a:cubicBezTo>
                <a:lnTo>
                  <a:pt x="3372631" y="484507"/>
                </a:lnTo>
                <a:lnTo>
                  <a:pt x="3372286" y="484529"/>
                </a:lnTo>
                <a:lnTo>
                  <a:pt x="3354586" y="478333"/>
                </a:lnTo>
                <a:cubicBezTo>
                  <a:pt x="3350617" y="474563"/>
                  <a:pt x="3345160" y="466923"/>
                  <a:pt x="3338215" y="455414"/>
                </a:cubicBezTo>
                <a:cubicBezTo>
                  <a:pt x="3326904" y="435372"/>
                  <a:pt x="3306762" y="417215"/>
                  <a:pt x="3277791" y="400943"/>
                </a:cubicBezTo>
                <a:cubicBezTo>
                  <a:pt x="3276997" y="400546"/>
                  <a:pt x="3276600" y="399752"/>
                  <a:pt x="3276600" y="398561"/>
                </a:cubicBezTo>
                <a:cubicBezTo>
                  <a:pt x="3276600" y="396180"/>
                  <a:pt x="3277592" y="394990"/>
                  <a:pt x="3279577" y="394990"/>
                </a:cubicBezTo>
                <a:close/>
                <a:moveTo>
                  <a:pt x="10418" y="381595"/>
                </a:moveTo>
                <a:cubicBezTo>
                  <a:pt x="19943" y="381595"/>
                  <a:pt x="35620" y="383183"/>
                  <a:pt x="57448" y="386358"/>
                </a:cubicBezTo>
                <a:cubicBezTo>
                  <a:pt x="126702" y="397272"/>
                  <a:pt x="176808" y="412551"/>
                  <a:pt x="207764" y="432197"/>
                </a:cubicBezTo>
                <a:cubicBezTo>
                  <a:pt x="230981" y="447079"/>
                  <a:pt x="242590" y="464542"/>
                  <a:pt x="242590" y="484584"/>
                </a:cubicBezTo>
                <a:cubicBezTo>
                  <a:pt x="242590" y="496490"/>
                  <a:pt x="238522" y="505222"/>
                  <a:pt x="230386" y="510778"/>
                </a:cubicBezTo>
                <a:cubicBezTo>
                  <a:pt x="224631" y="514548"/>
                  <a:pt x="217686" y="516433"/>
                  <a:pt x="209550" y="516433"/>
                </a:cubicBezTo>
                <a:cubicBezTo>
                  <a:pt x="199628" y="516433"/>
                  <a:pt x="189111" y="511175"/>
                  <a:pt x="177998" y="500658"/>
                </a:cubicBezTo>
                <a:cubicBezTo>
                  <a:pt x="155575" y="479425"/>
                  <a:pt x="131564" y="460672"/>
                  <a:pt x="105966" y="444400"/>
                </a:cubicBezTo>
                <a:cubicBezTo>
                  <a:pt x="73819" y="424557"/>
                  <a:pt x="41771" y="408880"/>
                  <a:pt x="9823" y="397371"/>
                </a:cubicBezTo>
                <a:cubicBezTo>
                  <a:pt x="3274" y="394990"/>
                  <a:pt x="0" y="392211"/>
                  <a:pt x="0" y="389036"/>
                </a:cubicBezTo>
                <a:cubicBezTo>
                  <a:pt x="0" y="384076"/>
                  <a:pt x="3473" y="381595"/>
                  <a:pt x="10418" y="381595"/>
                </a:cubicBezTo>
                <a:close/>
                <a:moveTo>
                  <a:pt x="3200400" y="298549"/>
                </a:moveTo>
                <a:lnTo>
                  <a:pt x="3200400" y="364033"/>
                </a:lnTo>
                <a:lnTo>
                  <a:pt x="3272433" y="364033"/>
                </a:lnTo>
                <a:lnTo>
                  <a:pt x="3272433" y="298549"/>
                </a:lnTo>
                <a:close/>
                <a:moveTo>
                  <a:pt x="2990552" y="229195"/>
                </a:moveTo>
                <a:cubicBezTo>
                  <a:pt x="2994720" y="229195"/>
                  <a:pt x="3006030" y="236537"/>
                  <a:pt x="3024485" y="251222"/>
                </a:cubicBezTo>
                <a:cubicBezTo>
                  <a:pt x="3033812" y="258762"/>
                  <a:pt x="3038475" y="264616"/>
                  <a:pt x="3038475" y="268783"/>
                </a:cubicBezTo>
                <a:cubicBezTo>
                  <a:pt x="3038475" y="271760"/>
                  <a:pt x="3032423" y="278209"/>
                  <a:pt x="3020318" y="288131"/>
                </a:cubicBezTo>
                <a:lnTo>
                  <a:pt x="3020318" y="429815"/>
                </a:lnTo>
                <a:cubicBezTo>
                  <a:pt x="3029843" y="445492"/>
                  <a:pt x="3038574" y="456704"/>
                  <a:pt x="3046512" y="463450"/>
                </a:cubicBezTo>
                <a:cubicBezTo>
                  <a:pt x="3054052" y="469602"/>
                  <a:pt x="3063974" y="474761"/>
                  <a:pt x="3076277" y="478929"/>
                </a:cubicBezTo>
                <a:cubicBezTo>
                  <a:pt x="3101479" y="459482"/>
                  <a:pt x="3121620" y="439043"/>
                  <a:pt x="3136702" y="417611"/>
                </a:cubicBezTo>
                <a:cubicBezTo>
                  <a:pt x="3143845" y="407690"/>
                  <a:pt x="3150195" y="396875"/>
                  <a:pt x="3155752" y="385167"/>
                </a:cubicBezTo>
                <a:cubicBezTo>
                  <a:pt x="3196828" y="401637"/>
                  <a:pt x="3217366" y="413047"/>
                  <a:pt x="3217366" y="419397"/>
                </a:cubicBezTo>
                <a:cubicBezTo>
                  <a:pt x="3217366" y="423763"/>
                  <a:pt x="3215084" y="426839"/>
                  <a:pt x="3210520" y="428625"/>
                </a:cubicBezTo>
                <a:cubicBezTo>
                  <a:pt x="3206750" y="430014"/>
                  <a:pt x="3199805" y="431006"/>
                  <a:pt x="3189684" y="431601"/>
                </a:cubicBezTo>
                <a:cubicBezTo>
                  <a:pt x="3159522" y="455414"/>
                  <a:pt x="3127474" y="472876"/>
                  <a:pt x="3093541" y="483989"/>
                </a:cubicBezTo>
                <a:cubicBezTo>
                  <a:pt x="3124696" y="490537"/>
                  <a:pt x="3167360" y="493811"/>
                  <a:pt x="3221534" y="493811"/>
                </a:cubicBezTo>
                <a:lnTo>
                  <a:pt x="3372286" y="484529"/>
                </a:lnTo>
                <a:lnTo>
                  <a:pt x="3372445" y="484584"/>
                </a:lnTo>
                <a:lnTo>
                  <a:pt x="3372631" y="484507"/>
                </a:lnTo>
                <a:lnTo>
                  <a:pt x="3463230" y="478929"/>
                </a:lnTo>
                <a:cubicBezTo>
                  <a:pt x="3464620" y="478730"/>
                  <a:pt x="3465314" y="479524"/>
                  <a:pt x="3465314" y="481310"/>
                </a:cubicBezTo>
                <a:cubicBezTo>
                  <a:pt x="3465314" y="483493"/>
                  <a:pt x="3464620" y="484981"/>
                  <a:pt x="3463230" y="485775"/>
                </a:cubicBezTo>
                <a:cubicBezTo>
                  <a:pt x="3450332" y="492720"/>
                  <a:pt x="3442791" y="503932"/>
                  <a:pt x="3440609" y="519410"/>
                </a:cubicBezTo>
                <a:cubicBezTo>
                  <a:pt x="3439418" y="529133"/>
                  <a:pt x="3437831" y="535186"/>
                  <a:pt x="3435846" y="537567"/>
                </a:cubicBezTo>
                <a:cubicBezTo>
                  <a:pt x="3434259" y="539551"/>
                  <a:pt x="3430786" y="540742"/>
                  <a:pt x="3425428" y="541139"/>
                </a:cubicBezTo>
                <a:cubicBezTo>
                  <a:pt x="3395266" y="544512"/>
                  <a:pt x="3343474" y="546199"/>
                  <a:pt x="3270052" y="546199"/>
                </a:cubicBezTo>
                <a:cubicBezTo>
                  <a:pt x="3206552" y="546199"/>
                  <a:pt x="3158133" y="542825"/>
                  <a:pt x="3124795" y="536079"/>
                </a:cubicBezTo>
                <a:cubicBezTo>
                  <a:pt x="3093641" y="529927"/>
                  <a:pt x="3069134" y="519708"/>
                  <a:pt x="3051274" y="505420"/>
                </a:cubicBezTo>
                <a:cubicBezTo>
                  <a:pt x="3030240" y="488156"/>
                  <a:pt x="3014266" y="461863"/>
                  <a:pt x="3003352" y="426541"/>
                </a:cubicBezTo>
                <a:cubicBezTo>
                  <a:pt x="2996208" y="440035"/>
                  <a:pt x="2985195" y="457696"/>
                  <a:pt x="2970312" y="479524"/>
                </a:cubicBezTo>
                <a:cubicBezTo>
                  <a:pt x="2957413" y="497979"/>
                  <a:pt x="2946896" y="512068"/>
                  <a:pt x="2938760" y="521791"/>
                </a:cubicBezTo>
                <a:cubicBezTo>
                  <a:pt x="2939157" y="525958"/>
                  <a:pt x="2939355" y="529530"/>
                  <a:pt x="2939355" y="532507"/>
                </a:cubicBezTo>
                <a:cubicBezTo>
                  <a:pt x="2939355" y="544413"/>
                  <a:pt x="2935684" y="550366"/>
                  <a:pt x="2928342" y="550366"/>
                </a:cubicBezTo>
                <a:cubicBezTo>
                  <a:pt x="2919809" y="550366"/>
                  <a:pt x="2904827" y="525165"/>
                  <a:pt x="2883396" y="474761"/>
                </a:cubicBezTo>
                <a:cubicBezTo>
                  <a:pt x="2895104" y="470594"/>
                  <a:pt x="2909491" y="464145"/>
                  <a:pt x="2926556" y="455414"/>
                </a:cubicBezTo>
                <a:cubicBezTo>
                  <a:pt x="2943622" y="446087"/>
                  <a:pt x="2956024" y="438150"/>
                  <a:pt x="2963763" y="431601"/>
                </a:cubicBezTo>
                <a:lnTo>
                  <a:pt x="2963763" y="271760"/>
                </a:lnTo>
                <a:lnTo>
                  <a:pt x="2930128" y="271760"/>
                </a:lnTo>
                <a:cubicBezTo>
                  <a:pt x="2919809" y="271760"/>
                  <a:pt x="2908697" y="273447"/>
                  <a:pt x="2896791" y="276820"/>
                </a:cubicBezTo>
                <a:lnTo>
                  <a:pt x="2889945" y="253008"/>
                </a:lnTo>
                <a:cubicBezTo>
                  <a:pt x="2904033" y="256183"/>
                  <a:pt x="2917230" y="257770"/>
                  <a:pt x="2929533" y="257770"/>
                </a:cubicBezTo>
                <a:lnTo>
                  <a:pt x="2960191" y="257770"/>
                </a:lnTo>
                <a:cubicBezTo>
                  <a:pt x="2975868" y="238720"/>
                  <a:pt x="2985988" y="229195"/>
                  <a:pt x="2990552" y="229195"/>
                </a:cubicBezTo>
                <a:close/>
                <a:moveTo>
                  <a:pt x="3143250" y="221754"/>
                </a:moveTo>
                <a:cubicBezTo>
                  <a:pt x="3193058" y="226119"/>
                  <a:pt x="3217962" y="232072"/>
                  <a:pt x="3217962" y="239613"/>
                </a:cubicBezTo>
                <a:cubicBezTo>
                  <a:pt x="3217962" y="243780"/>
                  <a:pt x="3212108" y="248642"/>
                  <a:pt x="3200400" y="254198"/>
                </a:cubicBezTo>
                <a:lnTo>
                  <a:pt x="3200400" y="284559"/>
                </a:lnTo>
                <a:lnTo>
                  <a:pt x="3272433" y="284559"/>
                </a:lnTo>
                <a:lnTo>
                  <a:pt x="3272433" y="269379"/>
                </a:lnTo>
                <a:cubicBezTo>
                  <a:pt x="3272433" y="254496"/>
                  <a:pt x="3271441" y="238621"/>
                  <a:pt x="3269456" y="221754"/>
                </a:cubicBezTo>
                <a:cubicBezTo>
                  <a:pt x="3319264" y="226318"/>
                  <a:pt x="3344168" y="232271"/>
                  <a:pt x="3344168" y="239613"/>
                </a:cubicBezTo>
                <a:cubicBezTo>
                  <a:pt x="3344168" y="243780"/>
                  <a:pt x="3338314" y="248642"/>
                  <a:pt x="3326606" y="254198"/>
                </a:cubicBezTo>
                <a:lnTo>
                  <a:pt x="3326606" y="284559"/>
                </a:lnTo>
                <a:lnTo>
                  <a:pt x="3346847" y="284559"/>
                </a:lnTo>
                <a:cubicBezTo>
                  <a:pt x="3364905" y="262533"/>
                  <a:pt x="3376414" y="251519"/>
                  <a:pt x="3381375" y="251519"/>
                </a:cubicBezTo>
                <a:cubicBezTo>
                  <a:pt x="3385344" y="251519"/>
                  <a:pt x="3396555" y="259258"/>
                  <a:pt x="3415010" y="274736"/>
                </a:cubicBezTo>
                <a:cubicBezTo>
                  <a:pt x="3424337" y="282872"/>
                  <a:pt x="3429000" y="288826"/>
                  <a:pt x="3429000" y="292596"/>
                </a:cubicBezTo>
                <a:cubicBezTo>
                  <a:pt x="3429000" y="296565"/>
                  <a:pt x="3426321" y="298549"/>
                  <a:pt x="3420963" y="298549"/>
                </a:cubicBezTo>
                <a:lnTo>
                  <a:pt x="3326606" y="298549"/>
                </a:lnTo>
                <a:lnTo>
                  <a:pt x="3326606" y="364033"/>
                </a:lnTo>
                <a:lnTo>
                  <a:pt x="3370362" y="364033"/>
                </a:lnTo>
                <a:cubicBezTo>
                  <a:pt x="3390206" y="340816"/>
                  <a:pt x="3402608" y="329208"/>
                  <a:pt x="3407569" y="329208"/>
                </a:cubicBezTo>
                <a:cubicBezTo>
                  <a:pt x="3411736" y="329208"/>
                  <a:pt x="3423741" y="337343"/>
                  <a:pt x="3443585" y="353615"/>
                </a:cubicBezTo>
                <a:cubicBezTo>
                  <a:pt x="3453705" y="361950"/>
                  <a:pt x="3458766" y="368101"/>
                  <a:pt x="3458766" y="372070"/>
                </a:cubicBezTo>
                <a:cubicBezTo>
                  <a:pt x="3458766" y="376039"/>
                  <a:pt x="3456186" y="378023"/>
                  <a:pt x="3451027" y="378023"/>
                </a:cubicBezTo>
                <a:lnTo>
                  <a:pt x="3075980" y="378023"/>
                </a:lnTo>
                <a:cubicBezTo>
                  <a:pt x="3069034" y="378023"/>
                  <a:pt x="3060303" y="379214"/>
                  <a:pt x="3049786" y="381595"/>
                </a:cubicBezTo>
                <a:lnTo>
                  <a:pt x="3043237" y="359271"/>
                </a:lnTo>
                <a:cubicBezTo>
                  <a:pt x="3053953" y="362446"/>
                  <a:pt x="3064272" y="364033"/>
                  <a:pt x="3074194" y="364033"/>
                </a:cubicBezTo>
                <a:lnTo>
                  <a:pt x="3146822" y="364033"/>
                </a:lnTo>
                <a:lnTo>
                  <a:pt x="3146822" y="298549"/>
                </a:lnTo>
                <a:lnTo>
                  <a:pt x="3104257" y="298549"/>
                </a:lnTo>
                <a:cubicBezTo>
                  <a:pt x="3095923" y="298549"/>
                  <a:pt x="3085306" y="299740"/>
                  <a:pt x="3072408" y="302121"/>
                </a:cubicBezTo>
                <a:lnTo>
                  <a:pt x="3065859" y="279797"/>
                </a:lnTo>
                <a:cubicBezTo>
                  <a:pt x="3080941" y="282972"/>
                  <a:pt x="3095327" y="284559"/>
                  <a:pt x="3109020" y="284559"/>
                </a:cubicBezTo>
                <a:lnTo>
                  <a:pt x="3146822" y="284559"/>
                </a:lnTo>
                <a:lnTo>
                  <a:pt x="3146822" y="269379"/>
                </a:lnTo>
                <a:cubicBezTo>
                  <a:pt x="3146822" y="257274"/>
                  <a:pt x="3145631" y="241399"/>
                  <a:pt x="3143250" y="221754"/>
                </a:cubicBezTo>
                <a:close/>
                <a:moveTo>
                  <a:pt x="2059781" y="210145"/>
                </a:moveTo>
                <a:cubicBezTo>
                  <a:pt x="2065933" y="210145"/>
                  <a:pt x="2075260" y="213618"/>
                  <a:pt x="2087761" y="220563"/>
                </a:cubicBezTo>
                <a:cubicBezTo>
                  <a:pt x="2104430" y="229890"/>
                  <a:pt x="2112764" y="239018"/>
                  <a:pt x="2112764" y="247947"/>
                </a:cubicBezTo>
                <a:cubicBezTo>
                  <a:pt x="2112764" y="252313"/>
                  <a:pt x="2109887" y="257373"/>
                  <a:pt x="2104132" y="263128"/>
                </a:cubicBezTo>
                <a:cubicBezTo>
                  <a:pt x="2100957" y="266303"/>
                  <a:pt x="2098973" y="270569"/>
                  <a:pt x="2098179" y="275927"/>
                </a:cubicBezTo>
                <a:cubicBezTo>
                  <a:pt x="2095599" y="294580"/>
                  <a:pt x="2092027" y="321468"/>
                  <a:pt x="2087463" y="356592"/>
                </a:cubicBezTo>
                <a:cubicBezTo>
                  <a:pt x="2082503" y="393303"/>
                  <a:pt x="2078732" y="421382"/>
                  <a:pt x="2076152" y="440829"/>
                </a:cubicBezTo>
                <a:cubicBezTo>
                  <a:pt x="2092027" y="445194"/>
                  <a:pt x="2099965" y="452735"/>
                  <a:pt x="2099965" y="463450"/>
                </a:cubicBezTo>
                <a:cubicBezTo>
                  <a:pt x="2099965" y="473571"/>
                  <a:pt x="2095698" y="478631"/>
                  <a:pt x="2087166" y="478631"/>
                </a:cubicBezTo>
                <a:cubicBezTo>
                  <a:pt x="2085182" y="478631"/>
                  <a:pt x="2076847" y="478135"/>
                  <a:pt x="2062163" y="477143"/>
                </a:cubicBezTo>
                <a:lnTo>
                  <a:pt x="2028527" y="476547"/>
                </a:lnTo>
                <a:cubicBezTo>
                  <a:pt x="1990824" y="476547"/>
                  <a:pt x="1948359" y="479822"/>
                  <a:pt x="1901131" y="486370"/>
                </a:cubicBezTo>
                <a:cubicBezTo>
                  <a:pt x="1883668" y="488751"/>
                  <a:pt x="1872357" y="492025"/>
                  <a:pt x="1867198" y="496193"/>
                </a:cubicBezTo>
                <a:cubicBezTo>
                  <a:pt x="1862832" y="498971"/>
                  <a:pt x="1858764" y="500360"/>
                  <a:pt x="1854994" y="500360"/>
                </a:cubicBezTo>
                <a:cubicBezTo>
                  <a:pt x="1845667" y="500360"/>
                  <a:pt x="1835845" y="494704"/>
                  <a:pt x="1825526" y="483393"/>
                </a:cubicBezTo>
                <a:cubicBezTo>
                  <a:pt x="1814215" y="470693"/>
                  <a:pt x="1808559" y="458886"/>
                  <a:pt x="1808559" y="447972"/>
                </a:cubicBezTo>
                <a:cubicBezTo>
                  <a:pt x="1808559" y="439043"/>
                  <a:pt x="1810544" y="434578"/>
                  <a:pt x="1814513" y="434578"/>
                </a:cubicBezTo>
                <a:cubicBezTo>
                  <a:pt x="1816298" y="434578"/>
                  <a:pt x="1818382" y="435768"/>
                  <a:pt x="1820763" y="438150"/>
                </a:cubicBezTo>
                <a:cubicBezTo>
                  <a:pt x="1829891" y="449858"/>
                  <a:pt x="1841699" y="455711"/>
                  <a:pt x="1856185" y="455711"/>
                </a:cubicBezTo>
                <a:cubicBezTo>
                  <a:pt x="1865312" y="455711"/>
                  <a:pt x="1877914" y="454918"/>
                  <a:pt x="1893987" y="453330"/>
                </a:cubicBezTo>
                <a:cubicBezTo>
                  <a:pt x="1911449" y="451544"/>
                  <a:pt x="1956892" y="447774"/>
                  <a:pt x="2030314" y="442019"/>
                </a:cubicBezTo>
                <a:cubicBezTo>
                  <a:pt x="2035671" y="406102"/>
                  <a:pt x="2038946" y="378023"/>
                  <a:pt x="2040136" y="357783"/>
                </a:cubicBezTo>
                <a:cubicBezTo>
                  <a:pt x="1997472" y="359965"/>
                  <a:pt x="1956197" y="363438"/>
                  <a:pt x="1916311" y="368201"/>
                </a:cubicBezTo>
                <a:cubicBezTo>
                  <a:pt x="1900237" y="369788"/>
                  <a:pt x="1889125" y="372864"/>
                  <a:pt x="1882973" y="377428"/>
                </a:cubicBezTo>
                <a:cubicBezTo>
                  <a:pt x="1879005" y="380206"/>
                  <a:pt x="1874738" y="381595"/>
                  <a:pt x="1870174" y="381595"/>
                </a:cubicBezTo>
                <a:cubicBezTo>
                  <a:pt x="1860252" y="381595"/>
                  <a:pt x="1849834" y="375047"/>
                  <a:pt x="1838921" y="361950"/>
                </a:cubicBezTo>
                <a:cubicBezTo>
                  <a:pt x="1828403" y="349250"/>
                  <a:pt x="1823145" y="338336"/>
                  <a:pt x="1823145" y="329208"/>
                </a:cubicBezTo>
                <a:cubicBezTo>
                  <a:pt x="1823145" y="322262"/>
                  <a:pt x="1824931" y="318790"/>
                  <a:pt x="1828502" y="318790"/>
                </a:cubicBezTo>
                <a:cubicBezTo>
                  <a:pt x="1830090" y="318790"/>
                  <a:pt x="1832769" y="320377"/>
                  <a:pt x="1836539" y="323552"/>
                </a:cubicBezTo>
                <a:cubicBezTo>
                  <a:pt x="1847652" y="332482"/>
                  <a:pt x="1857375" y="336947"/>
                  <a:pt x="1865709" y="336947"/>
                </a:cubicBezTo>
                <a:cubicBezTo>
                  <a:pt x="1870869" y="336947"/>
                  <a:pt x="1882874" y="336351"/>
                  <a:pt x="1901726" y="335161"/>
                </a:cubicBezTo>
                <a:lnTo>
                  <a:pt x="2042517" y="324147"/>
                </a:lnTo>
                <a:cubicBezTo>
                  <a:pt x="2044502" y="303708"/>
                  <a:pt x="2046189" y="282277"/>
                  <a:pt x="2047578" y="259854"/>
                </a:cubicBezTo>
                <a:cubicBezTo>
                  <a:pt x="2047578" y="259060"/>
                  <a:pt x="2047578" y="258266"/>
                  <a:pt x="2047578" y="257472"/>
                </a:cubicBezTo>
                <a:cubicBezTo>
                  <a:pt x="2047578" y="253702"/>
                  <a:pt x="2045891" y="251817"/>
                  <a:pt x="2042517" y="251817"/>
                </a:cubicBezTo>
                <a:cubicBezTo>
                  <a:pt x="1985963" y="255587"/>
                  <a:pt x="1943100" y="259258"/>
                  <a:pt x="1913930" y="262830"/>
                </a:cubicBezTo>
                <a:cubicBezTo>
                  <a:pt x="1890117" y="265410"/>
                  <a:pt x="1874937" y="268684"/>
                  <a:pt x="1868388" y="272653"/>
                </a:cubicBezTo>
                <a:cubicBezTo>
                  <a:pt x="1862634" y="275828"/>
                  <a:pt x="1857474" y="277415"/>
                  <a:pt x="1852910" y="277415"/>
                </a:cubicBezTo>
                <a:cubicBezTo>
                  <a:pt x="1844973" y="277415"/>
                  <a:pt x="1835646" y="270668"/>
                  <a:pt x="1824931" y="257175"/>
                </a:cubicBezTo>
                <a:cubicBezTo>
                  <a:pt x="1814810" y="245268"/>
                  <a:pt x="1809750" y="233660"/>
                  <a:pt x="1809750" y="222349"/>
                </a:cubicBezTo>
                <a:cubicBezTo>
                  <a:pt x="1809750" y="214610"/>
                  <a:pt x="1811735" y="210740"/>
                  <a:pt x="1815703" y="210740"/>
                </a:cubicBezTo>
                <a:cubicBezTo>
                  <a:pt x="1816894" y="210740"/>
                  <a:pt x="1818779" y="211931"/>
                  <a:pt x="1821359" y="214312"/>
                </a:cubicBezTo>
                <a:cubicBezTo>
                  <a:pt x="1833662" y="226219"/>
                  <a:pt x="1844377" y="232172"/>
                  <a:pt x="1853506" y="232172"/>
                </a:cubicBezTo>
                <a:cubicBezTo>
                  <a:pt x="1865809" y="232172"/>
                  <a:pt x="1879303" y="231378"/>
                  <a:pt x="1893987" y="229790"/>
                </a:cubicBezTo>
                <a:cubicBezTo>
                  <a:pt x="1940620" y="226417"/>
                  <a:pt x="1983879" y="223540"/>
                  <a:pt x="2023765" y="221158"/>
                </a:cubicBezTo>
                <a:cubicBezTo>
                  <a:pt x="2031306" y="220761"/>
                  <a:pt x="2038449" y="218479"/>
                  <a:pt x="2045196" y="214312"/>
                </a:cubicBezTo>
                <a:cubicBezTo>
                  <a:pt x="2049760" y="211534"/>
                  <a:pt x="2054622" y="210145"/>
                  <a:pt x="2059781" y="210145"/>
                </a:cubicBezTo>
                <a:close/>
                <a:moveTo>
                  <a:pt x="1147167" y="210145"/>
                </a:moveTo>
                <a:cubicBezTo>
                  <a:pt x="1167606" y="210145"/>
                  <a:pt x="1188145" y="213419"/>
                  <a:pt x="1208782" y="219968"/>
                </a:cubicBezTo>
                <a:cubicBezTo>
                  <a:pt x="1240929" y="230286"/>
                  <a:pt x="1257003" y="245963"/>
                  <a:pt x="1257003" y="266997"/>
                </a:cubicBezTo>
                <a:cubicBezTo>
                  <a:pt x="1257003" y="277515"/>
                  <a:pt x="1253827" y="286444"/>
                  <a:pt x="1247478" y="293786"/>
                </a:cubicBezTo>
                <a:cubicBezTo>
                  <a:pt x="1241524" y="300732"/>
                  <a:pt x="1234083" y="304204"/>
                  <a:pt x="1225153" y="304204"/>
                </a:cubicBezTo>
                <a:cubicBezTo>
                  <a:pt x="1215827" y="304204"/>
                  <a:pt x="1206699" y="297061"/>
                  <a:pt x="1197769" y="282773"/>
                </a:cubicBezTo>
                <a:cubicBezTo>
                  <a:pt x="1182092" y="256976"/>
                  <a:pt x="1162447" y="237430"/>
                  <a:pt x="1138833" y="224135"/>
                </a:cubicBezTo>
                <a:cubicBezTo>
                  <a:pt x="1133078" y="221952"/>
                  <a:pt x="1130201" y="219372"/>
                  <a:pt x="1130201" y="216396"/>
                </a:cubicBezTo>
                <a:cubicBezTo>
                  <a:pt x="1130201" y="212229"/>
                  <a:pt x="1135856" y="210145"/>
                  <a:pt x="1147167" y="210145"/>
                </a:cubicBezTo>
                <a:close/>
                <a:moveTo>
                  <a:pt x="580727" y="205978"/>
                </a:moveTo>
                <a:cubicBezTo>
                  <a:pt x="582116" y="205978"/>
                  <a:pt x="585192" y="206772"/>
                  <a:pt x="589955" y="208359"/>
                </a:cubicBezTo>
                <a:cubicBezTo>
                  <a:pt x="611783" y="217289"/>
                  <a:pt x="628452" y="227310"/>
                  <a:pt x="639961" y="238422"/>
                </a:cubicBezTo>
                <a:cubicBezTo>
                  <a:pt x="652066" y="250527"/>
                  <a:pt x="658118" y="263326"/>
                  <a:pt x="658118" y="276820"/>
                </a:cubicBezTo>
                <a:cubicBezTo>
                  <a:pt x="658118" y="296267"/>
                  <a:pt x="648196" y="305990"/>
                  <a:pt x="628352" y="305990"/>
                </a:cubicBezTo>
                <a:cubicBezTo>
                  <a:pt x="616446" y="305990"/>
                  <a:pt x="609104" y="298251"/>
                  <a:pt x="606326" y="282773"/>
                </a:cubicBezTo>
                <a:cubicBezTo>
                  <a:pt x="604341" y="270272"/>
                  <a:pt x="600670" y="258068"/>
                  <a:pt x="595313" y="246161"/>
                </a:cubicBezTo>
                <a:cubicBezTo>
                  <a:pt x="592733" y="238422"/>
                  <a:pt x="587871" y="229096"/>
                  <a:pt x="580727" y="218182"/>
                </a:cubicBezTo>
                <a:cubicBezTo>
                  <a:pt x="577949" y="214213"/>
                  <a:pt x="576560" y="211534"/>
                  <a:pt x="576560" y="210145"/>
                </a:cubicBezTo>
                <a:cubicBezTo>
                  <a:pt x="576560" y="207367"/>
                  <a:pt x="577949" y="205978"/>
                  <a:pt x="580727" y="205978"/>
                </a:cubicBezTo>
                <a:close/>
                <a:moveTo>
                  <a:pt x="11013" y="204787"/>
                </a:moveTo>
                <a:cubicBezTo>
                  <a:pt x="23316" y="204787"/>
                  <a:pt x="41176" y="206573"/>
                  <a:pt x="64591" y="210145"/>
                </a:cubicBezTo>
                <a:cubicBezTo>
                  <a:pt x="103882" y="216495"/>
                  <a:pt x="134441" y="227905"/>
                  <a:pt x="156270" y="244376"/>
                </a:cubicBezTo>
                <a:cubicBezTo>
                  <a:pt x="168374" y="253901"/>
                  <a:pt x="174427" y="265708"/>
                  <a:pt x="174427" y="279797"/>
                </a:cubicBezTo>
                <a:cubicBezTo>
                  <a:pt x="174427" y="289718"/>
                  <a:pt x="171152" y="297358"/>
                  <a:pt x="164604" y="302716"/>
                </a:cubicBezTo>
                <a:cubicBezTo>
                  <a:pt x="159048" y="307280"/>
                  <a:pt x="151904" y="309562"/>
                  <a:pt x="143173" y="309562"/>
                </a:cubicBezTo>
                <a:cubicBezTo>
                  <a:pt x="134640" y="309562"/>
                  <a:pt x="124718" y="303212"/>
                  <a:pt x="113407" y="290512"/>
                </a:cubicBezTo>
                <a:cubicBezTo>
                  <a:pt x="101302" y="277217"/>
                  <a:pt x="87908" y="265311"/>
                  <a:pt x="73223" y="254794"/>
                </a:cubicBezTo>
                <a:cubicBezTo>
                  <a:pt x="54769" y="240903"/>
                  <a:pt x="33635" y="228501"/>
                  <a:pt x="9823" y="217586"/>
                </a:cubicBezTo>
                <a:cubicBezTo>
                  <a:pt x="4465" y="215205"/>
                  <a:pt x="1786" y="212725"/>
                  <a:pt x="1786" y="210145"/>
                </a:cubicBezTo>
                <a:cubicBezTo>
                  <a:pt x="1786" y="206573"/>
                  <a:pt x="4862" y="204787"/>
                  <a:pt x="11013" y="204787"/>
                </a:cubicBezTo>
                <a:close/>
                <a:moveTo>
                  <a:pt x="836414" y="181570"/>
                </a:moveTo>
                <a:cubicBezTo>
                  <a:pt x="847923" y="181570"/>
                  <a:pt x="863104" y="187424"/>
                  <a:pt x="881956" y="199132"/>
                </a:cubicBezTo>
                <a:cubicBezTo>
                  <a:pt x="899021" y="210244"/>
                  <a:pt x="907554" y="220662"/>
                  <a:pt x="907554" y="230386"/>
                </a:cubicBezTo>
                <a:cubicBezTo>
                  <a:pt x="907554" y="235942"/>
                  <a:pt x="903089" y="241796"/>
                  <a:pt x="894159" y="247947"/>
                </a:cubicBezTo>
                <a:cubicBezTo>
                  <a:pt x="888802" y="251519"/>
                  <a:pt x="884535" y="257076"/>
                  <a:pt x="881360" y="264616"/>
                </a:cubicBezTo>
                <a:cubicBezTo>
                  <a:pt x="855762" y="316210"/>
                  <a:pt x="822226" y="363736"/>
                  <a:pt x="780752" y="407193"/>
                </a:cubicBezTo>
                <a:cubicBezTo>
                  <a:pt x="736501" y="453826"/>
                  <a:pt x="685701" y="489644"/>
                  <a:pt x="628352" y="514647"/>
                </a:cubicBezTo>
                <a:cubicBezTo>
                  <a:pt x="624384" y="516632"/>
                  <a:pt x="620911" y="517624"/>
                  <a:pt x="617934" y="517624"/>
                </a:cubicBezTo>
                <a:cubicBezTo>
                  <a:pt x="614759" y="517624"/>
                  <a:pt x="613172" y="515441"/>
                  <a:pt x="613172" y="511075"/>
                </a:cubicBezTo>
                <a:cubicBezTo>
                  <a:pt x="613172" y="508694"/>
                  <a:pt x="614759" y="506412"/>
                  <a:pt x="617934" y="504229"/>
                </a:cubicBezTo>
                <a:cubicBezTo>
                  <a:pt x="676077" y="462359"/>
                  <a:pt x="725289" y="415032"/>
                  <a:pt x="765572" y="362247"/>
                </a:cubicBezTo>
                <a:cubicBezTo>
                  <a:pt x="794147" y="324346"/>
                  <a:pt x="816670" y="285254"/>
                  <a:pt x="833140" y="244971"/>
                </a:cubicBezTo>
                <a:cubicBezTo>
                  <a:pt x="838498" y="232866"/>
                  <a:pt x="841177" y="224730"/>
                  <a:pt x="841177" y="220563"/>
                </a:cubicBezTo>
                <a:cubicBezTo>
                  <a:pt x="841177" y="216594"/>
                  <a:pt x="838994" y="212328"/>
                  <a:pt x="834628" y="207764"/>
                </a:cubicBezTo>
                <a:cubicBezTo>
                  <a:pt x="829667" y="202803"/>
                  <a:pt x="823317" y="198536"/>
                  <a:pt x="815578" y="194965"/>
                </a:cubicBezTo>
                <a:cubicBezTo>
                  <a:pt x="813594" y="194369"/>
                  <a:pt x="812602" y="193179"/>
                  <a:pt x="812602" y="191393"/>
                </a:cubicBezTo>
                <a:cubicBezTo>
                  <a:pt x="812602" y="189408"/>
                  <a:pt x="814189" y="187523"/>
                  <a:pt x="817364" y="185737"/>
                </a:cubicBezTo>
                <a:cubicBezTo>
                  <a:pt x="822325" y="182959"/>
                  <a:pt x="828675" y="181570"/>
                  <a:pt x="836414" y="181570"/>
                </a:cubicBezTo>
                <a:close/>
                <a:moveTo>
                  <a:pt x="687288" y="180975"/>
                </a:moveTo>
                <a:cubicBezTo>
                  <a:pt x="689471" y="180975"/>
                  <a:pt x="693341" y="182165"/>
                  <a:pt x="698897" y="184547"/>
                </a:cubicBezTo>
                <a:cubicBezTo>
                  <a:pt x="718344" y="193079"/>
                  <a:pt x="733425" y="203299"/>
                  <a:pt x="744141" y="215205"/>
                </a:cubicBezTo>
                <a:cubicBezTo>
                  <a:pt x="756047" y="228302"/>
                  <a:pt x="762000" y="242093"/>
                  <a:pt x="762000" y="256579"/>
                </a:cubicBezTo>
                <a:cubicBezTo>
                  <a:pt x="762000" y="266104"/>
                  <a:pt x="759222" y="273843"/>
                  <a:pt x="753666" y="279797"/>
                </a:cubicBezTo>
                <a:cubicBezTo>
                  <a:pt x="748705" y="285154"/>
                  <a:pt x="742256" y="287833"/>
                  <a:pt x="734318" y="287833"/>
                </a:cubicBezTo>
                <a:cubicBezTo>
                  <a:pt x="725190" y="287833"/>
                  <a:pt x="718939" y="285353"/>
                  <a:pt x="715566" y="280392"/>
                </a:cubicBezTo>
                <a:cubicBezTo>
                  <a:pt x="713184" y="277217"/>
                  <a:pt x="711597" y="271561"/>
                  <a:pt x="710803" y="263426"/>
                </a:cubicBezTo>
                <a:cubicBezTo>
                  <a:pt x="709017" y="249535"/>
                  <a:pt x="706140" y="236240"/>
                  <a:pt x="702171" y="223540"/>
                </a:cubicBezTo>
                <a:cubicBezTo>
                  <a:pt x="697806" y="211038"/>
                  <a:pt x="693142" y="201116"/>
                  <a:pt x="688181" y="193774"/>
                </a:cubicBezTo>
                <a:cubicBezTo>
                  <a:pt x="684808" y="189210"/>
                  <a:pt x="683121" y="186333"/>
                  <a:pt x="683121" y="185142"/>
                </a:cubicBezTo>
                <a:cubicBezTo>
                  <a:pt x="683121" y="182364"/>
                  <a:pt x="684510" y="180975"/>
                  <a:pt x="687288" y="180975"/>
                </a:cubicBezTo>
                <a:close/>
                <a:moveTo>
                  <a:pt x="1583234" y="164604"/>
                </a:moveTo>
                <a:cubicBezTo>
                  <a:pt x="1587203" y="164604"/>
                  <a:pt x="1589187" y="166588"/>
                  <a:pt x="1589187" y="170557"/>
                </a:cubicBezTo>
                <a:cubicBezTo>
                  <a:pt x="1589187" y="173136"/>
                  <a:pt x="1587798" y="176609"/>
                  <a:pt x="1585020" y="180975"/>
                </a:cubicBezTo>
                <a:cubicBezTo>
                  <a:pt x="1547912" y="236537"/>
                  <a:pt x="1500783" y="289421"/>
                  <a:pt x="1443633" y="339626"/>
                </a:cubicBezTo>
                <a:cubicBezTo>
                  <a:pt x="1393230" y="383282"/>
                  <a:pt x="1336675" y="424061"/>
                  <a:pt x="1273969" y="461962"/>
                </a:cubicBezTo>
                <a:cubicBezTo>
                  <a:pt x="1264245" y="467717"/>
                  <a:pt x="1257995" y="472579"/>
                  <a:pt x="1255216" y="476547"/>
                </a:cubicBezTo>
                <a:cubicBezTo>
                  <a:pt x="1249065" y="484683"/>
                  <a:pt x="1241723" y="488751"/>
                  <a:pt x="1233190" y="488751"/>
                </a:cubicBezTo>
                <a:cubicBezTo>
                  <a:pt x="1222077" y="488751"/>
                  <a:pt x="1208485" y="479623"/>
                  <a:pt x="1192411" y="461367"/>
                </a:cubicBezTo>
                <a:cubicBezTo>
                  <a:pt x="1173361" y="438943"/>
                  <a:pt x="1163836" y="421084"/>
                  <a:pt x="1163836" y="407789"/>
                </a:cubicBezTo>
                <a:cubicBezTo>
                  <a:pt x="1163836" y="402034"/>
                  <a:pt x="1165027" y="396676"/>
                  <a:pt x="1167408" y="391715"/>
                </a:cubicBezTo>
                <a:cubicBezTo>
                  <a:pt x="1169194" y="387747"/>
                  <a:pt x="1170880" y="385762"/>
                  <a:pt x="1172468" y="385762"/>
                </a:cubicBezTo>
                <a:cubicBezTo>
                  <a:pt x="1173659" y="385762"/>
                  <a:pt x="1176635" y="388143"/>
                  <a:pt x="1181398" y="392906"/>
                </a:cubicBezTo>
                <a:cubicBezTo>
                  <a:pt x="1195884" y="409178"/>
                  <a:pt x="1207691" y="417314"/>
                  <a:pt x="1216819" y="417314"/>
                </a:cubicBezTo>
                <a:cubicBezTo>
                  <a:pt x="1224558" y="417314"/>
                  <a:pt x="1236762" y="413246"/>
                  <a:pt x="1253431" y="405110"/>
                </a:cubicBezTo>
                <a:cubicBezTo>
                  <a:pt x="1299667" y="383480"/>
                  <a:pt x="1349474" y="353219"/>
                  <a:pt x="1402854" y="314325"/>
                </a:cubicBezTo>
                <a:cubicBezTo>
                  <a:pt x="1459211" y="272851"/>
                  <a:pt x="1514574" y="226417"/>
                  <a:pt x="1568946" y="175022"/>
                </a:cubicBezTo>
                <a:cubicBezTo>
                  <a:pt x="1575892" y="168076"/>
                  <a:pt x="1580654" y="164604"/>
                  <a:pt x="1583234" y="164604"/>
                </a:cubicBezTo>
                <a:close/>
                <a:moveTo>
                  <a:pt x="2786955" y="128587"/>
                </a:moveTo>
                <a:cubicBezTo>
                  <a:pt x="2791123" y="128587"/>
                  <a:pt x="2793206" y="130373"/>
                  <a:pt x="2793206" y="133945"/>
                </a:cubicBezTo>
                <a:cubicBezTo>
                  <a:pt x="2793206" y="136723"/>
                  <a:pt x="2792016" y="140196"/>
                  <a:pt x="2789634" y="144363"/>
                </a:cubicBezTo>
                <a:cubicBezTo>
                  <a:pt x="2753122" y="208458"/>
                  <a:pt x="2710855" y="265410"/>
                  <a:pt x="2662833" y="315218"/>
                </a:cubicBezTo>
                <a:cubicBezTo>
                  <a:pt x="2613025" y="366018"/>
                  <a:pt x="2558752" y="413543"/>
                  <a:pt x="2500015" y="457795"/>
                </a:cubicBezTo>
                <a:cubicBezTo>
                  <a:pt x="2493863" y="462161"/>
                  <a:pt x="2488605" y="467022"/>
                  <a:pt x="2484239" y="472380"/>
                </a:cubicBezTo>
                <a:cubicBezTo>
                  <a:pt x="2476897" y="482104"/>
                  <a:pt x="2468761" y="486965"/>
                  <a:pt x="2459831" y="486965"/>
                </a:cubicBezTo>
                <a:cubicBezTo>
                  <a:pt x="2449314" y="486965"/>
                  <a:pt x="2436912" y="479226"/>
                  <a:pt x="2422624" y="463748"/>
                </a:cubicBezTo>
                <a:cubicBezTo>
                  <a:pt x="2399804" y="439539"/>
                  <a:pt x="2388394" y="420687"/>
                  <a:pt x="2388394" y="407193"/>
                </a:cubicBezTo>
                <a:cubicBezTo>
                  <a:pt x="2388394" y="391715"/>
                  <a:pt x="2391668" y="383976"/>
                  <a:pt x="2398216" y="383976"/>
                </a:cubicBezTo>
                <a:cubicBezTo>
                  <a:pt x="2400002" y="383976"/>
                  <a:pt x="2403177" y="386655"/>
                  <a:pt x="2407741" y="392013"/>
                </a:cubicBezTo>
                <a:cubicBezTo>
                  <a:pt x="2422227" y="407094"/>
                  <a:pt x="2431653" y="414635"/>
                  <a:pt x="2436019" y="414635"/>
                </a:cubicBezTo>
                <a:cubicBezTo>
                  <a:pt x="2442567" y="414635"/>
                  <a:pt x="2452886" y="410567"/>
                  <a:pt x="2466975" y="402431"/>
                </a:cubicBezTo>
                <a:cubicBezTo>
                  <a:pt x="2530078" y="365323"/>
                  <a:pt x="2586434" y="325437"/>
                  <a:pt x="2636044" y="282773"/>
                </a:cubicBezTo>
                <a:cubicBezTo>
                  <a:pt x="2688828" y="235545"/>
                  <a:pt x="2736552" y="185936"/>
                  <a:pt x="2779216" y="133945"/>
                </a:cubicBezTo>
                <a:cubicBezTo>
                  <a:pt x="2782193" y="130373"/>
                  <a:pt x="2784773" y="128587"/>
                  <a:pt x="2786955" y="128587"/>
                </a:cubicBezTo>
                <a:close/>
                <a:moveTo>
                  <a:pt x="2383929" y="120551"/>
                </a:moveTo>
                <a:cubicBezTo>
                  <a:pt x="2387699" y="120551"/>
                  <a:pt x="2391569" y="120749"/>
                  <a:pt x="2395537" y="121146"/>
                </a:cubicBezTo>
                <a:cubicBezTo>
                  <a:pt x="2424112" y="124718"/>
                  <a:pt x="2450009" y="132854"/>
                  <a:pt x="2473226" y="145554"/>
                </a:cubicBezTo>
                <a:cubicBezTo>
                  <a:pt x="2501205" y="160833"/>
                  <a:pt x="2515195" y="181173"/>
                  <a:pt x="2515195" y="206573"/>
                </a:cubicBezTo>
                <a:cubicBezTo>
                  <a:pt x="2515195" y="217487"/>
                  <a:pt x="2511623" y="226219"/>
                  <a:pt x="2504480" y="232767"/>
                </a:cubicBezTo>
                <a:cubicBezTo>
                  <a:pt x="2498328" y="238125"/>
                  <a:pt x="2490887" y="240804"/>
                  <a:pt x="2482155" y="240804"/>
                </a:cubicBezTo>
                <a:cubicBezTo>
                  <a:pt x="2468463" y="240804"/>
                  <a:pt x="2458541" y="233263"/>
                  <a:pt x="2452390" y="218182"/>
                </a:cubicBezTo>
                <a:cubicBezTo>
                  <a:pt x="2446437" y="204093"/>
                  <a:pt x="2437904" y="189508"/>
                  <a:pt x="2426791" y="174426"/>
                </a:cubicBezTo>
                <a:cubicBezTo>
                  <a:pt x="2411710" y="154384"/>
                  <a:pt x="2396827" y="140097"/>
                  <a:pt x="2382143" y="131564"/>
                </a:cubicBezTo>
                <a:cubicBezTo>
                  <a:pt x="2379365" y="129976"/>
                  <a:pt x="2377976" y="127893"/>
                  <a:pt x="2377976" y="125313"/>
                </a:cubicBezTo>
                <a:cubicBezTo>
                  <a:pt x="2377976" y="122138"/>
                  <a:pt x="2379960" y="120551"/>
                  <a:pt x="2383929" y="120551"/>
                </a:cubicBezTo>
                <a:close/>
                <a:moveTo>
                  <a:pt x="1219200" y="81558"/>
                </a:moveTo>
                <a:cubicBezTo>
                  <a:pt x="1243410" y="81558"/>
                  <a:pt x="1265139" y="86221"/>
                  <a:pt x="1284387" y="95547"/>
                </a:cubicBezTo>
                <a:cubicBezTo>
                  <a:pt x="1313359" y="110430"/>
                  <a:pt x="1327845" y="126901"/>
                  <a:pt x="1327845" y="144958"/>
                </a:cubicBezTo>
                <a:cubicBezTo>
                  <a:pt x="1327845" y="156269"/>
                  <a:pt x="1324769" y="165397"/>
                  <a:pt x="1318617" y="172343"/>
                </a:cubicBezTo>
                <a:cubicBezTo>
                  <a:pt x="1312664" y="178891"/>
                  <a:pt x="1304925" y="182165"/>
                  <a:pt x="1295400" y="182165"/>
                </a:cubicBezTo>
                <a:cubicBezTo>
                  <a:pt x="1289844" y="182165"/>
                  <a:pt x="1285180" y="180280"/>
                  <a:pt x="1281410" y="176510"/>
                </a:cubicBezTo>
                <a:cubicBezTo>
                  <a:pt x="1278434" y="173533"/>
                  <a:pt x="1274564" y="167878"/>
                  <a:pt x="1269802" y="159543"/>
                </a:cubicBezTo>
                <a:cubicBezTo>
                  <a:pt x="1253728" y="131167"/>
                  <a:pt x="1235472" y="109438"/>
                  <a:pt x="1215033" y="94357"/>
                </a:cubicBezTo>
                <a:cubicBezTo>
                  <a:pt x="1210866" y="91380"/>
                  <a:pt x="1208782" y="88801"/>
                  <a:pt x="1208782" y="86618"/>
                </a:cubicBezTo>
                <a:cubicBezTo>
                  <a:pt x="1208782" y="83244"/>
                  <a:pt x="1212255" y="81558"/>
                  <a:pt x="1219200" y="81558"/>
                </a:cubicBezTo>
                <a:close/>
                <a:moveTo>
                  <a:pt x="3794522" y="62210"/>
                </a:moveTo>
                <a:lnTo>
                  <a:pt x="3794522" y="104775"/>
                </a:lnTo>
                <a:cubicBezTo>
                  <a:pt x="3794522" y="154186"/>
                  <a:pt x="3793927" y="196254"/>
                  <a:pt x="3792736" y="230981"/>
                </a:cubicBezTo>
                <a:lnTo>
                  <a:pt x="3969544" y="230981"/>
                </a:lnTo>
                <a:lnTo>
                  <a:pt x="3969544" y="62210"/>
                </a:lnTo>
                <a:close/>
                <a:moveTo>
                  <a:pt x="63401" y="50006"/>
                </a:moveTo>
                <a:cubicBezTo>
                  <a:pt x="86221" y="50006"/>
                  <a:pt x="111026" y="52486"/>
                  <a:pt x="137815" y="57447"/>
                </a:cubicBezTo>
                <a:cubicBezTo>
                  <a:pt x="156666" y="61813"/>
                  <a:pt x="171648" y="66278"/>
                  <a:pt x="182761" y="70842"/>
                </a:cubicBezTo>
                <a:cubicBezTo>
                  <a:pt x="215702" y="84733"/>
                  <a:pt x="232172" y="104179"/>
                  <a:pt x="232172" y="129183"/>
                </a:cubicBezTo>
                <a:cubicBezTo>
                  <a:pt x="232172" y="139104"/>
                  <a:pt x="229493" y="147042"/>
                  <a:pt x="224135" y="152995"/>
                </a:cubicBezTo>
                <a:cubicBezTo>
                  <a:pt x="219571" y="158353"/>
                  <a:pt x="213916" y="161032"/>
                  <a:pt x="207169" y="161032"/>
                </a:cubicBezTo>
                <a:cubicBezTo>
                  <a:pt x="195858" y="161032"/>
                  <a:pt x="185539" y="155773"/>
                  <a:pt x="176213" y="145256"/>
                </a:cubicBezTo>
                <a:cubicBezTo>
                  <a:pt x="158750" y="125412"/>
                  <a:pt x="140692" y="109140"/>
                  <a:pt x="122039" y="96440"/>
                </a:cubicBezTo>
                <a:cubicBezTo>
                  <a:pt x="102394" y="83145"/>
                  <a:pt x="81459" y="72529"/>
                  <a:pt x="59234" y="64591"/>
                </a:cubicBezTo>
                <a:cubicBezTo>
                  <a:pt x="51891" y="62210"/>
                  <a:pt x="48220" y="59630"/>
                  <a:pt x="48220" y="56852"/>
                </a:cubicBezTo>
                <a:cubicBezTo>
                  <a:pt x="48220" y="52288"/>
                  <a:pt x="53281" y="50006"/>
                  <a:pt x="63401" y="50006"/>
                </a:cubicBezTo>
                <a:close/>
                <a:moveTo>
                  <a:pt x="2921198" y="19347"/>
                </a:moveTo>
                <a:cubicBezTo>
                  <a:pt x="2921397" y="19347"/>
                  <a:pt x="2921695" y="19347"/>
                  <a:pt x="2922091" y="19347"/>
                </a:cubicBezTo>
                <a:cubicBezTo>
                  <a:pt x="2986980" y="35421"/>
                  <a:pt x="3019425" y="61416"/>
                  <a:pt x="3019425" y="97333"/>
                </a:cubicBezTo>
                <a:cubicBezTo>
                  <a:pt x="3019425" y="108843"/>
                  <a:pt x="3016151" y="117971"/>
                  <a:pt x="3009602" y="124718"/>
                </a:cubicBezTo>
                <a:cubicBezTo>
                  <a:pt x="3003451" y="130869"/>
                  <a:pt x="2995513" y="133945"/>
                  <a:pt x="2985790" y="133945"/>
                </a:cubicBezTo>
                <a:cubicBezTo>
                  <a:pt x="2978249" y="133945"/>
                  <a:pt x="2972296" y="131068"/>
                  <a:pt x="2967930" y="125313"/>
                </a:cubicBezTo>
                <a:cubicBezTo>
                  <a:pt x="2963962" y="119757"/>
                  <a:pt x="2959993" y="110033"/>
                  <a:pt x="2956024" y="96143"/>
                </a:cubicBezTo>
                <a:cubicBezTo>
                  <a:pt x="2947293" y="65782"/>
                  <a:pt x="2934295" y="42069"/>
                  <a:pt x="2917031" y="25003"/>
                </a:cubicBezTo>
                <a:cubicBezTo>
                  <a:pt x="2916634" y="24408"/>
                  <a:pt x="2916436" y="23812"/>
                  <a:pt x="2916436" y="23217"/>
                </a:cubicBezTo>
                <a:cubicBezTo>
                  <a:pt x="2916436" y="20637"/>
                  <a:pt x="2918023" y="19347"/>
                  <a:pt x="2921198" y="19347"/>
                </a:cubicBezTo>
                <a:close/>
                <a:moveTo>
                  <a:pt x="3734098" y="15776"/>
                </a:moveTo>
                <a:cubicBezTo>
                  <a:pt x="3756720" y="25896"/>
                  <a:pt x="3778746" y="36711"/>
                  <a:pt x="3800177" y="48220"/>
                </a:cubicBezTo>
                <a:lnTo>
                  <a:pt x="3965377" y="48220"/>
                </a:lnTo>
                <a:cubicBezTo>
                  <a:pt x="3981252" y="29567"/>
                  <a:pt x="3991372" y="20240"/>
                  <a:pt x="3995738" y="20240"/>
                </a:cubicBezTo>
                <a:cubicBezTo>
                  <a:pt x="4001691" y="20240"/>
                  <a:pt x="4012903" y="27979"/>
                  <a:pt x="4029373" y="43458"/>
                </a:cubicBezTo>
                <a:cubicBezTo>
                  <a:pt x="4037906" y="51990"/>
                  <a:pt x="4042172" y="58241"/>
                  <a:pt x="4042172" y="62210"/>
                </a:cubicBezTo>
                <a:cubicBezTo>
                  <a:pt x="4042172" y="67369"/>
                  <a:pt x="4036616" y="73422"/>
                  <a:pt x="4025503" y="80367"/>
                </a:cubicBezTo>
                <a:lnTo>
                  <a:pt x="4025503" y="113407"/>
                </a:lnTo>
                <a:lnTo>
                  <a:pt x="4028182" y="250924"/>
                </a:lnTo>
                <a:cubicBezTo>
                  <a:pt x="4028182" y="267196"/>
                  <a:pt x="4016772" y="275332"/>
                  <a:pt x="3993952" y="275332"/>
                </a:cubicBezTo>
                <a:cubicBezTo>
                  <a:pt x="3977680" y="275332"/>
                  <a:pt x="3969544" y="268684"/>
                  <a:pt x="3969544" y="255389"/>
                </a:cubicBezTo>
                <a:lnTo>
                  <a:pt x="3969544" y="244971"/>
                </a:lnTo>
                <a:lnTo>
                  <a:pt x="3881140" y="244971"/>
                </a:lnTo>
                <a:cubicBezTo>
                  <a:pt x="3893443" y="302319"/>
                  <a:pt x="3914180" y="350837"/>
                  <a:pt x="3943350" y="390525"/>
                </a:cubicBezTo>
                <a:cubicBezTo>
                  <a:pt x="3974505" y="432593"/>
                  <a:pt x="4017367" y="468114"/>
                  <a:pt x="4071938" y="497086"/>
                </a:cubicBezTo>
                <a:cubicBezTo>
                  <a:pt x="4073128" y="497681"/>
                  <a:pt x="4073724" y="498673"/>
                  <a:pt x="4073724" y="500062"/>
                </a:cubicBezTo>
                <a:cubicBezTo>
                  <a:pt x="4073724" y="501451"/>
                  <a:pt x="4072930" y="502344"/>
                  <a:pt x="4071342" y="502741"/>
                </a:cubicBezTo>
                <a:cubicBezTo>
                  <a:pt x="4059436" y="506313"/>
                  <a:pt x="4050506" y="511274"/>
                  <a:pt x="4044553" y="517624"/>
                </a:cubicBezTo>
                <a:cubicBezTo>
                  <a:pt x="4039394" y="523379"/>
                  <a:pt x="4034135" y="532804"/>
                  <a:pt x="4028777" y="545901"/>
                </a:cubicBezTo>
                <a:cubicBezTo>
                  <a:pt x="4026198" y="552450"/>
                  <a:pt x="4022725" y="555724"/>
                  <a:pt x="4018359" y="555724"/>
                </a:cubicBezTo>
                <a:cubicBezTo>
                  <a:pt x="4014986" y="555724"/>
                  <a:pt x="4009033" y="551854"/>
                  <a:pt x="4000500" y="544115"/>
                </a:cubicBezTo>
                <a:cubicBezTo>
                  <a:pt x="3960614" y="509389"/>
                  <a:pt x="3930749" y="468610"/>
                  <a:pt x="3910905" y="421779"/>
                </a:cubicBezTo>
                <a:cubicBezTo>
                  <a:pt x="3892649" y="380702"/>
                  <a:pt x="3878064" y="321766"/>
                  <a:pt x="3867150" y="244971"/>
                </a:cubicBezTo>
                <a:lnTo>
                  <a:pt x="3792736" y="244971"/>
                </a:lnTo>
                <a:cubicBezTo>
                  <a:pt x="3790950" y="291405"/>
                  <a:pt x="3786981" y="328711"/>
                  <a:pt x="3780830" y="356890"/>
                </a:cubicBezTo>
                <a:cubicBezTo>
                  <a:pt x="3775869" y="379710"/>
                  <a:pt x="3768229" y="403026"/>
                  <a:pt x="3757910" y="426839"/>
                </a:cubicBezTo>
                <a:cubicBezTo>
                  <a:pt x="3732708" y="482004"/>
                  <a:pt x="3698577" y="524470"/>
                  <a:pt x="3655516" y="554236"/>
                </a:cubicBezTo>
                <a:cubicBezTo>
                  <a:pt x="3655120" y="554434"/>
                  <a:pt x="3654723" y="554533"/>
                  <a:pt x="3654326" y="554533"/>
                </a:cubicBezTo>
                <a:cubicBezTo>
                  <a:pt x="3651548" y="554533"/>
                  <a:pt x="3650159" y="552847"/>
                  <a:pt x="3650159" y="549473"/>
                </a:cubicBezTo>
                <a:cubicBezTo>
                  <a:pt x="3650159" y="548878"/>
                  <a:pt x="3650357" y="548382"/>
                  <a:pt x="3650754" y="547985"/>
                </a:cubicBezTo>
                <a:cubicBezTo>
                  <a:pt x="3688655" y="495994"/>
                  <a:pt x="3713262" y="440729"/>
                  <a:pt x="3724573" y="382190"/>
                </a:cubicBezTo>
                <a:cubicBezTo>
                  <a:pt x="3733899" y="334962"/>
                  <a:pt x="3738562" y="267494"/>
                  <a:pt x="3738562" y="179784"/>
                </a:cubicBezTo>
                <a:cubicBezTo>
                  <a:pt x="3738562" y="110728"/>
                  <a:pt x="3737074" y="56058"/>
                  <a:pt x="3734098" y="15776"/>
                </a:cubicBezTo>
                <a:close/>
                <a:moveTo>
                  <a:pt x="3587353" y="3274"/>
                </a:moveTo>
                <a:cubicBezTo>
                  <a:pt x="3619897" y="6052"/>
                  <a:pt x="3641130" y="8830"/>
                  <a:pt x="3651052" y="11608"/>
                </a:cubicBezTo>
                <a:cubicBezTo>
                  <a:pt x="3660180" y="14188"/>
                  <a:pt x="3664744" y="17859"/>
                  <a:pt x="3664744" y="22622"/>
                </a:cubicBezTo>
                <a:cubicBezTo>
                  <a:pt x="3664744" y="29567"/>
                  <a:pt x="3658195" y="35024"/>
                  <a:pt x="3645098" y="38993"/>
                </a:cubicBezTo>
                <a:lnTo>
                  <a:pt x="3645098" y="147637"/>
                </a:lnTo>
                <a:lnTo>
                  <a:pt x="3651052" y="147637"/>
                </a:lnTo>
                <a:cubicBezTo>
                  <a:pt x="3667522" y="126404"/>
                  <a:pt x="3678337" y="115788"/>
                  <a:pt x="3683496" y="115788"/>
                </a:cubicBezTo>
                <a:cubicBezTo>
                  <a:pt x="3687465" y="115788"/>
                  <a:pt x="3698081" y="123130"/>
                  <a:pt x="3715345" y="137815"/>
                </a:cubicBezTo>
                <a:cubicBezTo>
                  <a:pt x="3724275" y="146149"/>
                  <a:pt x="3728740" y="152102"/>
                  <a:pt x="3728740" y="155674"/>
                </a:cubicBezTo>
                <a:cubicBezTo>
                  <a:pt x="3728740" y="159643"/>
                  <a:pt x="3726061" y="161627"/>
                  <a:pt x="3720703" y="161627"/>
                </a:cubicBezTo>
                <a:lnTo>
                  <a:pt x="3645098" y="161627"/>
                </a:lnTo>
                <a:lnTo>
                  <a:pt x="3645098" y="278011"/>
                </a:lnTo>
                <a:cubicBezTo>
                  <a:pt x="3674269" y="269676"/>
                  <a:pt x="3700066" y="261441"/>
                  <a:pt x="3722489" y="253305"/>
                </a:cubicBezTo>
                <a:cubicBezTo>
                  <a:pt x="3722688" y="253107"/>
                  <a:pt x="3722886" y="253008"/>
                  <a:pt x="3723084" y="253008"/>
                </a:cubicBezTo>
                <a:cubicBezTo>
                  <a:pt x="3725069" y="253008"/>
                  <a:pt x="3726061" y="254496"/>
                  <a:pt x="3726061" y="257472"/>
                </a:cubicBezTo>
                <a:cubicBezTo>
                  <a:pt x="3726061" y="258861"/>
                  <a:pt x="3725664" y="259854"/>
                  <a:pt x="3724870" y="260449"/>
                </a:cubicBezTo>
                <a:cubicBezTo>
                  <a:pt x="3697089" y="279499"/>
                  <a:pt x="3670498" y="296168"/>
                  <a:pt x="3645098" y="310455"/>
                </a:cubicBezTo>
                <a:lnTo>
                  <a:pt x="3645098" y="364033"/>
                </a:lnTo>
                <a:lnTo>
                  <a:pt x="3645694" y="500955"/>
                </a:lnTo>
                <a:cubicBezTo>
                  <a:pt x="3645694" y="518021"/>
                  <a:pt x="3642221" y="531812"/>
                  <a:pt x="3635276" y="542329"/>
                </a:cubicBezTo>
                <a:cubicBezTo>
                  <a:pt x="3624957" y="555823"/>
                  <a:pt x="3606502" y="562570"/>
                  <a:pt x="3579912" y="562570"/>
                </a:cubicBezTo>
                <a:cubicBezTo>
                  <a:pt x="3574355" y="562570"/>
                  <a:pt x="3571280" y="558304"/>
                  <a:pt x="3570684" y="549771"/>
                </a:cubicBezTo>
                <a:cubicBezTo>
                  <a:pt x="3569692" y="536872"/>
                  <a:pt x="3565128" y="527546"/>
                  <a:pt x="3556992" y="521791"/>
                </a:cubicBezTo>
                <a:cubicBezTo>
                  <a:pt x="3549650" y="516632"/>
                  <a:pt x="3534966" y="510976"/>
                  <a:pt x="3512939" y="504825"/>
                </a:cubicBezTo>
                <a:cubicBezTo>
                  <a:pt x="3511352" y="504428"/>
                  <a:pt x="3510558" y="503039"/>
                  <a:pt x="3510558" y="500658"/>
                </a:cubicBezTo>
                <a:cubicBezTo>
                  <a:pt x="3510558" y="498078"/>
                  <a:pt x="3511352" y="496788"/>
                  <a:pt x="3512939" y="496788"/>
                </a:cubicBezTo>
                <a:cubicBezTo>
                  <a:pt x="3541911" y="498772"/>
                  <a:pt x="3564830" y="499765"/>
                  <a:pt x="3581698" y="499765"/>
                </a:cubicBezTo>
                <a:cubicBezTo>
                  <a:pt x="3585865" y="499765"/>
                  <a:pt x="3588345" y="499169"/>
                  <a:pt x="3589139" y="497979"/>
                </a:cubicBezTo>
                <a:cubicBezTo>
                  <a:pt x="3589933" y="496986"/>
                  <a:pt x="3590330" y="494605"/>
                  <a:pt x="3590330" y="490835"/>
                </a:cubicBezTo>
                <a:lnTo>
                  <a:pt x="3590330" y="339030"/>
                </a:lnTo>
                <a:cubicBezTo>
                  <a:pt x="3585369" y="341213"/>
                  <a:pt x="3572371" y="346868"/>
                  <a:pt x="3551337" y="355997"/>
                </a:cubicBezTo>
                <a:cubicBezTo>
                  <a:pt x="3549551" y="370681"/>
                  <a:pt x="3545483" y="378023"/>
                  <a:pt x="3539133" y="378023"/>
                </a:cubicBezTo>
                <a:cubicBezTo>
                  <a:pt x="3535164" y="378023"/>
                  <a:pt x="3531394" y="373757"/>
                  <a:pt x="3527822" y="365224"/>
                </a:cubicBezTo>
                <a:cubicBezTo>
                  <a:pt x="3524449" y="356890"/>
                  <a:pt x="3518098" y="337740"/>
                  <a:pt x="3508772" y="307776"/>
                </a:cubicBezTo>
                <a:cubicBezTo>
                  <a:pt x="3525242" y="305594"/>
                  <a:pt x="3539034" y="303411"/>
                  <a:pt x="3550146" y="301228"/>
                </a:cubicBezTo>
                <a:cubicBezTo>
                  <a:pt x="3559076" y="299640"/>
                  <a:pt x="3572470" y="296763"/>
                  <a:pt x="3590330" y="292596"/>
                </a:cubicBezTo>
                <a:lnTo>
                  <a:pt x="3590330" y="161627"/>
                </a:lnTo>
                <a:lnTo>
                  <a:pt x="3554313" y="161627"/>
                </a:lnTo>
                <a:cubicBezTo>
                  <a:pt x="3545979" y="161627"/>
                  <a:pt x="3535462" y="162818"/>
                  <a:pt x="3522762" y="165199"/>
                </a:cubicBezTo>
                <a:lnTo>
                  <a:pt x="3515916" y="142875"/>
                </a:lnTo>
                <a:cubicBezTo>
                  <a:pt x="3529409" y="146050"/>
                  <a:pt x="3542010" y="147637"/>
                  <a:pt x="3553718" y="147637"/>
                </a:cubicBezTo>
                <a:lnTo>
                  <a:pt x="3590330" y="147637"/>
                </a:lnTo>
                <a:lnTo>
                  <a:pt x="3590330" y="75009"/>
                </a:lnTo>
                <a:cubicBezTo>
                  <a:pt x="3590330" y="45442"/>
                  <a:pt x="3589338" y="21530"/>
                  <a:pt x="3587353" y="3274"/>
                </a:cubicBezTo>
                <a:close/>
                <a:moveTo>
                  <a:pt x="3398639" y="0"/>
                </a:moveTo>
                <a:cubicBezTo>
                  <a:pt x="3403203" y="0"/>
                  <a:pt x="3413919" y="7739"/>
                  <a:pt x="3430786" y="23217"/>
                </a:cubicBezTo>
                <a:cubicBezTo>
                  <a:pt x="3439319" y="30559"/>
                  <a:pt x="3443585" y="36413"/>
                  <a:pt x="3443585" y="40779"/>
                </a:cubicBezTo>
                <a:cubicBezTo>
                  <a:pt x="3443585" y="43755"/>
                  <a:pt x="3437930" y="49907"/>
                  <a:pt x="3426619" y="59233"/>
                </a:cubicBezTo>
                <a:lnTo>
                  <a:pt x="3426619" y="66972"/>
                </a:lnTo>
                <a:lnTo>
                  <a:pt x="3428405" y="105370"/>
                </a:lnTo>
                <a:cubicBezTo>
                  <a:pt x="3428405" y="119261"/>
                  <a:pt x="3418284" y="126206"/>
                  <a:pt x="3398044" y="126206"/>
                </a:cubicBezTo>
                <a:cubicBezTo>
                  <a:pt x="3386137" y="126206"/>
                  <a:pt x="3379589" y="121741"/>
                  <a:pt x="3378398" y="112811"/>
                </a:cubicBezTo>
                <a:lnTo>
                  <a:pt x="3303389" y="112811"/>
                </a:lnTo>
                <a:lnTo>
                  <a:pt x="3303389" y="148233"/>
                </a:lnTo>
                <a:cubicBezTo>
                  <a:pt x="3303389" y="156368"/>
                  <a:pt x="3304083" y="161627"/>
                  <a:pt x="3305473" y="164008"/>
                </a:cubicBezTo>
                <a:cubicBezTo>
                  <a:pt x="3307457" y="167183"/>
                  <a:pt x="3312319" y="169267"/>
                  <a:pt x="3320058" y="170259"/>
                </a:cubicBezTo>
                <a:cubicBezTo>
                  <a:pt x="3325812" y="170854"/>
                  <a:pt x="3338512" y="171152"/>
                  <a:pt x="3358158" y="171152"/>
                </a:cubicBezTo>
                <a:cubicBezTo>
                  <a:pt x="3382962" y="171152"/>
                  <a:pt x="3398242" y="169366"/>
                  <a:pt x="3403997" y="165794"/>
                </a:cubicBezTo>
                <a:cubicBezTo>
                  <a:pt x="3409751" y="162024"/>
                  <a:pt x="3417888" y="149622"/>
                  <a:pt x="3428405" y="128587"/>
                </a:cubicBezTo>
                <a:cubicBezTo>
                  <a:pt x="3429000" y="127397"/>
                  <a:pt x="3430191" y="126801"/>
                  <a:pt x="3431977" y="126801"/>
                </a:cubicBezTo>
                <a:cubicBezTo>
                  <a:pt x="3433961" y="126801"/>
                  <a:pt x="3434953" y="127595"/>
                  <a:pt x="3434953" y="129183"/>
                </a:cubicBezTo>
                <a:lnTo>
                  <a:pt x="3434953" y="151804"/>
                </a:lnTo>
                <a:cubicBezTo>
                  <a:pt x="3434953" y="157162"/>
                  <a:pt x="3437632" y="161032"/>
                  <a:pt x="3442990" y="163413"/>
                </a:cubicBezTo>
                <a:cubicBezTo>
                  <a:pt x="3451126" y="167183"/>
                  <a:pt x="3455194" y="172640"/>
                  <a:pt x="3455194" y="179784"/>
                </a:cubicBezTo>
                <a:cubicBezTo>
                  <a:pt x="3455194" y="191095"/>
                  <a:pt x="3447851" y="198735"/>
                  <a:pt x="3433167" y="202704"/>
                </a:cubicBezTo>
                <a:cubicBezTo>
                  <a:pt x="3418483" y="207665"/>
                  <a:pt x="3391892" y="210145"/>
                  <a:pt x="3353395" y="210145"/>
                </a:cubicBezTo>
                <a:cubicBezTo>
                  <a:pt x="3311723" y="210145"/>
                  <a:pt x="3284934" y="206871"/>
                  <a:pt x="3273028" y="200322"/>
                </a:cubicBezTo>
                <a:cubicBezTo>
                  <a:pt x="3261916" y="194171"/>
                  <a:pt x="3256359" y="182066"/>
                  <a:pt x="3256359" y="164008"/>
                </a:cubicBezTo>
                <a:lnTo>
                  <a:pt x="3256955" y="114597"/>
                </a:lnTo>
                <a:cubicBezTo>
                  <a:pt x="3256955" y="103088"/>
                  <a:pt x="3255963" y="88205"/>
                  <a:pt x="3253978" y="69949"/>
                </a:cubicBezTo>
                <a:cubicBezTo>
                  <a:pt x="3269853" y="77093"/>
                  <a:pt x="3288407" y="86717"/>
                  <a:pt x="3309640" y="98822"/>
                </a:cubicBezTo>
                <a:lnTo>
                  <a:pt x="3378398" y="98822"/>
                </a:lnTo>
                <a:lnTo>
                  <a:pt x="3378398" y="42565"/>
                </a:lnTo>
                <a:lnTo>
                  <a:pt x="3292376" y="42565"/>
                </a:lnTo>
                <a:cubicBezTo>
                  <a:pt x="3280668" y="42565"/>
                  <a:pt x="3268266" y="44152"/>
                  <a:pt x="3255169" y="47327"/>
                </a:cubicBezTo>
                <a:lnTo>
                  <a:pt x="3248620" y="23812"/>
                </a:lnTo>
                <a:cubicBezTo>
                  <a:pt x="3263702" y="26987"/>
                  <a:pt x="3277890" y="28575"/>
                  <a:pt x="3291185" y="28575"/>
                </a:cubicBezTo>
                <a:lnTo>
                  <a:pt x="3367980" y="28575"/>
                </a:lnTo>
                <a:cubicBezTo>
                  <a:pt x="3383855" y="9525"/>
                  <a:pt x="3394075" y="0"/>
                  <a:pt x="3398639" y="0"/>
                </a:cubicBezTo>
                <a:close/>
                <a:moveTo>
                  <a:pt x="3196828" y="0"/>
                </a:moveTo>
                <a:cubicBezTo>
                  <a:pt x="3200995" y="0"/>
                  <a:pt x="3211512" y="7739"/>
                  <a:pt x="3228380" y="23217"/>
                </a:cubicBezTo>
                <a:cubicBezTo>
                  <a:pt x="3236913" y="31154"/>
                  <a:pt x="3241179" y="37207"/>
                  <a:pt x="3241179" y="41374"/>
                </a:cubicBezTo>
                <a:cubicBezTo>
                  <a:pt x="3241179" y="44549"/>
                  <a:pt x="3235523" y="50502"/>
                  <a:pt x="3224212" y="59233"/>
                </a:cubicBezTo>
                <a:lnTo>
                  <a:pt x="3224212" y="66377"/>
                </a:lnTo>
                <a:lnTo>
                  <a:pt x="3225998" y="103584"/>
                </a:lnTo>
                <a:cubicBezTo>
                  <a:pt x="3225998" y="117475"/>
                  <a:pt x="3216077" y="124420"/>
                  <a:pt x="3196233" y="124420"/>
                </a:cubicBezTo>
                <a:cubicBezTo>
                  <a:pt x="3184525" y="124420"/>
                  <a:pt x="3177778" y="120551"/>
                  <a:pt x="3175992" y="112811"/>
                </a:cubicBezTo>
                <a:lnTo>
                  <a:pt x="3102769" y="112811"/>
                </a:lnTo>
                <a:lnTo>
                  <a:pt x="3102769" y="148233"/>
                </a:lnTo>
                <a:cubicBezTo>
                  <a:pt x="3102769" y="159345"/>
                  <a:pt x="3104852" y="165893"/>
                  <a:pt x="3109020" y="167878"/>
                </a:cubicBezTo>
                <a:cubicBezTo>
                  <a:pt x="3112790" y="169664"/>
                  <a:pt x="3122910" y="170557"/>
                  <a:pt x="3139380" y="170557"/>
                </a:cubicBezTo>
                <a:cubicBezTo>
                  <a:pt x="3169345" y="170557"/>
                  <a:pt x="3186609" y="169565"/>
                  <a:pt x="3191173" y="167580"/>
                </a:cubicBezTo>
                <a:cubicBezTo>
                  <a:pt x="3196332" y="165596"/>
                  <a:pt x="3200499" y="162123"/>
                  <a:pt x="3203674" y="157162"/>
                </a:cubicBezTo>
                <a:cubicBezTo>
                  <a:pt x="3206254" y="152995"/>
                  <a:pt x="3211215" y="143172"/>
                  <a:pt x="3218557" y="127694"/>
                </a:cubicBezTo>
                <a:cubicBezTo>
                  <a:pt x="3219152" y="126305"/>
                  <a:pt x="3220442" y="125611"/>
                  <a:pt x="3222427" y="125611"/>
                </a:cubicBezTo>
                <a:cubicBezTo>
                  <a:pt x="3224808" y="125611"/>
                  <a:pt x="3225998" y="126404"/>
                  <a:pt x="3225998" y="127992"/>
                </a:cubicBezTo>
                <a:lnTo>
                  <a:pt x="3225998" y="150614"/>
                </a:lnTo>
                <a:cubicBezTo>
                  <a:pt x="3225998" y="156368"/>
                  <a:pt x="3227983" y="160436"/>
                  <a:pt x="3231952" y="162818"/>
                </a:cubicBezTo>
                <a:cubicBezTo>
                  <a:pt x="3239691" y="167382"/>
                  <a:pt x="3243560" y="173037"/>
                  <a:pt x="3243560" y="179784"/>
                </a:cubicBezTo>
                <a:cubicBezTo>
                  <a:pt x="3243560" y="188515"/>
                  <a:pt x="3239294" y="195163"/>
                  <a:pt x="3230761" y="199727"/>
                </a:cubicBezTo>
                <a:cubicBezTo>
                  <a:pt x="3217466" y="206672"/>
                  <a:pt x="3189684" y="210145"/>
                  <a:pt x="3147417" y="210145"/>
                </a:cubicBezTo>
                <a:cubicBezTo>
                  <a:pt x="3109119" y="210145"/>
                  <a:pt x="3084016" y="206672"/>
                  <a:pt x="3072110" y="199727"/>
                </a:cubicBezTo>
                <a:cubicBezTo>
                  <a:pt x="3061395" y="193377"/>
                  <a:pt x="3056037" y="181669"/>
                  <a:pt x="3056037" y="164604"/>
                </a:cubicBezTo>
                <a:lnTo>
                  <a:pt x="3056632" y="114597"/>
                </a:lnTo>
                <a:cubicBezTo>
                  <a:pt x="3056632" y="103882"/>
                  <a:pt x="3055541" y="88801"/>
                  <a:pt x="3053358" y="69354"/>
                </a:cubicBezTo>
                <a:cubicBezTo>
                  <a:pt x="3076575" y="81061"/>
                  <a:pt x="3095129" y="90884"/>
                  <a:pt x="3109020" y="98822"/>
                </a:cubicBezTo>
                <a:lnTo>
                  <a:pt x="3175992" y="98822"/>
                </a:lnTo>
                <a:lnTo>
                  <a:pt x="3175992" y="42565"/>
                </a:lnTo>
                <a:lnTo>
                  <a:pt x="3093244" y="42565"/>
                </a:lnTo>
                <a:cubicBezTo>
                  <a:pt x="3081337" y="42565"/>
                  <a:pt x="3068935" y="44152"/>
                  <a:pt x="3056037" y="47327"/>
                </a:cubicBezTo>
                <a:lnTo>
                  <a:pt x="3049191" y="23812"/>
                </a:lnTo>
                <a:cubicBezTo>
                  <a:pt x="3064470" y="26987"/>
                  <a:pt x="3078659" y="28575"/>
                  <a:pt x="3091755" y="28575"/>
                </a:cubicBezTo>
                <a:lnTo>
                  <a:pt x="3165574" y="28575"/>
                </a:lnTo>
                <a:cubicBezTo>
                  <a:pt x="3181846" y="9525"/>
                  <a:pt x="3192264" y="0"/>
                  <a:pt x="31968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5E2A211-82E2-45C8-9615-0D1D1540FAE4}"/>
              </a:ext>
            </a:extLst>
          </p:cNvPr>
          <p:cNvSpPr/>
          <p:nvPr/>
        </p:nvSpPr>
        <p:spPr>
          <a:xfrm>
            <a:off x="0" y="5384180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A91A6D6C-947F-4693-9FCD-FB4AD8FD69D9}"/>
              </a:ext>
            </a:extLst>
          </p:cNvPr>
          <p:cNvSpPr/>
          <p:nvPr/>
        </p:nvSpPr>
        <p:spPr>
          <a:xfrm>
            <a:off x="2068382" y="5956244"/>
            <a:ext cx="3045914" cy="623406"/>
          </a:xfrm>
          <a:custGeom>
            <a:avLst/>
            <a:gdLst/>
            <a:ahLst/>
            <a:cxnLst/>
            <a:rect l="l" t="t" r="r" b="b"/>
            <a:pathLst>
              <a:path w="2974479" h="554236">
                <a:moveTo>
                  <a:pt x="1895177" y="379214"/>
                </a:moveTo>
                <a:lnTo>
                  <a:pt x="1895177" y="493216"/>
                </a:lnTo>
                <a:lnTo>
                  <a:pt x="1966614" y="493216"/>
                </a:lnTo>
                <a:lnTo>
                  <a:pt x="1966614" y="379214"/>
                </a:lnTo>
                <a:close/>
                <a:moveTo>
                  <a:pt x="1839813" y="334863"/>
                </a:moveTo>
                <a:cubicBezTo>
                  <a:pt x="1863228" y="345380"/>
                  <a:pt x="1884164" y="355501"/>
                  <a:pt x="1902618" y="365224"/>
                </a:cubicBezTo>
                <a:lnTo>
                  <a:pt x="1961852" y="365224"/>
                </a:lnTo>
                <a:cubicBezTo>
                  <a:pt x="1976735" y="347365"/>
                  <a:pt x="1986458" y="338435"/>
                  <a:pt x="1991022" y="338435"/>
                </a:cubicBezTo>
                <a:cubicBezTo>
                  <a:pt x="1995586" y="338435"/>
                  <a:pt x="2005310" y="345182"/>
                  <a:pt x="2020193" y="358676"/>
                </a:cubicBezTo>
                <a:cubicBezTo>
                  <a:pt x="2028726" y="366415"/>
                  <a:pt x="2032992" y="372070"/>
                  <a:pt x="2032992" y="375642"/>
                </a:cubicBezTo>
                <a:cubicBezTo>
                  <a:pt x="2032992" y="379412"/>
                  <a:pt x="2027932" y="385068"/>
                  <a:pt x="2017812" y="392609"/>
                </a:cubicBezTo>
                <a:lnTo>
                  <a:pt x="2017812" y="413445"/>
                </a:lnTo>
                <a:lnTo>
                  <a:pt x="2019002" y="508992"/>
                </a:lnTo>
                <a:cubicBezTo>
                  <a:pt x="2019002" y="524470"/>
                  <a:pt x="2008485" y="532209"/>
                  <a:pt x="1987450" y="532209"/>
                </a:cubicBezTo>
                <a:cubicBezTo>
                  <a:pt x="1973560" y="532209"/>
                  <a:pt x="1966614" y="525859"/>
                  <a:pt x="1966614" y="513159"/>
                </a:cubicBezTo>
                <a:lnTo>
                  <a:pt x="1966614" y="507206"/>
                </a:lnTo>
                <a:lnTo>
                  <a:pt x="1895177" y="507206"/>
                </a:lnTo>
                <a:lnTo>
                  <a:pt x="1895177" y="528637"/>
                </a:lnTo>
                <a:cubicBezTo>
                  <a:pt x="1895177" y="544116"/>
                  <a:pt x="1884858" y="551855"/>
                  <a:pt x="1864221" y="551855"/>
                </a:cubicBezTo>
                <a:cubicBezTo>
                  <a:pt x="1848346" y="551855"/>
                  <a:pt x="1840408" y="545505"/>
                  <a:pt x="1840408" y="532805"/>
                </a:cubicBezTo>
                <a:lnTo>
                  <a:pt x="1843385" y="417612"/>
                </a:lnTo>
                <a:cubicBezTo>
                  <a:pt x="1843385" y="384870"/>
                  <a:pt x="1842194" y="357287"/>
                  <a:pt x="1839813" y="334863"/>
                </a:cubicBezTo>
                <a:close/>
                <a:moveTo>
                  <a:pt x="2125563" y="301228"/>
                </a:moveTo>
                <a:cubicBezTo>
                  <a:pt x="2161083" y="305991"/>
                  <a:pt x="2182614" y="309463"/>
                  <a:pt x="2190154" y="311646"/>
                </a:cubicBezTo>
                <a:cubicBezTo>
                  <a:pt x="2196703" y="313630"/>
                  <a:pt x="2199977" y="316607"/>
                  <a:pt x="2199977" y="320576"/>
                </a:cubicBezTo>
                <a:cubicBezTo>
                  <a:pt x="2199977" y="325735"/>
                  <a:pt x="2193826" y="331093"/>
                  <a:pt x="2181522" y="336649"/>
                </a:cubicBezTo>
                <a:cubicBezTo>
                  <a:pt x="2174776" y="380504"/>
                  <a:pt x="2165449" y="413941"/>
                  <a:pt x="2153543" y="436959"/>
                </a:cubicBezTo>
                <a:cubicBezTo>
                  <a:pt x="2140049" y="464741"/>
                  <a:pt x="2120701" y="487958"/>
                  <a:pt x="2095500" y="506611"/>
                </a:cubicBezTo>
                <a:cubicBezTo>
                  <a:pt x="2074068" y="522287"/>
                  <a:pt x="2046486" y="536079"/>
                  <a:pt x="2012751" y="547985"/>
                </a:cubicBezTo>
                <a:cubicBezTo>
                  <a:pt x="2012354" y="547985"/>
                  <a:pt x="2012057" y="547985"/>
                  <a:pt x="2011858" y="547985"/>
                </a:cubicBezTo>
                <a:cubicBezTo>
                  <a:pt x="2009676" y="547985"/>
                  <a:pt x="2008584" y="546199"/>
                  <a:pt x="2008584" y="542627"/>
                </a:cubicBezTo>
                <a:cubicBezTo>
                  <a:pt x="2008584" y="541238"/>
                  <a:pt x="2008882" y="540345"/>
                  <a:pt x="2009477" y="539948"/>
                </a:cubicBezTo>
                <a:cubicBezTo>
                  <a:pt x="2060872" y="509389"/>
                  <a:pt x="2094904" y="466725"/>
                  <a:pt x="2111573" y="411956"/>
                </a:cubicBezTo>
                <a:cubicBezTo>
                  <a:pt x="2120900" y="385167"/>
                  <a:pt x="2125563" y="348258"/>
                  <a:pt x="2125563" y="301228"/>
                </a:cubicBezTo>
                <a:close/>
                <a:moveTo>
                  <a:pt x="1977330" y="249734"/>
                </a:moveTo>
                <a:cubicBezTo>
                  <a:pt x="1981696" y="249734"/>
                  <a:pt x="1993503" y="257870"/>
                  <a:pt x="2012751" y="274141"/>
                </a:cubicBezTo>
                <a:cubicBezTo>
                  <a:pt x="2022872" y="282476"/>
                  <a:pt x="2027932" y="288627"/>
                  <a:pt x="2027932" y="292596"/>
                </a:cubicBezTo>
                <a:cubicBezTo>
                  <a:pt x="2027932" y="296565"/>
                  <a:pt x="2025352" y="298549"/>
                  <a:pt x="2020193" y="298549"/>
                </a:cubicBezTo>
                <a:lnTo>
                  <a:pt x="1879996" y="298549"/>
                </a:lnTo>
                <a:cubicBezTo>
                  <a:pt x="1872258" y="298549"/>
                  <a:pt x="1862236" y="299740"/>
                  <a:pt x="1849933" y="302121"/>
                </a:cubicBezTo>
                <a:lnTo>
                  <a:pt x="1843385" y="279797"/>
                </a:lnTo>
                <a:cubicBezTo>
                  <a:pt x="1856283" y="282972"/>
                  <a:pt x="1868686" y="284559"/>
                  <a:pt x="1880592" y="284559"/>
                </a:cubicBezTo>
                <a:lnTo>
                  <a:pt x="1943397" y="284559"/>
                </a:lnTo>
                <a:cubicBezTo>
                  <a:pt x="1960860" y="261342"/>
                  <a:pt x="1972171" y="249734"/>
                  <a:pt x="1977330" y="249734"/>
                </a:cubicBezTo>
                <a:close/>
                <a:moveTo>
                  <a:pt x="647402" y="236637"/>
                </a:moveTo>
                <a:cubicBezTo>
                  <a:pt x="648990" y="236637"/>
                  <a:pt x="651570" y="238423"/>
                  <a:pt x="655141" y="241995"/>
                </a:cubicBezTo>
                <a:cubicBezTo>
                  <a:pt x="666055" y="252710"/>
                  <a:pt x="675779" y="259556"/>
                  <a:pt x="684312" y="262533"/>
                </a:cubicBezTo>
                <a:cubicBezTo>
                  <a:pt x="689471" y="264319"/>
                  <a:pt x="696813" y="265212"/>
                  <a:pt x="706338" y="265212"/>
                </a:cubicBezTo>
                <a:cubicBezTo>
                  <a:pt x="719038" y="265212"/>
                  <a:pt x="740370" y="264220"/>
                  <a:pt x="770334" y="262235"/>
                </a:cubicBezTo>
                <a:cubicBezTo>
                  <a:pt x="851694" y="257076"/>
                  <a:pt x="923726" y="253802"/>
                  <a:pt x="986433" y="252412"/>
                </a:cubicBezTo>
                <a:cubicBezTo>
                  <a:pt x="1008459" y="251817"/>
                  <a:pt x="1024235" y="248940"/>
                  <a:pt x="1033760" y="243780"/>
                </a:cubicBezTo>
                <a:cubicBezTo>
                  <a:pt x="1040308" y="240605"/>
                  <a:pt x="1046063" y="239018"/>
                  <a:pt x="1051024" y="239018"/>
                </a:cubicBezTo>
                <a:cubicBezTo>
                  <a:pt x="1059954" y="239018"/>
                  <a:pt x="1069082" y="241002"/>
                  <a:pt x="1078408" y="244971"/>
                </a:cubicBezTo>
                <a:cubicBezTo>
                  <a:pt x="1104404" y="256084"/>
                  <a:pt x="1117401" y="267494"/>
                  <a:pt x="1117401" y="279202"/>
                </a:cubicBezTo>
                <a:cubicBezTo>
                  <a:pt x="1117401" y="285948"/>
                  <a:pt x="1115218" y="291802"/>
                  <a:pt x="1110853" y="296763"/>
                </a:cubicBezTo>
                <a:cubicBezTo>
                  <a:pt x="1106686" y="301327"/>
                  <a:pt x="1101526" y="303609"/>
                  <a:pt x="1095375" y="303609"/>
                </a:cubicBezTo>
                <a:cubicBezTo>
                  <a:pt x="1089422" y="303609"/>
                  <a:pt x="1076622" y="303213"/>
                  <a:pt x="1056977" y="302419"/>
                </a:cubicBezTo>
                <a:cubicBezTo>
                  <a:pt x="1039713" y="301228"/>
                  <a:pt x="1022449" y="300633"/>
                  <a:pt x="1005185" y="300633"/>
                </a:cubicBezTo>
                <a:cubicBezTo>
                  <a:pt x="921246" y="300633"/>
                  <a:pt x="845244" y="303709"/>
                  <a:pt x="777180" y="309860"/>
                </a:cubicBezTo>
                <a:cubicBezTo>
                  <a:pt x="744835" y="312440"/>
                  <a:pt x="724694" y="316309"/>
                  <a:pt x="716756" y="321469"/>
                </a:cubicBezTo>
                <a:cubicBezTo>
                  <a:pt x="712192" y="324644"/>
                  <a:pt x="706735" y="326231"/>
                  <a:pt x="700385" y="326231"/>
                </a:cubicBezTo>
                <a:cubicBezTo>
                  <a:pt x="687090" y="326231"/>
                  <a:pt x="670818" y="312241"/>
                  <a:pt x="651570" y="284262"/>
                </a:cubicBezTo>
                <a:cubicBezTo>
                  <a:pt x="643830" y="273348"/>
                  <a:pt x="639961" y="262334"/>
                  <a:pt x="639961" y="251222"/>
                </a:cubicBezTo>
                <a:cubicBezTo>
                  <a:pt x="639961" y="241498"/>
                  <a:pt x="642441" y="236637"/>
                  <a:pt x="647402" y="236637"/>
                </a:cubicBezTo>
                <a:close/>
                <a:moveTo>
                  <a:pt x="2506861" y="211634"/>
                </a:moveTo>
                <a:lnTo>
                  <a:pt x="2506861" y="350639"/>
                </a:lnTo>
                <a:lnTo>
                  <a:pt x="2599432" y="350639"/>
                </a:lnTo>
                <a:lnTo>
                  <a:pt x="2599432" y="211634"/>
                </a:lnTo>
                <a:close/>
                <a:moveTo>
                  <a:pt x="2774454" y="192584"/>
                </a:moveTo>
                <a:cubicBezTo>
                  <a:pt x="2772866" y="243979"/>
                  <a:pt x="2769989" y="285254"/>
                  <a:pt x="2765822" y="316409"/>
                </a:cubicBezTo>
                <a:lnTo>
                  <a:pt x="2900660" y="316409"/>
                </a:lnTo>
                <a:lnTo>
                  <a:pt x="2900660" y="192584"/>
                </a:lnTo>
                <a:close/>
                <a:moveTo>
                  <a:pt x="1978521" y="171748"/>
                </a:moveTo>
                <a:cubicBezTo>
                  <a:pt x="1982688" y="171748"/>
                  <a:pt x="1994495" y="179685"/>
                  <a:pt x="2013942" y="195560"/>
                </a:cubicBezTo>
                <a:cubicBezTo>
                  <a:pt x="2024062" y="203895"/>
                  <a:pt x="2029122" y="210046"/>
                  <a:pt x="2029122" y="214015"/>
                </a:cubicBezTo>
                <a:cubicBezTo>
                  <a:pt x="2029122" y="217984"/>
                  <a:pt x="2026543" y="219968"/>
                  <a:pt x="2021383" y="219968"/>
                </a:cubicBezTo>
                <a:lnTo>
                  <a:pt x="1879996" y="219968"/>
                </a:lnTo>
                <a:cubicBezTo>
                  <a:pt x="1871860" y="219968"/>
                  <a:pt x="1861641" y="221159"/>
                  <a:pt x="1849338" y="223540"/>
                </a:cubicBezTo>
                <a:lnTo>
                  <a:pt x="1842790" y="201216"/>
                </a:lnTo>
                <a:cubicBezTo>
                  <a:pt x="1855688" y="204391"/>
                  <a:pt x="1868090" y="205978"/>
                  <a:pt x="1879996" y="205978"/>
                </a:cubicBezTo>
                <a:lnTo>
                  <a:pt x="1943993" y="205978"/>
                </a:lnTo>
                <a:cubicBezTo>
                  <a:pt x="1961852" y="183158"/>
                  <a:pt x="1973361" y="171748"/>
                  <a:pt x="1978521" y="171748"/>
                </a:cubicBezTo>
                <a:close/>
                <a:moveTo>
                  <a:pt x="1346001" y="159841"/>
                </a:moveTo>
                <a:cubicBezTo>
                  <a:pt x="1364258" y="159841"/>
                  <a:pt x="1385788" y="167779"/>
                  <a:pt x="1410593" y="183654"/>
                </a:cubicBezTo>
                <a:cubicBezTo>
                  <a:pt x="1422896" y="191393"/>
                  <a:pt x="1429047" y="200124"/>
                  <a:pt x="1429047" y="209848"/>
                </a:cubicBezTo>
                <a:cubicBezTo>
                  <a:pt x="1429047" y="215602"/>
                  <a:pt x="1426170" y="220861"/>
                  <a:pt x="1420415" y="225623"/>
                </a:cubicBezTo>
                <a:cubicBezTo>
                  <a:pt x="1417042" y="228600"/>
                  <a:pt x="1413569" y="235545"/>
                  <a:pt x="1409997" y="246459"/>
                </a:cubicBezTo>
                <a:cubicBezTo>
                  <a:pt x="1393329" y="296862"/>
                  <a:pt x="1376660" y="334665"/>
                  <a:pt x="1359991" y="359866"/>
                </a:cubicBezTo>
                <a:cubicBezTo>
                  <a:pt x="1326257" y="411460"/>
                  <a:pt x="1285180" y="449262"/>
                  <a:pt x="1236761" y="473273"/>
                </a:cubicBezTo>
                <a:cubicBezTo>
                  <a:pt x="1230411" y="476448"/>
                  <a:pt x="1226343" y="478036"/>
                  <a:pt x="1224558" y="478036"/>
                </a:cubicBezTo>
                <a:cubicBezTo>
                  <a:pt x="1220986" y="478036"/>
                  <a:pt x="1219200" y="475952"/>
                  <a:pt x="1219200" y="471785"/>
                </a:cubicBezTo>
                <a:cubicBezTo>
                  <a:pt x="1219200" y="469801"/>
                  <a:pt x="1221184" y="467023"/>
                  <a:pt x="1225153" y="463451"/>
                </a:cubicBezTo>
                <a:cubicBezTo>
                  <a:pt x="1259086" y="433884"/>
                  <a:pt x="1287859" y="398264"/>
                  <a:pt x="1311473" y="356592"/>
                </a:cubicBezTo>
                <a:cubicBezTo>
                  <a:pt x="1327944" y="327422"/>
                  <a:pt x="1341933" y="292100"/>
                  <a:pt x="1353443" y="250627"/>
                </a:cubicBezTo>
                <a:cubicBezTo>
                  <a:pt x="1358404" y="232370"/>
                  <a:pt x="1360884" y="217984"/>
                  <a:pt x="1360884" y="207466"/>
                </a:cubicBezTo>
                <a:cubicBezTo>
                  <a:pt x="1360884" y="196155"/>
                  <a:pt x="1350664" y="186333"/>
                  <a:pt x="1330226" y="177998"/>
                </a:cubicBezTo>
                <a:cubicBezTo>
                  <a:pt x="1324868" y="176014"/>
                  <a:pt x="1322189" y="174228"/>
                  <a:pt x="1322189" y="172641"/>
                </a:cubicBezTo>
                <a:cubicBezTo>
                  <a:pt x="1322189" y="170259"/>
                  <a:pt x="1324967" y="167481"/>
                  <a:pt x="1330523" y="164306"/>
                </a:cubicBezTo>
                <a:cubicBezTo>
                  <a:pt x="1335682" y="161330"/>
                  <a:pt x="1340842" y="159841"/>
                  <a:pt x="1346001" y="159841"/>
                </a:cubicBezTo>
                <a:close/>
                <a:moveTo>
                  <a:pt x="126802" y="159841"/>
                </a:moveTo>
                <a:cubicBezTo>
                  <a:pt x="145058" y="159841"/>
                  <a:pt x="166588" y="167779"/>
                  <a:pt x="191393" y="183654"/>
                </a:cubicBezTo>
                <a:cubicBezTo>
                  <a:pt x="203696" y="191393"/>
                  <a:pt x="209848" y="200124"/>
                  <a:pt x="209848" y="209848"/>
                </a:cubicBezTo>
                <a:cubicBezTo>
                  <a:pt x="209848" y="215602"/>
                  <a:pt x="206970" y="220861"/>
                  <a:pt x="201216" y="225623"/>
                </a:cubicBezTo>
                <a:cubicBezTo>
                  <a:pt x="197842" y="228600"/>
                  <a:pt x="194370" y="235545"/>
                  <a:pt x="190798" y="246459"/>
                </a:cubicBezTo>
                <a:cubicBezTo>
                  <a:pt x="174129" y="296862"/>
                  <a:pt x="157460" y="334665"/>
                  <a:pt x="140791" y="359866"/>
                </a:cubicBezTo>
                <a:cubicBezTo>
                  <a:pt x="107057" y="411460"/>
                  <a:pt x="65980" y="449262"/>
                  <a:pt x="17562" y="473273"/>
                </a:cubicBezTo>
                <a:cubicBezTo>
                  <a:pt x="11212" y="476448"/>
                  <a:pt x="7144" y="478036"/>
                  <a:pt x="5358" y="478036"/>
                </a:cubicBezTo>
                <a:cubicBezTo>
                  <a:pt x="1786" y="478036"/>
                  <a:pt x="0" y="475952"/>
                  <a:pt x="0" y="471785"/>
                </a:cubicBezTo>
                <a:cubicBezTo>
                  <a:pt x="0" y="469801"/>
                  <a:pt x="1984" y="467023"/>
                  <a:pt x="5953" y="463451"/>
                </a:cubicBezTo>
                <a:cubicBezTo>
                  <a:pt x="39886" y="433884"/>
                  <a:pt x="68659" y="398264"/>
                  <a:pt x="92273" y="356592"/>
                </a:cubicBezTo>
                <a:cubicBezTo>
                  <a:pt x="108744" y="327422"/>
                  <a:pt x="122734" y="292100"/>
                  <a:pt x="134243" y="250627"/>
                </a:cubicBezTo>
                <a:cubicBezTo>
                  <a:pt x="139204" y="232370"/>
                  <a:pt x="141684" y="217984"/>
                  <a:pt x="141684" y="207466"/>
                </a:cubicBezTo>
                <a:cubicBezTo>
                  <a:pt x="141684" y="196155"/>
                  <a:pt x="131465" y="186333"/>
                  <a:pt x="111026" y="177998"/>
                </a:cubicBezTo>
                <a:cubicBezTo>
                  <a:pt x="105668" y="176014"/>
                  <a:pt x="102989" y="174228"/>
                  <a:pt x="102989" y="172641"/>
                </a:cubicBezTo>
                <a:cubicBezTo>
                  <a:pt x="102989" y="170259"/>
                  <a:pt x="105767" y="167481"/>
                  <a:pt x="111323" y="164306"/>
                </a:cubicBezTo>
                <a:cubicBezTo>
                  <a:pt x="116483" y="161330"/>
                  <a:pt x="121642" y="159841"/>
                  <a:pt x="126802" y="159841"/>
                </a:cubicBezTo>
                <a:close/>
                <a:moveTo>
                  <a:pt x="2120205" y="139601"/>
                </a:moveTo>
                <a:lnTo>
                  <a:pt x="2120205" y="267593"/>
                </a:lnTo>
                <a:lnTo>
                  <a:pt x="2287786" y="267593"/>
                </a:lnTo>
                <a:lnTo>
                  <a:pt x="2287786" y="139601"/>
                </a:lnTo>
                <a:close/>
                <a:moveTo>
                  <a:pt x="1459408" y="97036"/>
                </a:moveTo>
                <a:cubicBezTo>
                  <a:pt x="1474093" y="97036"/>
                  <a:pt x="1492547" y="104080"/>
                  <a:pt x="1514772" y="118170"/>
                </a:cubicBezTo>
                <a:cubicBezTo>
                  <a:pt x="1531044" y="128290"/>
                  <a:pt x="1539180" y="138708"/>
                  <a:pt x="1539180" y="149423"/>
                </a:cubicBezTo>
                <a:cubicBezTo>
                  <a:pt x="1539180" y="154980"/>
                  <a:pt x="1536402" y="160635"/>
                  <a:pt x="1530846" y="166390"/>
                </a:cubicBezTo>
                <a:cubicBezTo>
                  <a:pt x="1528068" y="169168"/>
                  <a:pt x="1526381" y="174030"/>
                  <a:pt x="1525786" y="180975"/>
                </a:cubicBezTo>
                <a:cubicBezTo>
                  <a:pt x="1525389" y="197644"/>
                  <a:pt x="1524397" y="243582"/>
                  <a:pt x="1522809" y="318790"/>
                </a:cubicBezTo>
                <a:lnTo>
                  <a:pt x="1522809" y="364034"/>
                </a:lnTo>
                <a:cubicBezTo>
                  <a:pt x="1522809" y="369193"/>
                  <a:pt x="1523801" y="371773"/>
                  <a:pt x="1525786" y="371773"/>
                </a:cubicBezTo>
                <a:cubicBezTo>
                  <a:pt x="1528564" y="371773"/>
                  <a:pt x="1533425" y="370185"/>
                  <a:pt x="1540371" y="367010"/>
                </a:cubicBezTo>
                <a:cubicBezTo>
                  <a:pt x="1582043" y="349151"/>
                  <a:pt x="1616868" y="332184"/>
                  <a:pt x="1644848" y="316111"/>
                </a:cubicBezTo>
                <a:cubicBezTo>
                  <a:pt x="1677193" y="297259"/>
                  <a:pt x="1709440" y="274836"/>
                  <a:pt x="1741586" y="248841"/>
                </a:cubicBezTo>
                <a:cubicBezTo>
                  <a:pt x="1749524" y="242292"/>
                  <a:pt x="1754584" y="239018"/>
                  <a:pt x="1756767" y="239018"/>
                </a:cubicBezTo>
                <a:cubicBezTo>
                  <a:pt x="1760934" y="239018"/>
                  <a:pt x="1763018" y="240804"/>
                  <a:pt x="1763018" y="244376"/>
                </a:cubicBezTo>
                <a:cubicBezTo>
                  <a:pt x="1763018" y="246162"/>
                  <a:pt x="1761331" y="249039"/>
                  <a:pt x="1757958" y="253008"/>
                </a:cubicBezTo>
                <a:cubicBezTo>
                  <a:pt x="1716087" y="310555"/>
                  <a:pt x="1644352" y="369292"/>
                  <a:pt x="1542752" y="429220"/>
                </a:cubicBezTo>
                <a:cubicBezTo>
                  <a:pt x="1537394" y="432594"/>
                  <a:pt x="1533425" y="436860"/>
                  <a:pt x="1530846" y="442019"/>
                </a:cubicBezTo>
                <a:cubicBezTo>
                  <a:pt x="1527671" y="447774"/>
                  <a:pt x="1522908" y="450652"/>
                  <a:pt x="1516558" y="450652"/>
                </a:cubicBezTo>
                <a:cubicBezTo>
                  <a:pt x="1507430" y="450652"/>
                  <a:pt x="1497310" y="444103"/>
                  <a:pt x="1486197" y="431006"/>
                </a:cubicBezTo>
                <a:cubicBezTo>
                  <a:pt x="1474886" y="417116"/>
                  <a:pt x="1469231" y="404912"/>
                  <a:pt x="1469231" y="394395"/>
                </a:cubicBezTo>
                <a:cubicBezTo>
                  <a:pt x="1469231" y="391815"/>
                  <a:pt x="1469826" y="388342"/>
                  <a:pt x="1471017" y="383977"/>
                </a:cubicBezTo>
                <a:cubicBezTo>
                  <a:pt x="1473001" y="377230"/>
                  <a:pt x="1473993" y="364827"/>
                  <a:pt x="1473993" y="346770"/>
                </a:cubicBezTo>
                <a:cubicBezTo>
                  <a:pt x="1473993" y="286643"/>
                  <a:pt x="1473795" y="230783"/>
                  <a:pt x="1473398" y="179189"/>
                </a:cubicBezTo>
                <a:cubicBezTo>
                  <a:pt x="1473398" y="159147"/>
                  <a:pt x="1472009" y="145752"/>
                  <a:pt x="1469231" y="139005"/>
                </a:cubicBezTo>
                <a:cubicBezTo>
                  <a:pt x="1465858" y="130473"/>
                  <a:pt x="1456432" y="123130"/>
                  <a:pt x="1440954" y="116979"/>
                </a:cubicBezTo>
                <a:cubicBezTo>
                  <a:pt x="1436191" y="115193"/>
                  <a:pt x="1433810" y="113010"/>
                  <a:pt x="1433810" y="110430"/>
                </a:cubicBezTo>
                <a:cubicBezTo>
                  <a:pt x="1433810" y="107652"/>
                  <a:pt x="1436588" y="104676"/>
                  <a:pt x="1442144" y="101501"/>
                </a:cubicBezTo>
                <a:cubicBezTo>
                  <a:pt x="1447304" y="98524"/>
                  <a:pt x="1453058" y="97036"/>
                  <a:pt x="1459408" y="97036"/>
                </a:cubicBezTo>
                <a:close/>
                <a:moveTo>
                  <a:pt x="240209" y="97036"/>
                </a:moveTo>
                <a:cubicBezTo>
                  <a:pt x="254893" y="97036"/>
                  <a:pt x="273348" y="104080"/>
                  <a:pt x="295573" y="118170"/>
                </a:cubicBezTo>
                <a:cubicBezTo>
                  <a:pt x="311844" y="128290"/>
                  <a:pt x="319980" y="138708"/>
                  <a:pt x="319980" y="149423"/>
                </a:cubicBezTo>
                <a:cubicBezTo>
                  <a:pt x="319980" y="154980"/>
                  <a:pt x="317202" y="160635"/>
                  <a:pt x="311646" y="166390"/>
                </a:cubicBezTo>
                <a:cubicBezTo>
                  <a:pt x="308868" y="169168"/>
                  <a:pt x="307181" y="174030"/>
                  <a:pt x="306586" y="180975"/>
                </a:cubicBezTo>
                <a:cubicBezTo>
                  <a:pt x="306189" y="197644"/>
                  <a:pt x="305197" y="243582"/>
                  <a:pt x="303609" y="318790"/>
                </a:cubicBezTo>
                <a:lnTo>
                  <a:pt x="303609" y="364034"/>
                </a:lnTo>
                <a:cubicBezTo>
                  <a:pt x="303609" y="369193"/>
                  <a:pt x="304602" y="371773"/>
                  <a:pt x="306586" y="371773"/>
                </a:cubicBezTo>
                <a:cubicBezTo>
                  <a:pt x="309364" y="371773"/>
                  <a:pt x="314226" y="370185"/>
                  <a:pt x="321171" y="367010"/>
                </a:cubicBezTo>
                <a:cubicBezTo>
                  <a:pt x="362843" y="349151"/>
                  <a:pt x="397669" y="332184"/>
                  <a:pt x="425648" y="316111"/>
                </a:cubicBezTo>
                <a:cubicBezTo>
                  <a:pt x="457994" y="297259"/>
                  <a:pt x="490240" y="274836"/>
                  <a:pt x="522387" y="248841"/>
                </a:cubicBezTo>
                <a:cubicBezTo>
                  <a:pt x="530324" y="242292"/>
                  <a:pt x="535384" y="239018"/>
                  <a:pt x="537567" y="239018"/>
                </a:cubicBezTo>
                <a:cubicBezTo>
                  <a:pt x="541734" y="239018"/>
                  <a:pt x="543818" y="240804"/>
                  <a:pt x="543818" y="244376"/>
                </a:cubicBezTo>
                <a:cubicBezTo>
                  <a:pt x="543818" y="246162"/>
                  <a:pt x="542131" y="249039"/>
                  <a:pt x="538758" y="253008"/>
                </a:cubicBezTo>
                <a:cubicBezTo>
                  <a:pt x="496887" y="310555"/>
                  <a:pt x="425152" y="369292"/>
                  <a:pt x="323552" y="429220"/>
                </a:cubicBezTo>
                <a:cubicBezTo>
                  <a:pt x="318195" y="432594"/>
                  <a:pt x="314226" y="436860"/>
                  <a:pt x="311646" y="442019"/>
                </a:cubicBezTo>
                <a:cubicBezTo>
                  <a:pt x="308471" y="447774"/>
                  <a:pt x="303709" y="450652"/>
                  <a:pt x="297359" y="450652"/>
                </a:cubicBezTo>
                <a:cubicBezTo>
                  <a:pt x="288230" y="450652"/>
                  <a:pt x="278110" y="444103"/>
                  <a:pt x="266998" y="431006"/>
                </a:cubicBezTo>
                <a:cubicBezTo>
                  <a:pt x="255687" y="417116"/>
                  <a:pt x="250031" y="404912"/>
                  <a:pt x="250031" y="394395"/>
                </a:cubicBezTo>
                <a:cubicBezTo>
                  <a:pt x="250031" y="391815"/>
                  <a:pt x="250627" y="388342"/>
                  <a:pt x="251817" y="383977"/>
                </a:cubicBezTo>
                <a:cubicBezTo>
                  <a:pt x="253802" y="377230"/>
                  <a:pt x="254794" y="364827"/>
                  <a:pt x="254794" y="346770"/>
                </a:cubicBezTo>
                <a:cubicBezTo>
                  <a:pt x="254794" y="286643"/>
                  <a:pt x="254595" y="230783"/>
                  <a:pt x="254198" y="179189"/>
                </a:cubicBezTo>
                <a:cubicBezTo>
                  <a:pt x="254198" y="159147"/>
                  <a:pt x="252809" y="145752"/>
                  <a:pt x="250031" y="139005"/>
                </a:cubicBezTo>
                <a:cubicBezTo>
                  <a:pt x="246658" y="130473"/>
                  <a:pt x="237232" y="123130"/>
                  <a:pt x="221754" y="116979"/>
                </a:cubicBezTo>
                <a:cubicBezTo>
                  <a:pt x="216991" y="115193"/>
                  <a:pt x="214610" y="113010"/>
                  <a:pt x="214610" y="110430"/>
                </a:cubicBezTo>
                <a:cubicBezTo>
                  <a:pt x="214610" y="107652"/>
                  <a:pt x="217388" y="104676"/>
                  <a:pt x="222945" y="101501"/>
                </a:cubicBezTo>
                <a:cubicBezTo>
                  <a:pt x="228104" y="98524"/>
                  <a:pt x="233859" y="97036"/>
                  <a:pt x="240209" y="97036"/>
                </a:cubicBezTo>
                <a:close/>
                <a:moveTo>
                  <a:pt x="1998166" y="87809"/>
                </a:moveTo>
                <a:cubicBezTo>
                  <a:pt x="2002333" y="87809"/>
                  <a:pt x="2015132" y="96540"/>
                  <a:pt x="2036564" y="114002"/>
                </a:cubicBezTo>
                <a:cubicBezTo>
                  <a:pt x="2047478" y="122734"/>
                  <a:pt x="2052935" y="129084"/>
                  <a:pt x="2052935" y="133052"/>
                </a:cubicBezTo>
                <a:cubicBezTo>
                  <a:pt x="2052935" y="137021"/>
                  <a:pt x="2050355" y="139005"/>
                  <a:pt x="2045196" y="139005"/>
                </a:cubicBezTo>
                <a:lnTo>
                  <a:pt x="1863923" y="139005"/>
                </a:lnTo>
                <a:cubicBezTo>
                  <a:pt x="1853803" y="139005"/>
                  <a:pt x="1841500" y="140196"/>
                  <a:pt x="1827014" y="142577"/>
                </a:cubicBezTo>
                <a:lnTo>
                  <a:pt x="1820168" y="120253"/>
                </a:lnTo>
                <a:cubicBezTo>
                  <a:pt x="1835844" y="123428"/>
                  <a:pt x="1850429" y="125016"/>
                  <a:pt x="1863923" y="125016"/>
                </a:cubicBezTo>
                <a:lnTo>
                  <a:pt x="1962745" y="125016"/>
                </a:lnTo>
                <a:cubicBezTo>
                  <a:pt x="1981001" y="100211"/>
                  <a:pt x="1992808" y="87809"/>
                  <a:pt x="1998166" y="87809"/>
                </a:cubicBezTo>
                <a:close/>
                <a:moveTo>
                  <a:pt x="2506861" y="69949"/>
                </a:moveTo>
                <a:lnTo>
                  <a:pt x="2506861" y="197644"/>
                </a:lnTo>
                <a:lnTo>
                  <a:pt x="2599432" y="197644"/>
                </a:lnTo>
                <a:lnTo>
                  <a:pt x="2599432" y="69949"/>
                </a:lnTo>
                <a:close/>
                <a:moveTo>
                  <a:pt x="2774454" y="55364"/>
                </a:moveTo>
                <a:lnTo>
                  <a:pt x="2774454" y="80367"/>
                </a:lnTo>
                <a:cubicBezTo>
                  <a:pt x="2774850" y="99020"/>
                  <a:pt x="2775049" y="116185"/>
                  <a:pt x="2775049" y="131862"/>
                </a:cubicBezTo>
                <a:cubicBezTo>
                  <a:pt x="2775049" y="147538"/>
                  <a:pt x="2774850" y="163116"/>
                  <a:pt x="2774454" y="178594"/>
                </a:cubicBezTo>
                <a:lnTo>
                  <a:pt x="2900660" y="178594"/>
                </a:lnTo>
                <a:lnTo>
                  <a:pt x="2900660" y="55364"/>
                </a:lnTo>
                <a:close/>
                <a:moveTo>
                  <a:pt x="2448222" y="22920"/>
                </a:moveTo>
                <a:cubicBezTo>
                  <a:pt x="2468860" y="32445"/>
                  <a:pt x="2489795" y="43458"/>
                  <a:pt x="2511028" y="55959"/>
                </a:cubicBezTo>
                <a:lnTo>
                  <a:pt x="2591990" y="55959"/>
                </a:lnTo>
                <a:cubicBezTo>
                  <a:pt x="2607468" y="37306"/>
                  <a:pt x="2617490" y="27980"/>
                  <a:pt x="2622054" y="27980"/>
                </a:cubicBezTo>
                <a:cubicBezTo>
                  <a:pt x="2626420" y="27980"/>
                  <a:pt x="2637532" y="34627"/>
                  <a:pt x="2655391" y="47923"/>
                </a:cubicBezTo>
                <a:cubicBezTo>
                  <a:pt x="2664916" y="55066"/>
                  <a:pt x="2669679" y="60821"/>
                  <a:pt x="2669679" y="65187"/>
                </a:cubicBezTo>
                <a:cubicBezTo>
                  <a:pt x="2669679" y="68957"/>
                  <a:pt x="2664321" y="75406"/>
                  <a:pt x="2653605" y="84534"/>
                </a:cubicBezTo>
                <a:lnTo>
                  <a:pt x="2653605" y="133945"/>
                </a:lnTo>
                <a:lnTo>
                  <a:pt x="2656880" y="390823"/>
                </a:lnTo>
                <a:cubicBezTo>
                  <a:pt x="2656880" y="406301"/>
                  <a:pt x="2645668" y="414040"/>
                  <a:pt x="2623244" y="414040"/>
                </a:cubicBezTo>
                <a:cubicBezTo>
                  <a:pt x="2607370" y="414040"/>
                  <a:pt x="2599432" y="407690"/>
                  <a:pt x="2599432" y="394990"/>
                </a:cubicBezTo>
                <a:lnTo>
                  <a:pt x="2599432" y="364629"/>
                </a:lnTo>
                <a:lnTo>
                  <a:pt x="2506861" y="364629"/>
                </a:lnTo>
                <a:lnTo>
                  <a:pt x="2506861" y="401241"/>
                </a:lnTo>
                <a:cubicBezTo>
                  <a:pt x="2506861" y="416322"/>
                  <a:pt x="2495848" y="423862"/>
                  <a:pt x="2473821" y="423862"/>
                </a:cubicBezTo>
                <a:cubicBezTo>
                  <a:pt x="2457549" y="423862"/>
                  <a:pt x="2449413" y="417512"/>
                  <a:pt x="2449413" y="404812"/>
                </a:cubicBezTo>
                <a:lnTo>
                  <a:pt x="2452092" y="186630"/>
                </a:lnTo>
                <a:cubicBezTo>
                  <a:pt x="2452092" y="121345"/>
                  <a:pt x="2450802" y="66774"/>
                  <a:pt x="2448222" y="22920"/>
                </a:cubicBezTo>
                <a:close/>
                <a:moveTo>
                  <a:pt x="1981200" y="7144"/>
                </a:moveTo>
                <a:cubicBezTo>
                  <a:pt x="1985367" y="7144"/>
                  <a:pt x="1997571" y="15677"/>
                  <a:pt x="2017812" y="32742"/>
                </a:cubicBezTo>
                <a:cubicBezTo>
                  <a:pt x="2027932" y="41077"/>
                  <a:pt x="2032992" y="47228"/>
                  <a:pt x="2032992" y="51197"/>
                </a:cubicBezTo>
                <a:cubicBezTo>
                  <a:pt x="2032992" y="55166"/>
                  <a:pt x="2030313" y="57150"/>
                  <a:pt x="2024955" y="57150"/>
                </a:cubicBezTo>
                <a:lnTo>
                  <a:pt x="1883568" y="57150"/>
                </a:lnTo>
                <a:cubicBezTo>
                  <a:pt x="1874440" y="57150"/>
                  <a:pt x="1862832" y="58341"/>
                  <a:pt x="1848743" y="60722"/>
                </a:cubicBezTo>
                <a:lnTo>
                  <a:pt x="1842194" y="38398"/>
                </a:lnTo>
                <a:cubicBezTo>
                  <a:pt x="1856680" y="41573"/>
                  <a:pt x="1870472" y="43160"/>
                  <a:pt x="1883568" y="43160"/>
                </a:cubicBezTo>
                <a:lnTo>
                  <a:pt x="1945183" y="43160"/>
                </a:lnTo>
                <a:cubicBezTo>
                  <a:pt x="1964035" y="19149"/>
                  <a:pt x="1976040" y="7144"/>
                  <a:pt x="1981200" y="7144"/>
                </a:cubicBezTo>
                <a:close/>
                <a:moveTo>
                  <a:pt x="2099667" y="6846"/>
                </a:moveTo>
                <a:cubicBezTo>
                  <a:pt x="2100064" y="6846"/>
                  <a:pt x="2100362" y="6945"/>
                  <a:pt x="2100560" y="7144"/>
                </a:cubicBezTo>
                <a:cubicBezTo>
                  <a:pt x="2155527" y="25202"/>
                  <a:pt x="2183011" y="49113"/>
                  <a:pt x="2183011" y="78879"/>
                </a:cubicBezTo>
                <a:cubicBezTo>
                  <a:pt x="2183011" y="89793"/>
                  <a:pt x="2179538" y="98524"/>
                  <a:pt x="2172593" y="105073"/>
                </a:cubicBezTo>
                <a:cubicBezTo>
                  <a:pt x="2166640" y="110629"/>
                  <a:pt x="2159298" y="113407"/>
                  <a:pt x="2150566" y="113407"/>
                </a:cubicBezTo>
                <a:cubicBezTo>
                  <a:pt x="2141636" y="113407"/>
                  <a:pt x="2135584" y="110827"/>
                  <a:pt x="2132409" y="105668"/>
                </a:cubicBezTo>
                <a:cubicBezTo>
                  <a:pt x="2129631" y="101104"/>
                  <a:pt x="2126357" y="90289"/>
                  <a:pt x="2122586" y="73223"/>
                </a:cubicBezTo>
                <a:cubicBezTo>
                  <a:pt x="2117228" y="48617"/>
                  <a:pt x="2108299" y="28773"/>
                  <a:pt x="2095797" y="13692"/>
                </a:cubicBezTo>
                <a:cubicBezTo>
                  <a:pt x="2095400" y="13295"/>
                  <a:pt x="2095202" y="12799"/>
                  <a:pt x="2095202" y="12204"/>
                </a:cubicBezTo>
                <a:cubicBezTo>
                  <a:pt x="2095202" y="8632"/>
                  <a:pt x="2096690" y="6846"/>
                  <a:pt x="2099667" y="6846"/>
                </a:cubicBezTo>
                <a:close/>
                <a:moveTo>
                  <a:pt x="2712244" y="6548"/>
                </a:moveTo>
                <a:cubicBezTo>
                  <a:pt x="2737644" y="18058"/>
                  <a:pt x="2759968" y="29666"/>
                  <a:pt x="2779216" y="41374"/>
                </a:cubicBezTo>
                <a:lnTo>
                  <a:pt x="2893814" y="41374"/>
                </a:lnTo>
                <a:cubicBezTo>
                  <a:pt x="2910681" y="22324"/>
                  <a:pt x="2921298" y="12799"/>
                  <a:pt x="2925663" y="12799"/>
                </a:cubicBezTo>
                <a:cubicBezTo>
                  <a:pt x="2929830" y="12799"/>
                  <a:pt x="2941340" y="20141"/>
                  <a:pt x="2960191" y="34826"/>
                </a:cubicBezTo>
                <a:cubicBezTo>
                  <a:pt x="2969716" y="42366"/>
                  <a:pt x="2974479" y="48220"/>
                  <a:pt x="2974479" y="52387"/>
                </a:cubicBezTo>
                <a:cubicBezTo>
                  <a:pt x="2974479" y="56356"/>
                  <a:pt x="2968922" y="62210"/>
                  <a:pt x="2957810" y="69949"/>
                </a:cubicBezTo>
                <a:lnTo>
                  <a:pt x="2957810" y="104180"/>
                </a:lnTo>
                <a:lnTo>
                  <a:pt x="2959894" y="488454"/>
                </a:lnTo>
                <a:cubicBezTo>
                  <a:pt x="2959894" y="503932"/>
                  <a:pt x="2957909" y="515441"/>
                  <a:pt x="2953940" y="522982"/>
                </a:cubicBezTo>
                <a:cubicBezTo>
                  <a:pt x="2950567" y="529729"/>
                  <a:pt x="2944614" y="535682"/>
                  <a:pt x="2936081" y="540841"/>
                </a:cubicBezTo>
                <a:cubicBezTo>
                  <a:pt x="2923580" y="548977"/>
                  <a:pt x="2908697" y="553045"/>
                  <a:pt x="2891433" y="553045"/>
                </a:cubicBezTo>
                <a:cubicBezTo>
                  <a:pt x="2885281" y="553045"/>
                  <a:pt x="2881412" y="552152"/>
                  <a:pt x="2879824" y="550366"/>
                </a:cubicBezTo>
                <a:cubicBezTo>
                  <a:pt x="2878237" y="548977"/>
                  <a:pt x="2877046" y="545802"/>
                  <a:pt x="2876252" y="540841"/>
                </a:cubicBezTo>
                <a:cubicBezTo>
                  <a:pt x="2874070" y="527943"/>
                  <a:pt x="2867719" y="518319"/>
                  <a:pt x="2857202" y="511969"/>
                </a:cubicBezTo>
                <a:cubicBezTo>
                  <a:pt x="2848669" y="507008"/>
                  <a:pt x="2832993" y="501551"/>
                  <a:pt x="2810172" y="495598"/>
                </a:cubicBezTo>
                <a:cubicBezTo>
                  <a:pt x="2808783" y="495201"/>
                  <a:pt x="2808089" y="493911"/>
                  <a:pt x="2808089" y="491728"/>
                </a:cubicBezTo>
                <a:cubicBezTo>
                  <a:pt x="2808089" y="489347"/>
                  <a:pt x="2808783" y="488156"/>
                  <a:pt x="2810172" y="488156"/>
                </a:cubicBezTo>
                <a:cubicBezTo>
                  <a:pt x="2839144" y="489942"/>
                  <a:pt x="2865834" y="490835"/>
                  <a:pt x="2890242" y="490835"/>
                </a:cubicBezTo>
                <a:cubicBezTo>
                  <a:pt x="2894806" y="490835"/>
                  <a:pt x="2897684" y="490041"/>
                  <a:pt x="2898874" y="488454"/>
                </a:cubicBezTo>
                <a:cubicBezTo>
                  <a:pt x="2900065" y="487065"/>
                  <a:pt x="2900660" y="484386"/>
                  <a:pt x="2900660" y="480417"/>
                </a:cubicBezTo>
                <a:lnTo>
                  <a:pt x="2900660" y="330398"/>
                </a:lnTo>
                <a:lnTo>
                  <a:pt x="2763440" y="330398"/>
                </a:lnTo>
                <a:cubicBezTo>
                  <a:pt x="2758480" y="357981"/>
                  <a:pt x="2751534" y="382191"/>
                  <a:pt x="2742604" y="403027"/>
                </a:cubicBezTo>
                <a:cubicBezTo>
                  <a:pt x="2713633" y="470297"/>
                  <a:pt x="2663031" y="520601"/>
                  <a:pt x="2590800" y="553938"/>
                </a:cubicBezTo>
                <a:cubicBezTo>
                  <a:pt x="2590601" y="554137"/>
                  <a:pt x="2590304" y="554236"/>
                  <a:pt x="2589907" y="554236"/>
                </a:cubicBezTo>
                <a:cubicBezTo>
                  <a:pt x="2586534" y="554236"/>
                  <a:pt x="2584847" y="552748"/>
                  <a:pt x="2584847" y="549771"/>
                </a:cubicBezTo>
                <a:cubicBezTo>
                  <a:pt x="2584847" y="549374"/>
                  <a:pt x="2585045" y="548977"/>
                  <a:pt x="2585442" y="548580"/>
                </a:cubicBezTo>
                <a:cubicBezTo>
                  <a:pt x="2615208" y="523776"/>
                  <a:pt x="2638722" y="498475"/>
                  <a:pt x="2655986" y="472678"/>
                </a:cubicBezTo>
                <a:cubicBezTo>
                  <a:pt x="2670472" y="450850"/>
                  <a:pt x="2683073" y="424954"/>
                  <a:pt x="2693789" y="394990"/>
                </a:cubicBezTo>
                <a:cubicBezTo>
                  <a:pt x="2703909" y="366415"/>
                  <a:pt x="2710458" y="330994"/>
                  <a:pt x="2713434" y="288727"/>
                </a:cubicBezTo>
                <a:cubicBezTo>
                  <a:pt x="2715419" y="260350"/>
                  <a:pt x="2716411" y="214709"/>
                  <a:pt x="2716411" y="151805"/>
                </a:cubicBezTo>
                <a:cubicBezTo>
                  <a:pt x="2716411" y="103584"/>
                  <a:pt x="2715022" y="55166"/>
                  <a:pt x="2712244" y="6548"/>
                </a:cubicBezTo>
                <a:close/>
                <a:moveTo>
                  <a:pt x="2254746" y="0"/>
                </a:moveTo>
                <a:cubicBezTo>
                  <a:pt x="2288480" y="12700"/>
                  <a:pt x="2309515" y="21332"/>
                  <a:pt x="2317849" y="25896"/>
                </a:cubicBezTo>
                <a:cubicBezTo>
                  <a:pt x="2325390" y="29865"/>
                  <a:pt x="2329160" y="34032"/>
                  <a:pt x="2329160" y="38398"/>
                </a:cubicBezTo>
                <a:cubicBezTo>
                  <a:pt x="2329160" y="45343"/>
                  <a:pt x="2321024" y="49609"/>
                  <a:pt x="2304752" y="51197"/>
                </a:cubicBezTo>
                <a:cubicBezTo>
                  <a:pt x="2279154" y="84137"/>
                  <a:pt x="2256234" y="108942"/>
                  <a:pt x="2235994" y="125611"/>
                </a:cubicBezTo>
                <a:lnTo>
                  <a:pt x="2283618" y="125611"/>
                </a:lnTo>
                <a:cubicBezTo>
                  <a:pt x="2298898" y="109339"/>
                  <a:pt x="2308622" y="101203"/>
                  <a:pt x="2312789" y="101203"/>
                </a:cubicBezTo>
                <a:cubicBezTo>
                  <a:pt x="2317154" y="101203"/>
                  <a:pt x="2327473" y="107950"/>
                  <a:pt x="2343745" y="121444"/>
                </a:cubicBezTo>
                <a:cubicBezTo>
                  <a:pt x="2351881" y="128389"/>
                  <a:pt x="2355949" y="133648"/>
                  <a:pt x="2355949" y="137220"/>
                </a:cubicBezTo>
                <a:cubicBezTo>
                  <a:pt x="2355949" y="141188"/>
                  <a:pt x="2351286" y="146645"/>
                  <a:pt x="2341959" y="153591"/>
                </a:cubicBezTo>
                <a:lnTo>
                  <a:pt x="2341959" y="176808"/>
                </a:lnTo>
                <a:lnTo>
                  <a:pt x="2344340" y="290512"/>
                </a:lnTo>
                <a:cubicBezTo>
                  <a:pt x="2344340" y="305594"/>
                  <a:pt x="2333228" y="313134"/>
                  <a:pt x="2311003" y="313134"/>
                </a:cubicBezTo>
                <a:cubicBezTo>
                  <a:pt x="2295525" y="313134"/>
                  <a:pt x="2287786" y="306884"/>
                  <a:pt x="2287786" y="294382"/>
                </a:cubicBezTo>
                <a:lnTo>
                  <a:pt x="2287786" y="281583"/>
                </a:lnTo>
                <a:lnTo>
                  <a:pt x="2263973" y="281583"/>
                </a:lnTo>
                <a:lnTo>
                  <a:pt x="2263973" y="478334"/>
                </a:lnTo>
                <a:cubicBezTo>
                  <a:pt x="2263973" y="484882"/>
                  <a:pt x="2265958" y="489148"/>
                  <a:pt x="2269926" y="491133"/>
                </a:cubicBezTo>
                <a:cubicBezTo>
                  <a:pt x="2273498" y="492919"/>
                  <a:pt x="2280444" y="493812"/>
                  <a:pt x="2290762" y="493812"/>
                </a:cubicBezTo>
                <a:cubicBezTo>
                  <a:pt x="2307034" y="493812"/>
                  <a:pt x="2318642" y="490339"/>
                  <a:pt x="2325588" y="483394"/>
                </a:cubicBezTo>
                <a:cubicBezTo>
                  <a:pt x="2334518" y="473273"/>
                  <a:pt x="2344836" y="446286"/>
                  <a:pt x="2356544" y="402431"/>
                </a:cubicBezTo>
                <a:cubicBezTo>
                  <a:pt x="2356742" y="401439"/>
                  <a:pt x="2357636" y="400943"/>
                  <a:pt x="2359223" y="400943"/>
                </a:cubicBezTo>
                <a:cubicBezTo>
                  <a:pt x="2362398" y="400943"/>
                  <a:pt x="2363986" y="402034"/>
                  <a:pt x="2363986" y="404217"/>
                </a:cubicBezTo>
                <a:cubicBezTo>
                  <a:pt x="2363986" y="404416"/>
                  <a:pt x="2363589" y="416123"/>
                  <a:pt x="2362795" y="439341"/>
                </a:cubicBezTo>
                <a:cubicBezTo>
                  <a:pt x="2362398" y="451247"/>
                  <a:pt x="2362200" y="459780"/>
                  <a:pt x="2362200" y="464939"/>
                </a:cubicBezTo>
                <a:cubicBezTo>
                  <a:pt x="2362200" y="471091"/>
                  <a:pt x="2362795" y="475059"/>
                  <a:pt x="2363986" y="476845"/>
                </a:cubicBezTo>
                <a:cubicBezTo>
                  <a:pt x="2364978" y="478036"/>
                  <a:pt x="2367855" y="480020"/>
                  <a:pt x="2372618" y="482798"/>
                </a:cubicBezTo>
                <a:cubicBezTo>
                  <a:pt x="2381548" y="488156"/>
                  <a:pt x="2386012" y="495697"/>
                  <a:pt x="2386012" y="505420"/>
                </a:cubicBezTo>
                <a:cubicBezTo>
                  <a:pt x="2386012" y="518517"/>
                  <a:pt x="2378273" y="528042"/>
                  <a:pt x="2362795" y="533995"/>
                </a:cubicBezTo>
                <a:cubicBezTo>
                  <a:pt x="2348508" y="539750"/>
                  <a:pt x="2324298" y="542627"/>
                  <a:pt x="2290167" y="542627"/>
                </a:cubicBezTo>
                <a:cubicBezTo>
                  <a:pt x="2259806" y="542627"/>
                  <a:pt x="2238276" y="538162"/>
                  <a:pt x="2225576" y="529233"/>
                </a:cubicBezTo>
                <a:cubicBezTo>
                  <a:pt x="2214265" y="521295"/>
                  <a:pt x="2208609" y="508893"/>
                  <a:pt x="2208609" y="492026"/>
                </a:cubicBezTo>
                <a:lnTo>
                  <a:pt x="2210395" y="401538"/>
                </a:lnTo>
                <a:lnTo>
                  <a:pt x="2210395" y="281583"/>
                </a:lnTo>
                <a:lnTo>
                  <a:pt x="2120205" y="281583"/>
                </a:lnTo>
                <a:lnTo>
                  <a:pt x="2120205" y="293191"/>
                </a:lnTo>
                <a:cubicBezTo>
                  <a:pt x="2120205" y="307876"/>
                  <a:pt x="2109490" y="315218"/>
                  <a:pt x="2088058" y="315218"/>
                </a:cubicBezTo>
                <a:cubicBezTo>
                  <a:pt x="2072580" y="315218"/>
                  <a:pt x="2064841" y="309166"/>
                  <a:pt x="2064841" y="297061"/>
                </a:cubicBezTo>
                <a:lnTo>
                  <a:pt x="2066627" y="156567"/>
                </a:lnTo>
                <a:cubicBezTo>
                  <a:pt x="2066627" y="134541"/>
                  <a:pt x="2065833" y="114697"/>
                  <a:pt x="2064246" y="97036"/>
                </a:cubicBezTo>
                <a:cubicBezTo>
                  <a:pt x="2086272" y="106164"/>
                  <a:pt x="2106513" y="115689"/>
                  <a:pt x="2124968" y="125611"/>
                </a:cubicBezTo>
                <a:lnTo>
                  <a:pt x="2217241" y="125611"/>
                </a:lnTo>
                <a:cubicBezTo>
                  <a:pt x="2226369" y="104775"/>
                  <a:pt x="2234406" y="82252"/>
                  <a:pt x="2241352" y="58043"/>
                </a:cubicBezTo>
                <a:cubicBezTo>
                  <a:pt x="2247701" y="35421"/>
                  <a:pt x="2252166" y="16073"/>
                  <a:pt x="225474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F04D7C1-6F5F-4377-B859-EB24372150EA}"/>
              </a:ext>
            </a:extLst>
          </p:cNvPr>
          <p:cNvSpPr/>
          <p:nvPr/>
        </p:nvSpPr>
        <p:spPr>
          <a:xfrm>
            <a:off x="8131943" y="2360253"/>
            <a:ext cx="1727449" cy="620171"/>
          </a:xfrm>
          <a:custGeom>
            <a:avLst/>
            <a:gdLst/>
            <a:ahLst/>
            <a:cxnLst/>
            <a:rect l="l" t="t" r="r" b="b"/>
            <a:pathLst>
              <a:path w="1296293" h="454819">
                <a:moveTo>
                  <a:pt x="652462" y="175319"/>
                </a:moveTo>
                <a:cubicBezTo>
                  <a:pt x="635198" y="175319"/>
                  <a:pt x="620216" y="184348"/>
                  <a:pt x="607516" y="202406"/>
                </a:cubicBezTo>
                <a:cubicBezTo>
                  <a:pt x="596800" y="217686"/>
                  <a:pt x="589260" y="237133"/>
                  <a:pt x="584894" y="260747"/>
                </a:cubicBezTo>
                <a:cubicBezTo>
                  <a:pt x="605135" y="261144"/>
                  <a:pt x="620117" y="261342"/>
                  <a:pt x="629840" y="261342"/>
                </a:cubicBezTo>
                <a:cubicBezTo>
                  <a:pt x="651668" y="261342"/>
                  <a:pt x="674687" y="260449"/>
                  <a:pt x="698896" y="258663"/>
                </a:cubicBezTo>
                <a:cubicBezTo>
                  <a:pt x="702468" y="258266"/>
                  <a:pt x="704254" y="255091"/>
                  <a:pt x="704254" y="249138"/>
                </a:cubicBezTo>
                <a:cubicBezTo>
                  <a:pt x="703064" y="227707"/>
                  <a:pt x="698003" y="210145"/>
                  <a:pt x="689074" y="196453"/>
                </a:cubicBezTo>
                <a:cubicBezTo>
                  <a:pt x="679946" y="182364"/>
                  <a:pt x="667742" y="175319"/>
                  <a:pt x="652462" y="175319"/>
                </a:cubicBezTo>
                <a:close/>
                <a:moveTo>
                  <a:pt x="801290" y="166985"/>
                </a:moveTo>
                <a:cubicBezTo>
                  <a:pt x="822325" y="168176"/>
                  <a:pt x="842268" y="168771"/>
                  <a:pt x="861119" y="168771"/>
                </a:cubicBezTo>
                <a:cubicBezTo>
                  <a:pt x="887710" y="168771"/>
                  <a:pt x="911721" y="168176"/>
                  <a:pt x="933152" y="166985"/>
                </a:cubicBezTo>
                <a:cubicBezTo>
                  <a:pt x="936724" y="166985"/>
                  <a:pt x="938510" y="169168"/>
                  <a:pt x="938510" y="173534"/>
                </a:cubicBezTo>
                <a:cubicBezTo>
                  <a:pt x="938510" y="177899"/>
                  <a:pt x="936724" y="180380"/>
                  <a:pt x="933152" y="180975"/>
                </a:cubicBezTo>
                <a:cubicBezTo>
                  <a:pt x="922436" y="182166"/>
                  <a:pt x="916086" y="183158"/>
                  <a:pt x="914102" y="183951"/>
                </a:cubicBezTo>
                <a:cubicBezTo>
                  <a:pt x="912117" y="184745"/>
                  <a:pt x="910530" y="186630"/>
                  <a:pt x="909339" y="189607"/>
                </a:cubicBezTo>
                <a:cubicBezTo>
                  <a:pt x="908347" y="191393"/>
                  <a:pt x="907851" y="193278"/>
                  <a:pt x="907851" y="195262"/>
                </a:cubicBezTo>
                <a:cubicBezTo>
                  <a:pt x="907851" y="200025"/>
                  <a:pt x="912812" y="210145"/>
                  <a:pt x="922734" y="225623"/>
                </a:cubicBezTo>
                <a:lnTo>
                  <a:pt x="952500" y="271165"/>
                </a:lnTo>
                <a:cubicBezTo>
                  <a:pt x="955278" y="267990"/>
                  <a:pt x="958155" y="264120"/>
                  <a:pt x="961132" y="259556"/>
                </a:cubicBezTo>
                <a:lnTo>
                  <a:pt x="989111" y="219968"/>
                </a:lnTo>
                <a:cubicBezTo>
                  <a:pt x="995263" y="210840"/>
                  <a:pt x="998339" y="203994"/>
                  <a:pt x="998339" y="199430"/>
                </a:cubicBezTo>
                <a:cubicBezTo>
                  <a:pt x="998339" y="197445"/>
                  <a:pt x="997842" y="195163"/>
                  <a:pt x="996850" y="192584"/>
                </a:cubicBezTo>
                <a:cubicBezTo>
                  <a:pt x="995461" y="186432"/>
                  <a:pt x="986928" y="182562"/>
                  <a:pt x="971252" y="180975"/>
                </a:cubicBezTo>
                <a:cubicBezTo>
                  <a:pt x="967283" y="180578"/>
                  <a:pt x="965299" y="178098"/>
                  <a:pt x="965299" y="173534"/>
                </a:cubicBezTo>
                <a:cubicBezTo>
                  <a:pt x="965299" y="169168"/>
                  <a:pt x="967085" y="166985"/>
                  <a:pt x="970657" y="166985"/>
                </a:cubicBezTo>
                <a:cubicBezTo>
                  <a:pt x="986135" y="168176"/>
                  <a:pt x="1003399" y="168771"/>
                  <a:pt x="1022449" y="168771"/>
                </a:cubicBezTo>
                <a:cubicBezTo>
                  <a:pt x="1043483" y="168771"/>
                  <a:pt x="1061442" y="168176"/>
                  <a:pt x="1076325" y="166985"/>
                </a:cubicBezTo>
                <a:cubicBezTo>
                  <a:pt x="1079103" y="166985"/>
                  <a:pt x="1080492" y="169466"/>
                  <a:pt x="1080492" y="174426"/>
                </a:cubicBezTo>
                <a:cubicBezTo>
                  <a:pt x="1080492" y="178792"/>
                  <a:pt x="1079103" y="181173"/>
                  <a:pt x="1076325" y="181570"/>
                </a:cubicBezTo>
                <a:cubicBezTo>
                  <a:pt x="1063426" y="183356"/>
                  <a:pt x="1053405" y="187027"/>
                  <a:pt x="1046261" y="192584"/>
                </a:cubicBezTo>
                <a:cubicBezTo>
                  <a:pt x="1034752" y="199926"/>
                  <a:pt x="1022151" y="212130"/>
                  <a:pt x="1008459" y="229195"/>
                </a:cubicBezTo>
                <a:lnTo>
                  <a:pt x="975717" y="270569"/>
                </a:lnTo>
                <a:cubicBezTo>
                  <a:pt x="972343" y="274737"/>
                  <a:pt x="968275" y="280094"/>
                  <a:pt x="963513" y="286643"/>
                </a:cubicBezTo>
                <a:lnTo>
                  <a:pt x="1020663" y="372963"/>
                </a:lnTo>
                <a:cubicBezTo>
                  <a:pt x="1040110" y="400744"/>
                  <a:pt x="1051718" y="416421"/>
                  <a:pt x="1055489" y="419993"/>
                </a:cubicBezTo>
                <a:cubicBezTo>
                  <a:pt x="1061243" y="425748"/>
                  <a:pt x="1070272" y="429220"/>
                  <a:pt x="1082575" y="430411"/>
                </a:cubicBezTo>
                <a:cubicBezTo>
                  <a:pt x="1086147" y="430808"/>
                  <a:pt x="1087933" y="432991"/>
                  <a:pt x="1087933" y="436959"/>
                </a:cubicBezTo>
                <a:cubicBezTo>
                  <a:pt x="1087933" y="441920"/>
                  <a:pt x="1086147" y="444401"/>
                  <a:pt x="1082575" y="444401"/>
                </a:cubicBezTo>
                <a:cubicBezTo>
                  <a:pt x="1082178" y="444401"/>
                  <a:pt x="1071066" y="444004"/>
                  <a:pt x="1049238" y="443210"/>
                </a:cubicBezTo>
                <a:cubicBezTo>
                  <a:pt x="1037927" y="442813"/>
                  <a:pt x="1028203" y="442615"/>
                  <a:pt x="1020067" y="442615"/>
                </a:cubicBezTo>
                <a:cubicBezTo>
                  <a:pt x="1012527" y="442615"/>
                  <a:pt x="1000224" y="442813"/>
                  <a:pt x="983158" y="443210"/>
                </a:cubicBezTo>
                <a:cubicBezTo>
                  <a:pt x="961727" y="444004"/>
                  <a:pt x="949821" y="444401"/>
                  <a:pt x="947439" y="444401"/>
                </a:cubicBezTo>
                <a:cubicBezTo>
                  <a:pt x="944264" y="444401"/>
                  <a:pt x="942677" y="442119"/>
                  <a:pt x="942677" y="437555"/>
                </a:cubicBezTo>
                <a:cubicBezTo>
                  <a:pt x="942677" y="433189"/>
                  <a:pt x="944364" y="431006"/>
                  <a:pt x="947737" y="431006"/>
                </a:cubicBezTo>
                <a:cubicBezTo>
                  <a:pt x="957460" y="430609"/>
                  <a:pt x="963810" y="429716"/>
                  <a:pt x="966787" y="428327"/>
                </a:cubicBezTo>
                <a:cubicBezTo>
                  <a:pt x="969962" y="426938"/>
                  <a:pt x="972046" y="424160"/>
                  <a:pt x="973038" y="419993"/>
                </a:cubicBezTo>
                <a:cubicBezTo>
                  <a:pt x="973236" y="419001"/>
                  <a:pt x="973335" y="417909"/>
                  <a:pt x="973335" y="416719"/>
                </a:cubicBezTo>
                <a:cubicBezTo>
                  <a:pt x="973335" y="410964"/>
                  <a:pt x="968374" y="400447"/>
                  <a:pt x="958453" y="385167"/>
                </a:cubicBezTo>
                <a:lnTo>
                  <a:pt x="922734" y="328017"/>
                </a:lnTo>
                <a:cubicBezTo>
                  <a:pt x="921345" y="329406"/>
                  <a:pt x="917674" y="334466"/>
                  <a:pt x="911721" y="343198"/>
                </a:cubicBezTo>
                <a:lnTo>
                  <a:pt x="878681" y="388441"/>
                </a:lnTo>
                <a:cubicBezTo>
                  <a:pt x="872926" y="396776"/>
                  <a:pt x="870049" y="403721"/>
                  <a:pt x="870049" y="409277"/>
                </a:cubicBezTo>
                <a:cubicBezTo>
                  <a:pt x="870049" y="412452"/>
                  <a:pt x="871041" y="416223"/>
                  <a:pt x="873025" y="420588"/>
                </a:cubicBezTo>
                <a:cubicBezTo>
                  <a:pt x="876200" y="426541"/>
                  <a:pt x="885626" y="430014"/>
                  <a:pt x="901303" y="431006"/>
                </a:cubicBezTo>
                <a:cubicBezTo>
                  <a:pt x="904875" y="431006"/>
                  <a:pt x="906660" y="433189"/>
                  <a:pt x="906660" y="437555"/>
                </a:cubicBezTo>
                <a:cubicBezTo>
                  <a:pt x="906660" y="442119"/>
                  <a:pt x="904875" y="444401"/>
                  <a:pt x="901303" y="444401"/>
                </a:cubicBezTo>
                <a:cubicBezTo>
                  <a:pt x="865385" y="443210"/>
                  <a:pt x="846633" y="442615"/>
                  <a:pt x="845046" y="442615"/>
                </a:cubicBezTo>
                <a:cubicBezTo>
                  <a:pt x="844252" y="442615"/>
                  <a:pt x="827186" y="443210"/>
                  <a:pt x="793849" y="444401"/>
                </a:cubicBezTo>
                <a:cubicBezTo>
                  <a:pt x="790277" y="444401"/>
                  <a:pt x="788491" y="441920"/>
                  <a:pt x="788491" y="436959"/>
                </a:cubicBezTo>
                <a:cubicBezTo>
                  <a:pt x="788491" y="432594"/>
                  <a:pt x="790277" y="430411"/>
                  <a:pt x="793849" y="430411"/>
                </a:cubicBezTo>
                <a:cubicBezTo>
                  <a:pt x="804564" y="429816"/>
                  <a:pt x="814387" y="425748"/>
                  <a:pt x="823317" y="418207"/>
                </a:cubicBezTo>
                <a:cubicBezTo>
                  <a:pt x="832246" y="411460"/>
                  <a:pt x="844252" y="398661"/>
                  <a:pt x="859333" y="379809"/>
                </a:cubicBezTo>
                <a:lnTo>
                  <a:pt x="897135" y="330398"/>
                </a:lnTo>
                <a:lnTo>
                  <a:pt x="910530" y="313432"/>
                </a:lnTo>
                <a:lnTo>
                  <a:pt x="859928" y="235148"/>
                </a:lnTo>
                <a:cubicBezTo>
                  <a:pt x="844053" y="210542"/>
                  <a:pt x="832842" y="195759"/>
                  <a:pt x="826293" y="190798"/>
                </a:cubicBezTo>
                <a:cubicBezTo>
                  <a:pt x="820539" y="185241"/>
                  <a:pt x="812204" y="182166"/>
                  <a:pt x="801290" y="181570"/>
                </a:cubicBezTo>
                <a:cubicBezTo>
                  <a:pt x="797718" y="181570"/>
                  <a:pt x="795932" y="179189"/>
                  <a:pt x="795932" y="174426"/>
                </a:cubicBezTo>
                <a:cubicBezTo>
                  <a:pt x="795932" y="169466"/>
                  <a:pt x="797718" y="166985"/>
                  <a:pt x="801290" y="166985"/>
                </a:cubicBezTo>
                <a:close/>
                <a:moveTo>
                  <a:pt x="652462" y="157162"/>
                </a:moveTo>
                <a:cubicBezTo>
                  <a:pt x="690959" y="157162"/>
                  <a:pt x="721816" y="172244"/>
                  <a:pt x="745033" y="202406"/>
                </a:cubicBezTo>
                <a:cubicBezTo>
                  <a:pt x="761503" y="224036"/>
                  <a:pt x="770235" y="246757"/>
                  <a:pt x="771227" y="270569"/>
                </a:cubicBezTo>
                <a:cubicBezTo>
                  <a:pt x="771227" y="274538"/>
                  <a:pt x="770235" y="278011"/>
                  <a:pt x="768250" y="280987"/>
                </a:cubicBezTo>
                <a:cubicBezTo>
                  <a:pt x="766464" y="282972"/>
                  <a:pt x="763389" y="283964"/>
                  <a:pt x="759023" y="283964"/>
                </a:cubicBezTo>
                <a:cubicBezTo>
                  <a:pt x="718343" y="282773"/>
                  <a:pt x="679251" y="282178"/>
                  <a:pt x="641746" y="282178"/>
                </a:cubicBezTo>
                <a:cubicBezTo>
                  <a:pt x="620514" y="282178"/>
                  <a:pt x="600571" y="282377"/>
                  <a:pt x="581918" y="282773"/>
                </a:cubicBezTo>
                <a:cubicBezTo>
                  <a:pt x="580132" y="290314"/>
                  <a:pt x="579239" y="297656"/>
                  <a:pt x="579239" y="304800"/>
                </a:cubicBezTo>
                <a:cubicBezTo>
                  <a:pt x="579239" y="344487"/>
                  <a:pt x="590252" y="376039"/>
                  <a:pt x="612278" y="399455"/>
                </a:cubicBezTo>
                <a:cubicBezTo>
                  <a:pt x="628749" y="416917"/>
                  <a:pt x="646807" y="425648"/>
                  <a:pt x="666452" y="425648"/>
                </a:cubicBezTo>
                <a:cubicBezTo>
                  <a:pt x="687089" y="425648"/>
                  <a:pt x="704254" y="421680"/>
                  <a:pt x="717946" y="413742"/>
                </a:cubicBezTo>
                <a:cubicBezTo>
                  <a:pt x="729257" y="406995"/>
                  <a:pt x="740370" y="396280"/>
                  <a:pt x="751284" y="381595"/>
                </a:cubicBezTo>
                <a:cubicBezTo>
                  <a:pt x="752673" y="379611"/>
                  <a:pt x="754657" y="378619"/>
                  <a:pt x="757237" y="378619"/>
                </a:cubicBezTo>
                <a:cubicBezTo>
                  <a:pt x="758428" y="378619"/>
                  <a:pt x="760313" y="379412"/>
                  <a:pt x="762893" y="381000"/>
                </a:cubicBezTo>
                <a:cubicBezTo>
                  <a:pt x="766068" y="383580"/>
                  <a:pt x="767655" y="385663"/>
                  <a:pt x="767655" y="387251"/>
                </a:cubicBezTo>
                <a:cubicBezTo>
                  <a:pt x="767655" y="388243"/>
                  <a:pt x="766663" y="390426"/>
                  <a:pt x="764678" y="393799"/>
                </a:cubicBezTo>
                <a:cubicBezTo>
                  <a:pt x="749796" y="416619"/>
                  <a:pt x="732532" y="432693"/>
                  <a:pt x="712886" y="442019"/>
                </a:cubicBezTo>
                <a:cubicBezTo>
                  <a:pt x="696019" y="450155"/>
                  <a:pt x="675679" y="454223"/>
                  <a:pt x="651867" y="454223"/>
                </a:cubicBezTo>
                <a:cubicBezTo>
                  <a:pt x="607218" y="454223"/>
                  <a:pt x="571599" y="438547"/>
                  <a:pt x="545008" y="407194"/>
                </a:cubicBezTo>
                <a:cubicBezTo>
                  <a:pt x="522386" y="380405"/>
                  <a:pt x="511075" y="347266"/>
                  <a:pt x="511075" y="307776"/>
                </a:cubicBezTo>
                <a:cubicBezTo>
                  <a:pt x="511075" y="262930"/>
                  <a:pt x="525958" y="225723"/>
                  <a:pt x="555724" y="196155"/>
                </a:cubicBezTo>
                <a:cubicBezTo>
                  <a:pt x="582314" y="170160"/>
                  <a:pt x="614561" y="157162"/>
                  <a:pt x="652462" y="157162"/>
                </a:cubicBezTo>
                <a:close/>
                <a:moveTo>
                  <a:pt x="1195089" y="100608"/>
                </a:moveTo>
                <a:cubicBezTo>
                  <a:pt x="1200844" y="100608"/>
                  <a:pt x="1203721" y="102592"/>
                  <a:pt x="1203721" y="106561"/>
                </a:cubicBezTo>
                <a:cubicBezTo>
                  <a:pt x="1202531" y="146050"/>
                  <a:pt x="1201936" y="166787"/>
                  <a:pt x="1201936" y="168771"/>
                </a:cubicBezTo>
                <a:cubicBezTo>
                  <a:pt x="1233884" y="168771"/>
                  <a:pt x="1262657" y="168176"/>
                  <a:pt x="1288256" y="166985"/>
                </a:cubicBezTo>
                <a:cubicBezTo>
                  <a:pt x="1290042" y="166985"/>
                  <a:pt x="1290935" y="167878"/>
                  <a:pt x="1290935" y="169664"/>
                </a:cubicBezTo>
                <a:cubicBezTo>
                  <a:pt x="1290935" y="170259"/>
                  <a:pt x="1290935" y="170755"/>
                  <a:pt x="1290935" y="171152"/>
                </a:cubicBezTo>
                <a:lnTo>
                  <a:pt x="1284089" y="189012"/>
                </a:lnTo>
                <a:cubicBezTo>
                  <a:pt x="1283493" y="191790"/>
                  <a:pt x="1281509" y="193179"/>
                  <a:pt x="1278136" y="193179"/>
                </a:cubicBezTo>
                <a:cubicBezTo>
                  <a:pt x="1247973" y="191591"/>
                  <a:pt x="1222176" y="190798"/>
                  <a:pt x="1200745" y="190798"/>
                </a:cubicBezTo>
                <a:lnTo>
                  <a:pt x="1199257" y="346769"/>
                </a:lnTo>
                <a:cubicBezTo>
                  <a:pt x="1199257" y="378321"/>
                  <a:pt x="1203126" y="399355"/>
                  <a:pt x="1210865" y="409873"/>
                </a:cubicBezTo>
                <a:cubicBezTo>
                  <a:pt x="1219597" y="420787"/>
                  <a:pt x="1230610" y="426244"/>
                  <a:pt x="1243905" y="426244"/>
                </a:cubicBezTo>
                <a:cubicBezTo>
                  <a:pt x="1256804" y="426244"/>
                  <a:pt x="1269702" y="420787"/>
                  <a:pt x="1282600" y="409873"/>
                </a:cubicBezTo>
                <a:cubicBezTo>
                  <a:pt x="1283791" y="408880"/>
                  <a:pt x="1284982" y="408384"/>
                  <a:pt x="1286172" y="408384"/>
                </a:cubicBezTo>
                <a:cubicBezTo>
                  <a:pt x="1288157" y="408384"/>
                  <a:pt x="1290240" y="409476"/>
                  <a:pt x="1292423" y="411658"/>
                </a:cubicBezTo>
                <a:cubicBezTo>
                  <a:pt x="1295003" y="414238"/>
                  <a:pt x="1296293" y="416421"/>
                  <a:pt x="1296293" y="418207"/>
                </a:cubicBezTo>
                <a:cubicBezTo>
                  <a:pt x="1296293" y="419794"/>
                  <a:pt x="1295400" y="421481"/>
                  <a:pt x="1293614" y="423267"/>
                </a:cubicBezTo>
                <a:cubicBezTo>
                  <a:pt x="1272579" y="444301"/>
                  <a:pt x="1247973" y="454819"/>
                  <a:pt x="1219795" y="454819"/>
                </a:cubicBezTo>
                <a:cubicBezTo>
                  <a:pt x="1191617" y="454819"/>
                  <a:pt x="1170285" y="447873"/>
                  <a:pt x="1155799" y="433983"/>
                </a:cubicBezTo>
                <a:cubicBezTo>
                  <a:pt x="1142107" y="418901"/>
                  <a:pt x="1135261" y="396180"/>
                  <a:pt x="1135261" y="365819"/>
                </a:cubicBezTo>
                <a:cubicBezTo>
                  <a:pt x="1135261" y="348754"/>
                  <a:pt x="1135757" y="320080"/>
                  <a:pt x="1136749" y="279797"/>
                </a:cubicBezTo>
                <a:lnTo>
                  <a:pt x="1137939" y="192584"/>
                </a:lnTo>
                <a:lnTo>
                  <a:pt x="1098946" y="193179"/>
                </a:lnTo>
                <a:cubicBezTo>
                  <a:pt x="1094382" y="193179"/>
                  <a:pt x="1092100" y="190301"/>
                  <a:pt x="1092100" y="184547"/>
                </a:cubicBezTo>
                <a:cubicBezTo>
                  <a:pt x="1092100" y="179387"/>
                  <a:pt x="1094581" y="176609"/>
                  <a:pt x="1099542" y="176212"/>
                </a:cubicBezTo>
                <a:cubicBezTo>
                  <a:pt x="1119584" y="173633"/>
                  <a:pt x="1137443" y="164901"/>
                  <a:pt x="1153120" y="150019"/>
                </a:cubicBezTo>
                <a:cubicBezTo>
                  <a:pt x="1166812" y="138311"/>
                  <a:pt x="1177329" y="123825"/>
                  <a:pt x="1184671" y="106561"/>
                </a:cubicBezTo>
                <a:cubicBezTo>
                  <a:pt x="1186259" y="102592"/>
                  <a:pt x="1189732" y="100608"/>
                  <a:pt x="1195089" y="100608"/>
                </a:cubicBezTo>
                <a:close/>
                <a:moveTo>
                  <a:pt x="5357" y="0"/>
                </a:moveTo>
                <a:cubicBezTo>
                  <a:pt x="10318" y="198"/>
                  <a:pt x="17760" y="397"/>
                  <a:pt x="27682" y="595"/>
                </a:cubicBezTo>
                <a:cubicBezTo>
                  <a:pt x="47525" y="1389"/>
                  <a:pt x="61416" y="1786"/>
                  <a:pt x="69353" y="1786"/>
                </a:cubicBezTo>
                <a:cubicBezTo>
                  <a:pt x="99119" y="1786"/>
                  <a:pt x="123924" y="1587"/>
                  <a:pt x="143768" y="1191"/>
                </a:cubicBezTo>
                <a:cubicBezTo>
                  <a:pt x="151308" y="15280"/>
                  <a:pt x="166985" y="40283"/>
                  <a:pt x="190797" y="76200"/>
                </a:cubicBezTo>
                <a:lnTo>
                  <a:pt x="330398" y="283964"/>
                </a:lnTo>
                <a:cubicBezTo>
                  <a:pt x="354607" y="320675"/>
                  <a:pt x="371276" y="346968"/>
                  <a:pt x="380404" y="362843"/>
                </a:cubicBezTo>
                <a:lnTo>
                  <a:pt x="380404" y="293191"/>
                </a:lnTo>
                <a:lnTo>
                  <a:pt x="379214" y="111026"/>
                </a:lnTo>
                <a:cubicBezTo>
                  <a:pt x="379214" y="76299"/>
                  <a:pt x="374352" y="51296"/>
                  <a:pt x="364628" y="36016"/>
                </a:cubicBezTo>
                <a:cubicBezTo>
                  <a:pt x="359072" y="26293"/>
                  <a:pt x="344686" y="20141"/>
                  <a:pt x="321468" y="17562"/>
                </a:cubicBezTo>
                <a:cubicBezTo>
                  <a:pt x="316507" y="17165"/>
                  <a:pt x="314027" y="14387"/>
                  <a:pt x="314027" y="9227"/>
                </a:cubicBezTo>
                <a:cubicBezTo>
                  <a:pt x="314027" y="3076"/>
                  <a:pt x="315813" y="0"/>
                  <a:pt x="319385" y="0"/>
                </a:cubicBezTo>
                <a:cubicBezTo>
                  <a:pt x="344983" y="1587"/>
                  <a:pt x="368597" y="2381"/>
                  <a:pt x="390227" y="2381"/>
                </a:cubicBezTo>
                <a:cubicBezTo>
                  <a:pt x="415428" y="2381"/>
                  <a:pt x="438844" y="1587"/>
                  <a:pt x="460474" y="0"/>
                </a:cubicBezTo>
                <a:cubicBezTo>
                  <a:pt x="464046" y="0"/>
                  <a:pt x="465832" y="2877"/>
                  <a:pt x="465832" y="8632"/>
                </a:cubicBezTo>
                <a:cubicBezTo>
                  <a:pt x="465832" y="13791"/>
                  <a:pt x="464046" y="16569"/>
                  <a:pt x="460474" y="16966"/>
                </a:cubicBezTo>
                <a:cubicBezTo>
                  <a:pt x="439439" y="19943"/>
                  <a:pt x="426144" y="26293"/>
                  <a:pt x="420588" y="36016"/>
                </a:cubicBezTo>
                <a:cubicBezTo>
                  <a:pt x="411460" y="49312"/>
                  <a:pt x="406598" y="74315"/>
                  <a:pt x="406003" y="111026"/>
                </a:cubicBezTo>
                <a:lnTo>
                  <a:pt x="402431" y="332184"/>
                </a:lnTo>
                <a:cubicBezTo>
                  <a:pt x="402431" y="346472"/>
                  <a:pt x="402431" y="356691"/>
                  <a:pt x="402431" y="362843"/>
                </a:cubicBezTo>
                <a:cubicBezTo>
                  <a:pt x="402431" y="381298"/>
                  <a:pt x="402828" y="404812"/>
                  <a:pt x="403621" y="433387"/>
                </a:cubicBezTo>
                <a:cubicBezTo>
                  <a:pt x="376832" y="447675"/>
                  <a:pt x="361950" y="454819"/>
                  <a:pt x="358973" y="454819"/>
                </a:cubicBezTo>
                <a:cubicBezTo>
                  <a:pt x="356790" y="454819"/>
                  <a:pt x="355004" y="453826"/>
                  <a:pt x="353615" y="451842"/>
                </a:cubicBezTo>
                <a:cubicBezTo>
                  <a:pt x="331986" y="417314"/>
                  <a:pt x="308967" y="381694"/>
                  <a:pt x="284559" y="344984"/>
                </a:cubicBezTo>
                <a:lnTo>
                  <a:pt x="98821" y="65782"/>
                </a:lnTo>
                <a:lnTo>
                  <a:pt x="90189" y="65782"/>
                </a:lnTo>
                <a:lnTo>
                  <a:pt x="93166" y="332780"/>
                </a:lnTo>
                <a:cubicBezTo>
                  <a:pt x="93960" y="373062"/>
                  <a:pt x="98226" y="398859"/>
                  <a:pt x="105965" y="410170"/>
                </a:cubicBezTo>
                <a:cubicBezTo>
                  <a:pt x="112712" y="419695"/>
                  <a:pt x="127992" y="426045"/>
                  <a:pt x="151804" y="429220"/>
                </a:cubicBezTo>
                <a:cubicBezTo>
                  <a:pt x="155376" y="429617"/>
                  <a:pt x="157162" y="432197"/>
                  <a:pt x="157162" y="436959"/>
                </a:cubicBezTo>
                <a:cubicBezTo>
                  <a:pt x="157162" y="441920"/>
                  <a:pt x="155079" y="444401"/>
                  <a:pt x="150911" y="444401"/>
                </a:cubicBezTo>
                <a:cubicBezTo>
                  <a:pt x="127694" y="443210"/>
                  <a:pt x="103981" y="442615"/>
                  <a:pt x="79771" y="442615"/>
                </a:cubicBezTo>
                <a:cubicBezTo>
                  <a:pt x="53181" y="442615"/>
                  <a:pt x="28773" y="443210"/>
                  <a:pt x="6548" y="444401"/>
                </a:cubicBezTo>
                <a:cubicBezTo>
                  <a:pt x="2976" y="444401"/>
                  <a:pt x="1190" y="442119"/>
                  <a:pt x="1190" y="437555"/>
                </a:cubicBezTo>
                <a:cubicBezTo>
                  <a:pt x="1190" y="432792"/>
                  <a:pt x="2778" y="430212"/>
                  <a:pt x="5953" y="429816"/>
                </a:cubicBezTo>
                <a:cubicBezTo>
                  <a:pt x="27979" y="426641"/>
                  <a:pt x="42068" y="420092"/>
                  <a:pt x="48220" y="410170"/>
                </a:cubicBezTo>
                <a:cubicBezTo>
                  <a:pt x="57745" y="397073"/>
                  <a:pt x="62805" y="371276"/>
                  <a:pt x="63400" y="332780"/>
                </a:cubicBezTo>
                <a:lnTo>
                  <a:pt x="66377" y="111026"/>
                </a:lnTo>
                <a:cubicBezTo>
                  <a:pt x="66377" y="106065"/>
                  <a:pt x="66377" y="102394"/>
                  <a:pt x="66377" y="100012"/>
                </a:cubicBezTo>
                <a:cubicBezTo>
                  <a:pt x="66377" y="67270"/>
                  <a:pt x="63103" y="46137"/>
                  <a:pt x="56554" y="36612"/>
                </a:cubicBezTo>
                <a:cubicBezTo>
                  <a:pt x="49807" y="26888"/>
                  <a:pt x="32742" y="20538"/>
                  <a:pt x="5357" y="17562"/>
                </a:cubicBezTo>
                <a:cubicBezTo>
                  <a:pt x="1786" y="17165"/>
                  <a:pt x="0" y="14188"/>
                  <a:pt x="0" y="8632"/>
                </a:cubicBezTo>
                <a:cubicBezTo>
                  <a:pt x="0" y="2877"/>
                  <a:pt x="1786" y="0"/>
                  <a:pt x="53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3F7E463-5985-4258-8E78-58CB17EE3B04}"/>
              </a:ext>
            </a:extLst>
          </p:cNvPr>
          <p:cNvSpPr/>
          <p:nvPr/>
        </p:nvSpPr>
        <p:spPr>
          <a:xfrm>
            <a:off x="7195667" y="3589925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0452E12-4A32-4668-8969-0CAF39DCD0EE}"/>
              </a:ext>
            </a:extLst>
          </p:cNvPr>
          <p:cNvSpPr txBox="1"/>
          <p:nvPr/>
        </p:nvSpPr>
        <p:spPr>
          <a:xfrm>
            <a:off x="8711111" y="4188757"/>
            <a:ext cx="4160447" cy="624774"/>
          </a:xfrm>
          <a:custGeom>
            <a:avLst/>
            <a:gdLst/>
            <a:ahLst/>
            <a:cxnLst/>
            <a:rect l="l" t="t" r="r" b="b"/>
            <a:pathLst>
              <a:path w="2055465" h="308669">
                <a:moveTo>
                  <a:pt x="1546027" y="158204"/>
                </a:moveTo>
                <a:cubicBezTo>
                  <a:pt x="1543447" y="161975"/>
                  <a:pt x="1535311" y="166439"/>
                  <a:pt x="1521619" y="171599"/>
                </a:cubicBezTo>
                <a:cubicBezTo>
                  <a:pt x="1506736" y="177453"/>
                  <a:pt x="1499295" y="188119"/>
                  <a:pt x="1499295" y="203597"/>
                </a:cubicBezTo>
                <a:cubicBezTo>
                  <a:pt x="1499295" y="211634"/>
                  <a:pt x="1501725" y="218083"/>
                  <a:pt x="1506587" y="222944"/>
                </a:cubicBezTo>
                <a:cubicBezTo>
                  <a:pt x="1510258" y="226715"/>
                  <a:pt x="1514227" y="228600"/>
                  <a:pt x="1518493" y="228600"/>
                </a:cubicBezTo>
                <a:cubicBezTo>
                  <a:pt x="1526828" y="228600"/>
                  <a:pt x="1533674" y="225623"/>
                  <a:pt x="1539032" y="219670"/>
                </a:cubicBezTo>
                <a:cubicBezTo>
                  <a:pt x="1543496" y="214709"/>
                  <a:pt x="1545729" y="208855"/>
                  <a:pt x="1545729" y="202109"/>
                </a:cubicBezTo>
                <a:close/>
                <a:moveTo>
                  <a:pt x="822127" y="158204"/>
                </a:moveTo>
                <a:cubicBezTo>
                  <a:pt x="819547" y="161975"/>
                  <a:pt x="811411" y="166439"/>
                  <a:pt x="797719" y="171599"/>
                </a:cubicBezTo>
                <a:cubicBezTo>
                  <a:pt x="782836" y="177453"/>
                  <a:pt x="775395" y="188119"/>
                  <a:pt x="775395" y="203597"/>
                </a:cubicBezTo>
                <a:cubicBezTo>
                  <a:pt x="775395" y="211634"/>
                  <a:pt x="777826" y="218083"/>
                  <a:pt x="782687" y="222944"/>
                </a:cubicBezTo>
                <a:cubicBezTo>
                  <a:pt x="786358" y="226715"/>
                  <a:pt x="790327" y="228600"/>
                  <a:pt x="794593" y="228600"/>
                </a:cubicBezTo>
                <a:cubicBezTo>
                  <a:pt x="802928" y="228600"/>
                  <a:pt x="809774" y="225623"/>
                  <a:pt x="815132" y="219670"/>
                </a:cubicBezTo>
                <a:cubicBezTo>
                  <a:pt x="819597" y="214709"/>
                  <a:pt x="821829" y="208855"/>
                  <a:pt x="821829" y="202109"/>
                </a:cubicBezTo>
                <a:close/>
                <a:moveTo>
                  <a:pt x="257919" y="106561"/>
                </a:moveTo>
                <a:cubicBezTo>
                  <a:pt x="247402" y="106561"/>
                  <a:pt x="238373" y="111770"/>
                  <a:pt x="230833" y="122188"/>
                </a:cubicBezTo>
                <a:cubicBezTo>
                  <a:pt x="228154" y="126157"/>
                  <a:pt x="226517" y="130274"/>
                  <a:pt x="225921" y="134541"/>
                </a:cubicBezTo>
                <a:cubicBezTo>
                  <a:pt x="225723" y="136227"/>
                  <a:pt x="225624" y="140246"/>
                  <a:pt x="225624" y="146596"/>
                </a:cubicBezTo>
                <a:lnTo>
                  <a:pt x="225624" y="186779"/>
                </a:lnTo>
                <a:cubicBezTo>
                  <a:pt x="225624" y="198487"/>
                  <a:pt x="227360" y="207367"/>
                  <a:pt x="230833" y="213419"/>
                </a:cubicBezTo>
                <a:cubicBezTo>
                  <a:pt x="237579" y="225227"/>
                  <a:pt x="246708" y="231130"/>
                  <a:pt x="258217" y="231130"/>
                </a:cubicBezTo>
                <a:cubicBezTo>
                  <a:pt x="270421" y="231130"/>
                  <a:pt x="279946" y="224234"/>
                  <a:pt x="286792" y="210443"/>
                </a:cubicBezTo>
                <a:cubicBezTo>
                  <a:pt x="292547" y="198834"/>
                  <a:pt x="295424" y="183952"/>
                  <a:pt x="295424" y="165794"/>
                </a:cubicBezTo>
                <a:cubicBezTo>
                  <a:pt x="295424" y="146248"/>
                  <a:pt x="291455" y="131068"/>
                  <a:pt x="283518" y="120253"/>
                </a:cubicBezTo>
                <a:cubicBezTo>
                  <a:pt x="276870" y="111125"/>
                  <a:pt x="268337" y="106561"/>
                  <a:pt x="257919" y="106561"/>
                </a:cubicBezTo>
                <a:close/>
                <a:moveTo>
                  <a:pt x="431602" y="101054"/>
                </a:moveTo>
                <a:cubicBezTo>
                  <a:pt x="422970" y="101054"/>
                  <a:pt x="415479" y="105569"/>
                  <a:pt x="409129" y="114598"/>
                </a:cubicBezTo>
                <a:cubicBezTo>
                  <a:pt x="403771" y="122237"/>
                  <a:pt x="400000" y="131961"/>
                  <a:pt x="397818" y="143768"/>
                </a:cubicBezTo>
                <a:cubicBezTo>
                  <a:pt x="407938" y="143966"/>
                  <a:pt x="415429" y="144066"/>
                  <a:pt x="420291" y="144066"/>
                </a:cubicBezTo>
                <a:cubicBezTo>
                  <a:pt x="431205" y="144066"/>
                  <a:pt x="442714" y="143619"/>
                  <a:pt x="454819" y="142726"/>
                </a:cubicBezTo>
                <a:cubicBezTo>
                  <a:pt x="456605" y="142528"/>
                  <a:pt x="457498" y="140940"/>
                  <a:pt x="457498" y="137964"/>
                </a:cubicBezTo>
                <a:cubicBezTo>
                  <a:pt x="456902" y="127248"/>
                  <a:pt x="454372" y="118467"/>
                  <a:pt x="449908" y="111621"/>
                </a:cubicBezTo>
                <a:cubicBezTo>
                  <a:pt x="445343" y="104577"/>
                  <a:pt x="439242" y="101054"/>
                  <a:pt x="431602" y="101054"/>
                </a:cubicBezTo>
                <a:close/>
                <a:moveTo>
                  <a:pt x="702469" y="93166"/>
                </a:moveTo>
                <a:cubicBezTo>
                  <a:pt x="704850" y="93166"/>
                  <a:pt x="706041" y="94208"/>
                  <a:pt x="706041" y="96292"/>
                </a:cubicBezTo>
                <a:cubicBezTo>
                  <a:pt x="705247" y="116135"/>
                  <a:pt x="704850" y="134144"/>
                  <a:pt x="704850" y="150316"/>
                </a:cubicBezTo>
                <a:lnTo>
                  <a:pt x="704850" y="190202"/>
                </a:lnTo>
                <a:cubicBezTo>
                  <a:pt x="704850" y="208657"/>
                  <a:pt x="705545" y="219521"/>
                  <a:pt x="706934" y="222796"/>
                </a:cubicBezTo>
                <a:cubicBezTo>
                  <a:pt x="708124" y="224978"/>
                  <a:pt x="710307" y="226368"/>
                  <a:pt x="713482" y="226963"/>
                </a:cubicBezTo>
                <a:cubicBezTo>
                  <a:pt x="714970" y="227260"/>
                  <a:pt x="718592" y="227608"/>
                  <a:pt x="724347" y="228005"/>
                </a:cubicBezTo>
                <a:cubicBezTo>
                  <a:pt x="725736" y="228203"/>
                  <a:pt x="726430" y="229493"/>
                  <a:pt x="726430" y="231874"/>
                </a:cubicBezTo>
                <a:cubicBezTo>
                  <a:pt x="726430" y="234355"/>
                  <a:pt x="725736" y="235595"/>
                  <a:pt x="724347" y="235595"/>
                </a:cubicBezTo>
                <a:cubicBezTo>
                  <a:pt x="721866" y="235496"/>
                  <a:pt x="718096" y="235396"/>
                  <a:pt x="713036" y="235297"/>
                </a:cubicBezTo>
                <a:cubicBezTo>
                  <a:pt x="702618" y="234900"/>
                  <a:pt x="695127" y="234702"/>
                  <a:pt x="690563" y="234702"/>
                </a:cubicBezTo>
                <a:cubicBezTo>
                  <a:pt x="689273" y="234702"/>
                  <a:pt x="677763" y="235000"/>
                  <a:pt x="656034" y="235595"/>
                </a:cubicBezTo>
                <a:cubicBezTo>
                  <a:pt x="654050" y="235595"/>
                  <a:pt x="653058" y="234355"/>
                  <a:pt x="653058" y="231874"/>
                </a:cubicBezTo>
                <a:cubicBezTo>
                  <a:pt x="653058" y="229294"/>
                  <a:pt x="653951" y="228005"/>
                  <a:pt x="655737" y="228005"/>
                </a:cubicBezTo>
                <a:cubicBezTo>
                  <a:pt x="661293" y="227608"/>
                  <a:pt x="664964" y="227161"/>
                  <a:pt x="666750" y="226665"/>
                </a:cubicBezTo>
                <a:cubicBezTo>
                  <a:pt x="669131" y="225871"/>
                  <a:pt x="670818" y="224582"/>
                  <a:pt x="671810" y="222796"/>
                </a:cubicBezTo>
                <a:cubicBezTo>
                  <a:pt x="673497" y="220018"/>
                  <a:pt x="674340" y="213568"/>
                  <a:pt x="674340" y="203448"/>
                </a:cubicBezTo>
                <a:lnTo>
                  <a:pt x="674340" y="190202"/>
                </a:lnTo>
                <a:lnTo>
                  <a:pt x="674340" y="146596"/>
                </a:lnTo>
                <a:cubicBezTo>
                  <a:pt x="674340" y="134193"/>
                  <a:pt x="673844" y="125611"/>
                  <a:pt x="672852" y="120848"/>
                </a:cubicBezTo>
                <a:cubicBezTo>
                  <a:pt x="671562" y="116681"/>
                  <a:pt x="668586" y="114598"/>
                  <a:pt x="663922" y="114598"/>
                </a:cubicBezTo>
                <a:cubicBezTo>
                  <a:pt x="662930" y="114598"/>
                  <a:pt x="662136" y="114598"/>
                  <a:pt x="661541" y="114598"/>
                </a:cubicBezTo>
                <a:lnTo>
                  <a:pt x="653653" y="115193"/>
                </a:lnTo>
                <a:cubicBezTo>
                  <a:pt x="652859" y="115193"/>
                  <a:pt x="652264" y="115193"/>
                  <a:pt x="651867" y="115193"/>
                </a:cubicBezTo>
                <a:cubicBezTo>
                  <a:pt x="650677" y="115193"/>
                  <a:pt x="649982" y="114052"/>
                  <a:pt x="649784" y="111770"/>
                </a:cubicBezTo>
                <a:cubicBezTo>
                  <a:pt x="649684" y="110877"/>
                  <a:pt x="649635" y="110282"/>
                  <a:pt x="649635" y="109984"/>
                </a:cubicBezTo>
                <a:cubicBezTo>
                  <a:pt x="649635" y="108496"/>
                  <a:pt x="650776" y="107553"/>
                  <a:pt x="653058" y="107156"/>
                </a:cubicBezTo>
                <a:cubicBezTo>
                  <a:pt x="669925" y="103287"/>
                  <a:pt x="686395" y="98623"/>
                  <a:pt x="702469" y="93166"/>
                </a:cubicBezTo>
                <a:close/>
                <a:moveTo>
                  <a:pt x="1714202" y="91976"/>
                </a:moveTo>
                <a:cubicBezTo>
                  <a:pt x="1724323" y="91976"/>
                  <a:pt x="1733550" y="94853"/>
                  <a:pt x="1741884" y="100608"/>
                </a:cubicBezTo>
                <a:cubicBezTo>
                  <a:pt x="1753096" y="108248"/>
                  <a:pt x="1758702" y="119906"/>
                  <a:pt x="1758702" y="135582"/>
                </a:cubicBezTo>
                <a:lnTo>
                  <a:pt x="1758404" y="169515"/>
                </a:lnTo>
                <a:lnTo>
                  <a:pt x="1758404" y="190500"/>
                </a:lnTo>
                <a:cubicBezTo>
                  <a:pt x="1758404" y="208558"/>
                  <a:pt x="1759198" y="219323"/>
                  <a:pt x="1760786" y="222796"/>
                </a:cubicBezTo>
                <a:cubicBezTo>
                  <a:pt x="1761877" y="224978"/>
                  <a:pt x="1763861" y="226467"/>
                  <a:pt x="1766739" y="227260"/>
                </a:cubicBezTo>
                <a:cubicBezTo>
                  <a:pt x="1768227" y="227657"/>
                  <a:pt x="1771551" y="228104"/>
                  <a:pt x="1776710" y="228600"/>
                </a:cubicBezTo>
                <a:cubicBezTo>
                  <a:pt x="1778298" y="228898"/>
                  <a:pt x="1779091" y="230088"/>
                  <a:pt x="1779091" y="232172"/>
                </a:cubicBezTo>
                <a:cubicBezTo>
                  <a:pt x="1779091" y="234454"/>
                  <a:pt x="1778298" y="235595"/>
                  <a:pt x="1776710" y="235595"/>
                </a:cubicBezTo>
                <a:cubicBezTo>
                  <a:pt x="1776611" y="235595"/>
                  <a:pt x="1770559" y="235396"/>
                  <a:pt x="1758553" y="235000"/>
                </a:cubicBezTo>
                <a:cubicBezTo>
                  <a:pt x="1752402" y="234801"/>
                  <a:pt x="1747391" y="234702"/>
                  <a:pt x="1743521" y="234702"/>
                </a:cubicBezTo>
                <a:cubicBezTo>
                  <a:pt x="1739156" y="234702"/>
                  <a:pt x="1733054" y="234801"/>
                  <a:pt x="1725216" y="235000"/>
                </a:cubicBezTo>
                <a:cubicBezTo>
                  <a:pt x="1715988" y="235396"/>
                  <a:pt x="1710482" y="235595"/>
                  <a:pt x="1708696" y="235595"/>
                </a:cubicBezTo>
                <a:cubicBezTo>
                  <a:pt x="1707108" y="235595"/>
                  <a:pt x="1706314" y="234454"/>
                  <a:pt x="1706314" y="232172"/>
                </a:cubicBezTo>
                <a:cubicBezTo>
                  <a:pt x="1706314" y="229791"/>
                  <a:pt x="1707108" y="228600"/>
                  <a:pt x="1708696" y="228600"/>
                </a:cubicBezTo>
                <a:cubicBezTo>
                  <a:pt x="1713954" y="228203"/>
                  <a:pt x="1717427" y="227707"/>
                  <a:pt x="1719114" y="227112"/>
                </a:cubicBezTo>
                <a:cubicBezTo>
                  <a:pt x="1721495" y="226318"/>
                  <a:pt x="1723231" y="224879"/>
                  <a:pt x="1724323" y="222796"/>
                </a:cubicBezTo>
                <a:cubicBezTo>
                  <a:pt x="1725910" y="219521"/>
                  <a:pt x="1726704" y="208756"/>
                  <a:pt x="1726704" y="190500"/>
                </a:cubicBezTo>
                <a:lnTo>
                  <a:pt x="1726704" y="148977"/>
                </a:lnTo>
                <a:cubicBezTo>
                  <a:pt x="1726704" y="136872"/>
                  <a:pt x="1725464" y="128141"/>
                  <a:pt x="1722983" y="122783"/>
                </a:cubicBezTo>
                <a:cubicBezTo>
                  <a:pt x="1718618" y="112564"/>
                  <a:pt x="1711226" y="107454"/>
                  <a:pt x="1700808" y="107454"/>
                </a:cubicBezTo>
                <a:cubicBezTo>
                  <a:pt x="1695152" y="107454"/>
                  <a:pt x="1689646" y="109339"/>
                  <a:pt x="1684288" y="113109"/>
                </a:cubicBezTo>
                <a:cubicBezTo>
                  <a:pt x="1679823" y="116284"/>
                  <a:pt x="1676202" y="120203"/>
                  <a:pt x="1673423" y="124867"/>
                </a:cubicBezTo>
                <a:cubicBezTo>
                  <a:pt x="1669157" y="132010"/>
                  <a:pt x="1667024" y="140146"/>
                  <a:pt x="1667024" y="149275"/>
                </a:cubicBezTo>
                <a:lnTo>
                  <a:pt x="1667024" y="190500"/>
                </a:lnTo>
                <a:cubicBezTo>
                  <a:pt x="1667024" y="209451"/>
                  <a:pt x="1667619" y="220216"/>
                  <a:pt x="1668810" y="222796"/>
                </a:cubicBezTo>
                <a:cubicBezTo>
                  <a:pt x="1670000" y="225078"/>
                  <a:pt x="1672134" y="226566"/>
                  <a:pt x="1675209" y="227260"/>
                </a:cubicBezTo>
                <a:cubicBezTo>
                  <a:pt x="1676400" y="227558"/>
                  <a:pt x="1679873" y="228005"/>
                  <a:pt x="1685627" y="228600"/>
                </a:cubicBezTo>
                <a:cubicBezTo>
                  <a:pt x="1687413" y="228798"/>
                  <a:pt x="1688306" y="229989"/>
                  <a:pt x="1688306" y="232172"/>
                </a:cubicBezTo>
                <a:cubicBezTo>
                  <a:pt x="1688306" y="234454"/>
                  <a:pt x="1687413" y="235595"/>
                  <a:pt x="1685627" y="235595"/>
                </a:cubicBezTo>
                <a:cubicBezTo>
                  <a:pt x="1683147" y="235496"/>
                  <a:pt x="1679476" y="235396"/>
                  <a:pt x="1674614" y="235297"/>
                </a:cubicBezTo>
                <a:cubicBezTo>
                  <a:pt x="1664593" y="234900"/>
                  <a:pt x="1657400" y="234702"/>
                  <a:pt x="1653034" y="234702"/>
                </a:cubicBezTo>
                <a:cubicBezTo>
                  <a:pt x="1648470" y="234702"/>
                  <a:pt x="1642318" y="234801"/>
                  <a:pt x="1634579" y="235000"/>
                </a:cubicBezTo>
                <a:cubicBezTo>
                  <a:pt x="1625154" y="235396"/>
                  <a:pt x="1619597" y="235595"/>
                  <a:pt x="1617911" y="235595"/>
                </a:cubicBezTo>
                <a:cubicBezTo>
                  <a:pt x="1616522" y="235595"/>
                  <a:pt x="1615827" y="234454"/>
                  <a:pt x="1615827" y="232172"/>
                </a:cubicBezTo>
                <a:cubicBezTo>
                  <a:pt x="1615827" y="230088"/>
                  <a:pt x="1616522" y="228898"/>
                  <a:pt x="1617911" y="228600"/>
                </a:cubicBezTo>
                <a:cubicBezTo>
                  <a:pt x="1623963" y="228005"/>
                  <a:pt x="1627634" y="227459"/>
                  <a:pt x="1628924" y="226963"/>
                </a:cubicBezTo>
                <a:cubicBezTo>
                  <a:pt x="1631305" y="226268"/>
                  <a:pt x="1633041" y="224879"/>
                  <a:pt x="1634133" y="222796"/>
                </a:cubicBezTo>
                <a:cubicBezTo>
                  <a:pt x="1635522" y="219918"/>
                  <a:pt x="1636216" y="209153"/>
                  <a:pt x="1636216" y="190500"/>
                </a:cubicBezTo>
                <a:lnTo>
                  <a:pt x="1636216" y="145405"/>
                </a:lnTo>
                <a:cubicBezTo>
                  <a:pt x="1636216" y="132010"/>
                  <a:pt x="1635522" y="123478"/>
                  <a:pt x="1634133" y="119807"/>
                </a:cubicBezTo>
                <a:cubicBezTo>
                  <a:pt x="1632545" y="115540"/>
                  <a:pt x="1629767" y="113407"/>
                  <a:pt x="1625798" y="113407"/>
                </a:cubicBezTo>
                <a:cubicBezTo>
                  <a:pt x="1625302" y="113407"/>
                  <a:pt x="1624905" y="113407"/>
                  <a:pt x="1624608" y="113407"/>
                </a:cubicBezTo>
                <a:lnTo>
                  <a:pt x="1616422" y="114002"/>
                </a:lnTo>
                <a:cubicBezTo>
                  <a:pt x="1615728" y="114002"/>
                  <a:pt x="1615232" y="114002"/>
                  <a:pt x="1614934" y="114002"/>
                </a:cubicBezTo>
                <a:cubicBezTo>
                  <a:pt x="1613247" y="114002"/>
                  <a:pt x="1612305" y="112861"/>
                  <a:pt x="1612106" y="110579"/>
                </a:cubicBezTo>
                <a:cubicBezTo>
                  <a:pt x="1612106" y="110083"/>
                  <a:pt x="1612106" y="109637"/>
                  <a:pt x="1612106" y="109240"/>
                </a:cubicBezTo>
                <a:cubicBezTo>
                  <a:pt x="1612106" y="107553"/>
                  <a:pt x="1613347" y="106462"/>
                  <a:pt x="1615827" y="105966"/>
                </a:cubicBezTo>
                <a:cubicBezTo>
                  <a:pt x="1631305" y="102989"/>
                  <a:pt x="1647379" y="98524"/>
                  <a:pt x="1664047" y="92571"/>
                </a:cubicBezTo>
                <a:cubicBezTo>
                  <a:pt x="1666429" y="92571"/>
                  <a:pt x="1667619" y="93414"/>
                  <a:pt x="1667619" y="95101"/>
                </a:cubicBezTo>
                <a:cubicBezTo>
                  <a:pt x="1667222" y="100757"/>
                  <a:pt x="1667024" y="109389"/>
                  <a:pt x="1667024" y="120997"/>
                </a:cubicBezTo>
                <a:cubicBezTo>
                  <a:pt x="1678236" y="101650"/>
                  <a:pt x="1693962" y="91976"/>
                  <a:pt x="1714202" y="91976"/>
                </a:cubicBezTo>
                <a:close/>
                <a:moveTo>
                  <a:pt x="1532037" y="91976"/>
                </a:moveTo>
                <a:cubicBezTo>
                  <a:pt x="1551980" y="91976"/>
                  <a:pt x="1565126" y="96540"/>
                  <a:pt x="1571476" y="105668"/>
                </a:cubicBezTo>
                <a:cubicBezTo>
                  <a:pt x="1575247" y="111224"/>
                  <a:pt x="1577132" y="120253"/>
                  <a:pt x="1577132" y="132755"/>
                </a:cubicBezTo>
                <a:cubicBezTo>
                  <a:pt x="1577132" y="134838"/>
                  <a:pt x="1577132" y="136376"/>
                  <a:pt x="1577132" y="137368"/>
                </a:cubicBezTo>
                <a:lnTo>
                  <a:pt x="1576387" y="201216"/>
                </a:lnTo>
                <a:cubicBezTo>
                  <a:pt x="1576189" y="218976"/>
                  <a:pt x="1579860" y="227856"/>
                  <a:pt x="1587401" y="227856"/>
                </a:cubicBezTo>
                <a:cubicBezTo>
                  <a:pt x="1590675" y="227856"/>
                  <a:pt x="1593652" y="227161"/>
                  <a:pt x="1596330" y="225772"/>
                </a:cubicBezTo>
                <a:cubicBezTo>
                  <a:pt x="1596827" y="225574"/>
                  <a:pt x="1597273" y="225475"/>
                  <a:pt x="1597670" y="225475"/>
                </a:cubicBezTo>
                <a:cubicBezTo>
                  <a:pt x="1598662" y="225475"/>
                  <a:pt x="1599506" y="226120"/>
                  <a:pt x="1600200" y="227409"/>
                </a:cubicBezTo>
                <a:cubicBezTo>
                  <a:pt x="1600795" y="228302"/>
                  <a:pt x="1601093" y="228997"/>
                  <a:pt x="1601093" y="229493"/>
                </a:cubicBezTo>
                <a:cubicBezTo>
                  <a:pt x="1601093" y="230287"/>
                  <a:pt x="1600498" y="231080"/>
                  <a:pt x="1599307" y="231874"/>
                </a:cubicBezTo>
                <a:cubicBezTo>
                  <a:pt x="1593255" y="236537"/>
                  <a:pt x="1584623" y="238869"/>
                  <a:pt x="1573411" y="238869"/>
                </a:cubicBezTo>
                <a:cubicBezTo>
                  <a:pt x="1560413" y="238869"/>
                  <a:pt x="1551781" y="233412"/>
                  <a:pt x="1547515" y="222498"/>
                </a:cubicBezTo>
                <a:cubicBezTo>
                  <a:pt x="1540967" y="229046"/>
                  <a:pt x="1534666" y="233611"/>
                  <a:pt x="1528614" y="236190"/>
                </a:cubicBezTo>
                <a:cubicBezTo>
                  <a:pt x="1521966" y="239068"/>
                  <a:pt x="1514029" y="240506"/>
                  <a:pt x="1504801" y="240506"/>
                </a:cubicBezTo>
                <a:cubicBezTo>
                  <a:pt x="1490514" y="240506"/>
                  <a:pt x="1479897" y="236389"/>
                  <a:pt x="1472952" y="228153"/>
                </a:cubicBezTo>
                <a:cubicBezTo>
                  <a:pt x="1468189" y="222498"/>
                  <a:pt x="1465808" y="215850"/>
                  <a:pt x="1465808" y="208210"/>
                </a:cubicBezTo>
                <a:cubicBezTo>
                  <a:pt x="1465808" y="197693"/>
                  <a:pt x="1469281" y="188615"/>
                  <a:pt x="1476226" y="180975"/>
                </a:cubicBezTo>
                <a:cubicBezTo>
                  <a:pt x="1480493" y="177205"/>
                  <a:pt x="1486198" y="173980"/>
                  <a:pt x="1493341" y="171301"/>
                </a:cubicBezTo>
                <a:cubicBezTo>
                  <a:pt x="1496020" y="170210"/>
                  <a:pt x="1503313" y="167878"/>
                  <a:pt x="1515219" y="164306"/>
                </a:cubicBezTo>
                <a:cubicBezTo>
                  <a:pt x="1525836" y="161131"/>
                  <a:pt x="1533773" y="157460"/>
                  <a:pt x="1539032" y="153293"/>
                </a:cubicBezTo>
                <a:cubicBezTo>
                  <a:pt x="1543695" y="149721"/>
                  <a:pt x="1546027" y="145752"/>
                  <a:pt x="1546027" y="141387"/>
                </a:cubicBezTo>
                <a:lnTo>
                  <a:pt x="1546027" y="132903"/>
                </a:lnTo>
                <a:cubicBezTo>
                  <a:pt x="1546027" y="111274"/>
                  <a:pt x="1539925" y="100459"/>
                  <a:pt x="1527721" y="100459"/>
                </a:cubicBezTo>
                <a:cubicBezTo>
                  <a:pt x="1521172" y="100459"/>
                  <a:pt x="1515864" y="102493"/>
                  <a:pt x="1511796" y="106561"/>
                </a:cubicBezTo>
                <a:cubicBezTo>
                  <a:pt x="1508224" y="109736"/>
                  <a:pt x="1506438" y="115441"/>
                  <a:pt x="1506438" y="123676"/>
                </a:cubicBezTo>
                <a:cubicBezTo>
                  <a:pt x="1506438" y="128339"/>
                  <a:pt x="1504206" y="132010"/>
                  <a:pt x="1499741" y="134689"/>
                </a:cubicBezTo>
                <a:cubicBezTo>
                  <a:pt x="1495673" y="137170"/>
                  <a:pt x="1490067" y="138410"/>
                  <a:pt x="1482923" y="138410"/>
                </a:cubicBezTo>
                <a:cubicBezTo>
                  <a:pt x="1474986" y="138410"/>
                  <a:pt x="1471017" y="135136"/>
                  <a:pt x="1471017" y="128587"/>
                </a:cubicBezTo>
                <a:cubicBezTo>
                  <a:pt x="1471017" y="119757"/>
                  <a:pt x="1477218" y="111373"/>
                  <a:pt x="1489621" y="103436"/>
                </a:cubicBezTo>
                <a:cubicBezTo>
                  <a:pt x="1501626" y="95796"/>
                  <a:pt x="1515765" y="91976"/>
                  <a:pt x="1532037" y="91976"/>
                </a:cubicBezTo>
                <a:close/>
                <a:moveTo>
                  <a:pt x="808137" y="91976"/>
                </a:moveTo>
                <a:cubicBezTo>
                  <a:pt x="828080" y="91976"/>
                  <a:pt x="841226" y="96540"/>
                  <a:pt x="847576" y="105668"/>
                </a:cubicBezTo>
                <a:cubicBezTo>
                  <a:pt x="851347" y="111224"/>
                  <a:pt x="853232" y="120253"/>
                  <a:pt x="853232" y="132755"/>
                </a:cubicBezTo>
                <a:cubicBezTo>
                  <a:pt x="853232" y="134838"/>
                  <a:pt x="853232" y="136376"/>
                  <a:pt x="853232" y="137368"/>
                </a:cubicBezTo>
                <a:lnTo>
                  <a:pt x="852488" y="201216"/>
                </a:lnTo>
                <a:cubicBezTo>
                  <a:pt x="852289" y="218976"/>
                  <a:pt x="855960" y="227856"/>
                  <a:pt x="863501" y="227856"/>
                </a:cubicBezTo>
                <a:cubicBezTo>
                  <a:pt x="866775" y="227856"/>
                  <a:pt x="869752" y="227161"/>
                  <a:pt x="872431" y="225772"/>
                </a:cubicBezTo>
                <a:cubicBezTo>
                  <a:pt x="872927" y="225574"/>
                  <a:pt x="873373" y="225475"/>
                  <a:pt x="873770" y="225475"/>
                </a:cubicBezTo>
                <a:cubicBezTo>
                  <a:pt x="874762" y="225475"/>
                  <a:pt x="875606" y="226119"/>
                  <a:pt x="876300" y="227409"/>
                </a:cubicBezTo>
                <a:cubicBezTo>
                  <a:pt x="876895" y="228302"/>
                  <a:pt x="877193" y="228997"/>
                  <a:pt x="877193" y="229493"/>
                </a:cubicBezTo>
                <a:cubicBezTo>
                  <a:pt x="877193" y="230287"/>
                  <a:pt x="876598" y="231080"/>
                  <a:pt x="875407" y="231874"/>
                </a:cubicBezTo>
                <a:cubicBezTo>
                  <a:pt x="869355" y="236537"/>
                  <a:pt x="860723" y="238869"/>
                  <a:pt x="849511" y="238869"/>
                </a:cubicBezTo>
                <a:cubicBezTo>
                  <a:pt x="836513" y="238869"/>
                  <a:pt x="827881" y="233412"/>
                  <a:pt x="823615" y="222498"/>
                </a:cubicBezTo>
                <a:cubicBezTo>
                  <a:pt x="817066" y="229046"/>
                  <a:pt x="810766" y="233611"/>
                  <a:pt x="804714" y="236190"/>
                </a:cubicBezTo>
                <a:cubicBezTo>
                  <a:pt x="798066" y="239068"/>
                  <a:pt x="790129" y="240506"/>
                  <a:pt x="780901" y="240506"/>
                </a:cubicBezTo>
                <a:cubicBezTo>
                  <a:pt x="766614" y="240506"/>
                  <a:pt x="755997" y="236389"/>
                  <a:pt x="749052" y="228153"/>
                </a:cubicBezTo>
                <a:cubicBezTo>
                  <a:pt x="744290" y="222498"/>
                  <a:pt x="741908" y="215850"/>
                  <a:pt x="741908" y="208210"/>
                </a:cubicBezTo>
                <a:cubicBezTo>
                  <a:pt x="741908" y="197693"/>
                  <a:pt x="745381" y="188615"/>
                  <a:pt x="752326" y="180975"/>
                </a:cubicBezTo>
                <a:cubicBezTo>
                  <a:pt x="756593" y="177205"/>
                  <a:pt x="762298" y="173980"/>
                  <a:pt x="769441" y="171301"/>
                </a:cubicBezTo>
                <a:cubicBezTo>
                  <a:pt x="772120" y="170210"/>
                  <a:pt x="779413" y="167878"/>
                  <a:pt x="791319" y="164306"/>
                </a:cubicBezTo>
                <a:cubicBezTo>
                  <a:pt x="801936" y="161131"/>
                  <a:pt x="809873" y="157460"/>
                  <a:pt x="815132" y="153293"/>
                </a:cubicBezTo>
                <a:cubicBezTo>
                  <a:pt x="819795" y="149721"/>
                  <a:pt x="822127" y="145752"/>
                  <a:pt x="822127" y="141387"/>
                </a:cubicBezTo>
                <a:lnTo>
                  <a:pt x="822127" y="132903"/>
                </a:lnTo>
                <a:cubicBezTo>
                  <a:pt x="822127" y="111274"/>
                  <a:pt x="816025" y="100459"/>
                  <a:pt x="803821" y="100459"/>
                </a:cubicBezTo>
                <a:cubicBezTo>
                  <a:pt x="797272" y="100459"/>
                  <a:pt x="791964" y="102493"/>
                  <a:pt x="787896" y="106561"/>
                </a:cubicBezTo>
                <a:cubicBezTo>
                  <a:pt x="784324" y="109736"/>
                  <a:pt x="782538" y="115441"/>
                  <a:pt x="782538" y="123676"/>
                </a:cubicBezTo>
                <a:cubicBezTo>
                  <a:pt x="782538" y="128339"/>
                  <a:pt x="780306" y="132011"/>
                  <a:pt x="775841" y="134689"/>
                </a:cubicBezTo>
                <a:cubicBezTo>
                  <a:pt x="771773" y="137170"/>
                  <a:pt x="766167" y="138410"/>
                  <a:pt x="759024" y="138410"/>
                </a:cubicBezTo>
                <a:cubicBezTo>
                  <a:pt x="751086" y="138410"/>
                  <a:pt x="747117" y="135136"/>
                  <a:pt x="747117" y="128587"/>
                </a:cubicBezTo>
                <a:cubicBezTo>
                  <a:pt x="747117" y="119757"/>
                  <a:pt x="753318" y="111373"/>
                  <a:pt x="765721" y="103435"/>
                </a:cubicBezTo>
                <a:cubicBezTo>
                  <a:pt x="777726" y="95796"/>
                  <a:pt x="791865" y="91976"/>
                  <a:pt x="808137" y="91976"/>
                </a:cubicBezTo>
                <a:close/>
                <a:moveTo>
                  <a:pt x="583109" y="91976"/>
                </a:moveTo>
                <a:cubicBezTo>
                  <a:pt x="597396" y="91976"/>
                  <a:pt x="609799" y="94307"/>
                  <a:pt x="620316" y="98971"/>
                </a:cubicBezTo>
                <a:cubicBezTo>
                  <a:pt x="628452" y="102245"/>
                  <a:pt x="632520" y="107057"/>
                  <a:pt x="632520" y="113407"/>
                </a:cubicBezTo>
                <a:cubicBezTo>
                  <a:pt x="632520" y="126802"/>
                  <a:pt x="628055" y="133499"/>
                  <a:pt x="619125" y="133499"/>
                </a:cubicBezTo>
                <a:cubicBezTo>
                  <a:pt x="613271" y="133499"/>
                  <a:pt x="607169" y="127198"/>
                  <a:pt x="600819" y="114598"/>
                </a:cubicBezTo>
                <a:cubicBezTo>
                  <a:pt x="596156" y="106065"/>
                  <a:pt x="590798" y="101798"/>
                  <a:pt x="584746" y="101798"/>
                </a:cubicBezTo>
                <a:cubicBezTo>
                  <a:pt x="572542" y="101798"/>
                  <a:pt x="563315" y="108545"/>
                  <a:pt x="557064" y="122039"/>
                </a:cubicBezTo>
                <a:cubicBezTo>
                  <a:pt x="551904" y="133251"/>
                  <a:pt x="549325" y="147836"/>
                  <a:pt x="549325" y="165794"/>
                </a:cubicBezTo>
                <a:cubicBezTo>
                  <a:pt x="549325" y="185638"/>
                  <a:pt x="554434" y="201216"/>
                  <a:pt x="564654" y="212527"/>
                </a:cubicBezTo>
                <a:cubicBezTo>
                  <a:pt x="572492" y="221258"/>
                  <a:pt x="581521" y="225623"/>
                  <a:pt x="591741" y="225623"/>
                </a:cubicBezTo>
                <a:cubicBezTo>
                  <a:pt x="601067" y="225623"/>
                  <a:pt x="608806" y="223689"/>
                  <a:pt x="614958" y="219819"/>
                </a:cubicBezTo>
                <a:cubicBezTo>
                  <a:pt x="620018" y="216644"/>
                  <a:pt x="625227" y="211435"/>
                  <a:pt x="630585" y="204192"/>
                </a:cubicBezTo>
                <a:cubicBezTo>
                  <a:pt x="631279" y="203002"/>
                  <a:pt x="632073" y="202406"/>
                  <a:pt x="632966" y="202406"/>
                </a:cubicBezTo>
                <a:cubicBezTo>
                  <a:pt x="633661" y="202406"/>
                  <a:pt x="634653" y="202902"/>
                  <a:pt x="635943" y="203894"/>
                </a:cubicBezTo>
                <a:cubicBezTo>
                  <a:pt x="637530" y="204787"/>
                  <a:pt x="638324" y="205730"/>
                  <a:pt x="638324" y="206722"/>
                </a:cubicBezTo>
                <a:cubicBezTo>
                  <a:pt x="638324" y="207218"/>
                  <a:pt x="638175" y="207814"/>
                  <a:pt x="637877" y="208508"/>
                </a:cubicBezTo>
                <a:cubicBezTo>
                  <a:pt x="625376" y="229840"/>
                  <a:pt x="606971" y="240506"/>
                  <a:pt x="582662" y="240506"/>
                </a:cubicBezTo>
                <a:cubicBezTo>
                  <a:pt x="560636" y="240506"/>
                  <a:pt x="543123" y="232767"/>
                  <a:pt x="530126" y="217289"/>
                </a:cubicBezTo>
                <a:cubicBezTo>
                  <a:pt x="518914" y="203894"/>
                  <a:pt x="513308" y="187226"/>
                  <a:pt x="513308" y="167283"/>
                </a:cubicBezTo>
                <a:cubicBezTo>
                  <a:pt x="513308" y="144661"/>
                  <a:pt x="520899" y="125958"/>
                  <a:pt x="536079" y="111175"/>
                </a:cubicBezTo>
                <a:cubicBezTo>
                  <a:pt x="549176" y="98375"/>
                  <a:pt x="564852" y="91976"/>
                  <a:pt x="583109" y="91976"/>
                </a:cubicBezTo>
                <a:close/>
                <a:moveTo>
                  <a:pt x="431602" y="91976"/>
                </a:moveTo>
                <a:cubicBezTo>
                  <a:pt x="450850" y="91976"/>
                  <a:pt x="466279" y="99516"/>
                  <a:pt x="477887" y="114598"/>
                </a:cubicBezTo>
                <a:cubicBezTo>
                  <a:pt x="486122" y="125412"/>
                  <a:pt x="490488" y="136773"/>
                  <a:pt x="490984" y="148679"/>
                </a:cubicBezTo>
                <a:cubicBezTo>
                  <a:pt x="490984" y="150664"/>
                  <a:pt x="490488" y="152400"/>
                  <a:pt x="489496" y="153888"/>
                </a:cubicBezTo>
                <a:cubicBezTo>
                  <a:pt x="488603" y="154880"/>
                  <a:pt x="487065" y="155377"/>
                  <a:pt x="484882" y="155377"/>
                </a:cubicBezTo>
                <a:cubicBezTo>
                  <a:pt x="464542" y="154781"/>
                  <a:pt x="444996" y="154484"/>
                  <a:pt x="426244" y="154484"/>
                </a:cubicBezTo>
                <a:cubicBezTo>
                  <a:pt x="415627" y="154484"/>
                  <a:pt x="405656" y="154583"/>
                  <a:pt x="396329" y="154781"/>
                </a:cubicBezTo>
                <a:cubicBezTo>
                  <a:pt x="395436" y="158552"/>
                  <a:pt x="394990" y="162223"/>
                  <a:pt x="394990" y="165794"/>
                </a:cubicBezTo>
                <a:cubicBezTo>
                  <a:pt x="394990" y="185638"/>
                  <a:pt x="400497" y="201414"/>
                  <a:pt x="411510" y="213122"/>
                </a:cubicBezTo>
                <a:cubicBezTo>
                  <a:pt x="419745" y="221853"/>
                  <a:pt x="428774" y="226219"/>
                  <a:pt x="438597" y="226219"/>
                </a:cubicBezTo>
                <a:cubicBezTo>
                  <a:pt x="448915" y="226219"/>
                  <a:pt x="457498" y="224234"/>
                  <a:pt x="464344" y="220266"/>
                </a:cubicBezTo>
                <a:cubicBezTo>
                  <a:pt x="469999" y="216892"/>
                  <a:pt x="475556" y="211534"/>
                  <a:pt x="481013" y="204192"/>
                </a:cubicBezTo>
                <a:cubicBezTo>
                  <a:pt x="481707" y="203200"/>
                  <a:pt x="482699" y="202704"/>
                  <a:pt x="483989" y="202704"/>
                </a:cubicBezTo>
                <a:cubicBezTo>
                  <a:pt x="484584" y="202704"/>
                  <a:pt x="485527" y="203101"/>
                  <a:pt x="486817" y="203894"/>
                </a:cubicBezTo>
                <a:cubicBezTo>
                  <a:pt x="488404" y="205184"/>
                  <a:pt x="489198" y="206226"/>
                  <a:pt x="489198" y="207020"/>
                </a:cubicBezTo>
                <a:cubicBezTo>
                  <a:pt x="489198" y="207516"/>
                  <a:pt x="488702" y="208607"/>
                  <a:pt x="487710" y="210294"/>
                </a:cubicBezTo>
                <a:cubicBezTo>
                  <a:pt x="480268" y="221704"/>
                  <a:pt x="471636" y="229741"/>
                  <a:pt x="461814" y="234404"/>
                </a:cubicBezTo>
                <a:cubicBezTo>
                  <a:pt x="453380" y="238472"/>
                  <a:pt x="443210" y="240506"/>
                  <a:pt x="431304" y="240506"/>
                </a:cubicBezTo>
                <a:cubicBezTo>
                  <a:pt x="408980" y="240506"/>
                  <a:pt x="391170" y="232668"/>
                  <a:pt x="377875" y="216991"/>
                </a:cubicBezTo>
                <a:cubicBezTo>
                  <a:pt x="366564" y="203597"/>
                  <a:pt x="360908" y="187027"/>
                  <a:pt x="360908" y="167283"/>
                </a:cubicBezTo>
                <a:cubicBezTo>
                  <a:pt x="360908" y="144859"/>
                  <a:pt x="368350" y="126256"/>
                  <a:pt x="383233" y="111472"/>
                </a:cubicBezTo>
                <a:cubicBezTo>
                  <a:pt x="396528" y="98475"/>
                  <a:pt x="412651" y="91976"/>
                  <a:pt x="431602" y="91976"/>
                </a:cubicBezTo>
                <a:close/>
                <a:moveTo>
                  <a:pt x="2002780" y="91678"/>
                </a:moveTo>
                <a:cubicBezTo>
                  <a:pt x="2008237" y="91678"/>
                  <a:pt x="2015530" y="92670"/>
                  <a:pt x="2024658" y="94655"/>
                </a:cubicBezTo>
                <a:cubicBezTo>
                  <a:pt x="2027932" y="95349"/>
                  <a:pt x="2031305" y="95696"/>
                  <a:pt x="2034778" y="95696"/>
                </a:cubicBezTo>
                <a:cubicBezTo>
                  <a:pt x="2037755" y="95696"/>
                  <a:pt x="2041128" y="95498"/>
                  <a:pt x="2044898" y="95101"/>
                </a:cubicBezTo>
                <a:cubicBezTo>
                  <a:pt x="2045791" y="111175"/>
                  <a:pt x="2046684" y="122982"/>
                  <a:pt x="2047577" y="130522"/>
                </a:cubicBezTo>
                <a:cubicBezTo>
                  <a:pt x="2047577" y="132110"/>
                  <a:pt x="2046436" y="133052"/>
                  <a:pt x="2044154" y="133350"/>
                </a:cubicBezTo>
                <a:cubicBezTo>
                  <a:pt x="2043658" y="133449"/>
                  <a:pt x="2043212" y="133499"/>
                  <a:pt x="2042815" y="133499"/>
                </a:cubicBezTo>
                <a:cubicBezTo>
                  <a:pt x="2041624" y="133499"/>
                  <a:pt x="2040582" y="132755"/>
                  <a:pt x="2039689" y="131266"/>
                </a:cubicBezTo>
                <a:cubicBezTo>
                  <a:pt x="2029569" y="110530"/>
                  <a:pt x="2017663" y="100161"/>
                  <a:pt x="2003971" y="100161"/>
                </a:cubicBezTo>
                <a:cubicBezTo>
                  <a:pt x="1988096" y="100161"/>
                  <a:pt x="1980158" y="107404"/>
                  <a:pt x="1980158" y="121890"/>
                </a:cubicBezTo>
                <a:cubicBezTo>
                  <a:pt x="1980158" y="129927"/>
                  <a:pt x="1987798" y="137120"/>
                  <a:pt x="2003078" y="143470"/>
                </a:cubicBezTo>
                <a:lnTo>
                  <a:pt x="2013793" y="148084"/>
                </a:lnTo>
                <a:cubicBezTo>
                  <a:pt x="2029768" y="155128"/>
                  <a:pt x="2040483" y="161677"/>
                  <a:pt x="2045940" y="167729"/>
                </a:cubicBezTo>
                <a:cubicBezTo>
                  <a:pt x="2052290" y="174774"/>
                  <a:pt x="2055465" y="184200"/>
                  <a:pt x="2055465" y="196007"/>
                </a:cubicBezTo>
                <a:cubicBezTo>
                  <a:pt x="2055465" y="208806"/>
                  <a:pt x="2050653" y="219373"/>
                  <a:pt x="2041029" y="227707"/>
                </a:cubicBezTo>
                <a:cubicBezTo>
                  <a:pt x="2031305" y="236041"/>
                  <a:pt x="2018258" y="240209"/>
                  <a:pt x="2001887" y="240209"/>
                </a:cubicBezTo>
                <a:cubicBezTo>
                  <a:pt x="1986707" y="240209"/>
                  <a:pt x="1972270" y="237331"/>
                  <a:pt x="1958578" y="231577"/>
                </a:cubicBezTo>
                <a:cubicBezTo>
                  <a:pt x="1955601" y="221357"/>
                  <a:pt x="1953369" y="210344"/>
                  <a:pt x="1951881" y="198537"/>
                </a:cubicBezTo>
                <a:cubicBezTo>
                  <a:pt x="1951881" y="196949"/>
                  <a:pt x="1952873" y="196056"/>
                  <a:pt x="1954857" y="195858"/>
                </a:cubicBezTo>
                <a:cubicBezTo>
                  <a:pt x="1955850" y="195759"/>
                  <a:pt x="1956544" y="195709"/>
                  <a:pt x="1956941" y="195709"/>
                </a:cubicBezTo>
                <a:cubicBezTo>
                  <a:pt x="1957834" y="195709"/>
                  <a:pt x="1958578" y="196354"/>
                  <a:pt x="1959173" y="197644"/>
                </a:cubicBezTo>
                <a:cubicBezTo>
                  <a:pt x="1964630" y="208459"/>
                  <a:pt x="1971526" y="216942"/>
                  <a:pt x="1979860" y="223093"/>
                </a:cubicBezTo>
                <a:cubicBezTo>
                  <a:pt x="1987203" y="228650"/>
                  <a:pt x="1994545" y="231428"/>
                  <a:pt x="2001887" y="231428"/>
                </a:cubicBezTo>
                <a:cubicBezTo>
                  <a:pt x="2011114" y="231428"/>
                  <a:pt x="2018060" y="228550"/>
                  <a:pt x="2022723" y="222796"/>
                </a:cubicBezTo>
                <a:cubicBezTo>
                  <a:pt x="2026493" y="218132"/>
                  <a:pt x="2028378" y="211931"/>
                  <a:pt x="2028378" y="204192"/>
                </a:cubicBezTo>
                <a:cubicBezTo>
                  <a:pt x="2028378" y="197842"/>
                  <a:pt x="2025600" y="192484"/>
                  <a:pt x="2020044" y="188119"/>
                </a:cubicBezTo>
                <a:cubicBezTo>
                  <a:pt x="2016671" y="185440"/>
                  <a:pt x="2010122" y="181769"/>
                  <a:pt x="2000399" y="177105"/>
                </a:cubicBezTo>
                <a:lnTo>
                  <a:pt x="1989981" y="172194"/>
                </a:lnTo>
                <a:cubicBezTo>
                  <a:pt x="1976189" y="165745"/>
                  <a:pt x="1967111" y="159990"/>
                  <a:pt x="1962745" y="154930"/>
                </a:cubicBezTo>
                <a:cubicBezTo>
                  <a:pt x="1957288" y="148481"/>
                  <a:pt x="1954560" y="139601"/>
                  <a:pt x="1954560" y="128290"/>
                </a:cubicBezTo>
                <a:cubicBezTo>
                  <a:pt x="1954560" y="117872"/>
                  <a:pt x="1958876" y="109190"/>
                  <a:pt x="1967508" y="102245"/>
                </a:cubicBezTo>
                <a:cubicBezTo>
                  <a:pt x="1976338" y="95200"/>
                  <a:pt x="1988096" y="91678"/>
                  <a:pt x="2002780" y="91678"/>
                </a:cubicBezTo>
                <a:close/>
                <a:moveTo>
                  <a:pt x="265212" y="91678"/>
                </a:moveTo>
                <a:cubicBezTo>
                  <a:pt x="287437" y="91678"/>
                  <a:pt x="304602" y="99516"/>
                  <a:pt x="316706" y="115193"/>
                </a:cubicBezTo>
                <a:cubicBezTo>
                  <a:pt x="326926" y="128290"/>
                  <a:pt x="332036" y="145058"/>
                  <a:pt x="332036" y="165497"/>
                </a:cubicBezTo>
                <a:cubicBezTo>
                  <a:pt x="332036" y="189905"/>
                  <a:pt x="324942" y="208905"/>
                  <a:pt x="310753" y="222498"/>
                </a:cubicBezTo>
                <a:cubicBezTo>
                  <a:pt x="298152" y="234503"/>
                  <a:pt x="281583" y="240506"/>
                  <a:pt x="261045" y="240506"/>
                </a:cubicBezTo>
                <a:cubicBezTo>
                  <a:pt x="247551" y="240506"/>
                  <a:pt x="235744" y="235396"/>
                  <a:pt x="225624" y="225177"/>
                </a:cubicBezTo>
                <a:lnTo>
                  <a:pt x="225624" y="255389"/>
                </a:lnTo>
                <a:cubicBezTo>
                  <a:pt x="225624" y="278606"/>
                  <a:pt x="226665" y="292001"/>
                  <a:pt x="228749" y="295573"/>
                </a:cubicBezTo>
                <a:cubicBezTo>
                  <a:pt x="230039" y="298351"/>
                  <a:pt x="236042" y="300286"/>
                  <a:pt x="246757" y="301377"/>
                </a:cubicBezTo>
                <a:cubicBezTo>
                  <a:pt x="248543" y="301575"/>
                  <a:pt x="249436" y="302667"/>
                  <a:pt x="249436" y="304651"/>
                </a:cubicBezTo>
                <a:cubicBezTo>
                  <a:pt x="249436" y="307330"/>
                  <a:pt x="248543" y="308669"/>
                  <a:pt x="246757" y="308669"/>
                </a:cubicBezTo>
                <a:cubicBezTo>
                  <a:pt x="231279" y="308273"/>
                  <a:pt x="219274" y="308074"/>
                  <a:pt x="210741" y="308074"/>
                </a:cubicBezTo>
                <a:cubicBezTo>
                  <a:pt x="201712" y="308074"/>
                  <a:pt x="189458" y="308273"/>
                  <a:pt x="173980" y="308669"/>
                </a:cubicBezTo>
                <a:cubicBezTo>
                  <a:pt x="172393" y="308669"/>
                  <a:pt x="171599" y="307429"/>
                  <a:pt x="171599" y="304949"/>
                </a:cubicBezTo>
                <a:cubicBezTo>
                  <a:pt x="171599" y="302865"/>
                  <a:pt x="172393" y="301675"/>
                  <a:pt x="173980" y="301377"/>
                </a:cubicBezTo>
                <a:cubicBezTo>
                  <a:pt x="184001" y="300385"/>
                  <a:pt x="189607" y="298450"/>
                  <a:pt x="190798" y="295573"/>
                </a:cubicBezTo>
                <a:cubicBezTo>
                  <a:pt x="192881" y="291207"/>
                  <a:pt x="193923" y="277812"/>
                  <a:pt x="193923" y="255389"/>
                </a:cubicBezTo>
                <a:lnTo>
                  <a:pt x="193923" y="144810"/>
                </a:lnTo>
                <a:cubicBezTo>
                  <a:pt x="193923" y="132606"/>
                  <a:pt x="193229" y="124271"/>
                  <a:pt x="191840" y="119807"/>
                </a:cubicBezTo>
                <a:cubicBezTo>
                  <a:pt x="190550" y="115540"/>
                  <a:pt x="187672" y="113407"/>
                  <a:pt x="183208" y="113407"/>
                </a:cubicBezTo>
                <a:cubicBezTo>
                  <a:pt x="182711" y="113407"/>
                  <a:pt x="182315" y="113407"/>
                  <a:pt x="182017" y="113407"/>
                </a:cubicBezTo>
                <a:lnTo>
                  <a:pt x="173236" y="114002"/>
                </a:lnTo>
                <a:cubicBezTo>
                  <a:pt x="172740" y="114002"/>
                  <a:pt x="172393" y="114002"/>
                  <a:pt x="172194" y="114002"/>
                </a:cubicBezTo>
                <a:cubicBezTo>
                  <a:pt x="170805" y="114002"/>
                  <a:pt x="170011" y="112861"/>
                  <a:pt x="169813" y="110579"/>
                </a:cubicBezTo>
                <a:cubicBezTo>
                  <a:pt x="169813" y="110083"/>
                  <a:pt x="169813" y="109637"/>
                  <a:pt x="169813" y="109240"/>
                </a:cubicBezTo>
                <a:cubicBezTo>
                  <a:pt x="169813" y="107553"/>
                  <a:pt x="170756" y="106462"/>
                  <a:pt x="172641" y="105966"/>
                </a:cubicBezTo>
                <a:cubicBezTo>
                  <a:pt x="191492" y="101997"/>
                  <a:pt x="208260" y="97433"/>
                  <a:pt x="222945" y="92273"/>
                </a:cubicBezTo>
                <a:cubicBezTo>
                  <a:pt x="225127" y="92273"/>
                  <a:pt x="226219" y="93216"/>
                  <a:pt x="226219" y="95101"/>
                </a:cubicBezTo>
                <a:cubicBezTo>
                  <a:pt x="225822" y="106511"/>
                  <a:pt x="225624" y="113605"/>
                  <a:pt x="225624" y="116384"/>
                </a:cubicBezTo>
                <a:cubicBezTo>
                  <a:pt x="230882" y="107752"/>
                  <a:pt x="237827" y="101203"/>
                  <a:pt x="246459" y="96738"/>
                </a:cubicBezTo>
                <a:cubicBezTo>
                  <a:pt x="253008" y="93365"/>
                  <a:pt x="259259" y="91678"/>
                  <a:pt x="265212" y="91678"/>
                </a:cubicBezTo>
                <a:close/>
                <a:moveTo>
                  <a:pt x="1066651" y="13394"/>
                </a:moveTo>
                <a:cubicBezTo>
                  <a:pt x="1097707" y="14188"/>
                  <a:pt x="1131143" y="14585"/>
                  <a:pt x="1166961" y="14585"/>
                </a:cubicBezTo>
                <a:cubicBezTo>
                  <a:pt x="1202879" y="14585"/>
                  <a:pt x="1236514" y="14188"/>
                  <a:pt x="1267867" y="13394"/>
                </a:cubicBezTo>
                <a:cubicBezTo>
                  <a:pt x="1269454" y="33238"/>
                  <a:pt x="1271290" y="50850"/>
                  <a:pt x="1273374" y="66228"/>
                </a:cubicBezTo>
                <a:cubicBezTo>
                  <a:pt x="1273374" y="68114"/>
                  <a:pt x="1272233" y="69255"/>
                  <a:pt x="1269951" y="69652"/>
                </a:cubicBezTo>
                <a:cubicBezTo>
                  <a:pt x="1269157" y="69751"/>
                  <a:pt x="1268462" y="69800"/>
                  <a:pt x="1267867" y="69800"/>
                </a:cubicBezTo>
                <a:cubicBezTo>
                  <a:pt x="1266379" y="69800"/>
                  <a:pt x="1265386" y="69106"/>
                  <a:pt x="1264890" y="67717"/>
                </a:cubicBezTo>
                <a:cubicBezTo>
                  <a:pt x="1259334" y="53231"/>
                  <a:pt x="1252190" y="42366"/>
                  <a:pt x="1243459" y="35123"/>
                </a:cubicBezTo>
                <a:cubicBezTo>
                  <a:pt x="1235224" y="27980"/>
                  <a:pt x="1222822" y="24408"/>
                  <a:pt x="1206252" y="24408"/>
                </a:cubicBezTo>
                <a:cubicBezTo>
                  <a:pt x="1200696" y="24408"/>
                  <a:pt x="1197124" y="24656"/>
                  <a:pt x="1195536" y="25152"/>
                </a:cubicBezTo>
                <a:cubicBezTo>
                  <a:pt x="1192560" y="25946"/>
                  <a:pt x="1190179" y="27732"/>
                  <a:pt x="1188393" y="30510"/>
                </a:cubicBezTo>
                <a:cubicBezTo>
                  <a:pt x="1186309" y="33685"/>
                  <a:pt x="1185069" y="39092"/>
                  <a:pt x="1184672" y="46732"/>
                </a:cubicBezTo>
                <a:cubicBezTo>
                  <a:pt x="1184473" y="50205"/>
                  <a:pt x="1184374" y="57596"/>
                  <a:pt x="1184374" y="68907"/>
                </a:cubicBezTo>
                <a:lnTo>
                  <a:pt x="1184374" y="179487"/>
                </a:lnTo>
                <a:cubicBezTo>
                  <a:pt x="1184374" y="196850"/>
                  <a:pt x="1184473" y="206921"/>
                  <a:pt x="1184672" y="209699"/>
                </a:cubicBezTo>
                <a:cubicBezTo>
                  <a:pt x="1184970" y="213568"/>
                  <a:pt x="1185763" y="216991"/>
                  <a:pt x="1187053" y="219968"/>
                </a:cubicBezTo>
                <a:cubicBezTo>
                  <a:pt x="1188541" y="222845"/>
                  <a:pt x="1191716" y="224830"/>
                  <a:pt x="1196578" y="225921"/>
                </a:cubicBezTo>
                <a:cubicBezTo>
                  <a:pt x="1198364" y="226318"/>
                  <a:pt x="1203077" y="226913"/>
                  <a:pt x="1210717" y="227707"/>
                </a:cubicBezTo>
                <a:cubicBezTo>
                  <a:pt x="1212503" y="227905"/>
                  <a:pt x="1213396" y="229195"/>
                  <a:pt x="1213396" y="231577"/>
                </a:cubicBezTo>
                <a:cubicBezTo>
                  <a:pt x="1213396" y="234255"/>
                  <a:pt x="1212354" y="235595"/>
                  <a:pt x="1210270" y="235595"/>
                </a:cubicBezTo>
                <a:cubicBezTo>
                  <a:pt x="1197074" y="235000"/>
                  <a:pt x="1182439" y="234702"/>
                  <a:pt x="1166366" y="234702"/>
                </a:cubicBezTo>
                <a:cubicBezTo>
                  <a:pt x="1150392" y="234702"/>
                  <a:pt x="1136352" y="235000"/>
                  <a:pt x="1124248" y="235595"/>
                </a:cubicBezTo>
                <a:cubicBezTo>
                  <a:pt x="1122462" y="235595"/>
                  <a:pt x="1121569" y="234355"/>
                  <a:pt x="1121569" y="231874"/>
                </a:cubicBezTo>
                <a:cubicBezTo>
                  <a:pt x="1121569" y="229294"/>
                  <a:pt x="1122462" y="227905"/>
                  <a:pt x="1124248" y="227707"/>
                </a:cubicBezTo>
                <a:cubicBezTo>
                  <a:pt x="1131590" y="226814"/>
                  <a:pt x="1136253" y="226070"/>
                  <a:pt x="1138237" y="225475"/>
                </a:cubicBezTo>
                <a:cubicBezTo>
                  <a:pt x="1141512" y="224383"/>
                  <a:pt x="1143843" y="222548"/>
                  <a:pt x="1145233" y="219968"/>
                </a:cubicBezTo>
                <a:cubicBezTo>
                  <a:pt x="1147118" y="216198"/>
                  <a:pt x="1148060" y="208707"/>
                  <a:pt x="1148060" y="197495"/>
                </a:cubicBezTo>
                <a:lnTo>
                  <a:pt x="1148060" y="179487"/>
                </a:lnTo>
                <a:lnTo>
                  <a:pt x="1148060" y="68907"/>
                </a:lnTo>
                <a:cubicBezTo>
                  <a:pt x="1148060" y="53925"/>
                  <a:pt x="1147862" y="44301"/>
                  <a:pt x="1147465" y="40035"/>
                </a:cubicBezTo>
                <a:cubicBezTo>
                  <a:pt x="1147068" y="36066"/>
                  <a:pt x="1146126" y="32693"/>
                  <a:pt x="1144637" y="29914"/>
                </a:cubicBezTo>
                <a:cubicBezTo>
                  <a:pt x="1142653" y="26243"/>
                  <a:pt x="1136898" y="24408"/>
                  <a:pt x="1127373" y="24408"/>
                </a:cubicBezTo>
                <a:cubicBezTo>
                  <a:pt x="1111697" y="24408"/>
                  <a:pt x="1099592" y="27980"/>
                  <a:pt x="1091059" y="35123"/>
                </a:cubicBezTo>
                <a:cubicBezTo>
                  <a:pt x="1083717" y="40977"/>
                  <a:pt x="1076375" y="51842"/>
                  <a:pt x="1069033" y="67717"/>
                </a:cubicBezTo>
                <a:cubicBezTo>
                  <a:pt x="1068536" y="69106"/>
                  <a:pt x="1067594" y="69800"/>
                  <a:pt x="1066205" y="69800"/>
                </a:cubicBezTo>
                <a:cubicBezTo>
                  <a:pt x="1065609" y="69800"/>
                  <a:pt x="1064964" y="69751"/>
                  <a:pt x="1064270" y="69652"/>
                </a:cubicBezTo>
                <a:cubicBezTo>
                  <a:pt x="1061988" y="69255"/>
                  <a:pt x="1060847" y="68114"/>
                  <a:pt x="1060847" y="66228"/>
                </a:cubicBezTo>
                <a:cubicBezTo>
                  <a:pt x="1063129" y="52040"/>
                  <a:pt x="1065064" y="34429"/>
                  <a:pt x="1066651" y="13394"/>
                </a:cubicBezTo>
                <a:close/>
                <a:moveTo>
                  <a:pt x="76795" y="8483"/>
                </a:moveTo>
                <a:cubicBezTo>
                  <a:pt x="85924" y="8483"/>
                  <a:pt x="96193" y="9872"/>
                  <a:pt x="107603" y="12650"/>
                </a:cubicBezTo>
                <a:cubicBezTo>
                  <a:pt x="112762" y="13940"/>
                  <a:pt x="118368" y="14585"/>
                  <a:pt x="124420" y="14585"/>
                </a:cubicBezTo>
                <a:cubicBezTo>
                  <a:pt x="128786" y="14585"/>
                  <a:pt x="133301" y="14287"/>
                  <a:pt x="137964" y="13692"/>
                </a:cubicBezTo>
                <a:cubicBezTo>
                  <a:pt x="137964" y="18355"/>
                  <a:pt x="139006" y="35570"/>
                  <a:pt x="141089" y="65335"/>
                </a:cubicBezTo>
                <a:cubicBezTo>
                  <a:pt x="141089" y="67022"/>
                  <a:pt x="140047" y="68064"/>
                  <a:pt x="137964" y="68461"/>
                </a:cubicBezTo>
                <a:cubicBezTo>
                  <a:pt x="137269" y="68560"/>
                  <a:pt x="136674" y="68610"/>
                  <a:pt x="136178" y="68610"/>
                </a:cubicBezTo>
                <a:cubicBezTo>
                  <a:pt x="134888" y="68610"/>
                  <a:pt x="133995" y="67915"/>
                  <a:pt x="133499" y="66526"/>
                </a:cubicBezTo>
                <a:cubicBezTo>
                  <a:pt x="119906" y="34379"/>
                  <a:pt x="101501" y="18306"/>
                  <a:pt x="78284" y="18306"/>
                </a:cubicBezTo>
                <a:cubicBezTo>
                  <a:pt x="66973" y="18306"/>
                  <a:pt x="57845" y="22225"/>
                  <a:pt x="50899" y="30063"/>
                </a:cubicBezTo>
                <a:cubicBezTo>
                  <a:pt x="44748" y="37108"/>
                  <a:pt x="41672" y="45988"/>
                  <a:pt x="41672" y="56703"/>
                </a:cubicBezTo>
                <a:cubicBezTo>
                  <a:pt x="41672" y="71685"/>
                  <a:pt x="53033" y="84683"/>
                  <a:pt x="75754" y="95696"/>
                </a:cubicBezTo>
                <a:lnTo>
                  <a:pt x="92125" y="103584"/>
                </a:lnTo>
                <a:cubicBezTo>
                  <a:pt x="116036" y="115292"/>
                  <a:pt x="131763" y="125958"/>
                  <a:pt x="139303" y="135582"/>
                </a:cubicBezTo>
                <a:cubicBezTo>
                  <a:pt x="146844" y="145107"/>
                  <a:pt x="150614" y="158105"/>
                  <a:pt x="150614" y="174575"/>
                </a:cubicBezTo>
                <a:cubicBezTo>
                  <a:pt x="150614" y="196701"/>
                  <a:pt x="142478" y="213568"/>
                  <a:pt x="126206" y="225177"/>
                </a:cubicBezTo>
                <a:cubicBezTo>
                  <a:pt x="112018" y="235396"/>
                  <a:pt x="93018" y="240506"/>
                  <a:pt x="69205" y="240506"/>
                </a:cubicBezTo>
                <a:cubicBezTo>
                  <a:pt x="50155" y="240506"/>
                  <a:pt x="30659" y="236934"/>
                  <a:pt x="10716" y="229791"/>
                </a:cubicBezTo>
                <a:cubicBezTo>
                  <a:pt x="6052" y="212328"/>
                  <a:pt x="2530" y="195312"/>
                  <a:pt x="149" y="178743"/>
                </a:cubicBezTo>
                <a:cubicBezTo>
                  <a:pt x="50" y="178147"/>
                  <a:pt x="0" y="177701"/>
                  <a:pt x="0" y="177403"/>
                </a:cubicBezTo>
                <a:cubicBezTo>
                  <a:pt x="0" y="175419"/>
                  <a:pt x="1141" y="174228"/>
                  <a:pt x="3423" y="173831"/>
                </a:cubicBezTo>
                <a:cubicBezTo>
                  <a:pt x="4217" y="173732"/>
                  <a:pt x="4862" y="173682"/>
                  <a:pt x="5358" y="173682"/>
                </a:cubicBezTo>
                <a:cubicBezTo>
                  <a:pt x="7045" y="173682"/>
                  <a:pt x="8136" y="174377"/>
                  <a:pt x="8632" y="175766"/>
                </a:cubicBezTo>
                <a:cubicBezTo>
                  <a:pt x="16371" y="193129"/>
                  <a:pt x="26194" y="206821"/>
                  <a:pt x="38100" y="216843"/>
                </a:cubicBezTo>
                <a:cubicBezTo>
                  <a:pt x="49213" y="226169"/>
                  <a:pt x="60722" y="230832"/>
                  <a:pt x="72628" y="230832"/>
                </a:cubicBezTo>
                <a:cubicBezTo>
                  <a:pt x="86519" y="230832"/>
                  <a:pt x="97631" y="226169"/>
                  <a:pt x="105966" y="216843"/>
                </a:cubicBezTo>
                <a:cubicBezTo>
                  <a:pt x="113209" y="208806"/>
                  <a:pt x="116830" y="198834"/>
                  <a:pt x="116830" y="186928"/>
                </a:cubicBezTo>
                <a:cubicBezTo>
                  <a:pt x="116830" y="175121"/>
                  <a:pt x="112762" y="165199"/>
                  <a:pt x="104626" y="157162"/>
                </a:cubicBezTo>
                <a:cubicBezTo>
                  <a:pt x="98276" y="150812"/>
                  <a:pt x="87511" y="143718"/>
                  <a:pt x="72331" y="135880"/>
                </a:cubicBezTo>
                <a:lnTo>
                  <a:pt x="57150" y="127992"/>
                </a:lnTo>
                <a:cubicBezTo>
                  <a:pt x="37604" y="118169"/>
                  <a:pt x="24458" y="108347"/>
                  <a:pt x="17711" y="98524"/>
                </a:cubicBezTo>
                <a:cubicBezTo>
                  <a:pt x="11559" y="89495"/>
                  <a:pt x="8483" y="77787"/>
                  <a:pt x="8483" y="63401"/>
                </a:cubicBezTo>
                <a:cubicBezTo>
                  <a:pt x="8483" y="46434"/>
                  <a:pt x="15577" y="32742"/>
                  <a:pt x="29766" y="22324"/>
                </a:cubicBezTo>
                <a:cubicBezTo>
                  <a:pt x="42367" y="13097"/>
                  <a:pt x="58043" y="8483"/>
                  <a:pt x="76795" y="8483"/>
                </a:cubicBezTo>
                <a:close/>
                <a:moveTo>
                  <a:pt x="687586" y="8334"/>
                </a:moveTo>
                <a:cubicBezTo>
                  <a:pt x="693043" y="8334"/>
                  <a:pt x="697905" y="10666"/>
                  <a:pt x="702171" y="15329"/>
                </a:cubicBezTo>
                <a:cubicBezTo>
                  <a:pt x="705942" y="19397"/>
                  <a:pt x="707827" y="23912"/>
                  <a:pt x="707827" y="28873"/>
                </a:cubicBezTo>
                <a:cubicBezTo>
                  <a:pt x="707827" y="34429"/>
                  <a:pt x="705445" y="39390"/>
                  <a:pt x="700683" y="43755"/>
                </a:cubicBezTo>
                <a:cubicBezTo>
                  <a:pt x="696615" y="47526"/>
                  <a:pt x="692249" y="49411"/>
                  <a:pt x="687586" y="49411"/>
                </a:cubicBezTo>
                <a:cubicBezTo>
                  <a:pt x="681931" y="49411"/>
                  <a:pt x="676870" y="47030"/>
                  <a:pt x="672406" y="42267"/>
                </a:cubicBezTo>
                <a:cubicBezTo>
                  <a:pt x="668635" y="38199"/>
                  <a:pt x="666750" y="33734"/>
                  <a:pt x="666750" y="28873"/>
                </a:cubicBezTo>
                <a:cubicBezTo>
                  <a:pt x="666750" y="23118"/>
                  <a:pt x="669181" y="18107"/>
                  <a:pt x="674043" y="13841"/>
                </a:cubicBezTo>
                <a:cubicBezTo>
                  <a:pt x="678111" y="10170"/>
                  <a:pt x="682625" y="8334"/>
                  <a:pt x="687586" y="8334"/>
                </a:cubicBezTo>
                <a:close/>
                <a:moveTo>
                  <a:pt x="1338858" y="298"/>
                </a:moveTo>
                <a:cubicBezTo>
                  <a:pt x="1340842" y="298"/>
                  <a:pt x="1341835" y="1091"/>
                  <a:pt x="1341835" y="2679"/>
                </a:cubicBezTo>
                <a:cubicBezTo>
                  <a:pt x="1340842" y="27682"/>
                  <a:pt x="1340346" y="52487"/>
                  <a:pt x="1340346" y="77093"/>
                </a:cubicBezTo>
                <a:lnTo>
                  <a:pt x="1340346" y="120700"/>
                </a:lnTo>
                <a:cubicBezTo>
                  <a:pt x="1351558" y="101749"/>
                  <a:pt x="1366887" y="92273"/>
                  <a:pt x="1386334" y="92273"/>
                </a:cubicBezTo>
                <a:cubicBezTo>
                  <a:pt x="1397546" y="92273"/>
                  <a:pt x="1407170" y="95002"/>
                  <a:pt x="1415207" y="100459"/>
                </a:cubicBezTo>
                <a:cubicBezTo>
                  <a:pt x="1426418" y="107900"/>
                  <a:pt x="1432024" y="119608"/>
                  <a:pt x="1432024" y="135582"/>
                </a:cubicBezTo>
                <a:lnTo>
                  <a:pt x="1431429" y="170110"/>
                </a:lnTo>
                <a:lnTo>
                  <a:pt x="1431429" y="190798"/>
                </a:lnTo>
                <a:cubicBezTo>
                  <a:pt x="1431429" y="209252"/>
                  <a:pt x="1432123" y="219918"/>
                  <a:pt x="1433512" y="222796"/>
                </a:cubicBezTo>
                <a:cubicBezTo>
                  <a:pt x="1434405" y="225078"/>
                  <a:pt x="1436489" y="226566"/>
                  <a:pt x="1439763" y="227260"/>
                </a:cubicBezTo>
                <a:cubicBezTo>
                  <a:pt x="1440954" y="227558"/>
                  <a:pt x="1444476" y="228005"/>
                  <a:pt x="1450330" y="228600"/>
                </a:cubicBezTo>
                <a:cubicBezTo>
                  <a:pt x="1451918" y="228898"/>
                  <a:pt x="1452711" y="230088"/>
                  <a:pt x="1452711" y="232172"/>
                </a:cubicBezTo>
                <a:cubicBezTo>
                  <a:pt x="1452711" y="234454"/>
                  <a:pt x="1451818" y="235595"/>
                  <a:pt x="1450032" y="235595"/>
                </a:cubicBezTo>
                <a:cubicBezTo>
                  <a:pt x="1449636" y="235595"/>
                  <a:pt x="1443434" y="235396"/>
                  <a:pt x="1431429" y="235000"/>
                </a:cubicBezTo>
                <a:cubicBezTo>
                  <a:pt x="1425079" y="234801"/>
                  <a:pt x="1419969" y="234702"/>
                  <a:pt x="1416100" y="234702"/>
                </a:cubicBezTo>
                <a:cubicBezTo>
                  <a:pt x="1411536" y="234702"/>
                  <a:pt x="1405483" y="234801"/>
                  <a:pt x="1397943" y="235000"/>
                </a:cubicBezTo>
                <a:cubicBezTo>
                  <a:pt x="1388914" y="235396"/>
                  <a:pt x="1383606" y="235595"/>
                  <a:pt x="1382018" y="235595"/>
                </a:cubicBezTo>
                <a:cubicBezTo>
                  <a:pt x="1380034" y="235595"/>
                  <a:pt x="1379041" y="234454"/>
                  <a:pt x="1379041" y="232172"/>
                </a:cubicBezTo>
                <a:cubicBezTo>
                  <a:pt x="1379041" y="229989"/>
                  <a:pt x="1379935" y="228798"/>
                  <a:pt x="1381720" y="228600"/>
                </a:cubicBezTo>
                <a:cubicBezTo>
                  <a:pt x="1387673" y="228005"/>
                  <a:pt x="1391345" y="227459"/>
                  <a:pt x="1392734" y="226963"/>
                </a:cubicBezTo>
                <a:cubicBezTo>
                  <a:pt x="1395016" y="226268"/>
                  <a:pt x="1396603" y="224879"/>
                  <a:pt x="1397496" y="222796"/>
                </a:cubicBezTo>
                <a:cubicBezTo>
                  <a:pt x="1398985" y="220018"/>
                  <a:pt x="1399729" y="213965"/>
                  <a:pt x="1399729" y="204639"/>
                </a:cubicBezTo>
                <a:lnTo>
                  <a:pt x="1399729" y="190798"/>
                </a:lnTo>
                <a:lnTo>
                  <a:pt x="1399729" y="149275"/>
                </a:lnTo>
                <a:lnTo>
                  <a:pt x="1399729" y="142428"/>
                </a:lnTo>
                <a:cubicBezTo>
                  <a:pt x="1399729" y="135086"/>
                  <a:pt x="1398786" y="128736"/>
                  <a:pt x="1396901" y="123378"/>
                </a:cubicBezTo>
                <a:cubicBezTo>
                  <a:pt x="1392436" y="112960"/>
                  <a:pt x="1384747" y="107752"/>
                  <a:pt x="1373833" y="107752"/>
                </a:cubicBezTo>
                <a:cubicBezTo>
                  <a:pt x="1362422" y="107752"/>
                  <a:pt x="1353393" y="113556"/>
                  <a:pt x="1346746" y="125164"/>
                </a:cubicBezTo>
                <a:cubicBezTo>
                  <a:pt x="1342479" y="132903"/>
                  <a:pt x="1340346" y="141039"/>
                  <a:pt x="1340346" y="149572"/>
                </a:cubicBezTo>
                <a:lnTo>
                  <a:pt x="1340346" y="190798"/>
                </a:lnTo>
                <a:cubicBezTo>
                  <a:pt x="1340346" y="209352"/>
                  <a:pt x="1340942" y="220018"/>
                  <a:pt x="1342132" y="222796"/>
                </a:cubicBezTo>
                <a:cubicBezTo>
                  <a:pt x="1343025" y="224879"/>
                  <a:pt x="1344960" y="226318"/>
                  <a:pt x="1347936" y="227112"/>
                </a:cubicBezTo>
                <a:cubicBezTo>
                  <a:pt x="1349921" y="227608"/>
                  <a:pt x="1353592" y="228104"/>
                  <a:pt x="1358950" y="228600"/>
                </a:cubicBezTo>
                <a:cubicBezTo>
                  <a:pt x="1360934" y="228798"/>
                  <a:pt x="1361926" y="229890"/>
                  <a:pt x="1361926" y="231874"/>
                </a:cubicBezTo>
                <a:cubicBezTo>
                  <a:pt x="1361926" y="234355"/>
                  <a:pt x="1360934" y="235595"/>
                  <a:pt x="1358950" y="235595"/>
                </a:cubicBezTo>
                <a:cubicBezTo>
                  <a:pt x="1358255" y="235595"/>
                  <a:pt x="1352352" y="235396"/>
                  <a:pt x="1341239" y="235000"/>
                </a:cubicBezTo>
                <a:cubicBezTo>
                  <a:pt x="1335286" y="234801"/>
                  <a:pt x="1330424" y="234702"/>
                  <a:pt x="1326654" y="234702"/>
                </a:cubicBezTo>
                <a:cubicBezTo>
                  <a:pt x="1322090" y="234702"/>
                  <a:pt x="1315740" y="234801"/>
                  <a:pt x="1307604" y="235000"/>
                </a:cubicBezTo>
                <a:cubicBezTo>
                  <a:pt x="1297682" y="235396"/>
                  <a:pt x="1291927" y="235595"/>
                  <a:pt x="1290340" y="235595"/>
                </a:cubicBezTo>
                <a:cubicBezTo>
                  <a:pt x="1288752" y="235595"/>
                  <a:pt x="1287959" y="234355"/>
                  <a:pt x="1287959" y="231874"/>
                </a:cubicBezTo>
                <a:cubicBezTo>
                  <a:pt x="1287959" y="229989"/>
                  <a:pt x="1288752" y="228898"/>
                  <a:pt x="1290340" y="228600"/>
                </a:cubicBezTo>
                <a:cubicBezTo>
                  <a:pt x="1296491" y="228005"/>
                  <a:pt x="1300262" y="227459"/>
                  <a:pt x="1301651" y="226963"/>
                </a:cubicBezTo>
                <a:cubicBezTo>
                  <a:pt x="1304032" y="226268"/>
                  <a:pt x="1305669" y="224879"/>
                  <a:pt x="1306562" y="222796"/>
                </a:cubicBezTo>
                <a:cubicBezTo>
                  <a:pt x="1308150" y="219323"/>
                  <a:pt x="1308943" y="208657"/>
                  <a:pt x="1308943" y="190798"/>
                </a:cubicBezTo>
                <a:lnTo>
                  <a:pt x="1308943" y="52983"/>
                </a:lnTo>
                <a:cubicBezTo>
                  <a:pt x="1308943" y="41374"/>
                  <a:pt x="1308547" y="33139"/>
                  <a:pt x="1307753" y="28277"/>
                </a:cubicBezTo>
                <a:cubicBezTo>
                  <a:pt x="1306959" y="23416"/>
                  <a:pt x="1303933" y="20985"/>
                  <a:pt x="1298674" y="20985"/>
                </a:cubicBezTo>
                <a:lnTo>
                  <a:pt x="1297633" y="20985"/>
                </a:lnTo>
                <a:lnTo>
                  <a:pt x="1289149" y="21580"/>
                </a:lnTo>
                <a:cubicBezTo>
                  <a:pt x="1288455" y="21580"/>
                  <a:pt x="1288008" y="21580"/>
                  <a:pt x="1287810" y="21580"/>
                </a:cubicBezTo>
                <a:cubicBezTo>
                  <a:pt x="1286520" y="21580"/>
                  <a:pt x="1285776" y="20340"/>
                  <a:pt x="1285577" y="17859"/>
                </a:cubicBezTo>
                <a:cubicBezTo>
                  <a:pt x="1285478" y="16966"/>
                  <a:pt x="1285429" y="16421"/>
                  <a:pt x="1285429" y="16222"/>
                </a:cubicBezTo>
                <a:cubicBezTo>
                  <a:pt x="1285429" y="14932"/>
                  <a:pt x="1286470" y="14039"/>
                  <a:pt x="1288554" y="13543"/>
                </a:cubicBezTo>
                <a:cubicBezTo>
                  <a:pt x="1304131" y="10666"/>
                  <a:pt x="1320899" y="6251"/>
                  <a:pt x="1338858" y="298"/>
                </a:cubicBezTo>
                <a:close/>
                <a:moveTo>
                  <a:pt x="1843087" y="0"/>
                </a:moveTo>
                <a:cubicBezTo>
                  <a:pt x="1845469" y="0"/>
                  <a:pt x="1846659" y="794"/>
                  <a:pt x="1846659" y="2381"/>
                </a:cubicBezTo>
                <a:cubicBezTo>
                  <a:pt x="1845469" y="32444"/>
                  <a:pt x="1844873" y="57348"/>
                  <a:pt x="1844873" y="77093"/>
                </a:cubicBezTo>
                <a:lnTo>
                  <a:pt x="1844873" y="161181"/>
                </a:lnTo>
                <a:cubicBezTo>
                  <a:pt x="1848545" y="157907"/>
                  <a:pt x="1853952" y="152747"/>
                  <a:pt x="1861096" y="145703"/>
                </a:cubicBezTo>
                <a:lnTo>
                  <a:pt x="1876871" y="129183"/>
                </a:lnTo>
                <a:cubicBezTo>
                  <a:pt x="1885007" y="120551"/>
                  <a:pt x="1889075" y="114498"/>
                  <a:pt x="1889075" y="111026"/>
                </a:cubicBezTo>
                <a:cubicBezTo>
                  <a:pt x="1889075" y="110331"/>
                  <a:pt x="1888976" y="109686"/>
                  <a:pt x="1888778" y="109091"/>
                </a:cubicBezTo>
                <a:cubicBezTo>
                  <a:pt x="1887984" y="106610"/>
                  <a:pt x="1883470" y="105172"/>
                  <a:pt x="1875234" y="104775"/>
                </a:cubicBezTo>
                <a:cubicBezTo>
                  <a:pt x="1873647" y="104775"/>
                  <a:pt x="1872853" y="103485"/>
                  <a:pt x="1872853" y="100905"/>
                </a:cubicBezTo>
                <a:cubicBezTo>
                  <a:pt x="1872853" y="98623"/>
                  <a:pt x="1873647" y="97482"/>
                  <a:pt x="1875234" y="97482"/>
                </a:cubicBezTo>
                <a:cubicBezTo>
                  <a:pt x="1881783" y="97681"/>
                  <a:pt x="1891953" y="97780"/>
                  <a:pt x="1905744" y="97780"/>
                </a:cubicBezTo>
                <a:cubicBezTo>
                  <a:pt x="1907729" y="97780"/>
                  <a:pt x="1917105" y="97482"/>
                  <a:pt x="1933873" y="96887"/>
                </a:cubicBezTo>
                <a:cubicBezTo>
                  <a:pt x="1935460" y="96887"/>
                  <a:pt x="1936254" y="98127"/>
                  <a:pt x="1936254" y="100608"/>
                </a:cubicBezTo>
                <a:cubicBezTo>
                  <a:pt x="1936254" y="103187"/>
                  <a:pt x="1935559" y="104477"/>
                  <a:pt x="1934170" y="104477"/>
                </a:cubicBezTo>
                <a:cubicBezTo>
                  <a:pt x="1929209" y="104973"/>
                  <a:pt x="1922909" y="107007"/>
                  <a:pt x="1915269" y="110579"/>
                </a:cubicBezTo>
                <a:cubicBezTo>
                  <a:pt x="1908820" y="113655"/>
                  <a:pt x="1900684" y="119856"/>
                  <a:pt x="1890861" y="129183"/>
                </a:cubicBezTo>
                <a:lnTo>
                  <a:pt x="1877169" y="141982"/>
                </a:lnTo>
                <a:cubicBezTo>
                  <a:pt x="1875185" y="144066"/>
                  <a:pt x="1873250" y="145901"/>
                  <a:pt x="1871365" y="147489"/>
                </a:cubicBezTo>
                <a:cubicBezTo>
                  <a:pt x="1888827" y="172591"/>
                  <a:pt x="1904157" y="193725"/>
                  <a:pt x="1917353" y="210889"/>
                </a:cubicBezTo>
                <a:cubicBezTo>
                  <a:pt x="1923603" y="218628"/>
                  <a:pt x="1927969" y="223391"/>
                  <a:pt x="1930450" y="225177"/>
                </a:cubicBezTo>
                <a:cubicBezTo>
                  <a:pt x="1932930" y="226764"/>
                  <a:pt x="1937742" y="227905"/>
                  <a:pt x="1944886" y="228600"/>
                </a:cubicBezTo>
                <a:cubicBezTo>
                  <a:pt x="1946473" y="228798"/>
                  <a:pt x="1947267" y="229989"/>
                  <a:pt x="1947267" y="232172"/>
                </a:cubicBezTo>
                <a:cubicBezTo>
                  <a:pt x="1947267" y="234454"/>
                  <a:pt x="1946275" y="235595"/>
                  <a:pt x="1944291" y="235595"/>
                </a:cubicBezTo>
                <a:lnTo>
                  <a:pt x="1919883" y="234702"/>
                </a:lnTo>
                <a:cubicBezTo>
                  <a:pt x="1908473" y="234702"/>
                  <a:pt x="1900237" y="234801"/>
                  <a:pt x="1895177" y="235000"/>
                </a:cubicBezTo>
                <a:cubicBezTo>
                  <a:pt x="1892895" y="230932"/>
                  <a:pt x="1890068" y="226169"/>
                  <a:pt x="1886694" y="220712"/>
                </a:cubicBezTo>
                <a:cubicBezTo>
                  <a:pt x="1867843" y="192931"/>
                  <a:pt x="1855639" y="175121"/>
                  <a:pt x="1850082" y="167283"/>
                </a:cubicBezTo>
                <a:lnTo>
                  <a:pt x="1844873" y="171896"/>
                </a:lnTo>
                <a:lnTo>
                  <a:pt x="1844873" y="190798"/>
                </a:lnTo>
                <a:cubicBezTo>
                  <a:pt x="1844873" y="208657"/>
                  <a:pt x="1845568" y="219323"/>
                  <a:pt x="1846957" y="222796"/>
                </a:cubicBezTo>
                <a:cubicBezTo>
                  <a:pt x="1847850" y="224978"/>
                  <a:pt x="1849834" y="226467"/>
                  <a:pt x="1852910" y="227260"/>
                </a:cubicBezTo>
                <a:cubicBezTo>
                  <a:pt x="1854498" y="227657"/>
                  <a:pt x="1858020" y="228104"/>
                  <a:pt x="1863477" y="228600"/>
                </a:cubicBezTo>
                <a:cubicBezTo>
                  <a:pt x="1865263" y="228798"/>
                  <a:pt x="1866156" y="229989"/>
                  <a:pt x="1866156" y="232172"/>
                </a:cubicBezTo>
                <a:cubicBezTo>
                  <a:pt x="1866156" y="234454"/>
                  <a:pt x="1865263" y="235595"/>
                  <a:pt x="1863477" y="235595"/>
                </a:cubicBezTo>
                <a:cubicBezTo>
                  <a:pt x="1851769" y="235000"/>
                  <a:pt x="1840905" y="234702"/>
                  <a:pt x="1830884" y="234702"/>
                </a:cubicBezTo>
                <a:cubicBezTo>
                  <a:pt x="1818581" y="234702"/>
                  <a:pt x="1806873" y="235000"/>
                  <a:pt x="1795760" y="235595"/>
                </a:cubicBezTo>
                <a:cubicBezTo>
                  <a:pt x="1793776" y="235595"/>
                  <a:pt x="1792784" y="234454"/>
                  <a:pt x="1792784" y="232172"/>
                </a:cubicBezTo>
                <a:cubicBezTo>
                  <a:pt x="1792784" y="229989"/>
                  <a:pt x="1793677" y="228798"/>
                  <a:pt x="1795462" y="228600"/>
                </a:cubicBezTo>
                <a:cubicBezTo>
                  <a:pt x="1801416" y="228005"/>
                  <a:pt x="1805087" y="227459"/>
                  <a:pt x="1806476" y="226963"/>
                </a:cubicBezTo>
                <a:cubicBezTo>
                  <a:pt x="1808857" y="226268"/>
                  <a:pt x="1810494" y="224879"/>
                  <a:pt x="1811387" y="222796"/>
                </a:cubicBezTo>
                <a:cubicBezTo>
                  <a:pt x="1812776" y="219720"/>
                  <a:pt x="1813471" y="209153"/>
                  <a:pt x="1813471" y="191095"/>
                </a:cubicBezTo>
                <a:lnTo>
                  <a:pt x="1813471" y="52983"/>
                </a:lnTo>
                <a:cubicBezTo>
                  <a:pt x="1813471" y="40084"/>
                  <a:pt x="1812875" y="31452"/>
                  <a:pt x="1811685" y="27087"/>
                </a:cubicBezTo>
                <a:cubicBezTo>
                  <a:pt x="1810296" y="22820"/>
                  <a:pt x="1807270" y="20687"/>
                  <a:pt x="1802606" y="20687"/>
                </a:cubicBezTo>
                <a:lnTo>
                  <a:pt x="1801564" y="20687"/>
                </a:lnTo>
                <a:lnTo>
                  <a:pt x="1794570" y="21282"/>
                </a:lnTo>
                <a:lnTo>
                  <a:pt x="1793081" y="21282"/>
                </a:lnTo>
                <a:cubicBezTo>
                  <a:pt x="1791494" y="21282"/>
                  <a:pt x="1790601" y="20141"/>
                  <a:pt x="1790402" y="17859"/>
                </a:cubicBezTo>
                <a:cubicBezTo>
                  <a:pt x="1790303" y="17066"/>
                  <a:pt x="1790254" y="16520"/>
                  <a:pt x="1790254" y="16222"/>
                </a:cubicBezTo>
                <a:cubicBezTo>
                  <a:pt x="1790254" y="14734"/>
                  <a:pt x="1791395" y="13742"/>
                  <a:pt x="1793677" y="13246"/>
                </a:cubicBezTo>
                <a:cubicBezTo>
                  <a:pt x="1806873" y="11063"/>
                  <a:pt x="1823343" y="6648"/>
                  <a:pt x="1843087" y="0"/>
                </a:cubicBezTo>
                <a:close/>
                <a:moveTo>
                  <a:pt x="937617" y="0"/>
                </a:moveTo>
                <a:cubicBezTo>
                  <a:pt x="939998" y="0"/>
                  <a:pt x="941189" y="694"/>
                  <a:pt x="941189" y="2084"/>
                </a:cubicBezTo>
                <a:cubicBezTo>
                  <a:pt x="940197" y="40481"/>
                  <a:pt x="939701" y="65484"/>
                  <a:pt x="939701" y="77093"/>
                </a:cubicBezTo>
                <a:lnTo>
                  <a:pt x="939701" y="189905"/>
                </a:lnTo>
                <a:cubicBezTo>
                  <a:pt x="939701" y="208955"/>
                  <a:pt x="940395" y="219819"/>
                  <a:pt x="941784" y="222498"/>
                </a:cubicBezTo>
                <a:cubicBezTo>
                  <a:pt x="942975" y="224780"/>
                  <a:pt x="945108" y="226318"/>
                  <a:pt x="948184" y="227112"/>
                </a:cubicBezTo>
                <a:cubicBezTo>
                  <a:pt x="949772" y="227608"/>
                  <a:pt x="953343" y="228104"/>
                  <a:pt x="958900" y="228600"/>
                </a:cubicBezTo>
                <a:cubicBezTo>
                  <a:pt x="960289" y="228798"/>
                  <a:pt x="960983" y="229989"/>
                  <a:pt x="960983" y="232172"/>
                </a:cubicBezTo>
                <a:cubicBezTo>
                  <a:pt x="960983" y="234454"/>
                  <a:pt x="960189" y="235595"/>
                  <a:pt x="958602" y="235595"/>
                </a:cubicBezTo>
                <a:cubicBezTo>
                  <a:pt x="947192" y="235000"/>
                  <a:pt x="936129" y="234702"/>
                  <a:pt x="925413" y="234702"/>
                </a:cubicBezTo>
                <a:cubicBezTo>
                  <a:pt x="913606" y="234702"/>
                  <a:pt x="902047" y="235000"/>
                  <a:pt x="890736" y="235595"/>
                </a:cubicBezTo>
                <a:cubicBezTo>
                  <a:pt x="888454" y="235595"/>
                  <a:pt x="887313" y="234454"/>
                  <a:pt x="887313" y="232172"/>
                </a:cubicBezTo>
                <a:cubicBezTo>
                  <a:pt x="887313" y="229989"/>
                  <a:pt x="888306" y="228798"/>
                  <a:pt x="890290" y="228600"/>
                </a:cubicBezTo>
                <a:cubicBezTo>
                  <a:pt x="895945" y="228005"/>
                  <a:pt x="899567" y="227409"/>
                  <a:pt x="901154" y="226814"/>
                </a:cubicBezTo>
                <a:cubicBezTo>
                  <a:pt x="903238" y="226020"/>
                  <a:pt x="904825" y="224582"/>
                  <a:pt x="905917" y="222498"/>
                </a:cubicBezTo>
                <a:cubicBezTo>
                  <a:pt x="907504" y="219025"/>
                  <a:pt x="908298" y="208161"/>
                  <a:pt x="908298" y="189905"/>
                </a:cubicBezTo>
                <a:lnTo>
                  <a:pt x="908298" y="52685"/>
                </a:lnTo>
                <a:cubicBezTo>
                  <a:pt x="908298" y="42069"/>
                  <a:pt x="907604" y="33734"/>
                  <a:pt x="906215" y="27682"/>
                </a:cubicBezTo>
                <a:cubicBezTo>
                  <a:pt x="905123" y="23019"/>
                  <a:pt x="902097" y="20687"/>
                  <a:pt x="897136" y="20687"/>
                </a:cubicBezTo>
                <a:cubicBezTo>
                  <a:pt x="896640" y="20687"/>
                  <a:pt x="896293" y="20687"/>
                  <a:pt x="896094" y="20687"/>
                </a:cubicBezTo>
                <a:lnTo>
                  <a:pt x="887909" y="21282"/>
                </a:lnTo>
                <a:cubicBezTo>
                  <a:pt x="887313" y="21282"/>
                  <a:pt x="886867" y="21282"/>
                  <a:pt x="886569" y="21282"/>
                </a:cubicBezTo>
                <a:cubicBezTo>
                  <a:pt x="885180" y="21282"/>
                  <a:pt x="884386" y="20141"/>
                  <a:pt x="884188" y="17859"/>
                </a:cubicBezTo>
                <a:cubicBezTo>
                  <a:pt x="884188" y="17264"/>
                  <a:pt x="884188" y="16768"/>
                  <a:pt x="884188" y="16371"/>
                </a:cubicBezTo>
                <a:cubicBezTo>
                  <a:pt x="884188" y="14784"/>
                  <a:pt x="885230" y="13742"/>
                  <a:pt x="887313" y="13246"/>
                </a:cubicBezTo>
                <a:cubicBezTo>
                  <a:pt x="902593" y="10368"/>
                  <a:pt x="919361" y="5953"/>
                  <a:pt x="93761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AB91D59-6AAB-4EC6-A6D0-50DC7A6F589B}"/>
              </a:ext>
            </a:extLst>
          </p:cNvPr>
          <p:cNvSpPr/>
          <p:nvPr/>
        </p:nvSpPr>
        <p:spPr>
          <a:xfrm>
            <a:off x="7204327" y="5370112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5046B42-54FD-47BE-A40E-D4A1477815DA}"/>
              </a:ext>
            </a:extLst>
          </p:cNvPr>
          <p:cNvSpPr txBox="1"/>
          <p:nvPr/>
        </p:nvSpPr>
        <p:spPr>
          <a:xfrm>
            <a:off x="9494037" y="5942176"/>
            <a:ext cx="2594594" cy="623406"/>
          </a:xfrm>
          <a:custGeom>
            <a:avLst/>
            <a:gdLst/>
            <a:ahLst/>
            <a:cxnLst/>
            <a:rect l="l" t="t" r="r" b="b"/>
            <a:pathLst>
              <a:path w="2149376" h="516433">
                <a:moveTo>
                  <a:pt x="1241227" y="142279"/>
                </a:moveTo>
                <a:cubicBezTo>
                  <a:pt x="1259483" y="142279"/>
                  <a:pt x="1281013" y="150217"/>
                  <a:pt x="1305818" y="166092"/>
                </a:cubicBezTo>
                <a:cubicBezTo>
                  <a:pt x="1318121" y="173831"/>
                  <a:pt x="1324273" y="182562"/>
                  <a:pt x="1324273" y="192286"/>
                </a:cubicBezTo>
                <a:cubicBezTo>
                  <a:pt x="1324273" y="198040"/>
                  <a:pt x="1321395" y="203299"/>
                  <a:pt x="1315641" y="208061"/>
                </a:cubicBezTo>
                <a:cubicBezTo>
                  <a:pt x="1312267" y="211038"/>
                  <a:pt x="1308794" y="217983"/>
                  <a:pt x="1305223" y="228897"/>
                </a:cubicBezTo>
                <a:cubicBezTo>
                  <a:pt x="1288554" y="279300"/>
                  <a:pt x="1271885" y="317103"/>
                  <a:pt x="1255216" y="342304"/>
                </a:cubicBezTo>
                <a:cubicBezTo>
                  <a:pt x="1221482" y="393898"/>
                  <a:pt x="1180405" y="431700"/>
                  <a:pt x="1131987" y="455711"/>
                </a:cubicBezTo>
                <a:cubicBezTo>
                  <a:pt x="1125637" y="458886"/>
                  <a:pt x="1121569" y="460474"/>
                  <a:pt x="1119783" y="460474"/>
                </a:cubicBezTo>
                <a:cubicBezTo>
                  <a:pt x="1116211" y="460474"/>
                  <a:pt x="1114425" y="458390"/>
                  <a:pt x="1114425" y="454223"/>
                </a:cubicBezTo>
                <a:cubicBezTo>
                  <a:pt x="1114425" y="452239"/>
                  <a:pt x="1116409" y="449461"/>
                  <a:pt x="1120378" y="445889"/>
                </a:cubicBezTo>
                <a:cubicBezTo>
                  <a:pt x="1154311" y="416322"/>
                  <a:pt x="1183084" y="380702"/>
                  <a:pt x="1206698" y="339030"/>
                </a:cubicBezTo>
                <a:cubicBezTo>
                  <a:pt x="1223169" y="309860"/>
                  <a:pt x="1237159" y="274538"/>
                  <a:pt x="1248668" y="233064"/>
                </a:cubicBezTo>
                <a:cubicBezTo>
                  <a:pt x="1253629" y="214808"/>
                  <a:pt x="1256109" y="200421"/>
                  <a:pt x="1256109" y="189904"/>
                </a:cubicBezTo>
                <a:cubicBezTo>
                  <a:pt x="1256109" y="178593"/>
                  <a:pt x="1245890" y="168771"/>
                  <a:pt x="1225451" y="160436"/>
                </a:cubicBezTo>
                <a:cubicBezTo>
                  <a:pt x="1220093" y="158452"/>
                  <a:pt x="1217414" y="156666"/>
                  <a:pt x="1217414" y="155079"/>
                </a:cubicBezTo>
                <a:cubicBezTo>
                  <a:pt x="1217414" y="152697"/>
                  <a:pt x="1220192" y="149919"/>
                  <a:pt x="1225748" y="146744"/>
                </a:cubicBezTo>
                <a:cubicBezTo>
                  <a:pt x="1230908" y="143768"/>
                  <a:pt x="1236067" y="142279"/>
                  <a:pt x="1241227" y="142279"/>
                </a:cubicBezTo>
                <a:close/>
                <a:moveTo>
                  <a:pt x="1354634" y="79474"/>
                </a:moveTo>
                <a:cubicBezTo>
                  <a:pt x="1369318" y="79474"/>
                  <a:pt x="1387773" y="86518"/>
                  <a:pt x="1409998" y="100607"/>
                </a:cubicBezTo>
                <a:cubicBezTo>
                  <a:pt x="1426269" y="110728"/>
                  <a:pt x="1434405" y="121146"/>
                  <a:pt x="1434405" y="131861"/>
                </a:cubicBezTo>
                <a:cubicBezTo>
                  <a:pt x="1434405" y="137418"/>
                  <a:pt x="1431627" y="143073"/>
                  <a:pt x="1426071" y="148828"/>
                </a:cubicBezTo>
                <a:cubicBezTo>
                  <a:pt x="1423293" y="151606"/>
                  <a:pt x="1421606" y="156468"/>
                  <a:pt x="1421011" y="163413"/>
                </a:cubicBezTo>
                <a:cubicBezTo>
                  <a:pt x="1420614" y="180082"/>
                  <a:pt x="1419622" y="226020"/>
                  <a:pt x="1418034" y="301228"/>
                </a:cubicBezTo>
                <a:lnTo>
                  <a:pt x="1418034" y="346471"/>
                </a:lnTo>
                <a:cubicBezTo>
                  <a:pt x="1418034" y="351631"/>
                  <a:pt x="1419027" y="354211"/>
                  <a:pt x="1421011" y="354211"/>
                </a:cubicBezTo>
                <a:cubicBezTo>
                  <a:pt x="1423789" y="354211"/>
                  <a:pt x="1428651" y="352623"/>
                  <a:pt x="1435596" y="349448"/>
                </a:cubicBezTo>
                <a:cubicBezTo>
                  <a:pt x="1477268" y="331589"/>
                  <a:pt x="1512094" y="314622"/>
                  <a:pt x="1540073" y="298549"/>
                </a:cubicBezTo>
                <a:cubicBezTo>
                  <a:pt x="1572419" y="279697"/>
                  <a:pt x="1604665" y="257274"/>
                  <a:pt x="1636812" y="231279"/>
                </a:cubicBezTo>
                <a:cubicBezTo>
                  <a:pt x="1644749" y="224730"/>
                  <a:pt x="1649809" y="221456"/>
                  <a:pt x="1651992" y="221456"/>
                </a:cubicBezTo>
                <a:cubicBezTo>
                  <a:pt x="1656159" y="221456"/>
                  <a:pt x="1658243" y="223242"/>
                  <a:pt x="1658243" y="226814"/>
                </a:cubicBezTo>
                <a:cubicBezTo>
                  <a:pt x="1658243" y="228600"/>
                  <a:pt x="1656556" y="231477"/>
                  <a:pt x="1653183" y="235446"/>
                </a:cubicBezTo>
                <a:cubicBezTo>
                  <a:pt x="1611313" y="292993"/>
                  <a:pt x="1539577" y="351730"/>
                  <a:pt x="1437977" y="411658"/>
                </a:cubicBezTo>
                <a:cubicBezTo>
                  <a:pt x="1432619" y="415032"/>
                  <a:pt x="1428651" y="419298"/>
                  <a:pt x="1426071" y="424457"/>
                </a:cubicBezTo>
                <a:cubicBezTo>
                  <a:pt x="1422896" y="430212"/>
                  <a:pt x="1418134" y="433089"/>
                  <a:pt x="1411784" y="433089"/>
                </a:cubicBezTo>
                <a:cubicBezTo>
                  <a:pt x="1402655" y="433089"/>
                  <a:pt x="1392535" y="426541"/>
                  <a:pt x="1381423" y="413444"/>
                </a:cubicBezTo>
                <a:cubicBezTo>
                  <a:pt x="1370112" y="399554"/>
                  <a:pt x="1364456" y="387350"/>
                  <a:pt x="1364456" y="376832"/>
                </a:cubicBezTo>
                <a:cubicBezTo>
                  <a:pt x="1364456" y="374253"/>
                  <a:pt x="1365052" y="370780"/>
                  <a:pt x="1366242" y="366414"/>
                </a:cubicBezTo>
                <a:cubicBezTo>
                  <a:pt x="1368226" y="359668"/>
                  <a:pt x="1369219" y="347265"/>
                  <a:pt x="1369219" y="329207"/>
                </a:cubicBezTo>
                <a:cubicBezTo>
                  <a:pt x="1369219" y="269081"/>
                  <a:pt x="1369020" y="213221"/>
                  <a:pt x="1368623" y="161627"/>
                </a:cubicBezTo>
                <a:cubicBezTo>
                  <a:pt x="1368623" y="141585"/>
                  <a:pt x="1367234" y="128190"/>
                  <a:pt x="1364456" y="121443"/>
                </a:cubicBezTo>
                <a:cubicBezTo>
                  <a:pt x="1361083" y="112911"/>
                  <a:pt x="1351657" y="105568"/>
                  <a:pt x="1336179" y="99417"/>
                </a:cubicBezTo>
                <a:cubicBezTo>
                  <a:pt x="1331416" y="97631"/>
                  <a:pt x="1329035" y="95448"/>
                  <a:pt x="1329035" y="92868"/>
                </a:cubicBezTo>
                <a:cubicBezTo>
                  <a:pt x="1329035" y="90090"/>
                  <a:pt x="1331813" y="87114"/>
                  <a:pt x="1337369" y="83939"/>
                </a:cubicBezTo>
                <a:cubicBezTo>
                  <a:pt x="1342529" y="80962"/>
                  <a:pt x="1348284" y="79474"/>
                  <a:pt x="1354634" y="79474"/>
                </a:cubicBezTo>
                <a:close/>
                <a:moveTo>
                  <a:pt x="39588" y="43457"/>
                </a:moveTo>
                <a:cubicBezTo>
                  <a:pt x="50502" y="43457"/>
                  <a:pt x="65782" y="48914"/>
                  <a:pt x="85427" y="59829"/>
                </a:cubicBezTo>
                <a:cubicBezTo>
                  <a:pt x="106462" y="71338"/>
                  <a:pt x="116979" y="83145"/>
                  <a:pt x="116979" y="95250"/>
                </a:cubicBezTo>
                <a:cubicBezTo>
                  <a:pt x="116979" y="101004"/>
                  <a:pt x="114598" y="106660"/>
                  <a:pt x="109835" y="112216"/>
                </a:cubicBezTo>
                <a:cubicBezTo>
                  <a:pt x="107454" y="115391"/>
                  <a:pt x="105966" y="122336"/>
                  <a:pt x="105370" y="133052"/>
                </a:cubicBezTo>
                <a:cubicBezTo>
                  <a:pt x="103584" y="183058"/>
                  <a:pt x="102394" y="241200"/>
                  <a:pt x="101798" y="307479"/>
                </a:cubicBezTo>
                <a:cubicBezTo>
                  <a:pt x="101798" y="324941"/>
                  <a:pt x="94655" y="333672"/>
                  <a:pt x="80367" y="333672"/>
                </a:cubicBezTo>
                <a:cubicBezTo>
                  <a:pt x="70445" y="333672"/>
                  <a:pt x="61416" y="326330"/>
                  <a:pt x="53280" y="311646"/>
                </a:cubicBezTo>
                <a:cubicBezTo>
                  <a:pt x="47923" y="301724"/>
                  <a:pt x="45244" y="290314"/>
                  <a:pt x="45244" y="277415"/>
                </a:cubicBezTo>
                <a:cubicBezTo>
                  <a:pt x="45244" y="271859"/>
                  <a:pt x="46236" y="266005"/>
                  <a:pt x="48220" y="259854"/>
                </a:cubicBezTo>
                <a:cubicBezTo>
                  <a:pt x="49609" y="254694"/>
                  <a:pt x="50602" y="245368"/>
                  <a:pt x="51197" y="231874"/>
                </a:cubicBezTo>
                <a:cubicBezTo>
                  <a:pt x="52387" y="208657"/>
                  <a:pt x="52983" y="176311"/>
                  <a:pt x="52983" y="134838"/>
                </a:cubicBezTo>
                <a:cubicBezTo>
                  <a:pt x="52983" y="106660"/>
                  <a:pt x="51991" y="89793"/>
                  <a:pt x="50006" y="84236"/>
                </a:cubicBezTo>
                <a:cubicBezTo>
                  <a:pt x="47030" y="76696"/>
                  <a:pt x="37009" y="68957"/>
                  <a:pt x="19943" y="61019"/>
                </a:cubicBezTo>
                <a:cubicBezTo>
                  <a:pt x="15577" y="58836"/>
                  <a:pt x="13395" y="56852"/>
                  <a:pt x="13395" y="55066"/>
                </a:cubicBezTo>
                <a:cubicBezTo>
                  <a:pt x="13395" y="52486"/>
                  <a:pt x="15677" y="50204"/>
                  <a:pt x="20241" y="48220"/>
                </a:cubicBezTo>
                <a:cubicBezTo>
                  <a:pt x="26591" y="45045"/>
                  <a:pt x="33040" y="43457"/>
                  <a:pt x="39588" y="43457"/>
                </a:cubicBezTo>
                <a:close/>
                <a:moveTo>
                  <a:pt x="924520" y="39886"/>
                </a:moveTo>
                <a:cubicBezTo>
                  <a:pt x="929084" y="39886"/>
                  <a:pt x="933847" y="40679"/>
                  <a:pt x="938808" y="42267"/>
                </a:cubicBezTo>
                <a:cubicBezTo>
                  <a:pt x="955873" y="47029"/>
                  <a:pt x="969863" y="53478"/>
                  <a:pt x="980777" y="61614"/>
                </a:cubicBezTo>
                <a:cubicBezTo>
                  <a:pt x="995859" y="73322"/>
                  <a:pt x="1003399" y="85526"/>
                  <a:pt x="1003399" y="98226"/>
                </a:cubicBezTo>
                <a:cubicBezTo>
                  <a:pt x="1003399" y="104179"/>
                  <a:pt x="1001514" y="109239"/>
                  <a:pt x="997744" y="113407"/>
                </a:cubicBezTo>
                <a:cubicBezTo>
                  <a:pt x="993973" y="117574"/>
                  <a:pt x="989112" y="119657"/>
                  <a:pt x="983159" y="119657"/>
                </a:cubicBezTo>
                <a:cubicBezTo>
                  <a:pt x="974626" y="119657"/>
                  <a:pt x="967780" y="114994"/>
                  <a:pt x="962620" y="105668"/>
                </a:cubicBezTo>
                <a:cubicBezTo>
                  <a:pt x="950714" y="84038"/>
                  <a:pt x="937915" y="66179"/>
                  <a:pt x="924223" y="52089"/>
                </a:cubicBezTo>
                <a:cubicBezTo>
                  <a:pt x="919659" y="47525"/>
                  <a:pt x="917376" y="44846"/>
                  <a:pt x="917376" y="44053"/>
                </a:cubicBezTo>
                <a:cubicBezTo>
                  <a:pt x="917376" y="41275"/>
                  <a:pt x="919758" y="39886"/>
                  <a:pt x="924520" y="39886"/>
                </a:cubicBezTo>
                <a:close/>
                <a:moveTo>
                  <a:pt x="810816" y="22026"/>
                </a:moveTo>
                <a:cubicBezTo>
                  <a:pt x="824905" y="22026"/>
                  <a:pt x="841077" y="25102"/>
                  <a:pt x="859333" y="31254"/>
                </a:cubicBezTo>
                <a:cubicBezTo>
                  <a:pt x="879773" y="37802"/>
                  <a:pt x="889992" y="47327"/>
                  <a:pt x="889992" y="59829"/>
                </a:cubicBezTo>
                <a:cubicBezTo>
                  <a:pt x="889992" y="65186"/>
                  <a:pt x="887710" y="71040"/>
                  <a:pt x="883146" y="77390"/>
                </a:cubicBezTo>
                <a:cubicBezTo>
                  <a:pt x="880169" y="81756"/>
                  <a:pt x="878383" y="87709"/>
                  <a:pt x="877788" y="95250"/>
                </a:cubicBezTo>
                <a:cubicBezTo>
                  <a:pt x="876994" y="117078"/>
                  <a:pt x="876201" y="145057"/>
                  <a:pt x="875407" y="179189"/>
                </a:cubicBezTo>
                <a:cubicBezTo>
                  <a:pt x="890091" y="178593"/>
                  <a:pt x="901601" y="177800"/>
                  <a:pt x="909935" y="176807"/>
                </a:cubicBezTo>
                <a:cubicBezTo>
                  <a:pt x="920849" y="175418"/>
                  <a:pt x="928588" y="173434"/>
                  <a:pt x="933152" y="170854"/>
                </a:cubicBezTo>
                <a:cubicBezTo>
                  <a:pt x="940494" y="166687"/>
                  <a:pt x="948234" y="164604"/>
                  <a:pt x="956369" y="164604"/>
                </a:cubicBezTo>
                <a:cubicBezTo>
                  <a:pt x="972840" y="164604"/>
                  <a:pt x="991096" y="170557"/>
                  <a:pt x="1011138" y="182463"/>
                </a:cubicBezTo>
                <a:cubicBezTo>
                  <a:pt x="1019274" y="187424"/>
                  <a:pt x="1023342" y="194270"/>
                  <a:pt x="1023342" y="203001"/>
                </a:cubicBezTo>
                <a:cubicBezTo>
                  <a:pt x="1023342" y="215304"/>
                  <a:pt x="1017091" y="221456"/>
                  <a:pt x="1004590" y="221456"/>
                </a:cubicBezTo>
                <a:cubicBezTo>
                  <a:pt x="997843" y="221456"/>
                  <a:pt x="987425" y="220067"/>
                  <a:pt x="973336" y="217289"/>
                </a:cubicBezTo>
                <a:cubicBezTo>
                  <a:pt x="954881" y="213915"/>
                  <a:pt x="934144" y="212030"/>
                  <a:pt x="911126" y="211633"/>
                </a:cubicBezTo>
                <a:lnTo>
                  <a:pt x="874812" y="211633"/>
                </a:lnTo>
                <a:cubicBezTo>
                  <a:pt x="871438" y="289222"/>
                  <a:pt x="857746" y="347364"/>
                  <a:pt x="833735" y="386060"/>
                </a:cubicBezTo>
                <a:cubicBezTo>
                  <a:pt x="797421" y="444797"/>
                  <a:pt x="738684" y="484187"/>
                  <a:pt x="657523" y="504229"/>
                </a:cubicBezTo>
                <a:cubicBezTo>
                  <a:pt x="647998" y="506214"/>
                  <a:pt x="641747" y="507206"/>
                  <a:pt x="638770" y="507206"/>
                </a:cubicBezTo>
                <a:cubicBezTo>
                  <a:pt x="633412" y="507206"/>
                  <a:pt x="630734" y="505618"/>
                  <a:pt x="630734" y="502443"/>
                </a:cubicBezTo>
                <a:cubicBezTo>
                  <a:pt x="630734" y="500062"/>
                  <a:pt x="631924" y="498375"/>
                  <a:pt x="634305" y="497383"/>
                </a:cubicBezTo>
                <a:cubicBezTo>
                  <a:pt x="670619" y="484088"/>
                  <a:pt x="702965" y="464939"/>
                  <a:pt x="731341" y="439936"/>
                </a:cubicBezTo>
                <a:cubicBezTo>
                  <a:pt x="756940" y="417314"/>
                  <a:pt x="777280" y="391616"/>
                  <a:pt x="792361" y="362843"/>
                </a:cubicBezTo>
                <a:cubicBezTo>
                  <a:pt x="812006" y="324544"/>
                  <a:pt x="822821" y="274339"/>
                  <a:pt x="824805" y="212229"/>
                </a:cubicBezTo>
                <a:cubicBezTo>
                  <a:pt x="793055" y="213419"/>
                  <a:pt x="755253" y="216693"/>
                  <a:pt x="711398" y="222051"/>
                </a:cubicBezTo>
                <a:cubicBezTo>
                  <a:pt x="711200" y="233164"/>
                  <a:pt x="711101" y="249932"/>
                  <a:pt x="711101" y="272355"/>
                </a:cubicBezTo>
                <a:cubicBezTo>
                  <a:pt x="711101" y="294580"/>
                  <a:pt x="711002" y="311249"/>
                  <a:pt x="710803" y="322361"/>
                </a:cubicBezTo>
                <a:cubicBezTo>
                  <a:pt x="710406" y="335458"/>
                  <a:pt x="707033" y="345082"/>
                  <a:pt x="700683" y="351234"/>
                </a:cubicBezTo>
                <a:cubicBezTo>
                  <a:pt x="696516" y="355203"/>
                  <a:pt x="691753" y="357187"/>
                  <a:pt x="686395" y="357187"/>
                </a:cubicBezTo>
                <a:cubicBezTo>
                  <a:pt x="667742" y="357187"/>
                  <a:pt x="658416" y="347067"/>
                  <a:pt x="658416" y="326826"/>
                </a:cubicBezTo>
                <a:cubicBezTo>
                  <a:pt x="658416" y="320476"/>
                  <a:pt x="659011" y="305296"/>
                  <a:pt x="660201" y="281285"/>
                </a:cubicBezTo>
                <a:cubicBezTo>
                  <a:pt x="661194" y="260052"/>
                  <a:pt x="661789" y="241895"/>
                  <a:pt x="661987" y="226814"/>
                </a:cubicBezTo>
                <a:cubicBezTo>
                  <a:pt x="646708" y="229195"/>
                  <a:pt x="632619" y="232072"/>
                  <a:pt x="619720" y="235446"/>
                </a:cubicBezTo>
                <a:cubicBezTo>
                  <a:pt x="607020" y="239216"/>
                  <a:pt x="598289" y="242788"/>
                  <a:pt x="593527" y="246161"/>
                </a:cubicBezTo>
                <a:cubicBezTo>
                  <a:pt x="587177" y="251519"/>
                  <a:pt x="579934" y="254198"/>
                  <a:pt x="571798" y="254198"/>
                </a:cubicBezTo>
                <a:cubicBezTo>
                  <a:pt x="559296" y="254198"/>
                  <a:pt x="545604" y="246261"/>
                  <a:pt x="530721" y="230386"/>
                </a:cubicBezTo>
                <a:cubicBezTo>
                  <a:pt x="518220" y="217487"/>
                  <a:pt x="511969" y="204390"/>
                  <a:pt x="511969" y="191095"/>
                </a:cubicBezTo>
                <a:cubicBezTo>
                  <a:pt x="511969" y="184150"/>
                  <a:pt x="513755" y="180677"/>
                  <a:pt x="517326" y="180677"/>
                </a:cubicBezTo>
                <a:cubicBezTo>
                  <a:pt x="517922" y="180677"/>
                  <a:pt x="520799" y="182463"/>
                  <a:pt x="525959" y="186035"/>
                </a:cubicBezTo>
                <a:cubicBezTo>
                  <a:pt x="543421" y="198536"/>
                  <a:pt x="558304" y="204787"/>
                  <a:pt x="570607" y="204787"/>
                </a:cubicBezTo>
                <a:cubicBezTo>
                  <a:pt x="583307" y="204787"/>
                  <a:pt x="597297" y="203993"/>
                  <a:pt x="612576" y="202406"/>
                </a:cubicBezTo>
                <a:cubicBezTo>
                  <a:pt x="617934" y="201811"/>
                  <a:pt x="626566" y="200620"/>
                  <a:pt x="638473" y="198834"/>
                </a:cubicBezTo>
                <a:cubicBezTo>
                  <a:pt x="647204" y="197643"/>
                  <a:pt x="655241" y="196651"/>
                  <a:pt x="662583" y="195857"/>
                </a:cubicBezTo>
                <a:cubicBezTo>
                  <a:pt x="662583" y="168671"/>
                  <a:pt x="662583" y="147736"/>
                  <a:pt x="662583" y="133052"/>
                </a:cubicBezTo>
                <a:cubicBezTo>
                  <a:pt x="662583" y="119955"/>
                  <a:pt x="660598" y="111422"/>
                  <a:pt x="656630" y="107454"/>
                </a:cubicBezTo>
                <a:cubicBezTo>
                  <a:pt x="649089" y="99913"/>
                  <a:pt x="638274" y="94357"/>
                  <a:pt x="624185" y="90785"/>
                </a:cubicBezTo>
                <a:cubicBezTo>
                  <a:pt x="620018" y="89793"/>
                  <a:pt x="617934" y="88205"/>
                  <a:pt x="617934" y="86022"/>
                </a:cubicBezTo>
                <a:cubicBezTo>
                  <a:pt x="617934" y="83641"/>
                  <a:pt x="620415" y="80764"/>
                  <a:pt x="625376" y="77390"/>
                </a:cubicBezTo>
                <a:cubicBezTo>
                  <a:pt x="631130" y="73421"/>
                  <a:pt x="639465" y="71437"/>
                  <a:pt x="650379" y="71437"/>
                </a:cubicBezTo>
                <a:cubicBezTo>
                  <a:pt x="667048" y="71437"/>
                  <a:pt x="684907" y="76696"/>
                  <a:pt x="703957" y="87213"/>
                </a:cubicBezTo>
                <a:cubicBezTo>
                  <a:pt x="717054" y="94357"/>
                  <a:pt x="723602" y="101897"/>
                  <a:pt x="723602" y="109835"/>
                </a:cubicBezTo>
                <a:cubicBezTo>
                  <a:pt x="723602" y="115986"/>
                  <a:pt x="721717" y="121642"/>
                  <a:pt x="717947" y="126801"/>
                </a:cubicBezTo>
                <a:cubicBezTo>
                  <a:pt x="715962" y="130373"/>
                  <a:pt x="714375" y="137914"/>
                  <a:pt x="713184" y="149423"/>
                </a:cubicBezTo>
                <a:cubicBezTo>
                  <a:pt x="712391" y="163314"/>
                  <a:pt x="711994" y="177303"/>
                  <a:pt x="711994" y="191393"/>
                </a:cubicBezTo>
                <a:cubicBezTo>
                  <a:pt x="750491" y="187424"/>
                  <a:pt x="788491" y="184050"/>
                  <a:pt x="825996" y="181272"/>
                </a:cubicBezTo>
                <a:cubicBezTo>
                  <a:pt x="825996" y="150316"/>
                  <a:pt x="825996" y="128091"/>
                  <a:pt x="825996" y="114597"/>
                </a:cubicBezTo>
                <a:cubicBezTo>
                  <a:pt x="825996" y="86618"/>
                  <a:pt x="824805" y="69750"/>
                  <a:pt x="822424" y="63996"/>
                </a:cubicBezTo>
                <a:cubicBezTo>
                  <a:pt x="819844" y="58439"/>
                  <a:pt x="814685" y="53975"/>
                  <a:pt x="806946" y="50601"/>
                </a:cubicBezTo>
                <a:cubicBezTo>
                  <a:pt x="801588" y="48418"/>
                  <a:pt x="794742" y="46236"/>
                  <a:pt x="786408" y="44053"/>
                </a:cubicBezTo>
                <a:cubicBezTo>
                  <a:pt x="781844" y="43061"/>
                  <a:pt x="779562" y="41374"/>
                  <a:pt x="779562" y="38993"/>
                </a:cubicBezTo>
                <a:cubicBezTo>
                  <a:pt x="779562" y="36214"/>
                  <a:pt x="782637" y="32643"/>
                  <a:pt x="788789" y="28277"/>
                </a:cubicBezTo>
                <a:cubicBezTo>
                  <a:pt x="794544" y="24110"/>
                  <a:pt x="801886" y="22026"/>
                  <a:pt x="810816" y="22026"/>
                </a:cubicBezTo>
                <a:close/>
                <a:moveTo>
                  <a:pt x="1914227" y="15478"/>
                </a:moveTo>
                <a:cubicBezTo>
                  <a:pt x="1931491" y="15478"/>
                  <a:pt x="1952030" y="20935"/>
                  <a:pt x="1975842" y="31849"/>
                </a:cubicBezTo>
                <a:cubicBezTo>
                  <a:pt x="1992114" y="39191"/>
                  <a:pt x="2000250" y="48716"/>
                  <a:pt x="2000250" y="60424"/>
                </a:cubicBezTo>
                <a:cubicBezTo>
                  <a:pt x="2000250" y="67171"/>
                  <a:pt x="1996777" y="73719"/>
                  <a:pt x="1989832" y="80069"/>
                </a:cubicBezTo>
                <a:cubicBezTo>
                  <a:pt x="1987649" y="82450"/>
                  <a:pt x="1986260" y="86518"/>
                  <a:pt x="1985665" y="92273"/>
                </a:cubicBezTo>
                <a:cubicBezTo>
                  <a:pt x="1983482" y="111125"/>
                  <a:pt x="1982391" y="147637"/>
                  <a:pt x="1982391" y="201811"/>
                </a:cubicBezTo>
                <a:cubicBezTo>
                  <a:pt x="2022276" y="203795"/>
                  <a:pt x="2059087" y="211732"/>
                  <a:pt x="2092821" y="225623"/>
                </a:cubicBezTo>
                <a:cubicBezTo>
                  <a:pt x="2130524" y="241498"/>
                  <a:pt x="2149376" y="262036"/>
                  <a:pt x="2149376" y="287238"/>
                </a:cubicBezTo>
                <a:cubicBezTo>
                  <a:pt x="2149376" y="297160"/>
                  <a:pt x="2146201" y="305395"/>
                  <a:pt x="2139851" y="311943"/>
                </a:cubicBezTo>
                <a:cubicBezTo>
                  <a:pt x="2134691" y="317103"/>
                  <a:pt x="2129135" y="319682"/>
                  <a:pt x="2123182" y="319682"/>
                </a:cubicBezTo>
                <a:cubicBezTo>
                  <a:pt x="2110482" y="319682"/>
                  <a:pt x="2099369" y="313729"/>
                  <a:pt x="2089844" y="301823"/>
                </a:cubicBezTo>
                <a:cubicBezTo>
                  <a:pt x="2072580" y="281979"/>
                  <a:pt x="2057896" y="267196"/>
                  <a:pt x="2045791" y="257472"/>
                </a:cubicBezTo>
                <a:cubicBezTo>
                  <a:pt x="2024955" y="240407"/>
                  <a:pt x="2003822" y="228798"/>
                  <a:pt x="1982391" y="222646"/>
                </a:cubicBezTo>
                <a:cubicBezTo>
                  <a:pt x="1982391" y="267692"/>
                  <a:pt x="1982391" y="303014"/>
                  <a:pt x="1982391" y="328612"/>
                </a:cubicBezTo>
                <a:cubicBezTo>
                  <a:pt x="1982391" y="339129"/>
                  <a:pt x="1983283" y="388342"/>
                  <a:pt x="1985069" y="476250"/>
                </a:cubicBezTo>
                <a:cubicBezTo>
                  <a:pt x="1985069" y="495300"/>
                  <a:pt x="1977529" y="504825"/>
                  <a:pt x="1962448" y="504825"/>
                </a:cubicBezTo>
                <a:cubicBezTo>
                  <a:pt x="1950541" y="504825"/>
                  <a:pt x="1942009" y="500161"/>
                  <a:pt x="1936849" y="490835"/>
                </a:cubicBezTo>
                <a:cubicBezTo>
                  <a:pt x="1927919" y="475754"/>
                  <a:pt x="1923455" y="459680"/>
                  <a:pt x="1923455" y="442614"/>
                </a:cubicBezTo>
                <a:cubicBezTo>
                  <a:pt x="1923455" y="434875"/>
                  <a:pt x="1924447" y="429022"/>
                  <a:pt x="1926431" y="425053"/>
                </a:cubicBezTo>
                <a:cubicBezTo>
                  <a:pt x="1928217" y="420886"/>
                  <a:pt x="1929110" y="417413"/>
                  <a:pt x="1929110" y="414635"/>
                </a:cubicBezTo>
                <a:cubicBezTo>
                  <a:pt x="1930301" y="399554"/>
                  <a:pt x="1931094" y="354012"/>
                  <a:pt x="1931491" y="278011"/>
                </a:cubicBezTo>
                <a:cubicBezTo>
                  <a:pt x="1931690" y="256579"/>
                  <a:pt x="1931789" y="237827"/>
                  <a:pt x="1931789" y="221754"/>
                </a:cubicBezTo>
                <a:lnTo>
                  <a:pt x="1931491" y="111025"/>
                </a:lnTo>
                <a:cubicBezTo>
                  <a:pt x="1931491" y="82252"/>
                  <a:pt x="1930698" y="64988"/>
                  <a:pt x="1929110" y="59233"/>
                </a:cubicBezTo>
                <a:cubicBezTo>
                  <a:pt x="1927324" y="54074"/>
                  <a:pt x="1923058" y="49411"/>
                  <a:pt x="1916311" y="45243"/>
                </a:cubicBezTo>
                <a:cubicBezTo>
                  <a:pt x="1907976" y="40282"/>
                  <a:pt x="1900932" y="37107"/>
                  <a:pt x="1895177" y="35718"/>
                </a:cubicBezTo>
                <a:cubicBezTo>
                  <a:pt x="1891208" y="34528"/>
                  <a:pt x="1889224" y="32643"/>
                  <a:pt x="1889224" y="30063"/>
                </a:cubicBezTo>
                <a:cubicBezTo>
                  <a:pt x="1889224" y="27483"/>
                  <a:pt x="1891903" y="24407"/>
                  <a:pt x="1897261" y="20836"/>
                </a:cubicBezTo>
                <a:cubicBezTo>
                  <a:pt x="1903016" y="17264"/>
                  <a:pt x="1908671" y="15478"/>
                  <a:pt x="1914227" y="15478"/>
                </a:cubicBezTo>
                <a:close/>
                <a:moveTo>
                  <a:pt x="205383" y="7441"/>
                </a:moveTo>
                <a:cubicBezTo>
                  <a:pt x="221655" y="7441"/>
                  <a:pt x="239117" y="11707"/>
                  <a:pt x="257770" y="20240"/>
                </a:cubicBezTo>
                <a:cubicBezTo>
                  <a:pt x="280591" y="30559"/>
                  <a:pt x="292001" y="41374"/>
                  <a:pt x="292001" y="52685"/>
                </a:cubicBezTo>
                <a:cubicBezTo>
                  <a:pt x="292001" y="59432"/>
                  <a:pt x="289520" y="65286"/>
                  <a:pt x="284559" y="70246"/>
                </a:cubicBezTo>
                <a:cubicBezTo>
                  <a:pt x="280194" y="74811"/>
                  <a:pt x="278011" y="86022"/>
                  <a:pt x="278011" y="103882"/>
                </a:cubicBezTo>
                <a:cubicBezTo>
                  <a:pt x="278011" y="202307"/>
                  <a:pt x="272951" y="272157"/>
                  <a:pt x="262830" y="313432"/>
                </a:cubicBezTo>
                <a:cubicBezTo>
                  <a:pt x="253107" y="357485"/>
                  <a:pt x="232767" y="394692"/>
                  <a:pt x="201811" y="425053"/>
                </a:cubicBezTo>
                <a:cubicBezTo>
                  <a:pt x="158155" y="468114"/>
                  <a:pt x="97433" y="497979"/>
                  <a:pt x="19645" y="514647"/>
                </a:cubicBezTo>
                <a:cubicBezTo>
                  <a:pt x="13494" y="515838"/>
                  <a:pt x="9624" y="516433"/>
                  <a:pt x="8037" y="516433"/>
                </a:cubicBezTo>
                <a:cubicBezTo>
                  <a:pt x="2679" y="516433"/>
                  <a:pt x="0" y="514647"/>
                  <a:pt x="0" y="511075"/>
                </a:cubicBezTo>
                <a:cubicBezTo>
                  <a:pt x="0" y="508297"/>
                  <a:pt x="2877" y="505817"/>
                  <a:pt x="8632" y="503634"/>
                </a:cubicBezTo>
                <a:cubicBezTo>
                  <a:pt x="94754" y="473472"/>
                  <a:pt x="154880" y="426541"/>
                  <a:pt x="189012" y="362843"/>
                </a:cubicBezTo>
                <a:cubicBezTo>
                  <a:pt x="207466" y="328513"/>
                  <a:pt x="218480" y="283567"/>
                  <a:pt x="222052" y="228004"/>
                </a:cubicBezTo>
                <a:cubicBezTo>
                  <a:pt x="223639" y="204787"/>
                  <a:pt x="224433" y="155079"/>
                  <a:pt x="224433" y="78879"/>
                </a:cubicBezTo>
                <a:cubicBezTo>
                  <a:pt x="224433" y="65782"/>
                  <a:pt x="223738" y="56852"/>
                  <a:pt x="222349" y="52089"/>
                </a:cubicBezTo>
                <a:cubicBezTo>
                  <a:pt x="220960" y="46930"/>
                  <a:pt x="218182" y="43061"/>
                  <a:pt x="214015" y="40481"/>
                </a:cubicBezTo>
                <a:cubicBezTo>
                  <a:pt x="206673" y="35718"/>
                  <a:pt x="196751" y="31849"/>
                  <a:pt x="184249" y="28872"/>
                </a:cubicBezTo>
                <a:cubicBezTo>
                  <a:pt x="179685" y="27880"/>
                  <a:pt x="177403" y="26392"/>
                  <a:pt x="177403" y="24407"/>
                </a:cubicBezTo>
                <a:cubicBezTo>
                  <a:pt x="177403" y="21629"/>
                  <a:pt x="180677" y="17760"/>
                  <a:pt x="187226" y="12799"/>
                </a:cubicBezTo>
                <a:cubicBezTo>
                  <a:pt x="192584" y="9227"/>
                  <a:pt x="198636" y="7441"/>
                  <a:pt x="205383" y="7441"/>
                </a:cubicBezTo>
                <a:close/>
                <a:moveTo>
                  <a:pt x="972741" y="0"/>
                </a:moveTo>
                <a:cubicBezTo>
                  <a:pt x="977900" y="0"/>
                  <a:pt x="983258" y="694"/>
                  <a:pt x="988814" y="2083"/>
                </a:cubicBezTo>
                <a:cubicBezTo>
                  <a:pt x="1005880" y="5060"/>
                  <a:pt x="1022052" y="10914"/>
                  <a:pt x="1037332" y="19645"/>
                </a:cubicBezTo>
                <a:cubicBezTo>
                  <a:pt x="1052016" y="27979"/>
                  <a:pt x="1059359" y="38298"/>
                  <a:pt x="1059359" y="50601"/>
                </a:cubicBezTo>
                <a:cubicBezTo>
                  <a:pt x="1059359" y="57745"/>
                  <a:pt x="1057275" y="63500"/>
                  <a:pt x="1053108" y="67865"/>
                </a:cubicBezTo>
                <a:cubicBezTo>
                  <a:pt x="1049536" y="71437"/>
                  <a:pt x="1045369" y="73223"/>
                  <a:pt x="1040606" y="73223"/>
                </a:cubicBezTo>
                <a:cubicBezTo>
                  <a:pt x="1030883" y="73223"/>
                  <a:pt x="1023342" y="68758"/>
                  <a:pt x="1017984" y="59829"/>
                </a:cubicBezTo>
                <a:cubicBezTo>
                  <a:pt x="1006673" y="40977"/>
                  <a:pt x="992485" y="25102"/>
                  <a:pt x="975419" y="12204"/>
                </a:cubicBezTo>
                <a:cubicBezTo>
                  <a:pt x="970458" y="8632"/>
                  <a:pt x="967978" y="6151"/>
                  <a:pt x="967978" y="4762"/>
                </a:cubicBezTo>
                <a:cubicBezTo>
                  <a:pt x="967978" y="1587"/>
                  <a:pt x="969566" y="0"/>
                  <a:pt x="9727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48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571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338C84D-E763-40C3-9B80-789460749FAE}"/>
              </a:ext>
            </a:extLst>
          </p:cNvPr>
          <p:cNvSpPr/>
          <p:nvPr/>
        </p:nvSpPr>
        <p:spPr>
          <a:xfrm>
            <a:off x="0" y="0"/>
            <a:ext cx="7200000" cy="360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29C711-A22F-449E-B039-4F42245950DE}"/>
              </a:ext>
            </a:extLst>
          </p:cNvPr>
          <p:cNvSpPr txBox="1"/>
          <p:nvPr/>
        </p:nvSpPr>
        <p:spPr>
          <a:xfrm>
            <a:off x="2740611" y="2016776"/>
            <a:ext cx="1718778" cy="793208"/>
          </a:xfrm>
          <a:custGeom>
            <a:avLst/>
            <a:gdLst/>
            <a:ahLst/>
            <a:cxnLst/>
            <a:rect l="l" t="t" r="r" b="b"/>
            <a:pathLst>
              <a:path w="1043582" h="481608">
                <a:moveTo>
                  <a:pt x="583703" y="186333"/>
                </a:moveTo>
                <a:cubicBezTo>
                  <a:pt x="588466" y="186333"/>
                  <a:pt x="590847" y="188416"/>
                  <a:pt x="590847" y="192583"/>
                </a:cubicBezTo>
                <a:cubicBezTo>
                  <a:pt x="589260" y="232271"/>
                  <a:pt x="588466" y="268287"/>
                  <a:pt x="588466" y="300633"/>
                </a:cubicBezTo>
                <a:lnTo>
                  <a:pt x="588466" y="380405"/>
                </a:lnTo>
                <a:cubicBezTo>
                  <a:pt x="588466" y="417314"/>
                  <a:pt x="589855" y="439043"/>
                  <a:pt x="592633" y="445591"/>
                </a:cubicBezTo>
                <a:cubicBezTo>
                  <a:pt x="595014" y="449957"/>
                  <a:pt x="599380" y="452735"/>
                  <a:pt x="605730" y="453926"/>
                </a:cubicBezTo>
                <a:cubicBezTo>
                  <a:pt x="608707" y="454521"/>
                  <a:pt x="615950" y="455215"/>
                  <a:pt x="627459" y="456009"/>
                </a:cubicBezTo>
                <a:cubicBezTo>
                  <a:pt x="630237" y="456406"/>
                  <a:pt x="631626" y="458986"/>
                  <a:pt x="631626" y="463748"/>
                </a:cubicBezTo>
                <a:cubicBezTo>
                  <a:pt x="631626" y="468709"/>
                  <a:pt x="630237" y="471190"/>
                  <a:pt x="627459" y="471190"/>
                </a:cubicBezTo>
                <a:cubicBezTo>
                  <a:pt x="622498" y="470991"/>
                  <a:pt x="614957" y="470793"/>
                  <a:pt x="604837" y="470594"/>
                </a:cubicBezTo>
                <a:cubicBezTo>
                  <a:pt x="584001" y="469801"/>
                  <a:pt x="569019" y="469404"/>
                  <a:pt x="559891" y="469404"/>
                </a:cubicBezTo>
                <a:cubicBezTo>
                  <a:pt x="557311" y="469404"/>
                  <a:pt x="534293" y="469999"/>
                  <a:pt x="490835" y="471190"/>
                </a:cubicBezTo>
                <a:cubicBezTo>
                  <a:pt x="486866" y="471190"/>
                  <a:pt x="484882" y="468709"/>
                  <a:pt x="484882" y="463748"/>
                </a:cubicBezTo>
                <a:cubicBezTo>
                  <a:pt x="484882" y="458589"/>
                  <a:pt x="486668" y="456009"/>
                  <a:pt x="490239" y="456009"/>
                </a:cubicBezTo>
                <a:cubicBezTo>
                  <a:pt x="501352" y="455215"/>
                  <a:pt x="508694" y="454323"/>
                  <a:pt x="512266" y="453330"/>
                </a:cubicBezTo>
                <a:cubicBezTo>
                  <a:pt x="517028" y="451743"/>
                  <a:pt x="520402" y="449163"/>
                  <a:pt x="522386" y="445591"/>
                </a:cubicBezTo>
                <a:cubicBezTo>
                  <a:pt x="525760" y="440035"/>
                  <a:pt x="527446" y="427137"/>
                  <a:pt x="527446" y="406896"/>
                </a:cubicBezTo>
                <a:lnTo>
                  <a:pt x="527446" y="380405"/>
                </a:lnTo>
                <a:lnTo>
                  <a:pt x="527446" y="293191"/>
                </a:lnTo>
                <a:cubicBezTo>
                  <a:pt x="527446" y="268387"/>
                  <a:pt x="526454" y="251222"/>
                  <a:pt x="524470" y="241697"/>
                </a:cubicBezTo>
                <a:cubicBezTo>
                  <a:pt x="521890" y="233362"/>
                  <a:pt x="515937" y="229195"/>
                  <a:pt x="506610" y="229195"/>
                </a:cubicBezTo>
                <a:cubicBezTo>
                  <a:pt x="504626" y="229195"/>
                  <a:pt x="503039" y="229195"/>
                  <a:pt x="501848" y="229195"/>
                </a:cubicBezTo>
                <a:lnTo>
                  <a:pt x="486072" y="230386"/>
                </a:lnTo>
                <a:cubicBezTo>
                  <a:pt x="484485" y="230386"/>
                  <a:pt x="483294" y="230386"/>
                  <a:pt x="482500" y="230386"/>
                </a:cubicBezTo>
                <a:cubicBezTo>
                  <a:pt x="480119" y="230386"/>
                  <a:pt x="478730" y="228104"/>
                  <a:pt x="478333" y="223540"/>
                </a:cubicBezTo>
                <a:cubicBezTo>
                  <a:pt x="478135" y="221754"/>
                  <a:pt x="478035" y="220563"/>
                  <a:pt x="478035" y="219968"/>
                </a:cubicBezTo>
                <a:cubicBezTo>
                  <a:pt x="478035" y="216991"/>
                  <a:pt x="480318" y="215106"/>
                  <a:pt x="484882" y="214312"/>
                </a:cubicBezTo>
                <a:cubicBezTo>
                  <a:pt x="518616" y="206573"/>
                  <a:pt x="551557" y="197247"/>
                  <a:pt x="583703" y="186333"/>
                </a:cubicBezTo>
                <a:close/>
                <a:moveTo>
                  <a:pt x="850106" y="183356"/>
                </a:moveTo>
                <a:cubicBezTo>
                  <a:pt x="861020" y="183356"/>
                  <a:pt x="869652" y="185340"/>
                  <a:pt x="876002" y="189309"/>
                </a:cubicBezTo>
                <a:cubicBezTo>
                  <a:pt x="881161" y="192683"/>
                  <a:pt x="883741" y="197048"/>
                  <a:pt x="883741" y="202406"/>
                </a:cubicBezTo>
                <a:cubicBezTo>
                  <a:pt x="883741" y="214908"/>
                  <a:pt x="879673" y="226020"/>
                  <a:pt x="871537" y="235744"/>
                </a:cubicBezTo>
                <a:cubicBezTo>
                  <a:pt x="864790" y="243880"/>
                  <a:pt x="857845" y="247948"/>
                  <a:pt x="850701" y="247948"/>
                </a:cubicBezTo>
                <a:cubicBezTo>
                  <a:pt x="845939" y="247948"/>
                  <a:pt x="839886" y="245467"/>
                  <a:pt x="832544" y="240506"/>
                </a:cubicBezTo>
                <a:cubicBezTo>
                  <a:pt x="825996" y="236537"/>
                  <a:pt x="820737" y="234553"/>
                  <a:pt x="816768" y="234553"/>
                </a:cubicBezTo>
                <a:cubicBezTo>
                  <a:pt x="807839" y="234553"/>
                  <a:pt x="798413" y="240605"/>
                  <a:pt x="788491" y="252710"/>
                </a:cubicBezTo>
                <a:cubicBezTo>
                  <a:pt x="777180" y="266601"/>
                  <a:pt x="771525" y="284559"/>
                  <a:pt x="771525" y="306586"/>
                </a:cubicBezTo>
                <a:lnTo>
                  <a:pt x="771525" y="381000"/>
                </a:lnTo>
                <a:cubicBezTo>
                  <a:pt x="771525" y="418306"/>
                  <a:pt x="772914" y="439837"/>
                  <a:pt x="775692" y="445591"/>
                </a:cubicBezTo>
                <a:cubicBezTo>
                  <a:pt x="778073" y="450155"/>
                  <a:pt x="782439" y="453132"/>
                  <a:pt x="788789" y="454521"/>
                </a:cubicBezTo>
                <a:cubicBezTo>
                  <a:pt x="791567" y="455116"/>
                  <a:pt x="799306" y="456009"/>
                  <a:pt x="812006" y="457200"/>
                </a:cubicBezTo>
                <a:cubicBezTo>
                  <a:pt x="814784" y="457200"/>
                  <a:pt x="816173" y="459780"/>
                  <a:pt x="816173" y="464939"/>
                </a:cubicBezTo>
                <a:cubicBezTo>
                  <a:pt x="816173" y="469106"/>
                  <a:pt x="814784" y="471190"/>
                  <a:pt x="812006" y="471190"/>
                </a:cubicBezTo>
                <a:cubicBezTo>
                  <a:pt x="806449" y="470991"/>
                  <a:pt x="798512" y="470793"/>
                  <a:pt x="788193" y="470594"/>
                </a:cubicBezTo>
                <a:cubicBezTo>
                  <a:pt x="766762" y="469801"/>
                  <a:pt x="751681" y="469404"/>
                  <a:pt x="742950" y="469404"/>
                </a:cubicBezTo>
                <a:cubicBezTo>
                  <a:pt x="742751" y="469404"/>
                  <a:pt x="718939" y="469999"/>
                  <a:pt x="671512" y="471190"/>
                </a:cubicBezTo>
                <a:cubicBezTo>
                  <a:pt x="668337" y="471190"/>
                  <a:pt x="666750" y="469106"/>
                  <a:pt x="666750" y="464939"/>
                </a:cubicBezTo>
                <a:cubicBezTo>
                  <a:pt x="666750" y="460375"/>
                  <a:pt x="668337" y="457795"/>
                  <a:pt x="671512" y="457200"/>
                </a:cubicBezTo>
                <a:cubicBezTo>
                  <a:pt x="683815" y="456009"/>
                  <a:pt x="691356" y="454918"/>
                  <a:pt x="694134" y="453926"/>
                </a:cubicBezTo>
                <a:cubicBezTo>
                  <a:pt x="698896" y="452537"/>
                  <a:pt x="702171" y="449758"/>
                  <a:pt x="703957" y="445591"/>
                </a:cubicBezTo>
                <a:cubicBezTo>
                  <a:pt x="707925" y="437852"/>
                  <a:pt x="709910" y="416322"/>
                  <a:pt x="709910" y="381000"/>
                </a:cubicBezTo>
                <a:lnTo>
                  <a:pt x="709910" y="290810"/>
                </a:lnTo>
                <a:cubicBezTo>
                  <a:pt x="709910" y="267791"/>
                  <a:pt x="708322" y="251123"/>
                  <a:pt x="705147" y="240804"/>
                </a:cubicBezTo>
                <a:cubicBezTo>
                  <a:pt x="702567" y="231874"/>
                  <a:pt x="696416" y="227409"/>
                  <a:pt x="686692" y="227409"/>
                </a:cubicBezTo>
                <a:cubicBezTo>
                  <a:pt x="685700" y="227409"/>
                  <a:pt x="684907" y="227409"/>
                  <a:pt x="684311" y="227409"/>
                </a:cubicBezTo>
                <a:lnTo>
                  <a:pt x="669131" y="228600"/>
                </a:lnTo>
                <a:cubicBezTo>
                  <a:pt x="667543" y="228600"/>
                  <a:pt x="666452" y="228600"/>
                  <a:pt x="665857" y="228600"/>
                </a:cubicBezTo>
                <a:cubicBezTo>
                  <a:pt x="662682" y="228600"/>
                  <a:pt x="660896" y="226318"/>
                  <a:pt x="660499" y="221754"/>
                </a:cubicBezTo>
                <a:cubicBezTo>
                  <a:pt x="660499" y="220762"/>
                  <a:pt x="660499" y="219869"/>
                  <a:pt x="660499" y="219075"/>
                </a:cubicBezTo>
                <a:cubicBezTo>
                  <a:pt x="660499" y="215701"/>
                  <a:pt x="662979" y="213519"/>
                  <a:pt x="667940" y="212526"/>
                </a:cubicBezTo>
                <a:cubicBezTo>
                  <a:pt x="701278" y="205780"/>
                  <a:pt x="733821" y="196651"/>
                  <a:pt x="765571" y="185142"/>
                </a:cubicBezTo>
                <a:cubicBezTo>
                  <a:pt x="770731" y="185142"/>
                  <a:pt x="773310" y="187027"/>
                  <a:pt x="773310" y="190798"/>
                </a:cubicBezTo>
                <a:cubicBezTo>
                  <a:pt x="772120" y="224135"/>
                  <a:pt x="771525" y="243979"/>
                  <a:pt x="771525" y="250329"/>
                </a:cubicBezTo>
                <a:cubicBezTo>
                  <a:pt x="796329" y="205680"/>
                  <a:pt x="822523" y="183356"/>
                  <a:pt x="850106" y="183356"/>
                </a:cubicBezTo>
                <a:close/>
                <a:moveTo>
                  <a:pt x="240803" y="16966"/>
                </a:moveTo>
                <a:cubicBezTo>
                  <a:pt x="264021" y="16966"/>
                  <a:pt x="290214" y="20836"/>
                  <a:pt x="319385" y="28575"/>
                </a:cubicBezTo>
                <a:cubicBezTo>
                  <a:pt x="335855" y="32742"/>
                  <a:pt x="350936" y="34826"/>
                  <a:pt x="364628" y="34826"/>
                </a:cubicBezTo>
                <a:cubicBezTo>
                  <a:pt x="371772" y="34826"/>
                  <a:pt x="379710" y="34330"/>
                  <a:pt x="388441" y="33337"/>
                </a:cubicBezTo>
                <a:cubicBezTo>
                  <a:pt x="389433" y="63698"/>
                  <a:pt x="392509" y="98723"/>
                  <a:pt x="397668" y="138410"/>
                </a:cubicBezTo>
                <a:cubicBezTo>
                  <a:pt x="397867" y="139204"/>
                  <a:pt x="397966" y="139998"/>
                  <a:pt x="397966" y="140791"/>
                </a:cubicBezTo>
                <a:cubicBezTo>
                  <a:pt x="397966" y="143569"/>
                  <a:pt x="396081" y="145653"/>
                  <a:pt x="392310" y="147042"/>
                </a:cubicBezTo>
                <a:cubicBezTo>
                  <a:pt x="390723" y="147439"/>
                  <a:pt x="389433" y="147637"/>
                  <a:pt x="388441" y="147637"/>
                </a:cubicBezTo>
                <a:cubicBezTo>
                  <a:pt x="385861" y="147637"/>
                  <a:pt x="383678" y="145752"/>
                  <a:pt x="381893" y="141982"/>
                </a:cubicBezTo>
                <a:cubicBezTo>
                  <a:pt x="365025" y="108049"/>
                  <a:pt x="347166" y="83443"/>
                  <a:pt x="328314" y="68163"/>
                </a:cubicBezTo>
                <a:cubicBezTo>
                  <a:pt x="304700" y="47923"/>
                  <a:pt x="275431" y="37802"/>
                  <a:pt x="240506" y="37802"/>
                </a:cubicBezTo>
                <a:cubicBezTo>
                  <a:pt x="192682" y="37802"/>
                  <a:pt x="153293" y="60325"/>
                  <a:pt x="122336" y="105370"/>
                </a:cubicBezTo>
                <a:cubicBezTo>
                  <a:pt x="95547" y="144661"/>
                  <a:pt x="82153" y="192286"/>
                  <a:pt x="82153" y="248245"/>
                </a:cubicBezTo>
                <a:cubicBezTo>
                  <a:pt x="82153" y="314523"/>
                  <a:pt x="99615" y="367506"/>
                  <a:pt x="134540" y="407194"/>
                </a:cubicBezTo>
                <a:cubicBezTo>
                  <a:pt x="165100" y="442119"/>
                  <a:pt x="203299" y="459581"/>
                  <a:pt x="249138" y="459581"/>
                </a:cubicBezTo>
                <a:cubicBezTo>
                  <a:pt x="283269" y="459581"/>
                  <a:pt x="314424" y="447576"/>
                  <a:pt x="342602" y="423565"/>
                </a:cubicBezTo>
                <a:cubicBezTo>
                  <a:pt x="344586" y="409476"/>
                  <a:pt x="345578" y="395486"/>
                  <a:pt x="345578" y="381595"/>
                </a:cubicBezTo>
                <a:cubicBezTo>
                  <a:pt x="345578" y="346869"/>
                  <a:pt x="345281" y="326529"/>
                  <a:pt x="344685" y="320576"/>
                </a:cubicBezTo>
                <a:cubicBezTo>
                  <a:pt x="344090" y="312638"/>
                  <a:pt x="342205" y="305494"/>
                  <a:pt x="339030" y="299144"/>
                </a:cubicBezTo>
                <a:cubicBezTo>
                  <a:pt x="336053" y="293390"/>
                  <a:pt x="330200" y="289520"/>
                  <a:pt x="321468" y="287536"/>
                </a:cubicBezTo>
                <a:cubicBezTo>
                  <a:pt x="317499" y="286544"/>
                  <a:pt x="307875" y="285353"/>
                  <a:pt x="292596" y="283964"/>
                </a:cubicBezTo>
                <a:cubicBezTo>
                  <a:pt x="289024" y="283567"/>
                  <a:pt x="287238" y="280987"/>
                  <a:pt x="287238" y="276225"/>
                </a:cubicBezTo>
                <a:cubicBezTo>
                  <a:pt x="287238" y="271264"/>
                  <a:pt x="289024" y="268783"/>
                  <a:pt x="292596" y="268783"/>
                </a:cubicBezTo>
                <a:cubicBezTo>
                  <a:pt x="330696" y="270371"/>
                  <a:pt x="359171" y="271165"/>
                  <a:pt x="378023" y="271165"/>
                </a:cubicBezTo>
                <a:cubicBezTo>
                  <a:pt x="392310" y="271165"/>
                  <a:pt x="418504" y="270371"/>
                  <a:pt x="456604" y="268783"/>
                </a:cubicBezTo>
                <a:cubicBezTo>
                  <a:pt x="459779" y="268783"/>
                  <a:pt x="461367" y="271264"/>
                  <a:pt x="461367" y="276225"/>
                </a:cubicBezTo>
                <a:cubicBezTo>
                  <a:pt x="461367" y="280987"/>
                  <a:pt x="459779" y="283567"/>
                  <a:pt x="456604" y="283964"/>
                </a:cubicBezTo>
                <a:cubicBezTo>
                  <a:pt x="442714" y="285551"/>
                  <a:pt x="434082" y="286940"/>
                  <a:pt x="430708" y="288131"/>
                </a:cubicBezTo>
                <a:cubicBezTo>
                  <a:pt x="425946" y="289917"/>
                  <a:pt x="421977" y="293588"/>
                  <a:pt x="418802" y="299144"/>
                </a:cubicBezTo>
                <a:cubicBezTo>
                  <a:pt x="414238" y="310058"/>
                  <a:pt x="411956" y="334665"/>
                  <a:pt x="411956" y="372963"/>
                </a:cubicBezTo>
                <a:cubicBezTo>
                  <a:pt x="411956" y="413643"/>
                  <a:pt x="413246" y="443805"/>
                  <a:pt x="415825" y="463451"/>
                </a:cubicBezTo>
                <a:cubicBezTo>
                  <a:pt x="415825" y="466229"/>
                  <a:pt x="413543" y="467618"/>
                  <a:pt x="408979" y="467618"/>
                </a:cubicBezTo>
                <a:cubicBezTo>
                  <a:pt x="397668" y="466030"/>
                  <a:pt x="385167" y="465237"/>
                  <a:pt x="371475" y="465237"/>
                </a:cubicBezTo>
                <a:cubicBezTo>
                  <a:pt x="361553" y="465237"/>
                  <a:pt x="344189" y="467816"/>
                  <a:pt x="319385" y="472976"/>
                </a:cubicBezTo>
                <a:cubicBezTo>
                  <a:pt x="290016" y="478730"/>
                  <a:pt x="263227" y="481608"/>
                  <a:pt x="239018" y="481608"/>
                </a:cubicBezTo>
                <a:cubicBezTo>
                  <a:pt x="161428" y="481608"/>
                  <a:pt x="100707" y="457398"/>
                  <a:pt x="56852" y="408980"/>
                </a:cubicBezTo>
                <a:cubicBezTo>
                  <a:pt x="18950" y="367308"/>
                  <a:pt x="0" y="314027"/>
                  <a:pt x="0" y="249138"/>
                </a:cubicBezTo>
                <a:cubicBezTo>
                  <a:pt x="0" y="176312"/>
                  <a:pt x="25499" y="117872"/>
                  <a:pt x="76497" y="73819"/>
                </a:cubicBezTo>
                <a:cubicBezTo>
                  <a:pt x="120749" y="35917"/>
                  <a:pt x="175518" y="16966"/>
                  <a:pt x="240803" y="16966"/>
                </a:cubicBezTo>
                <a:close/>
                <a:moveTo>
                  <a:pt x="553938" y="16669"/>
                </a:moveTo>
                <a:cubicBezTo>
                  <a:pt x="564852" y="16669"/>
                  <a:pt x="574575" y="21332"/>
                  <a:pt x="583108" y="30658"/>
                </a:cubicBezTo>
                <a:cubicBezTo>
                  <a:pt x="590649" y="38794"/>
                  <a:pt x="594419" y="47823"/>
                  <a:pt x="594419" y="57745"/>
                </a:cubicBezTo>
                <a:cubicBezTo>
                  <a:pt x="594419" y="68858"/>
                  <a:pt x="589657" y="78780"/>
                  <a:pt x="580132" y="87511"/>
                </a:cubicBezTo>
                <a:cubicBezTo>
                  <a:pt x="571996" y="95051"/>
                  <a:pt x="563264" y="98822"/>
                  <a:pt x="553938" y="98822"/>
                </a:cubicBezTo>
                <a:cubicBezTo>
                  <a:pt x="542627" y="98822"/>
                  <a:pt x="532507" y="94059"/>
                  <a:pt x="523577" y="84534"/>
                </a:cubicBezTo>
                <a:cubicBezTo>
                  <a:pt x="516036" y="76398"/>
                  <a:pt x="512266" y="67469"/>
                  <a:pt x="512266" y="57745"/>
                </a:cubicBezTo>
                <a:cubicBezTo>
                  <a:pt x="512266" y="46236"/>
                  <a:pt x="517128" y="36215"/>
                  <a:pt x="526851" y="27682"/>
                </a:cubicBezTo>
                <a:cubicBezTo>
                  <a:pt x="534987" y="20340"/>
                  <a:pt x="544016" y="16669"/>
                  <a:pt x="553938" y="16669"/>
                </a:cubicBezTo>
                <a:close/>
                <a:moveTo>
                  <a:pt x="996850" y="0"/>
                </a:moveTo>
                <a:cubicBezTo>
                  <a:pt x="1001613" y="0"/>
                  <a:pt x="1003994" y="1389"/>
                  <a:pt x="1003994" y="4167"/>
                </a:cubicBezTo>
                <a:cubicBezTo>
                  <a:pt x="1002010" y="80962"/>
                  <a:pt x="1001017" y="130969"/>
                  <a:pt x="1001017" y="154186"/>
                </a:cubicBezTo>
                <a:lnTo>
                  <a:pt x="1001017" y="379809"/>
                </a:lnTo>
                <a:cubicBezTo>
                  <a:pt x="1001017" y="417909"/>
                  <a:pt x="1002406" y="439638"/>
                  <a:pt x="1005185" y="444996"/>
                </a:cubicBezTo>
                <a:cubicBezTo>
                  <a:pt x="1007566" y="449560"/>
                  <a:pt x="1011832" y="452636"/>
                  <a:pt x="1017984" y="454223"/>
                </a:cubicBezTo>
                <a:cubicBezTo>
                  <a:pt x="1021159" y="455215"/>
                  <a:pt x="1028303" y="456208"/>
                  <a:pt x="1039415" y="457200"/>
                </a:cubicBezTo>
                <a:cubicBezTo>
                  <a:pt x="1042193" y="457597"/>
                  <a:pt x="1043582" y="459978"/>
                  <a:pt x="1043582" y="464344"/>
                </a:cubicBezTo>
                <a:cubicBezTo>
                  <a:pt x="1043582" y="468908"/>
                  <a:pt x="1041995" y="471190"/>
                  <a:pt x="1038820" y="471190"/>
                </a:cubicBezTo>
                <a:cubicBezTo>
                  <a:pt x="1015999" y="469999"/>
                  <a:pt x="993874" y="469404"/>
                  <a:pt x="972442" y="469404"/>
                </a:cubicBezTo>
                <a:cubicBezTo>
                  <a:pt x="948828" y="469404"/>
                  <a:pt x="925710" y="469999"/>
                  <a:pt x="903089" y="471190"/>
                </a:cubicBezTo>
                <a:cubicBezTo>
                  <a:pt x="898524" y="471190"/>
                  <a:pt x="896242" y="468908"/>
                  <a:pt x="896242" y="464344"/>
                </a:cubicBezTo>
                <a:cubicBezTo>
                  <a:pt x="896242" y="459978"/>
                  <a:pt x="898227" y="457597"/>
                  <a:pt x="902196" y="457200"/>
                </a:cubicBezTo>
                <a:cubicBezTo>
                  <a:pt x="913507" y="456009"/>
                  <a:pt x="920749" y="454819"/>
                  <a:pt x="923925" y="453628"/>
                </a:cubicBezTo>
                <a:cubicBezTo>
                  <a:pt x="928092" y="452040"/>
                  <a:pt x="931267" y="449163"/>
                  <a:pt x="933450" y="444996"/>
                </a:cubicBezTo>
                <a:cubicBezTo>
                  <a:pt x="936624" y="438051"/>
                  <a:pt x="938212" y="416322"/>
                  <a:pt x="938212" y="379809"/>
                </a:cubicBezTo>
                <a:lnTo>
                  <a:pt x="938212" y="105370"/>
                </a:lnTo>
                <a:cubicBezTo>
                  <a:pt x="938212" y="84137"/>
                  <a:pt x="936823" y="67469"/>
                  <a:pt x="934045" y="55364"/>
                </a:cubicBezTo>
                <a:cubicBezTo>
                  <a:pt x="931862" y="46037"/>
                  <a:pt x="925810" y="41374"/>
                  <a:pt x="915888" y="41374"/>
                </a:cubicBezTo>
                <a:cubicBezTo>
                  <a:pt x="914896" y="41374"/>
                  <a:pt x="914201" y="41374"/>
                  <a:pt x="913804" y="41374"/>
                </a:cubicBezTo>
                <a:lnTo>
                  <a:pt x="897433" y="42565"/>
                </a:lnTo>
                <a:cubicBezTo>
                  <a:pt x="896242" y="42565"/>
                  <a:pt x="895350" y="42565"/>
                  <a:pt x="894754" y="42565"/>
                </a:cubicBezTo>
                <a:cubicBezTo>
                  <a:pt x="891976" y="42565"/>
                  <a:pt x="890388" y="40283"/>
                  <a:pt x="889992" y="35719"/>
                </a:cubicBezTo>
                <a:cubicBezTo>
                  <a:pt x="889992" y="34528"/>
                  <a:pt x="889992" y="33536"/>
                  <a:pt x="889992" y="32742"/>
                </a:cubicBezTo>
                <a:cubicBezTo>
                  <a:pt x="889992" y="29567"/>
                  <a:pt x="892075" y="27483"/>
                  <a:pt x="896242" y="26491"/>
                </a:cubicBezTo>
                <a:cubicBezTo>
                  <a:pt x="926802" y="20737"/>
                  <a:pt x="960338" y="11906"/>
                  <a:pt x="9968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48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5FE35D03-B6CB-4ABD-B31F-9396349A6243}"/>
              </a:ext>
            </a:extLst>
          </p:cNvPr>
          <p:cNvSpPr/>
          <p:nvPr/>
        </p:nvSpPr>
        <p:spPr>
          <a:xfrm>
            <a:off x="861277" y="830156"/>
            <a:ext cx="5477445" cy="793208"/>
          </a:xfrm>
          <a:custGeom>
            <a:avLst/>
            <a:gdLst/>
            <a:ahLst/>
            <a:cxnLst/>
            <a:rect l="l" t="t" r="r" b="b"/>
            <a:pathLst>
              <a:path w="3325713" h="481608">
                <a:moveTo>
                  <a:pt x="158651" y="249436"/>
                </a:moveTo>
                <a:cubicBezTo>
                  <a:pt x="150118" y="249436"/>
                  <a:pt x="140791" y="249634"/>
                  <a:pt x="130671" y="250031"/>
                </a:cubicBezTo>
                <a:lnTo>
                  <a:pt x="130671" y="358973"/>
                </a:lnTo>
                <a:cubicBezTo>
                  <a:pt x="130671" y="382984"/>
                  <a:pt x="131068" y="398859"/>
                  <a:pt x="131862" y="406598"/>
                </a:cubicBezTo>
                <a:cubicBezTo>
                  <a:pt x="132854" y="419298"/>
                  <a:pt x="135334" y="428823"/>
                  <a:pt x="139303" y="435173"/>
                </a:cubicBezTo>
                <a:cubicBezTo>
                  <a:pt x="143669" y="442714"/>
                  <a:pt x="151011" y="447774"/>
                  <a:pt x="161330" y="450354"/>
                </a:cubicBezTo>
                <a:cubicBezTo>
                  <a:pt x="168275" y="451941"/>
                  <a:pt x="178594" y="452735"/>
                  <a:pt x="192286" y="452735"/>
                </a:cubicBezTo>
                <a:cubicBezTo>
                  <a:pt x="234752" y="452735"/>
                  <a:pt x="265311" y="439837"/>
                  <a:pt x="283964" y="414040"/>
                </a:cubicBezTo>
                <a:cubicBezTo>
                  <a:pt x="296466" y="396776"/>
                  <a:pt x="302717" y="374947"/>
                  <a:pt x="302717" y="348555"/>
                </a:cubicBezTo>
                <a:cubicBezTo>
                  <a:pt x="302717" y="318591"/>
                  <a:pt x="294084" y="295870"/>
                  <a:pt x="276820" y="280392"/>
                </a:cubicBezTo>
                <a:cubicBezTo>
                  <a:pt x="253603" y="259754"/>
                  <a:pt x="214213" y="249436"/>
                  <a:pt x="158651" y="249436"/>
                </a:cubicBezTo>
                <a:close/>
                <a:moveTo>
                  <a:pt x="3156347" y="203597"/>
                </a:moveTo>
                <a:cubicBezTo>
                  <a:pt x="3131344" y="203597"/>
                  <a:pt x="3111996" y="217090"/>
                  <a:pt x="3098304" y="244078"/>
                </a:cubicBezTo>
                <a:cubicBezTo>
                  <a:pt x="3086596" y="267097"/>
                  <a:pt x="3080742" y="296664"/>
                  <a:pt x="3080742" y="332779"/>
                </a:cubicBezTo>
                <a:cubicBezTo>
                  <a:pt x="3080742" y="373062"/>
                  <a:pt x="3088581" y="403919"/>
                  <a:pt x="3104257" y="425351"/>
                </a:cubicBezTo>
                <a:cubicBezTo>
                  <a:pt x="3117354" y="443408"/>
                  <a:pt x="3134519" y="452437"/>
                  <a:pt x="3155752" y="452437"/>
                </a:cubicBezTo>
                <a:cubicBezTo>
                  <a:pt x="3174802" y="452437"/>
                  <a:pt x="3192264" y="441622"/>
                  <a:pt x="3208139" y="419993"/>
                </a:cubicBezTo>
                <a:cubicBezTo>
                  <a:pt x="3213894" y="412055"/>
                  <a:pt x="3217466" y="403919"/>
                  <a:pt x="3218855" y="395585"/>
                </a:cubicBezTo>
                <a:cubicBezTo>
                  <a:pt x="3219847" y="390227"/>
                  <a:pt x="3220343" y="381893"/>
                  <a:pt x="3220343" y="370582"/>
                </a:cubicBezTo>
                <a:lnTo>
                  <a:pt x="3220343" y="292001"/>
                </a:lnTo>
                <a:cubicBezTo>
                  <a:pt x="3220343" y="278904"/>
                  <a:pt x="3219748" y="269478"/>
                  <a:pt x="3218557" y="263723"/>
                </a:cubicBezTo>
                <a:cubicBezTo>
                  <a:pt x="3216969" y="255984"/>
                  <a:pt x="3213695" y="247551"/>
                  <a:pt x="3208735" y="238422"/>
                </a:cubicBezTo>
                <a:cubicBezTo>
                  <a:pt x="3196034" y="215205"/>
                  <a:pt x="3178572" y="203597"/>
                  <a:pt x="3156347" y="203597"/>
                </a:cubicBezTo>
                <a:close/>
                <a:moveTo>
                  <a:pt x="1413272" y="203597"/>
                </a:moveTo>
                <a:cubicBezTo>
                  <a:pt x="1388269" y="203597"/>
                  <a:pt x="1368921" y="217090"/>
                  <a:pt x="1355229" y="244078"/>
                </a:cubicBezTo>
                <a:cubicBezTo>
                  <a:pt x="1343521" y="267097"/>
                  <a:pt x="1337667" y="296664"/>
                  <a:pt x="1337667" y="332779"/>
                </a:cubicBezTo>
                <a:cubicBezTo>
                  <a:pt x="1337667" y="373062"/>
                  <a:pt x="1345506" y="403919"/>
                  <a:pt x="1361182" y="425351"/>
                </a:cubicBezTo>
                <a:cubicBezTo>
                  <a:pt x="1374279" y="443408"/>
                  <a:pt x="1391444" y="452437"/>
                  <a:pt x="1412677" y="452437"/>
                </a:cubicBezTo>
                <a:cubicBezTo>
                  <a:pt x="1431727" y="452437"/>
                  <a:pt x="1449189" y="441622"/>
                  <a:pt x="1465064" y="419993"/>
                </a:cubicBezTo>
                <a:cubicBezTo>
                  <a:pt x="1470819" y="412055"/>
                  <a:pt x="1474391" y="403919"/>
                  <a:pt x="1475780" y="395585"/>
                </a:cubicBezTo>
                <a:cubicBezTo>
                  <a:pt x="1476772" y="390227"/>
                  <a:pt x="1477268" y="381893"/>
                  <a:pt x="1477268" y="370582"/>
                </a:cubicBezTo>
                <a:lnTo>
                  <a:pt x="1477268" y="292001"/>
                </a:lnTo>
                <a:cubicBezTo>
                  <a:pt x="1477268" y="278904"/>
                  <a:pt x="1476673" y="269478"/>
                  <a:pt x="1475482" y="263723"/>
                </a:cubicBezTo>
                <a:cubicBezTo>
                  <a:pt x="1473895" y="255984"/>
                  <a:pt x="1470620" y="247551"/>
                  <a:pt x="1465659" y="238422"/>
                </a:cubicBezTo>
                <a:cubicBezTo>
                  <a:pt x="1452959" y="215205"/>
                  <a:pt x="1435497" y="203597"/>
                  <a:pt x="1413272" y="203597"/>
                </a:cubicBezTo>
                <a:close/>
                <a:moveTo>
                  <a:pt x="2817912" y="202108"/>
                </a:moveTo>
                <a:cubicBezTo>
                  <a:pt x="2793901" y="202108"/>
                  <a:pt x="2775545" y="216297"/>
                  <a:pt x="2762845" y="244673"/>
                </a:cubicBezTo>
                <a:cubicBezTo>
                  <a:pt x="2752527" y="267890"/>
                  <a:pt x="2747367" y="297259"/>
                  <a:pt x="2747367" y="332779"/>
                </a:cubicBezTo>
                <a:cubicBezTo>
                  <a:pt x="2747367" y="375245"/>
                  <a:pt x="2753916" y="407987"/>
                  <a:pt x="2767013" y="431006"/>
                </a:cubicBezTo>
                <a:cubicBezTo>
                  <a:pt x="2779316" y="452239"/>
                  <a:pt x="2796282" y="462855"/>
                  <a:pt x="2817912" y="462855"/>
                </a:cubicBezTo>
                <a:cubicBezTo>
                  <a:pt x="2841923" y="462855"/>
                  <a:pt x="2860377" y="448568"/>
                  <a:pt x="2873276" y="419993"/>
                </a:cubicBezTo>
                <a:cubicBezTo>
                  <a:pt x="2883793" y="396776"/>
                  <a:pt x="2889052" y="367704"/>
                  <a:pt x="2889052" y="332779"/>
                </a:cubicBezTo>
                <a:cubicBezTo>
                  <a:pt x="2889052" y="289719"/>
                  <a:pt x="2882503" y="256778"/>
                  <a:pt x="2869406" y="233958"/>
                </a:cubicBezTo>
                <a:cubicBezTo>
                  <a:pt x="2857103" y="212725"/>
                  <a:pt x="2839938" y="202108"/>
                  <a:pt x="2817912" y="202108"/>
                </a:cubicBezTo>
                <a:close/>
                <a:moveTo>
                  <a:pt x="2484537" y="202108"/>
                </a:moveTo>
                <a:cubicBezTo>
                  <a:pt x="2460526" y="202108"/>
                  <a:pt x="2442170" y="216297"/>
                  <a:pt x="2429470" y="244673"/>
                </a:cubicBezTo>
                <a:cubicBezTo>
                  <a:pt x="2419152" y="267890"/>
                  <a:pt x="2413992" y="297259"/>
                  <a:pt x="2413992" y="332779"/>
                </a:cubicBezTo>
                <a:cubicBezTo>
                  <a:pt x="2413992" y="375245"/>
                  <a:pt x="2420541" y="407987"/>
                  <a:pt x="2433638" y="431006"/>
                </a:cubicBezTo>
                <a:cubicBezTo>
                  <a:pt x="2445941" y="452239"/>
                  <a:pt x="2462907" y="462855"/>
                  <a:pt x="2484537" y="462855"/>
                </a:cubicBezTo>
                <a:cubicBezTo>
                  <a:pt x="2508548" y="462855"/>
                  <a:pt x="2527002" y="448568"/>
                  <a:pt x="2539901" y="419993"/>
                </a:cubicBezTo>
                <a:cubicBezTo>
                  <a:pt x="2550418" y="396776"/>
                  <a:pt x="2555677" y="367704"/>
                  <a:pt x="2555677" y="332779"/>
                </a:cubicBezTo>
                <a:cubicBezTo>
                  <a:pt x="2555677" y="289719"/>
                  <a:pt x="2549128" y="256778"/>
                  <a:pt x="2536031" y="233958"/>
                </a:cubicBezTo>
                <a:cubicBezTo>
                  <a:pt x="2523728" y="212725"/>
                  <a:pt x="2506563" y="202108"/>
                  <a:pt x="2484537" y="202108"/>
                </a:cubicBezTo>
                <a:close/>
                <a:moveTo>
                  <a:pt x="1074837" y="202108"/>
                </a:moveTo>
                <a:cubicBezTo>
                  <a:pt x="1050826" y="202108"/>
                  <a:pt x="1032470" y="216297"/>
                  <a:pt x="1019770" y="244673"/>
                </a:cubicBezTo>
                <a:cubicBezTo>
                  <a:pt x="1009452" y="267890"/>
                  <a:pt x="1004292" y="297259"/>
                  <a:pt x="1004292" y="332779"/>
                </a:cubicBezTo>
                <a:cubicBezTo>
                  <a:pt x="1004292" y="375245"/>
                  <a:pt x="1010841" y="407987"/>
                  <a:pt x="1023938" y="431006"/>
                </a:cubicBezTo>
                <a:cubicBezTo>
                  <a:pt x="1036241" y="452239"/>
                  <a:pt x="1053207" y="462855"/>
                  <a:pt x="1074837" y="462855"/>
                </a:cubicBezTo>
                <a:cubicBezTo>
                  <a:pt x="1098848" y="462855"/>
                  <a:pt x="1117303" y="448568"/>
                  <a:pt x="1130201" y="419993"/>
                </a:cubicBezTo>
                <a:cubicBezTo>
                  <a:pt x="1140718" y="396776"/>
                  <a:pt x="1145977" y="367704"/>
                  <a:pt x="1145977" y="332779"/>
                </a:cubicBezTo>
                <a:cubicBezTo>
                  <a:pt x="1145977" y="289719"/>
                  <a:pt x="1139428" y="256778"/>
                  <a:pt x="1126331" y="233958"/>
                </a:cubicBezTo>
                <a:cubicBezTo>
                  <a:pt x="1114028" y="212725"/>
                  <a:pt x="1096863" y="202108"/>
                  <a:pt x="1074837" y="202108"/>
                </a:cubicBezTo>
                <a:close/>
                <a:moveTo>
                  <a:pt x="741462" y="202108"/>
                </a:moveTo>
                <a:cubicBezTo>
                  <a:pt x="717451" y="202108"/>
                  <a:pt x="699096" y="216297"/>
                  <a:pt x="686395" y="244673"/>
                </a:cubicBezTo>
                <a:cubicBezTo>
                  <a:pt x="676077" y="267890"/>
                  <a:pt x="670917" y="297259"/>
                  <a:pt x="670917" y="332779"/>
                </a:cubicBezTo>
                <a:cubicBezTo>
                  <a:pt x="670917" y="375245"/>
                  <a:pt x="677466" y="407987"/>
                  <a:pt x="690563" y="431006"/>
                </a:cubicBezTo>
                <a:cubicBezTo>
                  <a:pt x="702866" y="452239"/>
                  <a:pt x="719832" y="462855"/>
                  <a:pt x="741462" y="462855"/>
                </a:cubicBezTo>
                <a:cubicBezTo>
                  <a:pt x="765473" y="462855"/>
                  <a:pt x="783928" y="448568"/>
                  <a:pt x="796826" y="419993"/>
                </a:cubicBezTo>
                <a:cubicBezTo>
                  <a:pt x="807343" y="396776"/>
                  <a:pt x="812602" y="367704"/>
                  <a:pt x="812602" y="332779"/>
                </a:cubicBezTo>
                <a:cubicBezTo>
                  <a:pt x="812602" y="289719"/>
                  <a:pt x="806053" y="256778"/>
                  <a:pt x="792956" y="233958"/>
                </a:cubicBezTo>
                <a:cubicBezTo>
                  <a:pt x="780653" y="212725"/>
                  <a:pt x="763488" y="202108"/>
                  <a:pt x="741462" y="202108"/>
                </a:cubicBezTo>
                <a:close/>
                <a:moveTo>
                  <a:pt x="2817912" y="183951"/>
                </a:moveTo>
                <a:cubicBezTo>
                  <a:pt x="2861965" y="183951"/>
                  <a:pt x="2897684" y="200025"/>
                  <a:pt x="2925068" y="232172"/>
                </a:cubicBezTo>
                <a:cubicBezTo>
                  <a:pt x="2948682" y="259953"/>
                  <a:pt x="2960489" y="293489"/>
                  <a:pt x="2960489" y="332779"/>
                </a:cubicBezTo>
                <a:cubicBezTo>
                  <a:pt x="2960489" y="377626"/>
                  <a:pt x="2945805" y="414337"/>
                  <a:pt x="2916436" y="442912"/>
                </a:cubicBezTo>
                <a:cubicBezTo>
                  <a:pt x="2890044" y="468312"/>
                  <a:pt x="2857202" y="481012"/>
                  <a:pt x="2817912" y="481012"/>
                </a:cubicBezTo>
                <a:cubicBezTo>
                  <a:pt x="2773462" y="481012"/>
                  <a:pt x="2737644" y="465038"/>
                  <a:pt x="2710458" y="433090"/>
                </a:cubicBezTo>
                <a:cubicBezTo>
                  <a:pt x="2687439" y="406102"/>
                  <a:pt x="2675930" y="373062"/>
                  <a:pt x="2675930" y="333970"/>
                </a:cubicBezTo>
                <a:cubicBezTo>
                  <a:pt x="2675930" y="289123"/>
                  <a:pt x="2690813" y="252115"/>
                  <a:pt x="2720578" y="222944"/>
                </a:cubicBezTo>
                <a:cubicBezTo>
                  <a:pt x="2746970" y="196949"/>
                  <a:pt x="2779415" y="183951"/>
                  <a:pt x="2817912" y="183951"/>
                </a:cubicBezTo>
                <a:close/>
                <a:moveTo>
                  <a:pt x="2484537" y="183951"/>
                </a:moveTo>
                <a:cubicBezTo>
                  <a:pt x="2528590" y="183951"/>
                  <a:pt x="2564309" y="200025"/>
                  <a:pt x="2591693" y="232172"/>
                </a:cubicBezTo>
                <a:cubicBezTo>
                  <a:pt x="2615307" y="259953"/>
                  <a:pt x="2627114" y="293489"/>
                  <a:pt x="2627114" y="332779"/>
                </a:cubicBezTo>
                <a:cubicBezTo>
                  <a:pt x="2627114" y="377626"/>
                  <a:pt x="2612430" y="414337"/>
                  <a:pt x="2583061" y="442912"/>
                </a:cubicBezTo>
                <a:cubicBezTo>
                  <a:pt x="2556669" y="468312"/>
                  <a:pt x="2523827" y="481012"/>
                  <a:pt x="2484537" y="481012"/>
                </a:cubicBezTo>
                <a:cubicBezTo>
                  <a:pt x="2440087" y="481012"/>
                  <a:pt x="2404269" y="465038"/>
                  <a:pt x="2377083" y="433090"/>
                </a:cubicBezTo>
                <a:cubicBezTo>
                  <a:pt x="2354064" y="406102"/>
                  <a:pt x="2342555" y="373062"/>
                  <a:pt x="2342555" y="333970"/>
                </a:cubicBezTo>
                <a:cubicBezTo>
                  <a:pt x="2342555" y="289123"/>
                  <a:pt x="2357438" y="252115"/>
                  <a:pt x="2387203" y="222944"/>
                </a:cubicBezTo>
                <a:cubicBezTo>
                  <a:pt x="2413595" y="196949"/>
                  <a:pt x="2446040" y="183951"/>
                  <a:pt x="2484537" y="183951"/>
                </a:cubicBezTo>
                <a:close/>
                <a:moveTo>
                  <a:pt x="1074837" y="183951"/>
                </a:moveTo>
                <a:cubicBezTo>
                  <a:pt x="1118890" y="183951"/>
                  <a:pt x="1154609" y="200025"/>
                  <a:pt x="1181993" y="232172"/>
                </a:cubicBezTo>
                <a:cubicBezTo>
                  <a:pt x="1205607" y="259953"/>
                  <a:pt x="1217414" y="293489"/>
                  <a:pt x="1217414" y="332779"/>
                </a:cubicBezTo>
                <a:cubicBezTo>
                  <a:pt x="1217414" y="377626"/>
                  <a:pt x="1202730" y="414337"/>
                  <a:pt x="1173361" y="442912"/>
                </a:cubicBezTo>
                <a:cubicBezTo>
                  <a:pt x="1146969" y="468312"/>
                  <a:pt x="1114127" y="481012"/>
                  <a:pt x="1074837" y="481012"/>
                </a:cubicBezTo>
                <a:cubicBezTo>
                  <a:pt x="1030387" y="481012"/>
                  <a:pt x="994569" y="465038"/>
                  <a:pt x="967383" y="433090"/>
                </a:cubicBezTo>
                <a:cubicBezTo>
                  <a:pt x="944364" y="406102"/>
                  <a:pt x="932855" y="373062"/>
                  <a:pt x="932855" y="333970"/>
                </a:cubicBezTo>
                <a:cubicBezTo>
                  <a:pt x="932855" y="289123"/>
                  <a:pt x="947738" y="252115"/>
                  <a:pt x="977503" y="222944"/>
                </a:cubicBezTo>
                <a:cubicBezTo>
                  <a:pt x="1003895" y="196949"/>
                  <a:pt x="1036340" y="183951"/>
                  <a:pt x="1074837" y="183951"/>
                </a:cubicBezTo>
                <a:close/>
                <a:moveTo>
                  <a:pt x="741462" y="183951"/>
                </a:moveTo>
                <a:cubicBezTo>
                  <a:pt x="785515" y="183951"/>
                  <a:pt x="821234" y="200025"/>
                  <a:pt x="848618" y="232172"/>
                </a:cubicBezTo>
                <a:cubicBezTo>
                  <a:pt x="872232" y="259953"/>
                  <a:pt x="884039" y="293489"/>
                  <a:pt x="884039" y="332779"/>
                </a:cubicBezTo>
                <a:cubicBezTo>
                  <a:pt x="884039" y="377626"/>
                  <a:pt x="869355" y="414337"/>
                  <a:pt x="839986" y="442912"/>
                </a:cubicBezTo>
                <a:cubicBezTo>
                  <a:pt x="813594" y="468312"/>
                  <a:pt x="780753" y="481012"/>
                  <a:pt x="741462" y="481012"/>
                </a:cubicBezTo>
                <a:cubicBezTo>
                  <a:pt x="697012" y="481012"/>
                  <a:pt x="661194" y="465038"/>
                  <a:pt x="634008" y="433090"/>
                </a:cubicBezTo>
                <a:cubicBezTo>
                  <a:pt x="610989" y="406102"/>
                  <a:pt x="599480" y="373062"/>
                  <a:pt x="599480" y="333970"/>
                </a:cubicBezTo>
                <a:cubicBezTo>
                  <a:pt x="599480" y="289123"/>
                  <a:pt x="614363" y="252115"/>
                  <a:pt x="644128" y="222944"/>
                </a:cubicBezTo>
                <a:cubicBezTo>
                  <a:pt x="670521" y="196949"/>
                  <a:pt x="702965" y="183951"/>
                  <a:pt x="741462" y="183951"/>
                </a:cubicBezTo>
                <a:close/>
                <a:moveTo>
                  <a:pt x="180677" y="46434"/>
                </a:moveTo>
                <a:cubicBezTo>
                  <a:pt x="157460" y="46434"/>
                  <a:pt x="142974" y="50899"/>
                  <a:pt x="137220" y="59829"/>
                </a:cubicBezTo>
                <a:cubicBezTo>
                  <a:pt x="132854" y="67568"/>
                  <a:pt x="130671" y="93563"/>
                  <a:pt x="130671" y="137815"/>
                </a:cubicBezTo>
                <a:lnTo>
                  <a:pt x="130671" y="227409"/>
                </a:lnTo>
                <a:cubicBezTo>
                  <a:pt x="136823" y="227806"/>
                  <a:pt x="143768" y="228004"/>
                  <a:pt x="151507" y="228004"/>
                </a:cubicBezTo>
                <a:cubicBezTo>
                  <a:pt x="235645" y="228004"/>
                  <a:pt x="277713" y="195957"/>
                  <a:pt x="277713" y="131861"/>
                </a:cubicBezTo>
                <a:cubicBezTo>
                  <a:pt x="277713" y="102294"/>
                  <a:pt x="268089" y="80168"/>
                  <a:pt x="248841" y="65484"/>
                </a:cubicBezTo>
                <a:cubicBezTo>
                  <a:pt x="232370" y="52784"/>
                  <a:pt x="209649" y="46434"/>
                  <a:pt x="180677" y="46434"/>
                </a:cubicBezTo>
                <a:close/>
                <a:moveTo>
                  <a:pt x="1824038" y="26789"/>
                </a:moveTo>
                <a:cubicBezTo>
                  <a:pt x="1828403" y="26789"/>
                  <a:pt x="1844278" y="27285"/>
                  <a:pt x="1871663" y="28277"/>
                </a:cubicBezTo>
                <a:cubicBezTo>
                  <a:pt x="1888728" y="28872"/>
                  <a:pt x="1902222" y="29170"/>
                  <a:pt x="1912144" y="29170"/>
                </a:cubicBezTo>
                <a:cubicBezTo>
                  <a:pt x="1923256" y="29170"/>
                  <a:pt x="1938635" y="28773"/>
                  <a:pt x="1958281" y="27979"/>
                </a:cubicBezTo>
                <a:cubicBezTo>
                  <a:pt x="1978918" y="27384"/>
                  <a:pt x="1991916" y="26987"/>
                  <a:pt x="1997274" y="26789"/>
                </a:cubicBezTo>
                <a:cubicBezTo>
                  <a:pt x="2002234" y="26789"/>
                  <a:pt x="2004715" y="29666"/>
                  <a:pt x="2004715" y="35421"/>
                </a:cubicBezTo>
                <a:cubicBezTo>
                  <a:pt x="2004715" y="39985"/>
                  <a:pt x="2002731" y="42565"/>
                  <a:pt x="1998762" y="43160"/>
                </a:cubicBezTo>
                <a:cubicBezTo>
                  <a:pt x="1982688" y="44946"/>
                  <a:pt x="1972866" y="46335"/>
                  <a:pt x="1969294" y="47327"/>
                </a:cubicBezTo>
                <a:cubicBezTo>
                  <a:pt x="1962745" y="49311"/>
                  <a:pt x="1957884" y="52784"/>
                  <a:pt x="1954709" y="57745"/>
                </a:cubicBezTo>
                <a:cubicBezTo>
                  <a:pt x="1950740" y="66278"/>
                  <a:pt x="1948756" y="92968"/>
                  <a:pt x="1948756" y="137815"/>
                </a:cubicBezTo>
                <a:lnTo>
                  <a:pt x="1948756" y="224433"/>
                </a:lnTo>
                <a:cubicBezTo>
                  <a:pt x="1974751" y="225623"/>
                  <a:pt x="2011065" y="226219"/>
                  <a:pt x="2057698" y="226219"/>
                </a:cubicBezTo>
                <a:cubicBezTo>
                  <a:pt x="2102743" y="226219"/>
                  <a:pt x="2138065" y="225623"/>
                  <a:pt x="2163663" y="224433"/>
                </a:cubicBezTo>
                <a:lnTo>
                  <a:pt x="2163663" y="137815"/>
                </a:lnTo>
                <a:cubicBezTo>
                  <a:pt x="2163663" y="105668"/>
                  <a:pt x="2163366" y="85923"/>
                  <a:pt x="2162770" y="78581"/>
                </a:cubicBezTo>
                <a:cubicBezTo>
                  <a:pt x="2162175" y="70643"/>
                  <a:pt x="2160488" y="63698"/>
                  <a:pt x="2157710" y="57745"/>
                </a:cubicBezTo>
                <a:cubicBezTo>
                  <a:pt x="2154734" y="52189"/>
                  <a:pt x="2148781" y="48418"/>
                  <a:pt x="2139851" y="46434"/>
                </a:cubicBezTo>
                <a:cubicBezTo>
                  <a:pt x="2136676" y="45839"/>
                  <a:pt x="2126952" y="44747"/>
                  <a:pt x="2110681" y="43160"/>
                </a:cubicBezTo>
                <a:cubicBezTo>
                  <a:pt x="2107506" y="42763"/>
                  <a:pt x="2105918" y="40183"/>
                  <a:pt x="2105918" y="35421"/>
                </a:cubicBezTo>
                <a:cubicBezTo>
                  <a:pt x="2105918" y="29666"/>
                  <a:pt x="2107704" y="26789"/>
                  <a:pt x="2111276" y="26789"/>
                </a:cubicBezTo>
                <a:cubicBezTo>
                  <a:pt x="2115642" y="26789"/>
                  <a:pt x="2131715" y="27285"/>
                  <a:pt x="2159496" y="28277"/>
                </a:cubicBezTo>
                <a:cubicBezTo>
                  <a:pt x="2176760" y="28872"/>
                  <a:pt x="2190651" y="29170"/>
                  <a:pt x="2201168" y="29170"/>
                </a:cubicBezTo>
                <a:cubicBezTo>
                  <a:pt x="2211487" y="29170"/>
                  <a:pt x="2226370" y="28773"/>
                  <a:pt x="2245816" y="27979"/>
                </a:cubicBezTo>
                <a:cubicBezTo>
                  <a:pt x="2265859" y="27384"/>
                  <a:pt x="2278956" y="26987"/>
                  <a:pt x="2285107" y="26789"/>
                </a:cubicBezTo>
                <a:cubicBezTo>
                  <a:pt x="2290068" y="26789"/>
                  <a:pt x="2292549" y="29468"/>
                  <a:pt x="2292549" y="34825"/>
                </a:cubicBezTo>
                <a:cubicBezTo>
                  <a:pt x="2292549" y="39985"/>
                  <a:pt x="2290266" y="42763"/>
                  <a:pt x="2285702" y="43160"/>
                </a:cubicBezTo>
                <a:cubicBezTo>
                  <a:pt x="2269034" y="44946"/>
                  <a:pt x="2258566" y="46583"/>
                  <a:pt x="2254300" y="48071"/>
                </a:cubicBezTo>
                <a:cubicBezTo>
                  <a:pt x="2250033" y="49559"/>
                  <a:pt x="2246511" y="52784"/>
                  <a:pt x="2243733" y="57745"/>
                </a:cubicBezTo>
                <a:cubicBezTo>
                  <a:pt x="2237978" y="67270"/>
                  <a:pt x="2235101" y="93960"/>
                  <a:pt x="2235101" y="137815"/>
                </a:cubicBezTo>
                <a:lnTo>
                  <a:pt x="2235101" y="358973"/>
                </a:lnTo>
                <a:cubicBezTo>
                  <a:pt x="2235101" y="391318"/>
                  <a:pt x="2235597" y="411758"/>
                  <a:pt x="2236589" y="420290"/>
                </a:cubicBezTo>
                <a:cubicBezTo>
                  <a:pt x="2237383" y="428228"/>
                  <a:pt x="2239566" y="435272"/>
                  <a:pt x="2243138" y="441424"/>
                </a:cubicBezTo>
                <a:cubicBezTo>
                  <a:pt x="2246511" y="447179"/>
                  <a:pt x="2252563" y="451048"/>
                  <a:pt x="2261295" y="453033"/>
                </a:cubicBezTo>
                <a:cubicBezTo>
                  <a:pt x="2265462" y="454025"/>
                  <a:pt x="2275285" y="455215"/>
                  <a:pt x="2290763" y="456604"/>
                </a:cubicBezTo>
                <a:cubicBezTo>
                  <a:pt x="2293541" y="457001"/>
                  <a:pt x="2294930" y="459581"/>
                  <a:pt x="2294930" y="464344"/>
                </a:cubicBezTo>
                <a:cubicBezTo>
                  <a:pt x="2294930" y="468908"/>
                  <a:pt x="2293144" y="471190"/>
                  <a:pt x="2289572" y="471190"/>
                </a:cubicBezTo>
                <a:cubicBezTo>
                  <a:pt x="2282428" y="470991"/>
                  <a:pt x="2272308" y="470793"/>
                  <a:pt x="2259211" y="470594"/>
                </a:cubicBezTo>
                <a:cubicBezTo>
                  <a:pt x="2231827" y="469801"/>
                  <a:pt x="2212380" y="469404"/>
                  <a:pt x="2200870" y="469404"/>
                </a:cubicBezTo>
                <a:cubicBezTo>
                  <a:pt x="2199481" y="469404"/>
                  <a:pt x="2170609" y="469999"/>
                  <a:pt x="2114252" y="471190"/>
                </a:cubicBezTo>
                <a:cubicBezTo>
                  <a:pt x="2110681" y="471190"/>
                  <a:pt x="2108895" y="468908"/>
                  <a:pt x="2108895" y="464344"/>
                </a:cubicBezTo>
                <a:cubicBezTo>
                  <a:pt x="2108895" y="459581"/>
                  <a:pt x="2110681" y="457001"/>
                  <a:pt x="2114252" y="456604"/>
                </a:cubicBezTo>
                <a:cubicBezTo>
                  <a:pt x="2129929" y="455017"/>
                  <a:pt x="2139652" y="453628"/>
                  <a:pt x="2143423" y="452437"/>
                </a:cubicBezTo>
                <a:cubicBezTo>
                  <a:pt x="2149177" y="450453"/>
                  <a:pt x="2153444" y="446782"/>
                  <a:pt x="2156222" y="441424"/>
                </a:cubicBezTo>
                <a:cubicBezTo>
                  <a:pt x="2161183" y="431899"/>
                  <a:pt x="2163663" y="404415"/>
                  <a:pt x="2163663" y="358973"/>
                </a:cubicBezTo>
                <a:lnTo>
                  <a:pt x="2163663" y="251817"/>
                </a:lnTo>
                <a:cubicBezTo>
                  <a:pt x="2138065" y="250229"/>
                  <a:pt x="2102743" y="249436"/>
                  <a:pt x="2057698" y="249436"/>
                </a:cubicBezTo>
                <a:cubicBezTo>
                  <a:pt x="2011065" y="249436"/>
                  <a:pt x="1974751" y="250229"/>
                  <a:pt x="1948756" y="251817"/>
                </a:cubicBezTo>
                <a:lnTo>
                  <a:pt x="1948756" y="358973"/>
                </a:lnTo>
                <a:lnTo>
                  <a:pt x="1948756" y="400050"/>
                </a:lnTo>
                <a:cubicBezTo>
                  <a:pt x="1948756" y="421283"/>
                  <a:pt x="1950442" y="435074"/>
                  <a:pt x="1953816" y="441424"/>
                </a:cubicBezTo>
                <a:cubicBezTo>
                  <a:pt x="1957189" y="447179"/>
                  <a:pt x="1963539" y="451048"/>
                  <a:pt x="1972866" y="453033"/>
                </a:cubicBezTo>
                <a:cubicBezTo>
                  <a:pt x="1977033" y="453826"/>
                  <a:pt x="1986856" y="455017"/>
                  <a:pt x="2002334" y="456604"/>
                </a:cubicBezTo>
                <a:cubicBezTo>
                  <a:pt x="2005906" y="457001"/>
                  <a:pt x="2007692" y="459383"/>
                  <a:pt x="2007692" y="463748"/>
                </a:cubicBezTo>
                <a:cubicBezTo>
                  <a:pt x="2007692" y="468709"/>
                  <a:pt x="2005707" y="471190"/>
                  <a:pt x="2001738" y="471190"/>
                </a:cubicBezTo>
                <a:cubicBezTo>
                  <a:pt x="1995388" y="470991"/>
                  <a:pt x="1985466" y="470793"/>
                  <a:pt x="1971973" y="470594"/>
                </a:cubicBezTo>
                <a:cubicBezTo>
                  <a:pt x="1944588" y="469801"/>
                  <a:pt x="1924645" y="469404"/>
                  <a:pt x="1912144" y="469404"/>
                </a:cubicBezTo>
                <a:cubicBezTo>
                  <a:pt x="1882577" y="469404"/>
                  <a:pt x="1853902" y="469999"/>
                  <a:pt x="1826121" y="471190"/>
                </a:cubicBezTo>
                <a:cubicBezTo>
                  <a:pt x="1823343" y="471190"/>
                  <a:pt x="1821954" y="468908"/>
                  <a:pt x="1821954" y="464344"/>
                </a:cubicBezTo>
                <a:cubicBezTo>
                  <a:pt x="1821954" y="459581"/>
                  <a:pt x="1823343" y="457001"/>
                  <a:pt x="1826121" y="456604"/>
                </a:cubicBezTo>
                <a:cubicBezTo>
                  <a:pt x="1842393" y="455017"/>
                  <a:pt x="1852315" y="453628"/>
                  <a:pt x="1855887" y="452437"/>
                </a:cubicBezTo>
                <a:cubicBezTo>
                  <a:pt x="1862038" y="450453"/>
                  <a:pt x="1866503" y="446782"/>
                  <a:pt x="1869281" y="441424"/>
                </a:cubicBezTo>
                <a:cubicBezTo>
                  <a:pt x="1873449" y="434677"/>
                  <a:pt x="1875929" y="423465"/>
                  <a:pt x="1876723" y="407789"/>
                </a:cubicBezTo>
                <a:cubicBezTo>
                  <a:pt x="1877120" y="400645"/>
                  <a:pt x="1877318" y="384373"/>
                  <a:pt x="1877318" y="358973"/>
                </a:cubicBezTo>
                <a:lnTo>
                  <a:pt x="1877318" y="137815"/>
                </a:lnTo>
                <a:cubicBezTo>
                  <a:pt x="1877318" y="106660"/>
                  <a:pt x="1876822" y="87015"/>
                  <a:pt x="1875830" y="78879"/>
                </a:cubicBezTo>
                <a:cubicBezTo>
                  <a:pt x="1875036" y="71140"/>
                  <a:pt x="1872853" y="64095"/>
                  <a:pt x="1869281" y="57745"/>
                </a:cubicBezTo>
                <a:cubicBezTo>
                  <a:pt x="1866702" y="52387"/>
                  <a:pt x="1861245" y="48716"/>
                  <a:pt x="1852910" y="46732"/>
                </a:cubicBezTo>
                <a:cubicBezTo>
                  <a:pt x="1848743" y="45740"/>
                  <a:pt x="1839119" y="44549"/>
                  <a:pt x="1824038" y="43160"/>
                </a:cubicBezTo>
                <a:cubicBezTo>
                  <a:pt x="1820863" y="42763"/>
                  <a:pt x="1819275" y="40183"/>
                  <a:pt x="1819275" y="35421"/>
                </a:cubicBezTo>
                <a:cubicBezTo>
                  <a:pt x="1819275" y="29666"/>
                  <a:pt x="1820863" y="26789"/>
                  <a:pt x="1824038" y="26789"/>
                </a:cubicBezTo>
                <a:close/>
                <a:moveTo>
                  <a:pt x="188119" y="25598"/>
                </a:moveTo>
                <a:cubicBezTo>
                  <a:pt x="251817" y="25598"/>
                  <a:pt x="296962" y="36115"/>
                  <a:pt x="323552" y="57150"/>
                </a:cubicBezTo>
                <a:cubicBezTo>
                  <a:pt x="343793" y="73422"/>
                  <a:pt x="353913" y="96639"/>
                  <a:pt x="353913" y="126801"/>
                </a:cubicBezTo>
                <a:cubicBezTo>
                  <a:pt x="353913" y="177800"/>
                  <a:pt x="314027" y="213519"/>
                  <a:pt x="234256" y="233958"/>
                </a:cubicBezTo>
                <a:lnTo>
                  <a:pt x="234256" y="237827"/>
                </a:lnTo>
                <a:cubicBezTo>
                  <a:pt x="285254" y="242590"/>
                  <a:pt x="323354" y="255488"/>
                  <a:pt x="348556" y="276522"/>
                </a:cubicBezTo>
                <a:cubicBezTo>
                  <a:pt x="370781" y="294977"/>
                  <a:pt x="381893" y="318790"/>
                  <a:pt x="381893" y="347960"/>
                </a:cubicBezTo>
                <a:cubicBezTo>
                  <a:pt x="381893" y="386457"/>
                  <a:pt x="367010" y="416520"/>
                  <a:pt x="337245" y="438150"/>
                </a:cubicBezTo>
                <a:cubicBezTo>
                  <a:pt x="305495" y="461367"/>
                  <a:pt x="258167" y="472976"/>
                  <a:pt x="195263" y="472976"/>
                </a:cubicBezTo>
                <a:cubicBezTo>
                  <a:pt x="176609" y="472976"/>
                  <a:pt x="158353" y="472380"/>
                  <a:pt x="140494" y="471190"/>
                </a:cubicBezTo>
                <a:cubicBezTo>
                  <a:pt x="115292" y="470396"/>
                  <a:pt x="98425" y="469999"/>
                  <a:pt x="89892" y="469999"/>
                </a:cubicBezTo>
                <a:cubicBezTo>
                  <a:pt x="71239" y="469999"/>
                  <a:pt x="44152" y="470396"/>
                  <a:pt x="8632" y="471190"/>
                </a:cubicBezTo>
                <a:cubicBezTo>
                  <a:pt x="5457" y="471190"/>
                  <a:pt x="3870" y="468709"/>
                  <a:pt x="3870" y="463748"/>
                </a:cubicBezTo>
                <a:cubicBezTo>
                  <a:pt x="3870" y="458986"/>
                  <a:pt x="5457" y="456406"/>
                  <a:pt x="8632" y="456009"/>
                </a:cubicBezTo>
                <a:cubicBezTo>
                  <a:pt x="24309" y="454223"/>
                  <a:pt x="34032" y="452834"/>
                  <a:pt x="37802" y="451842"/>
                </a:cubicBezTo>
                <a:cubicBezTo>
                  <a:pt x="44351" y="449659"/>
                  <a:pt x="49213" y="445690"/>
                  <a:pt x="52388" y="439936"/>
                </a:cubicBezTo>
                <a:cubicBezTo>
                  <a:pt x="57745" y="431006"/>
                  <a:pt x="60424" y="404019"/>
                  <a:pt x="60424" y="358973"/>
                </a:cubicBezTo>
                <a:lnTo>
                  <a:pt x="60424" y="137815"/>
                </a:lnTo>
                <a:cubicBezTo>
                  <a:pt x="60424" y="105668"/>
                  <a:pt x="60027" y="86022"/>
                  <a:pt x="59234" y="78879"/>
                </a:cubicBezTo>
                <a:cubicBezTo>
                  <a:pt x="58440" y="70941"/>
                  <a:pt x="56158" y="63897"/>
                  <a:pt x="52388" y="57745"/>
                </a:cubicBezTo>
                <a:cubicBezTo>
                  <a:pt x="49014" y="52387"/>
                  <a:pt x="43061" y="48716"/>
                  <a:pt x="34528" y="46732"/>
                </a:cubicBezTo>
                <a:cubicBezTo>
                  <a:pt x="30361" y="45740"/>
                  <a:pt x="20638" y="44549"/>
                  <a:pt x="5358" y="43160"/>
                </a:cubicBezTo>
                <a:cubicBezTo>
                  <a:pt x="1786" y="42763"/>
                  <a:pt x="0" y="40183"/>
                  <a:pt x="0" y="35421"/>
                </a:cubicBezTo>
                <a:cubicBezTo>
                  <a:pt x="0" y="29666"/>
                  <a:pt x="1984" y="26789"/>
                  <a:pt x="5953" y="26789"/>
                </a:cubicBezTo>
                <a:cubicBezTo>
                  <a:pt x="32941" y="27979"/>
                  <a:pt x="60424" y="28575"/>
                  <a:pt x="88404" y="28575"/>
                </a:cubicBezTo>
                <a:cubicBezTo>
                  <a:pt x="94357" y="28575"/>
                  <a:pt x="102890" y="28277"/>
                  <a:pt x="114002" y="27682"/>
                </a:cubicBezTo>
                <a:cubicBezTo>
                  <a:pt x="127496" y="27086"/>
                  <a:pt x="135731" y="26789"/>
                  <a:pt x="138708" y="26789"/>
                </a:cubicBezTo>
                <a:cubicBezTo>
                  <a:pt x="162322" y="25995"/>
                  <a:pt x="178792" y="25598"/>
                  <a:pt x="188119" y="25598"/>
                </a:cubicBezTo>
                <a:close/>
                <a:moveTo>
                  <a:pt x="3279577" y="0"/>
                </a:moveTo>
                <a:cubicBezTo>
                  <a:pt x="3284339" y="992"/>
                  <a:pt x="3286720" y="2976"/>
                  <a:pt x="3286720" y="5953"/>
                </a:cubicBezTo>
                <a:cubicBezTo>
                  <a:pt x="3284339" y="47823"/>
                  <a:pt x="3283149" y="97234"/>
                  <a:pt x="3283149" y="154186"/>
                </a:cubicBezTo>
                <a:lnTo>
                  <a:pt x="3283149" y="382786"/>
                </a:lnTo>
                <a:cubicBezTo>
                  <a:pt x="3283149" y="418703"/>
                  <a:pt x="3284537" y="439837"/>
                  <a:pt x="3287316" y="446186"/>
                </a:cubicBezTo>
                <a:cubicBezTo>
                  <a:pt x="3290094" y="451941"/>
                  <a:pt x="3296444" y="455215"/>
                  <a:pt x="3306366" y="456009"/>
                </a:cubicBezTo>
                <a:lnTo>
                  <a:pt x="3320356" y="456604"/>
                </a:lnTo>
                <a:cubicBezTo>
                  <a:pt x="3323927" y="456604"/>
                  <a:pt x="3325713" y="458787"/>
                  <a:pt x="3325713" y="463153"/>
                </a:cubicBezTo>
                <a:cubicBezTo>
                  <a:pt x="3325713" y="467915"/>
                  <a:pt x="3323927" y="470594"/>
                  <a:pt x="3320356" y="471190"/>
                </a:cubicBezTo>
                <a:cubicBezTo>
                  <a:pt x="3286224" y="472976"/>
                  <a:pt x="3254474" y="476448"/>
                  <a:pt x="3225106" y="481608"/>
                </a:cubicBezTo>
                <a:cubicBezTo>
                  <a:pt x="3221137" y="481608"/>
                  <a:pt x="3219152" y="479127"/>
                  <a:pt x="3219152" y="474166"/>
                </a:cubicBezTo>
                <a:cubicBezTo>
                  <a:pt x="3219946" y="454719"/>
                  <a:pt x="3220343" y="440928"/>
                  <a:pt x="3220343" y="432792"/>
                </a:cubicBezTo>
                <a:cubicBezTo>
                  <a:pt x="3200896" y="465336"/>
                  <a:pt x="3174306" y="481608"/>
                  <a:pt x="3140571" y="481608"/>
                </a:cubicBezTo>
                <a:cubicBezTo>
                  <a:pt x="3096716" y="481608"/>
                  <a:pt x="3062784" y="466229"/>
                  <a:pt x="3038773" y="435471"/>
                </a:cubicBezTo>
                <a:cubicBezTo>
                  <a:pt x="3018730" y="409476"/>
                  <a:pt x="3008710" y="376039"/>
                  <a:pt x="3008710" y="335161"/>
                </a:cubicBezTo>
                <a:cubicBezTo>
                  <a:pt x="3008710" y="287139"/>
                  <a:pt x="3022898" y="249039"/>
                  <a:pt x="3051274" y="220861"/>
                </a:cubicBezTo>
                <a:cubicBezTo>
                  <a:pt x="3076476" y="195858"/>
                  <a:pt x="3108821" y="183356"/>
                  <a:pt x="3148310" y="183356"/>
                </a:cubicBezTo>
                <a:cubicBezTo>
                  <a:pt x="3176290" y="183356"/>
                  <a:pt x="3200301" y="193774"/>
                  <a:pt x="3220343" y="214610"/>
                </a:cubicBezTo>
                <a:lnTo>
                  <a:pt x="3220343" y="106561"/>
                </a:lnTo>
                <a:cubicBezTo>
                  <a:pt x="3220343" y="78184"/>
                  <a:pt x="3219450" y="60722"/>
                  <a:pt x="3217664" y="54173"/>
                </a:cubicBezTo>
                <a:cubicBezTo>
                  <a:pt x="3215680" y="46037"/>
                  <a:pt x="3209230" y="41969"/>
                  <a:pt x="3198317" y="41969"/>
                </a:cubicBezTo>
                <a:lnTo>
                  <a:pt x="3195935" y="41969"/>
                </a:lnTo>
                <a:lnTo>
                  <a:pt x="3181350" y="43160"/>
                </a:lnTo>
                <a:cubicBezTo>
                  <a:pt x="3179366" y="43160"/>
                  <a:pt x="3177977" y="43160"/>
                  <a:pt x="3177183" y="43160"/>
                </a:cubicBezTo>
                <a:cubicBezTo>
                  <a:pt x="3174206" y="43160"/>
                  <a:pt x="3172520" y="40878"/>
                  <a:pt x="3172123" y="36314"/>
                </a:cubicBezTo>
                <a:cubicBezTo>
                  <a:pt x="3172123" y="35322"/>
                  <a:pt x="3172123" y="34528"/>
                  <a:pt x="3172123" y="33933"/>
                </a:cubicBezTo>
                <a:cubicBezTo>
                  <a:pt x="3172123" y="30361"/>
                  <a:pt x="3174603" y="28079"/>
                  <a:pt x="3179564" y="27086"/>
                </a:cubicBezTo>
                <a:cubicBezTo>
                  <a:pt x="3219450" y="18752"/>
                  <a:pt x="3252788" y="9723"/>
                  <a:pt x="3279577" y="0"/>
                </a:cubicBezTo>
                <a:close/>
                <a:moveTo>
                  <a:pt x="1536502" y="0"/>
                </a:moveTo>
                <a:cubicBezTo>
                  <a:pt x="1541264" y="992"/>
                  <a:pt x="1543645" y="2976"/>
                  <a:pt x="1543645" y="5953"/>
                </a:cubicBezTo>
                <a:cubicBezTo>
                  <a:pt x="1541264" y="47823"/>
                  <a:pt x="1540074" y="97234"/>
                  <a:pt x="1540074" y="154186"/>
                </a:cubicBezTo>
                <a:lnTo>
                  <a:pt x="1540074" y="382786"/>
                </a:lnTo>
                <a:cubicBezTo>
                  <a:pt x="1540074" y="418703"/>
                  <a:pt x="1541463" y="439837"/>
                  <a:pt x="1544241" y="446186"/>
                </a:cubicBezTo>
                <a:cubicBezTo>
                  <a:pt x="1547019" y="451941"/>
                  <a:pt x="1553369" y="455215"/>
                  <a:pt x="1563291" y="456009"/>
                </a:cubicBezTo>
                <a:lnTo>
                  <a:pt x="1577281" y="456604"/>
                </a:lnTo>
                <a:cubicBezTo>
                  <a:pt x="1580852" y="456604"/>
                  <a:pt x="1582638" y="458787"/>
                  <a:pt x="1582638" y="463153"/>
                </a:cubicBezTo>
                <a:cubicBezTo>
                  <a:pt x="1582638" y="467915"/>
                  <a:pt x="1580852" y="470594"/>
                  <a:pt x="1577281" y="471190"/>
                </a:cubicBezTo>
                <a:cubicBezTo>
                  <a:pt x="1543149" y="472976"/>
                  <a:pt x="1511399" y="476448"/>
                  <a:pt x="1482031" y="481608"/>
                </a:cubicBezTo>
                <a:cubicBezTo>
                  <a:pt x="1478062" y="481608"/>
                  <a:pt x="1476077" y="479127"/>
                  <a:pt x="1476077" y="474166"/>
                </a:cubicBezTo>
                <a:cubicBezTo>
                  <a:pt x="1476871" y="454719"/>
                  <a:pt x="1477268" y="440928"/>
                  <a:pt x="1477268" y="432792"/>
                </a:cubicBezTo>
                <a:cubicBezTo>
                  <a:pt x="1457821" y="465336"/>
                  <a:pt x="1431231" y="481608"/>
                  <a:pt x="1397496" y="481608"/>
                </a:cubicBezTo>
                <a:cubicBezTo>
                  <a:pt x="1353641" y="481608"/>
                  <a:pt x="1319709" y="466229"/>
                  <a:pt x="1295698" y="435471"/>
                </a:cubicBezTo>
                <a:cubicBezTo>
                  <a:pt x="1275655" y="409476"/>
                  <a:pt x="1265634" y="376039"/>
                  <a:pt x="1265634" y="335161"/>
                </a:cubicBezTo>
                <a:cubicBezTo>
                  <a:pt x="1265634" y="287139"/>
                  <a:pt x="1279823" y="249039"/>
                  <a:pt x="1308199" y="220861"/>
                </a:cubicBezTo>
                <a:cubicBezTo>
                  <a:pt x="1333401" y="195858"/>
                  <a:pt x="1365746" y="183356"/>
                  <a:pt x="1405235" y="183356"/>
                </a:cubicBezTo>
                <a:cubicBezTo>
                  <a:pt x="1433215" y="183356"/>
                  <a:pt x="1457226" y="193774"/>
                  <a:pt x="1477268" y="214610"/>
                </a:cubicBezTo>
                <a:lnTo>
                  <a:pt x="1477268" y="106561"/>
                </a:lnTo>
                <a:cubicBezTo>
                  <a:pt x="1477268" y="78184"/>
                  <a:pt x="1476375" y="60722"/>
                  <a:pt x="1474589" y="54173"/>
                </a:cubicBezTo>
                <a:cubicBezTo>
                  <a:pt x="1472605" y="46037"/>
                  <a:pt x="1466155" y="41969"/>
                  <a:pt x="1455241" y="41969"/>
                </a:cubicBezTo>
                <a:lnTo>
                  <a:pt x="1452860" y="41969"/>
                </a:lnTo>
                <a:lnTo>
                  <a:pt x="1438275" y="43160"/>
                </a:lnTo>
                <a:cubicBezTo>
                  <a:pt x="1436291" y="43160"/>
                  <a:pt x="1434902" y="43160"/>
                  <a:pt x="1434108" y="43160"/>
                </a:cubicBezTo>
                <a:cubicBezTo>
                  <a:pt x="1431131" y="43160"/>
                  <a:pt x="1429445" y="40878"/>
                  <a:pt x="1429048" y="36314"/>
                </a:cubicBezTo>
                <a:cubicBezTo>
                  <a:pt x="1429048" y="35322"/>
                  <a:pt x="1429048" y="34528"/>
                  <a:pt x="1429048" y="33933"/>
                </a:cubicBezTo>
                <a:cubicBezTo>
                  <a:pt x="1429048" y="30361"/>
                  <a:pt x="1431528" y="28079"/>
                  <a:pt x="1436489" y="27086"/>
                </a:cubicBezTo>
                <a:cubicBezTo>
                  <a:pt x="1476375" y="18752"/>
                  <a:pt x="1509713" y="9723"/>
                  <a:pt x="1536502" y="0"/>
                </a:cubicBezTo>
                <a:close/>
                <a:moveTo>
                  <a:pt x="524173" y="0"/>
                </a:moveTo>
                <a:cubicBezTo>
                  <a:pt x="528935" y="0"/>
                  <a:pt x="531317" y="1389"/>
                  <a:pt x="531317" y="4167"/>
                </a:cubicBezTo>
                <a:cubicBezTo>
                  <a:pt x="529332" y="80962"/>
                  <a:pt x="528340" y="130968"/>
                  <a:pt x="528340" y="154186"/>
                </a:cubicBezTo>
                <a:lnTo>
                  <a:pt x="528340" y="379809"/>
                </a:lnTo>
                <a:cubicBezTo>
                  <a:pt x="528340" y="417909"/>
                  <a:pt x="529729" y="439638"/>
                  <a:pt x="532507" y="444996"/>
                </a:cubicBezTo>
                <a:cubicBezTo>
                  <a:pt x="534888" y="449560"/>
                  <a:pt x="539155" y="452636"/>
                  <a:pt x="545306" y="454223"/>
                </a:cubicBezTo>
                <a:cubicBezTo>
                  <a:pt x="548481" y="455215"/>
                  <a:pt x="555625" y="456208"/>
                  <a:pt x="566738" y="457200"/>
                </a:cubicBezTo>
                <a:cubicBezTo>
                  <a:pt x="569516" y="457597"/>
                  <a:pt x="570905" y="459978"/>
                  <a:pt x="570905" y="464344"/>
                </a:cubicBezTo>
                <a:cubicBezTo>
                  <a:pt x="570905" y="468908"/>
                  <a:pt x="569317" y="471190"/>
                  <a:pt x="566142" y="471190"/>
                </a:cubicBezTo>
                <a:cubicBezTo>
                  <a:pt x="543322" y="469999"/>
                  <a:pt x="521196" y="469404"/>
                  <a:pt x="499765" y="469404"/>
                </a:cubicBezTo>
                <a:cubicBezTo>
                  <a:pt x="476151" y="469404"/>
                  <a:pt x="453033" y="469999"/>
                  <a:pt x="430411" y="471190"/>
                </a:cubicBezTo>
                <a:cubicBezTo>
                  <a:pt x="425847" y="471190"/>
                  <a:pt x="423565" y="468908"/>
                  <a:pt x="423565" y="464344"/>
                </a:cubicBezTo>
                <a:cubicBezTo>
                  <a:pt x="423565" y="459978"/>
                  <a:pt x="425549" y="457597"/>
                  <a:pt x="429518" y="457200"/>
                </a:cubicBezTo>
                <a:cubicBezTo>
                  <a:pt x="440829" y="456009"/>
                  <a:pt x="448072" y="454819"/>
                  <a:pt x="451247" y="453628"/>
                </a:cubicBezTo>
                <a:cubicBezTo>
                  <a:pt x="455414" y="452040"/>
                  <a:pt x="458589" y="449163"/>
                  <a:pt x="460772" y="444996"/>
                </a:cubicBezTo>
                <a:cubicBezTo>
                  <a:pt x="463947" y="438051"/>
                  <a:pt x="465535" y="416322"/>
                  <a:pt x="465535" y="379809"/>
                </a:cubicBezTo>
                <a:lnTo>
                  <a:pt x="465535" y="105370"/>
                </a:lnTo>
                <a:cubicBezTo>
                  <a:pt x="465535" y="84137"/>
                  <a:pt x="464146" y="67468"/>
                  <a:pt x="461367" y="55364"/>
                </a:cubicBezTo>
                <a:cubicBezTo>
                  <a:pt x="459185" y="46037"/>
                  <a:pt x="453132" y="41374"/>
                  <a:pt x="443210" y="41374"/>
                </a:cubicBezTo>
                <a:cubicBezTo>
                  <a:pt x="442218" y="41374"/>
                  <a:pt x="441524" y="41374"/>
                  <a:pt x="441127" y="41374"/>
                </a:cubicBezTo>
                <a:lnTo>
                  <a:pt x="424756" y="42565"/>
                </a:lnTo>
                <a:cubicBezTo>
                  <a:pt x="423565" y="42565"/>
                  <a:pt x="422672" y="42565"/>
                  <a:pt x="422077" y="42565"/>
                </a:cubicBezTo>
                <a:cubicBezTo>
                  <a:pt x="419299" y="42565"/>
                  <a:pt x="417711" y="40283"/>
                  <a:pt x="417314" y="35718"/>
                </a:cubicBezTo>
                <a:cubicBezTo>
                  <a:pt x="417314" y="34528"/>
                  <a:pt x="417314" y="33536"/>
                  <a:pt x="417314" y="32742"/>
                </a:cubicBezTo>
                <a:cubicBezTo>
                  <a:pt x="417314" y="29567"/>
                  <a:pt x="419398" y="27483"/>
                  <a:pt x="423565" y="26491"/>
                </a:cubicBezTo>
                <a:cubicBezTo>
                  <a:pt x="454124" y="20736"/>
                  <a:pt x="487660" y="11906"/>
                  <a:pt x="5241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0C6804-1F6D-44B6-9DE7-D0704EC4E399}"/>
              </a:ext>
            </a:extLst>
          </p:cNvPr>
          <p:cNvSpPr/>
          <p:nvPr/>
        </p:nvSpPr>
        <p:spPr>
          <a:xfrm>
            <a:off x="7199997" y="0"/>
            <a:ext cx="3591339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B57E6EAD-5F29-4A34-9B9C-19FFD2BFB9DA}"/>
              </a:ext>
            </a:extLst>
          </p:cNvPr>
          <p:cNvSpPr/>
          <p:nvPr/>
        </p:nvSpPr>
        <p:spPr>
          <a:xfrm>
            <a:off x="8131943" y="576119"/>
            <a:ext cx="1718778" cy="633419"/>
          </a:xfrm>
          <a:custGeom>
            <a:avLst/>
            <a:gdLst/>
            <a:ahLst/>
            <a:cxnLst/>
            <a:rect l="l" t="t" r="r" b="b"/>
            <a:pathLst>
              <a:path w="1305222" h="481012">
                <a:moveTo>
                  <a:pt x="597991" y="316408"/>
                </a:moveTo>
                <a:cubicBezTo>
                  <a:pt x="592832" y="323949"/>
                  <a:pt x="576560" y="332879"/>
                  <a:pt x="549175" y="343197"/>
                </a:cubicBezTo>
                <a:cubicBezTo>
                  <a:pt x="519410" y="354905"/>
                  <a:pt x="504527" y="376237"/>
                  <a:pt x="504527" y="407194"/>
                </a:cubicBezTo>
                <a:cubicBezTo>
                  <a:pt x="504527" y="423267"/>
                  <a:pt x="509389" y="436165"/>
                  <a:pt x="519112" y="445889"/>
                </a:cubicBezTo>
                <a:cubicBezTo>
                  <a:pt x="526454" y="453429"/>
                  <a:pt x="534392" y="457200"/>
                  <a:pt x="542925" y="457200"/>
                </a:cubicBezTo>
                <a:cubicBezTo>
                  <a:pt x="559593" y="457200"/>
                  <a:pt x="573286" y="451247"/>
                  <a:pt x="584001" y="439340"/>
                </a:cubicBezTo>
                <a:cubicBezTo>
                  <a:pt x="592931" y="429419"/>
                  <a:pt x="597396" y="417711"/>
                  <a:pt x="597396" y="404217"/>
                </a:cubicBezTo>
                <a:close/>
                <a:moveTo>
                  <a:pt x="158650" y="249436"/>
                </a:moveTo>
                <a:cubicBezTo>
                  <a:pt x="150118" y="249436"/>
                  <a:pt x="140791" y="249634"/>
                  <a:pt x="130671" y="250031"/>
                </a:cubicBezTo>
                <a:lnTo>
                  <a:pt x="130671" y="358973"/>
                </a:lnTo>
                <a:cubicBezTo>
                  <a:pt x="130671" y="382984"/>
                  <a:pt x="131068" y="398859"/>
                  <a:pt x="131861" y="406598"/>
                </a:cubicBezTo>
                <a:cubicBezTo>
                  <a:pt x="132854" y="419298"/>
                  <a:pt x="135334" y="428823"/>
                  <a:pt x="139303" y="435173"/>
                </a:cubicBezTo>
                <a:cubicBezTo>
                  <a:pt x="143668" y="442714"/>
                  <a:pt x="151011" y="447774"/>
                  <a:pt x="161329" y="450354"/>
                </a:cubicBezTo>
                <a:cubicBezTo>
                  <a:pt x="168275" y="451941"/>
                  <a:pt x="178593" y="452735"/>
                  <a:pt x="192286" y="452735"/>
                </a:cubicBezTo>
                <a:cubicBezTo>
                  <a:pt x="234751" y="452735"/>
                  <a:pt x="265311" y="439837"/>
                  <a:pt x="283964" y="414040"/>
                </a:cubicBezTo>
                <a:cubicBezTo>
                  <a:pt x="296465" y="396776"/>
                  <a:pt x="302716" y="374947"/>
                  <a:pt x="302716" y="348555"/>
                </a:cubicBezTo>
                <a:cubicBezTo>
                  <a:pt x="302716" y="318591"/>
                  <a:pt x="294084" y="295870"/>
                  <a:pt x="276820" y="280392"/>
                </a:cubicBezTo>
                <a:cubicBezTo>
                  <a:pt x="253603" y="259754"/>
                  <a:pt x="214213" y="249436"/>
                  <a:pt x="158650" y="249436"/>
                </a:cubicBezTo>
                <a:close/>
                <a:moveTo>
                  <a:pt x="872430" y="183951"/>
                </a:moveTo>
                <a:cubicBezTo>
                  <a:pt x="901005" y="183951"/>
                  <a:pt x="925810" y="188615"/>
                  <a:pt x="946844" y="197941"/>
                </a:cubicBezTo>
                <a:cubicBezTo>
                  <a:pt x="963116" y="204490"/>
                  <a:pt x="971252" y="214114"/>
                  <a:pt x="971252" y="226814"/>
                </a:cubicBezTo>
                <a:cubicBezTo>
                  <a:pt x="971252" y="253603"/>
                  <a:pt x="962322" y="266997"/>
                  <a:pt x="944463" y="266997"/>
                </a:cubicBezTo>
                <a:cubicBezTo>
                  <a:pt x="932755" y="266997"/>
                  <a:pt x="920551" y="254397"/>
                  <a:pt x="907851" y="229195"/>
                </a:cubicBezTo>
                <a:cubicBezTo>
                  <a:pt x="898524" y="212129"/>
                  <a:pt x="887809" y="203597"/>
                  <a:pt x="875704" y="203597"/>
                </a:cubicBezTo>
                <a:cubicBezTo>
                  <a:pt x="851296" y="203597"/>
                  <a:pt x="832842" y="217090"/>
                  <a:pt x="820340" y="244078"/>
                </a:cubicBezTo>
                <a:cubicBezTo>
                  <a:pt x="810021" y="266501"/>
                  <a:pt x="804862" y="295672"/>
                  <a:pt x="804862" y="331589"/>
                </a:cubicBezTo>
                <a:cubicBezTo>
                  <a:pt x="804862" y="371276"/>
                  <a:pt x="815081" y="402431"/>
                  <a:pt x="835521" y="425053"/>
                </a:cubicBezTo>
                <a:cubicBezTo>
                  <a:pt x="851197" y="442515"/>
                  <a:pt x="869255" y="451247"/>
                  <a:pt x="889694" y="451247"/>
                </a:cubicBezTo>
                <a:cubicBezTo>
                  <a:pt x="908347" y="451247"/>
                  <a:pt x="923825" y="447377"/>
                  <a:pt x="936128" y="439638"/>
                </a:cubicBezTo>
                <a:cubicBezTo>
                  <a:pt x="946249" y="433288"/>
                  <a:pt x="956667" y="422870"/>
                  <a:pt x="967382" y="408384"/>
                </a:cubicBezTo>
                <a:cubicBezTo>
                  <a:pt x="968771" y="406003"/>
                  <a:pt x="970359" y="404812"/>
                  <a:pt x="972145" y="404812"/>
                </a:cubicBezTo>
                <a:cubicBezTo>
                  <a:pt x="973534" y="404812"/>
                  <a:pt x="975518" y="405804"/>
                  <a:pt x="978098" y="407789"/>
                </a:cubicBezTo>
                <a:cubicBezTo>
                  <a:pt x="981273" y="409575"/>
                  <a:pt x="982860" y="411460"/>
                  <a:pt x="982860" y="413444"/>
                </a:cubicBezTo>
                <a:cubicBezTo>
                  <a:pt x="982860" y="414437"/>
                  <a:pt x="982563" y="415627"/>
                  <a:pt x="981967" y="417016"/>
                </a:cubicBezTo>
                <a:cubicBezTo>
                  <a:pt x="956964" y="459680"/>
                  <a:pt x="920154" y="481012"/>
                  <a:pt x="871537" y="481012"/>
                </a:cubicBezTo>
                <a:cubicBezTo>
                  <a:pt x="827484" y="481012"/>
                  <a:pt x="792460" y="465534"/>
                  <a:pt x="766464" y="434578"/>
                </a:cubicBezTo>
                <a:cubicBezTo>
                  <a:pt x="744041" y="407789"/>
                  <a:pt x="732829" y="374451"/>
                  <a:pt x="732829" y="334565"/>
                </a:cubicBezTo>
                <a:cubicBezTo>
                  <a:pt x="732829" y="289322"/>
                  <a:pt x="748010" y="251916"/>
                  <a:pt x="778371" y="222349"/>
                </a:cubicBezTo>
                <a:cubicBezTo>
                  <a:pt x="804564" y="196750"/>
                  <a:pt x="835917" y="183951"/>
                  <a:pt x="872430" y="183951"/>
                </a:cubicBezTo>
                <a:close/>
                <a:moveTo>
                  <a:pt x="570011" y="183951"/>
                </a:moveTo>
                <a:cubicBezTo>
                  <a:pt x="609897" y="183951"/>
                  <a:pt x="636190" y="193079"/>
                  <a:pt x="648890" y="211336"/>
                </a:cubicBezTo>
                <a:cubicBezTo>
                  <a:pt x="656431" y="222448"/>
                  <a:pt x="660201" y="240506"/>
                  <a:pt x="660201" y="265509"/>
                </a:cubicBezTo>
                <a:cubicBezTo>
                  <a:pt x="660201" y="269676"/>
                  <a:pt x="660201" y="272752"/>
                  <a:pt x="660201" y="274736"/>
                </a:cubicBezTo>
                <a:lnTo>
                  <a:pt x="658713" y="402431"/>
                </a:lnTo>
                <a:cubicBezTo>
                  <a:pt x="658316" y="437951"/>
                  <a:pt x="665658" y="455711"/>
                  <a:pt x="680739" y="455711"/>
                </a:cubicBezTo>
                <a:cubicBezTo>
                  <a:pt x="687288" y="455711"/>
                  <a:pt x="693241" y="454322"/>
                  <a:pt x="698599" y="451544"/>
                </a:cubicBezTo>
                <a:cubicBezTo>
                  <a:pt x="699591" y="451147"/>
                  <a:pt x="700484" y="450949"/>
                  <a:pt x="701278" y="450949"/>
                </a:cubicBezTo>
                <a:cubicBezTo>
                  <a:pt x="703262" y="450949"/>
                  <a:pt x="704949" y="452239"/>
                  <a:pt x="706338" y="454819"/>
                </a:cubicBezTo>
                <a:cubicBezTo>
                  <a:pt x="707529" y="456604"/>
                  <a:pt x="708124" y="457994"/>
                  <a:pt x="708124" y="458986"/>
                </a:cubicBezTo>
                <a:cubicBezTo>
                  <a:pt x="708124" y="460573"/>
                  <a:pt x="706933" y="462161"/>
                  <a:pt x="704552" y="463748"/>
                </a:cubicBezTo>
                <a:cubicBezTo>
                  <a:pt x="692447" y="473075"/>
                  <a:pt x="675183" y="477738"/>
                  <a:pt x="652760" y="477738"/>
                </a:cubicBezTo>
                <a:cubicBezTo>
                  <a:pt x="626765" y="477738"/>
                  <a:pt x="609500" y="466824"/>
                  <a:pt x="600968" y="444996"/>
                </a:cubicBezTo>
                <a:cubicBezTo>
                  <a:pt x="587871" y="458093"/>
                  <a:pt x="575270" y="467221"/>
                  <a:pt x="563165" y="472380"/>
                </a:cubicBezTo>
                <a:cubicBezTo>
                  <a:pt x="549870" y="478135"/>
                  <a:pt x="533995" y="481012"/>
                  <a:pt x="515540" y="481012"/>
                </a:cubicBezTo>
                <a:cubicBezTo>
                  <a:pt x="486965" y="481012"/>
                  <a:pt x="465732" y="472777"/>
                  <a:pt x="451842" y="456307"/>
                </a:cubicBezTo>
                <a:cubicBezTo>
                  <a:pt x="442317" y="444996"/>
                  <a:pt x="437554" y="431701"/>
                  <a:pt x="437554" y="416421"/>
                </a:cubicBezTo>
                <a:cubicBezTo>
                  <a:pt x="437554" y="395386"/>
                  <a:pt x="444500" y="377229"/>
                  <a:pt x="458390" y="361950"/>
                </a:cubicBezTo>
                <a:cubicBezTo>
                  <a:pt x="466923" y="354409"/>
                  <a:pt x="478333" y="347960"/>
                  <a:pt x="492621" y="342602"/>
                </a:cubicBezTo>
                <a:cubicBezTo>
                  <a:pt x="497979" y="340419"/>
                  <a:pt x="512564" y="335756"/>
                  <a:pt x="536376" y="328612"/>
                </a:cubicBezTo>
                <a:cubicBezTo>
                  <a:pt x="557609" y="322262"/>
                  <a:pt x="573484" y="314920"/>
                  <a:pt x="584001" y="306586"/>
                </a:cubicBezTo>
                <a:cubicBezTo>
                  <a:pt x="593328" y="299442"/>
                  <a:pt x="597991" y="291504"/>
                  <a:pt x="597991" y="282773"/>
                </a:cubicBezTo>
                <a:lnTo>
                  <a:pt x="597991" y="265807"/>
                </a:lnTo>
                <a:cubicBezTo>
                  <a:pt x="597991" y="222547"/>
                  <a:pt x="585787" y="200918"/>
                  <a:pt x="561379" y="200918"/>
                </a:cubicBezTo>
                <a:cubicBezTo>
                  <a:pt x="548282" y="200918"/>
                  <a:pt x="537666" y="204986"/>
                  <a:pt x="529530" y="213122"/>
                </a:cubicBezTo>
                <a:cubicBezTo>
                  <a:pt x="522386" y="219472"/>
                  <a:pt x="518815" y="230882"/>
                  <a:pt x="518815" y="247352"/>
                </a:cubicBezTo>
                <a:cubicBezTo>
                  <a:pt x="518815" y="256679"/>
                  <a:pt x="514350" y="264021"/>
                  <a:pt x="505420" y="269379"/>
                </a:cubicBezTo>
                <a:cubicBezTo>
                  <a:pt x="497284" y="274340"/>
                  <a:pt x="486072" y="276820"/>
                  <a:pt x="471785" y="276820"/>
                </a:cubicBezTo>
                <a:cubicBezTo>
                  <a:pt x="455910" y="276820"/>
                  <a:pt x="447972" y="270272"/>
                  <a:pt x="447972" y="257175"/>
                </a:cubicBezTo>
                <a:cubicBezTo>
                  <a:pt x="447972" y="239514"/>
                  <a:pt x="460375" y="222746"/>
                  <a:pt x="485179" y="206871"/>
                </a:cubicBezTo>
                <a:cubicBezTo>
                  <a:pt x="509190" y="191591"/>
                  <a:pt x="537468" y="183951"/>
                  <a:pt x="570011" y="183951"/>
                </a:cubicBezTo>
                <a:close/>
                <a:moveTo>
                  <a:pt x="180677" y="46434"/>
                </a:moveTo>
                <a:cubicBezTo>
                  <a:pt x="157460" y="46434"/>
                  <a:pt x="142974" y="50899"/>
                  <a:pt x="137219" y="59829"/>
                </a:cubicBezTo>
                <a:cubicBezTo>
                  <a:pt x="132854" y="67568"/>
                  <a:pt x="130671" y="93563"/>
                  <a:pt x="130671" y="137815"/>
                </a:cubicBezTo>
                <a:lnTo>
                  <a:pt x="130671" y="227409"/>
                </a:lnTo>
                <a:cubicBezTo>
                  <a:pt x="136822" y="227806"/>
                  <a:pt x="143768" y="228004"/>
                  <a:pt x="151507" y="228004"/>
                </a:cubicBezTo>
                <a:cubicBezTo>
                  <a:pt x="235644" y="228004"/>
                  <a:pt x="277713" y="195957"/>
                  <a:pt x="277713" y="131861"/>
                </a:cubicBezTo>
                <a:cubicBezTo>
                  <a:pt x="277713" y="102294"/>
                  <a:pt x="268089" y="80168"/>
                  <a:pt x="248840" y="65484"/>
                </a:cubicBezTo>
                <a:cubicBezTo>
                  <a:pt x="232370" y="52784"/>
                  <a:pt x="209649" y="46434"/>
                  <a:pt x="180677" y="46434"/>
                </a:cubicBezTo>
                <a:close/>
                <a:moveTo>
                  <a:pt x="188118" y="25598"/>
                </a:moveTo>
                <a:cubicBezTo>
                  <a:pt x="251817" y="25598"/>
                  <a:pt x="296961" y="36115"/>
                  <a:pt x="323552" y="57150"/>
                </a:cubicBezTo>
                <a:cubicBezTo>
                  <a:pt x="343793" y="73422"/>
                  <a:pt x="353913" y="96639"/>
                  <a:pt x="353913" y="126801"/>
                </a:cubicBezTo>
                <a:cubicBezTo>
                  <a:pt x="353913" y="177800"/>
                  <a:pt x="314027" y="213518"/>
                  <a:pt x="234255" y="233958"/>
                </a:cubicBezTo>
                <a:lnTo>
                  <a:pt x="234255" y="237827"/>
                </a:lnTo>
                <a:cubicBezTo>
                  <a:pt x="285254" y="242590"/>
                  <a:pt x="323354" y="255488"/>
                  <a:pt x="348555" y="276522"/>
                </a:cubicBezTo>
                <a:cubicBezTo>
                  <a:pt x="370780" y="294977"/>
                  <a:pt x="381893" y="318790"/>
                  <a:pt x="381893" y="347960"/>
                </a:cubicBezTo>
                <a:cubicBezTo>
                  <a:pt x="381893" y="386457"/>
                  <a:pt x="367010" y="416520"/>
                  <a:pt x="337244" y="438150"/>
                </a:cubicBezTo>
                <a:cubicBezTo>
                  <a:pt x="305494" y="461367"/>
                  <a:pt x="258167" y="472976"/>
                  <a:pt x="195262" y="472976"/>
                </a:cubicBezTo>
                <a:cubicBezTo>
                  <a:pt x="176609" y="472976"/>
                  <a:pt x="158353" y="472380"/>
                  <a:pt x="140493" y="471190"/>
                </a:cubicBezTo>
                <a:cubicBezTo>
                  <a:pt x="115292" y="470396"/>
                  <a:pt x="98425" y="469999"/>
                  <a:pt x="89892" y="469999"/>
                </a:cubicBezTo>
                <a:cubicBezTo>
                  <a:pt x="71239" y="469999"/>
                  <a:pt x="44152" y="470396"/>
                  <a:pt x="8632" y="471190"/>
                </a:cubicBezTo>
                <a:cubicBezTo>
                  <a:pt x="5457" y="471190"/>
                  <a:pt x="3869" y="468709"/>
                  <a:pt x="3869" y="463748"/>
                </a:cubicBezTo>
                <a:cubicBezTo>
                  <a:pt x="3869" y="458986"/>
                  <a:pt x="5457" y="456406"/>
                  <a:pt x="8632" y="456009"/>
                </a:cubicBezTo>
                <a:cubicBezTo>
                  <a:pt x="24308" y="454223"/>
                  <a:pt x="34032" y="452834"/>
                  <a:pt x="37802" y="451842"/>
                </a:cubicBezTo>
                <a:cubicBezTo>
                  <a:pt x="44350" y="449659"/>
                  <a:pt x="49212" y="445690"/>
                  <a:pt x="52387" y="439936"/>
                </a:cubicBezTo>
                <a:cubicBezTo>
                  <a:pt x="57745" y="431006"/>
                  <a:pt x="60424" y="404019"/>
                  <a:pt x="60424" y="358973"/>
                </a:cubicBezTo>
                <a:lnTo>
                  <a:pt x="60424" y="137815"/>
                </a:lnTo>
                <a:cubicBezTo>
                  <a:pt x="60424" y="105668"/>
                  <a:pt x="60027" y="86022"/>
                  <a:pt x="59233" y="78879"/>
                </a:cubicBezTo>
                <a:cubicBezTo>
                  <a:pt x="58440" y="70941"/>
                  <a:pt x="56158" y="63897"/>
                  <a:pt x="52387" y="57745"/>
                </a:cubicBezTo>
                <a:cubicBezTo>
                  <a:pt x="49014" y="52387"/>
                  <a:pt x="43061" y="48716"/>
                  <a:pt x="34528" y="46732"/>
                </a:cubicBezTo>
                <a:cubicBezTo>
                  <a:pt x="30361" y="45740"/>
                  <a:pt x="20637" y="44549"/>
                  <a:pt x="5358" y="43160"/>
                </a:cubicBezTo>
                <a:cubicBezTo>
                  <a:pt x="1786" y="42763"/>
                  <a:pt x="0" y="40183"/>
                  <a:pt x="0" y="35421"/>
                </a:cubicBezTo>
                <a:cubicBezTo>
                  <a:pt x="0" y="29666"/>
                  <a:pt x="1984" y="26789"/>
                  <a:pt x="5953" y="26789"/>
                </a:cubicBezTo>
                <a:cubicBezTo>
                  <a:pt x="32940" y="27979"/>
                  <a:pt x="60424" y="28575"/>
                  <a:pt x="88404" y="28575"/>
                </a:cubicBezTo>
                <a:cubicBezTo>
                  <a:pt x="94357" y="28575"/>
                  <a:pt x="102890" y="28277"/>
                  <a:pt x="114002" y="27682"/>
                </a:cubicBezTo>
                <a:cubicBezTo>
                  <a:pt x="127496" y="27086"/>
                  <a:pt x="135731" y="26789"/>
                  <a:pt x="138708" y="26789"/>
                </a:cubicBezTo>
                <a:cubicBezTo>
                  <a:pt x="162322" y="25995"/>
                  <a:pt x="178792" y="25598"/>
                  <a:pt x="188118" y="25598"/>
                </a:cubicBezTo>
                <a:close/>
                <a:moveTo>
                  <a:pt x="1096863" y="0"/>
                </a:moveTo>
                <a:cubicBezTo>
                  <a:pt x="1101625" y="0"/>
                  <a:pt x="1104007" y="1587"/>
                  <a:pt x="1104007" y="4762"/>
                </a:cubicBezTo>
                <a:cubicBezTo>
                  <a:pt x="1101625" y="64889"/>
                  <a:pt x="1100435" y="114697"/>
                  <a:pt x="1100435" y="154186"/>
                </a:cubicBezTo>
                <a:lnTo>
                  <a:pt x="1100435" y="322361"/>
                </a:lnTo>
                <a:cubicBezTo>
                  <a:pt x="1107777" y="315813"/>
                  <a:pt x="1118592" y="305494"/>
                  <a:pt x="1132879" y="291405"/>
                </a:cubicBezTo>
                <a:lnTo>
                  <a:pt x="1164431" y="258365"/>
                </a:lnTo>
                <a:cubicBezTo>
                  <a:pt x="1180703" y="241101"/>
                  <a:pt x="1188839" y="228997"/>
                  <a:pt x="1188839" y="222051"/>
                </a:cubicBezTo>
                <a:cubicBezTo>
                  <a:pt x="1188839" y="220662"/>
                  <a:pt x="1188640" y="219372"/>
                  <a:pt x="1188243" y="218182"/>
                </a:cubicBezTo>
                <a:cubicBezTo>
                  <a:pt x="1186656" y="213221"/>
                  <a:pt x="1177627" y="210343"/>
                  <a:pt x="1161157" y="209550"/>
                </a:cubicBezTo>
                <a:cubicBezTo>
                  <a:pt x="1157981" y="209550"/>
                  <a:pt x="1156394" y="206970"/>
                  <a:pt x="1156394" y="201811"/>
                </a:cubicBezTo>
                <a:cubicBezTo>
                  <a:pt x="1156394" y="197247"/>
                  <a:pt x="1157981" y="194965"/>
                  <a:pt x="1161157" y="194965"/>
                </a:cubicBezTo>
                <a:cubicBezTo>
                  <a:pt x="1174253" y="195361"/>
                  <a:pt x="1194593" y="195560"/>
                  <a:pt x="1222176" y="195560"/>
                </a:cubicBezTo>
                <a:cubicBezTo>
                  <a:pt x="1226145" y="195560"/>
                  <a:pt x="1244897" y="194965"/>
                  <a:pt x="1278433" y="193774"/>
                </a:cubicBezTo>
                <a:cubicBezTo>
                  <a:pt x="1281608" y="193774"/>
                  <a:pt x="1283196" y="196254"/>
                  <a:pt x="1283196" y="201215"/>
                </a:cubicBezTo>
                <a:cubicBezTo>
                  <a:pt x="1283196" y="206375"/>
                  <a:pt x="1281807" y="208954"/>
                  <a:pt x="1279028" y="208954"/>
                </a:cubicBezTo>
                <a:cubicBezTo>
                  <a:pt x="1269107" y="209947"/>
                  <a:pt x="1256506" y="214015"/>
                  <a:pt x="1241226" y="221158"/>
                </a:cubicBezTo>
                <a:cubicBezTo>
                  <a:pt x="1228328" y="227310"/>
                  <a:pt x="1212056" y="239712"/>
                  <a:pt x="1192410" y="258365"/>
                </a:cubicBezTo>
                <a:lnTo>
                  <a:pt x="1165026" y="283964"/>
                </a:lnTo>
                <a:cubicBezTo>
                  <a:pt x="1161057" y="288131"/>
                  <a:pt x="1157188" y="291802"/>
                  <a:pt x="1153417" y="294977"/>
                </a:cubicBezTo>
                <a:cubicBezTo>
                  <a:pt x="1188342" y="345182"/>
                  <a:pt x="1219001" y="387449"/>
                  <a:pt x="1245393" y="421779"/>
                </a:cubicBezTo>
                <a:cubicBezTo>
                  <a:pt x="1257895" y="437257"/>
                  <a:pt x="1266626" y="446782"/>
                  <a:pt x="1271587" y="450354"/>
                </a:cubicBezTo>
                <a:cubicBezTo>
                  <a:pt x="1276548" y="453529"/>
                  <a:pt x="1286172" y="455811"/>
                  <a:pt x="1300460" y="457200"/>
                </a:cubicBezTo>
                <a:cubicBezTo>
                  <a:pt x="1303635" y="457597"/>
                  <a:pt x="1305222" y="459978"/>
                  <a:pt x="1305222" y="464344"/>
                </a:cubicBezTo>
                <a:cubicBezTo>
                  <a:pt x="1305222" y="468908"/>
                  <a:pt x="1303238" y="471190"/>
                  <a:pt x="1299269" y="471190"/>
                </a:cubicBezTo>
                <a:lnTo>
                  <a:pt x="1250453" y="469404"/>
                </a:lnTo>
                <a:cubicBezTo>
                  <a:pt x="1227633" y="469404"/>
                  <a:pt x="1211163" y="469602"/>
                  <a:pt x="1201043" y="469999"/>
                </a:cubicBezTo>
                <a:cubicBezTo>
                  <a:pt x="1196478" y="461863"/>
                  <a:pt x="1190823" y="452338"/>
                  <a:pt x="1184076" y="441424"/>
                </a:cubicBezTo>
                <a:cubicBezTo>
                  <a:pt x="1146373" y="385861"/>
                  <a:pt x="1121965" y="350242"/>
                  <a:pt x="1110853" y="334565"/>
                </a:cubicBezTo>
                <a:lnTo>
                  <a:pt x="1100435" y="343793"/>
                </a:lnTo>
                <a:lnTo>
                  <a:pt x="1100435" y="381595"/>
                </a:lnTo>
                <a:cubicBezTo>
                  <a:pt x="1100435" y="417314"/>
                  <a:pt x="1101824" y="438646"/>
                  <a:pt x="1104602" y="445591"/>
                </a:cubicBezTo>
                <a:cubicBezTo>
                  <a:pt x="1106388" y="449957"/>
                  <a:pt x="1110356" y="452933"/>
                  <a:pt x="1116508" y="454521"/>
                </a:cubicBezTo>
                <a:cubicBezTo>
                  <a:pt x="1119683" y="455315"/>
                  <a:pt x="1126727" y="456208"/>
                  <a:pt x="1137642" y="457200"/>
                </a:cubicBezTo>
                <a:cubicBezTo>
                  <a:pt x="1141213" y="457597"/>
                  <a:pt x="1142999" y="459978"/>
                  <a:pt x="1142999" y="464344"/>
                </a:cubicBezTo>
                <a:cubicBezTo>
                  <a:pt x="1142999" y="468908"/>
                  <a:pt x="1141213" y="471190"/>
                  <a:pt x="1137642" y="471190"/>
                </a:cubicBezTo>
                <a:cubicBezTo>
                  <a:pt x="1114226" y="469999"/>
                  <a:pt x="1092497" y="469404"/>
                  <a:pt x="1072455" y="469404"/>
                </a:cubicBezTo>
                <a:cubicBezTo>
                  <a:pt x="1047849" y="469404"/>
                  <a:pt x="1024433" y="469999"/>
                  <a:pt x="1002208" y="471190"/>
                </a:cubicBezTo>
                <a:cubicBezTo>
                  <a:pt x="998239" y="471190"/>
                  <a:pt x="996255" y="468908"/>
                  <a:pt x="996255" y="464344"/>
                </a:cubicBezTo>
                <a:cubicBezTo>
                  <a:pt x="996255" y="459978"/>
                  <a:pt x="998041" y="457597"/>
                  <a:pt x="1001613" y="457200"/>
                </a:cubicBezTo>
                <a:cubicBezTo>
                  <a:pt x="1013519" y="456009"/>
                  <a:pt x="1020861" y="454918"/>
                  <a:pt x="1023639" y="453926"/>
                </a:cubicBezTo>
                <a:cubicBezTo>
                  <a:pt x="1028402" y="452537"/>
                  <a:pt x="1031676" y="449758"/>
                  <a:pt x="1033462" y="445591"/>
                </a:cubicBezTo>
                <a:cubicBezTo>
                  <a:pt x="1036240" y="439440"/>
                  <a:pt x="1037629" y="418306"/>
                  <a:pt x="1037629" y="382190"/>
                </a:cubicBezTo>
                <a:lnTo>
                  <a:pt x="1037629" y="105965"/>
                </a:lnTo>
                <a:cubicBezTo>
                  <a:pt x="1037629" y="80168"/>
                  <a:pt x="1036439" y="62904"/>
                  <a:pt x="1034057" y="54173"/>
                </a:cubicBezTo>
                <a:cubicBezTo>
                  <a:pt x="1031279" y="45640"/>
                  <a:pt x="1025227" y="41374"/>
                  <a:pt x="1015900" y="41374"/>
                </a:cubicBezTo>
                <a:lnTo>
                  <a:pt x="1013817" y="41374"/>
                </a:lnTo>
                <a:lnTo>
                  <a:pt x="999827" y="42565"/>
                </a:lnTo>
                <a:lnTo>
                  <a:pt x="996850" y="42565"/>
                </a:lnTo>
                <a:cubicBezTo>
                  <a:pt x="993675" y="42565"/>
                  <a:pt x="991889" y="40283"/>
                  <a:pt x="991492" y="35718"/>
                </a:cubicBezTo>
                <a:cubicBezTo>
                  <a:pt x="991294" y="34131"/>
                  <a:pt x="991195" y="33040"/>
                  <a:pt x="991195" y="32444"/>
                </a:cubicBezTo>
                <a:cubicBezTo>
                  <a:pt x="991195" y="29468"/>
                  <a:pt x="993477" y="27483"/>
                  <a:pt x="998041" y="26491"/>
                </a:cubicBezTo>
                <a:cubicBezTo>
                  <a:pt x="1024433" y="22125"/>
                  <a:pt x="1057374" y="13295"/>
                  <a:pt x="10968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33F852-3BC0-4534-80D9-0AA8DD9E12CF}"/>
              </a:ext>
            </a:extLst>
          </p:cNvPr>
          <p:cNvSpPr/>
          <p:nvPr/>
        </p:nvSpPr>
        <p:spPr>
          <a:xfrm>
            <a:off x="7199997" y="1795670"/>
            <a:ext cx="3591339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E11347E-3096-48D8-95B6-EC4779C36B18}"/>
              </a:ext>
            </a:extLst>
          </p:cNvPr>
          <p:cNvSpPr/>
          <p:nvPr/>
        </p:nvSpPr>
        <p:spPr>
          <a:xfrm>
            <a:off x="8660" y="3591340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5E2A211-82E2-45C8-9615-0D1D1540FAE4}"/>
              </a:ext>
            </a:extLst>
          </p:cNvPr>
          <p:cNvSpPr/>
          <p:nvPr/>
        </p:nvSpPr>
        <p:spPr>
          <a:xfrm>
            <a:off x="0" y="5384180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A91A6D6C-947F-4693-9FCD-FB4AD8FD69D9}"/>
              </a:ext>
            </a:extLst>
          </p:cNvPr>
          <p:cNvSpPr/>
          <p:nvPr/>
        </p:nvSpPr>
        <p:spPr>
          <a:xfrm>
            <a:off x="2068382" y="5956244"/>
            <a:ext cx="3045914" cy="623406"/>
          </a:xfrm>
          <a:custGeom>
            <a:avLst/>
            <a:gdLst/>
            <a:ahLst/>
            <a:cxnLst/>
            <a:rect l="l" t="t" r="r" b="b"/>
            <a:pathLst>
              <a:path w="2974479" h="554236">
                <a:moveTo>
                  <a:pt x="1895177" y="379214"/>
                </a:moveTo>
                <a:lnTo>
                  <a:pt x="1895177" y="493216"/>
                </a:lnTo>
                <a:lnTo>
                  <a:pt x="1966614" y="493216"/>
                </a:lnTo>
                <a:lnTo>
                  <a:pt x="1966614" y="379214"/>
                </a:lnTo>
                <a:close/>
                <a:moveTo>
                  <a:pt x="1839813" y="334863"/>
                </a:moveTo>
                <a:cubicBezTo>
                  <a:pt x="1863228" y="345380"/>
                  <a:pt x="1884164" y="355501"/>
                  <a:pt x="1902618" y="365224"/>
                </a:cubicBezTo>
                <a:lnTo>
                  <a:pt x="1961852" y="365224"/>
                </a:lnTo>
                <a:cubicBezTo>
                  <a:pt x="1976735" y="347365"/>
                  <a:pt x="1986458" y="338435"/>
                  <a:pt x="1991022" y="338435"/>
                </a:cubicBezTo>
                <a:cubicBezTo>
                  <a:pt x="1995586" y="338435"/>
                  <a:pt x="2005310" y="345182"/>
                  <a:pt x="2020193" y="358676"/>
                </a:cubicBezTo>
                <a:cubicBezTo>
                  <a:pt x="2028726" y="366415"/>
                  <a:pt x="2032992" y="372070"/>
                  <a:pt x="2032992" y="375642"/>
                </a:cubicBezTo>
                <a:cubicBezTo>
                  <a:pt x="2032992" y="379412"/>
                  <a:pt x="2027932" y="385068"/>
                  <a:pt x="2017812" y="392609"/>
                </a:cubicBezTo>
                <a:lnTo>
                  <a:pt x="2017812" y="413445"/>
                </a:lnTo>
                <a:lnTo>
                  <a:pt x="2019002" y="508992"/>
                </a:lnTo>
                <a:cubicBezTo>
                  <a:pt x="2019002" y="524470"/>
                  <a:pt x="2008485" y="532209"/>
                  <a:pt x="1987450" y="532209"/>
                </a:cubicBezTo>
                <a:cubicBezTo>
                  <a:pt x="1973560" y="532209"/>
                  <a:pt x="1966614" y="525859"/>
                  <a:pt x="1966614" y="513159"/>
                </a:cubicBezTo>
                <a:lnTo>
                  <a:pt x="1966614" y="507206"/>
                </a:lnTo>
                <a:lnTo>
                  <a:pt x="1895177" y="507206"/>
                </a:lnTo>
                <a:lnTo>
                  <a:pt x="1895177" y="528637"/>
                </a:lnTo>
                <a:cubicBezTo>
                  <a:pt x="1895177" y="544116"/>
                  <a:pt x="1884858" y="551855"/>
                  <a:pt x="1864221" y="551855"/>
                </a:cubicBezTo>
                <a:cubicBezTo>
                  <a:pt x="1848346" y="551855"/>
                  <a:pt x="1840408" y="545505"/>
                  <a:pt x="1840408" y="532805"/>
                </a:cubicBezTo>
                <a:lnTo>
                  <a:pt x="1843385" y="417612"/>
                </a:lnTo>
                <a:cubicBezTo>
                  <a:pt x="1843385" y="384870"/>
                  <a:pt x="1842194" y="357287"/>
                  <a:pt x="1839813" y="334863"/>
                </a:cubicBezTo>
                <a:close/>
                <a:moveTo>
                  <a:pt x="2125563" y="301228"/>
                </a:moveTo>
                <a:cubicBezTo>
                  <a:pt x="2161083" y="305991"/>
                  <a:pt x="2182614" y="309463"/>
                  <a:pt x="2190154" y="311646"/>
                </a:cubicBezTo>
                <a:cubicBezTo>
                  <a:pt x="2196703" y="313630"/>
                  <a:pt x="2199977" y="316607"/>
                  <a:pt x="2199977" y="320576"/>
                </a:cubicBezTo>
                <a:cubicBezTo>
                  <a:pt x="2199977" y="325735"/>
                  <a:pt x="2193826" y="331093"/>
                  <a:pt x="2181522" y="336649"/>
                </a:cubicBezTo>
                <a:cubicBezTo>
                  <a:pt x="2174776" y="380504"/>
                  <a:pt x="2165449" y="413941"/>
                  <a:pt x="2153543" y="436959"/>
                </a:cubicBezTo>
                <a:cubicBezTo>
                  <a:pt x="2140049" y="464741"/>
                  <a:pt x="2120701" y="487958"/>
                  <a:pt x="2095500" y="506611"/>
                </a:cubicBezTo>
                <a:cubicBezTo>
                  <a:pt x="2074068" y="522287"/>
                  <a:pt x="2046486" y="536079"/>
                  <a:pt x="2012751" y="547985"/>
                </a:cubicBezTo>
                <a:cubicBezTo>
                  <a:pt x="2012354" y="547985"/>
                  <a:pt x="2012057" y="547985"/>
                  <a:pt x="2011858" y="547985"/>
                </a:cubicBezTo>
                <a:cubicBezTo>
                  <a:pt x="2009676" y="547985"/>
                  <a:pt x="2008584" y="546199"/>
                  <a:pt x="2008584" y="542627"/>
                </a:cubicBezTo>
                <a:cubicBezTo>
                  <a:pt x="2008584" y="541238"/>
                  <a:pt x="2008882" y="540345"/>
                  <a:pt x="2009477" y="539948"/>
                </a:cubicBezTo>
                <a:cubicBezTo>
                  <a:pt x="2060872" y="509389"/>
                  <a:pt x="2094904" y="466725"/>
                  <a:pt x="2111573" y="411956"/>
                </a:cubicBezTo>
                <a:cubicBezTo>
                  <a:pt x="2120900" y="385167"/>
                  <a:pt x="2125563" y="348258"/>
                  <a:pt x="2125563" y="301228"/>
                </a:cubicBezTo>
                <a:close/>
                <a:moveTo>
                  <a:pt x="1977330" y="249734"/>
                </a:moveTo>
                <a:cubicBezTo>
                  <a:pt x="1981696" y="249734"/>
                  <a:pt x="1993503" y="257870"/>
                  <a:pt x="2012751" y="274141"/>
                </a:cubicBezTo>
                <a:cubicBezTo>
                  <a:pt x="2022872" y="282476"/>
                  <a:pt x="2027932" y="288627"/>
                  <a:pt x="2027932" y="292596"/>
                </a:cubicBezTo>
                <a:cubicBezTo>
                  <a:pt x="2027932" y="296565"/>
                  <a:pt x="2025352" y="298549"/>
                  <a:pt x="2020193" y="298549"/>
                </a:cubicBezTo>
                <a:lnTo>
                  <a:pt x="1879996" y="298549"/>
                </a:lnTo>
                <a:cubicBezTo>
                  <a:pt x="1872258" y="298549"/>
                  <a:pt x="1862236" y="299740"/>
                  <a:pt x="1849933" y="302121"/>
                </a:cubicBezTo>
                <a:lnTo>
                  <a:pt x="1843385" y="279797"/>
                </a:lnTo>
                <a:cubicBezTo>
                  <a:pt x="1856283" y="282972"/>
                  <a:pt x="1868686" y="284559"/>
                  <a:pt x="1880592" y="284559"/>
                </a:cubicBezTo>
                <a:lnTo>
                  <a:pt x="1943397" y="284559"/>
                </a:lnTo>
                <a:cubicBezTo>
                  <a:pt x="1960860" y="261342"/>
                  <a:pt x="1972171" y="249734"/>
                  <a:pt x="1977330" y="249734"/>
                </a:cubicBezTo>
                <a:close/>
                <a:moveTo>
                  <a:pt x="647402" y="236637"/>
                </a:moveTo>
                <a:cubicBezTo>
                  <a:pt x="648990" y="236637"/>
                  <a:pt x="651570" y="238423"/>
                  <a:pt x="655141" y="241995"/>
                </a:cubicBezTo>
                <a:cubicBezTo>
                  <a:pt x="666055" y="252710"/>
                  <a:pt x="675779" y="259556"/>
                  <a:pt x="684312" y="262533"/>
                </a:cubicBezTo>
                <a:cubicBezTo>
                  <a:pt x="689471" y="264319"/>
                  <a:pt x="696813" y="265212"/>
                  <a:pt x="706338" y="265212"/>
                </a:cubicBezTo>
                <a:cubicBezTo>
                  <a:pt x="719038" y="265212"/>
                  <a:pt x="740370" y="264220"/>
                  <a:pt x="770334" y="262235"/>
                </a:cubicBezTo>
                <a:cubicBezTo>
                  <a:pt x="851694" y="257076"/>
                  <a:pt x="923726" y="253802"/>
                  <a:pt x="986433" y="252412"/>
                </a:cubicBezTo>
                <a:cubicBezTo>
                  <a:pt x="1008459" y="251817"/>
                  <a:pt x="1024235" y="248940"/>
                  <a:pt x="1033760" y="243780"/>
                </a:cubicBezTo>
                <a:cubicBezTo>
                  <a:pt x="1040308" y="240605"/>
                  <a:pt x="1046063" y="239018"/>
                  <a:pt x="1051024" y="239018"/>
                </a:cubicBezTo>
                <a:cubicBezTo>
                  <a:pt x="1059954" y="239018"/>
                  <a:pt x="1069082" y="241002"/>
                  <a:pt x="1078408" y="244971"/>
                </a:cubicBezTo>
                <a:cubicBezTo>
                  <a:pt x="1104404" y="256084"/>
                  <a:pt x="1117401" y="267494"/>
                  <a:pt x="1117401" y="279202"/>
                </a:cubicBezTo>
                <a:cubicBezTo>
                  <a:pt x="1117401" y="285948"/>
                  <a:pt x="1115218" y="291802"/>
                  <a:pt x="1110853" y="296763"/>
                </a:cubicBezTo>
                <a:cubicBezTo>
                  <a:pt x="1106686" y="301327"/>
                  <a:pt x="1101526" y="303609"/>
                  <a:pt x="1095375" y="303609"/>
                </a:cubicBezTo>
                <a:cubicBezTo>
                  <a:pt x="1089422" y="303609"/>
                  <a:pt x="1076622" y="303213"/>
                  <a:pt x="1056977" y="302419"/>
                </a:cubicBezTo>
                <a:cubicBezTo>
                  <a:pt x="1039713" y="301228"/>
                  <a:pt x="1022449" y="300633"/>
                  <a:pt x="1005185" y="300633"/>
                </a:cubicBezTo>
                <a:cubicBezTo>
                  <a:pt x="921246" y="300633"/>
                  <a:pt x="845244" y="303709"/>
                  <a:pt x="777180" y="309860"/>
                </a:cubicBezTo>
                <a:cubicBezTo>
                  <a:pt x="744835" y="312440"/>
                  <a:pt x="724694" y="316309"/>
                  <a:pt x="716756" y="321469"/>
                </a:cubicBezTo>
                <a:cubicBezTo>
                  <a:pt x="712192" y="324644"/>
                  <a:pt x="706735" y="326231"/>
                  <a:pt x="700385" y="326231"/>
                </a:cubicBezTo>
                <a:cubicBezTo>
                  <a:pt x="687090" y="326231"/>
                  <a:pt x="670818" y="312241"/>
                  <a:pt x="651570" y="284262"/>
                </a:cubicBezTo>
                <a:cubicBezTo>
                  <a:pt x="643830" y="273348"/>
                  <a:pt x="639961" y="262334"/>
                  <a:pt x="639961" y="251222"/>
                </a:cubicBezTo>
                <a:cubicBezTo>
                  <a:pt x="639961" y="241498"/>
                  <a:pt x="642441" y="236637"/>
                  <a:pt x="647402" y="236637"/>
                </a:cubicBezTo>
                <a:close/>
                <a:moveTo>
                  <a:pt x="2506861" y="211634"/>
                </a:moveTo>
                <a:lnTo>
                  <a:pt x="2506861" y="350639"/>
                </a:lnTo>
                <a:lnTo>
                  <a:pt x="2599432" y="350639"/>
                </a:lnTo>
                <a:lnTo>
                  <a:pt x="2599432" y="211634"/>
                </a:lnTo>
                <a:close/>
                <a:moveTo>
                  <a:pt x="2774454" y="192584"/>
                </a:moveTo>
                <a:cubicBezTo>
                  <a:pt x="2772866" y="243979"/>
                  <a:pt x="2769989" y="285254"/>
                  <a:pt x="2765822" y="316409"/>
                </a:cubicBezTo>
                <a:lnTo>
                  <a:pt x="2900660" y="316409"/>
                </a:lnTo>
                <a:lnTo>
                  <a:pt x="2900660" y="192584"/>
                </a:lnTo>
                <a:close/>
                <a:moveTo>
                  <a:pt x="1978521" y="171748"/>
                </a:moveTo>
                <a:cubicBezTo>
                  <a:pt x="1982688" y="171748"/>
                  <a:pt x="1994495" y="179685"/>
                  <a:pt x="2013942" y="195560"/>
                </a:cubicBezTo>
                <a:cubicBezTo>
                  <a:pt x="2024062" y="203895"/>
                  <a:pt x="2029122" y="210046"/>
                  <a:pt x="2029122" y="214015"/>
                </a:cubicBezTo>
                <a:cubicBezTo>
                  <a:pt x="2029122" y="217984"/>
                  <a:pt x="2026543" y="219968"/>
                  <a:pt x="2021383" y="219968"/>
                </a:cubicBezTo>
                <a:lnTo>
                  <a:pt x="1879996" y="219968"/>
                </a:lnTo>
                <a:cubicBezTo>
                  <a:pt x="1871860" y="219968"/>
                  <a:pt x="1861641" y="221159"/>
                  <a:pt x="1849338" y="223540"/>
                </a:cubicBezTo>
                <a:lnTo>
                  <a:pt x="1842790" y="201216"/>
                </a:lnTo>
                <a:cubicBezTo>
                  <a:pt x="1855688" y="204391"/>
                  <a:pt x="1868090" y="205978"/>
                  <a:pt x="1879996" y="205978"/>
                </a:cubicBezTo>
                <a:lnTo>
                  <a:pt x="1943993" y="205978"/>
                </a:lnTo>
                <a:cubicBezTo>
                  <a:pt x="1961852" y="183158"/>
                  <a:pt x="1973361" y="171748"/>
                  <a:pt x="1978521" y="171748"/>
                </a:cubicBezTo>
                <a:close/>
                <a:moveTo>
                  <a:pt x="1346001" y="159841"/>
                </a:moveTo>
                <a:cubicBezTo>
                  <a:pt x="1364258" y="159841"/>
                  <a:pt x="1385788" y="167779"/>
                  <a:pt x="1410593" y="183654"/>
                </a:cubicBezTo>
                <a:cubicBezTo>
                  <a:pt x="1422896" y="191393"/>
                  <a:pt x="1429047" y="200124"/>
                  <a:pt x="1429047" y="209848"/>
                </a:cubicBezTo>
                <a:cubicBezTo>
                  <a:pt x="1429047" y="215602"/>
                  <a:pt x="1426170" y="220861"/>
                  <a:pt x="1420415" y="225623"/>
                </a:cubicBezTo>
                <a:cubicBezTo>
                  <a:pt x="1417042" y="228600"/>
                  <a:pt x="1413569" y="235545"/>
                  <a:pt x="1409997" y="246459"/>
                </a:cubicBezTo>
                <a:cubicBezTo>
                  <a:pt x="1393329" y="296862"/>
                  <a:pt x="1376660" y="334665"/>
                  <a:pt x="1359991" y="359866"/>
                </a:cubicBezTo>
                <a:cubicBezTo>
                  <a:pt x="1326257" y="411460"/>
                  <a:pt x="1285180" y="449262"/>
                  <a:pt x="1236761" y="473273"/>
                </a:cubicBezTo>
                <a:cubicBezTo>
                  <a:pt x="1230411" y="476448"/>
                  <a:pt x="1226343" y="478036"/>
                  <a:pt x="1224558" y="478036"/>
                </a:cubicBezTo>
                <a:cubicBezTo>
                  <a:pt x="1220986" y="478036"/>
                  <a:pt x="1219200" y="475952"/>
                  <a:pt x="1219200" y="471785"/>
                </a:cubicBezTo>
                <a:cubicBezTo>
                  <a:pt x="1219200" y="469801"/>
                  <a:pt x="1221184" y="467023"/>
                  <a:pt x="1225153" y="463451"/>
                </a:cubicBezTo>
                <a:cubicBezTo>
                  <a:pt x="1259086" y="433884"/>
                  <a:pt x="1287859" y="398264"/>
                  <a:pt x="1311473" y="356592"/>
                </a:cubicBezTo>
                <a:cubicBezTo>
                  <a:pt x="1327944" y="327422"/>
                  <a:pt x="1341933" y="292100"/>
                  <a:pt x="1353443" y="250627"/>
                </a:cubicBezTo>
                <a:cubicBezTo>
                  <a:pt x="1358404" y="232370"/>
                  <a:pt x="1360884" y="217984"/>
                  <a:pt x="1360884" y="207466"/>
                </a:cubicBezTo>
                <a:cubicBezTo>
                  <a:pt x="1360884" y="196155"/>
                  <a:pt x="1350664" y="186333"/>
                  <a:pt x="1330226" y="177998"/>
                </a:cubicBezTo>
                <a:cubicBezTo>
                  <a:pt x="1324868" y="176014"/>
                  <a:pt x="1322189" y="174228"/>
                  <a:pt x="1322189" y="172641"/>
                </a:cubicBezTo>
                <a:cubicBezTo>
                  <a:pt x="1322189" y="170259"/>
                  <a:pt x="1324967" y="167481"/>
                  <a:pt x="1330523" y="164306"/>
                </a:cubicBezTo>
                <a:cubicBezTo>
                  <a:pt x="1335682" y="161330"/>
                  <a:pt x="1340842" y="159841"/>
                  <a:pt x="1346001" y="159841"/>
                </a:cubicBezTo>
                <a:close/>
                <a:moveTo>
                  <a:pt x="126802" y="159841"/>
                </a:moveTo>
                <a:cubicBezTo>
                  <a:pt x="145058" y="159841"/>
                  <a:pt x="166588" y="167779"/>
                  <a:pt x="191393" y="183654"/>
                </a:cubicBezTo>
                <a:cubicBezTo>
                  <a:pt x="203696" y="191393"/>
                  <a:pt x="209848" y="200124"/>
                  <a:pt x="209848" y="209848"/>
                </a:cubicBezTo>
                <a:cubicBezTo>
                  <a:pt x="209848" y="215602"/>
                  <a:pt x="206970" y="220861"/>
                  <a:pt x="201216" y="225623"/>
                </a:cubicBezTo>
                <a:cubicBezTo>
                  <a:pt x="197842" y="228600"/>
                  <a:pt x="194370" y="235545"/>
                  <a:pt x="190798" y="246459"/>
                </a:cubicBezTo>
                <a:cubicBezTo>
                  <a:pt x="174129" y="296862"/>
                  <a:pt x="157460" y="334665"/>
                  <a:pt x="140791" y="359866"/>
                </a:cubicBezTo>
                <a:cubicBezTo>
                  <a:pt x="107057" y="411460"/>
                  <a:pt x="65980" y="449262"/>
                  <a:pt x="17562" y="473273"/>
                </a:cubicBezTo>
                <a:cubicBezTo>
                  <a:pt x="11212" y="476448"/>
                  <a:pt x="7144" y="478036"/>
                  <a:pt x="5358" y="478036"/>
                </a:cubicBezTo>
                <a:cubicBezTo>
                  <a:pt x="1786" y="478036"/>
                  <a:pt x="0" y="475952"/>
                  <a:pt x="0" y="471785"/>
                </a:cubicBezTo>
                <a:cubicBezTo>
                  <a:pt x="0" y="469801"/>
                  <a:pt x="1984" y="467023"/>
                  <a:pt x="5953" y="463451"/>
                </a:cubicBezTo>
                <a:cubicBezTo>
                  <a:pt x="39886" y="433884"/>
                  <a:pt x="68659" y="398264"/>
                  <a:pt x="92273" y="356592"/>
                </a:cubicBezTo>
                <a:cubicBezTo>
                  <a:pt x="108744" y="327422"/>
                  <a:pt x="122734" y="292100"/>
                  <a:pt x="134243" y="250627"/>
                </a:cubicBezTo>
                <a:cubicBezTo>
                  <a:pt x="139204" y="232370"/>
                  <a:pt x="141684" y="217984"/>
                  <a:pt x="141684" y="207466"/>
                </a:cubicBezTo>
                <a:cubicBezTo>
                  <a:pt x="141684" y="196155"/>
                  <a:pt x="131465" y="186333"/>
                  <a:pt x="111026" y="177998"/>
                </a:cubicBezTo>
                <a:cubicBezTo>
                  <a:pt x="105668" y="176014"/>
                  <a:pt x="102989" y="174228"/>
                  <a:pt x="102989" y="172641"/>
                </a:cubicBezTo>
                <a:cubicBezTo>
                  <a:pt x="102989" y="170259"/>
                  <a:pt x="105767" y="167481"/>
                  <a:pt x="111323" y="164306"/>
                </a:cubicBezTo>
                <a:cubicBezTo>
                  <a:pt x="116483" y="161330"/>
                  <a:pt x="121642" y="159841"/>
                  <a:pt x="126802" y="159841"/>
                </a:cubicBezTo>
                <a:close/>
                <a:moveTo>
                  <a:pt x="2120205" y="139601"/>
                </a:moveTo>
                <a:lnTo>
                  <a:pt x="2120205" y="267593"/>
                </a:lnTo>
                <a:lnTo>
                  <a:pt x="2287786" y="267593"/>
                </a:lnTo>
                <a:lnTo>
                  <a:pt x="2287786" y="139601"/>
                </a:lnTo>
                <a:close/>
                <a:moveTo>
                  <a:pt x="1459408" y="97036"/>
                </a:moveTo>
                <a:cubicBezTo>
                  <a:pt x="1474093" y="97036"/>
                  <a:pt x="1492547" y="104080"/>
                  <a:pt x="1514772" y="118170"/>
                </a:cubicBezTo>
                <a:cubicBezTo>
                  <a:pt x="1531044" y="128290"/>
                  <a:pt x="1539180" y="138708"/>
                  <a:pt x="1539180" y="149423"/>
                </a:cubicBezTo>
                <a:cubicBezTo>
                  <a:pt x="1539180" y="154980"/>
                  <a:pt x="1536402" y="160635"/>
                  <a:pt x="1530846" y="166390"/>
                </a:cubicBezTo>
                <a:cubicBezTo>
                  <a:pt x="1528068" y="169168"/>
                  <a:pt x="1526381" y="174030"/>
                  <a:pt x="1525786" y="180975"/>
                </a:cubicBezTo>
                <a:cubicBezTo>
                  <a:pt x="1525389" y="197644"/>
                  <a:pt x="1524397" y="243582"/>
                  <a:pt x="1522809" y="318790"/>
                </a:cubicBezTo>
                <a:lnTo>
                  <a:pt x="1522809" y="364034"/>
                </a:lnTo>
                <a:cubicBezTo>
                  <a:pt x="1522809" y="369193"/>
                  <a:pt x="1523801" y="371773"/>
                  <a:pt x="1525786" y="371773"/>
                </a:cubicBezTo>
                <a:cubicBezTo>
                  <a:pt x="1528564" y="371773"/>
                  <a:pt x="1533425" y="370185"/>
                  <a:pt x="1540371" y="367010"/>
                </a:cubicBezTo>
                <a:cubicBezTo>
                  <a:pt x="1582043" y="349151"/>
                  <a:pt x="1616868" y="332184"/>
                  <a:pt x="1644848" y="316111"/>
                </a:cubicBezTo>
                <a:cubicBezTo>
                  <a:pt x="1677193" y="297259"/>
                  <a:pt x="1709440" y="274836"/>
                  <a:pt x="1741586" y="248841"/>
                </a:cubicBezTo>
                <a:cubicBezTo>
                  <a:pt x="1749524" y="242292"/>
                  <a:pt x="1754584" y="239018"/>
                  <a:pt x="1756767" y="239018"/>
                </a:cubicBezTo>
                <a:cubicBezTo>
                  <a:pt x="1760934" y="239018"/>
                  <a:pt x="1763018" y="240804"/>
                  <a:pt x="1763018" y="244376"/>
                </a:cubicBezTo>
                <a:cubicBezTo>
                  <a:pt x="1763018" y="246162"/>
                  <a:pt x="1761331" y="249039"/>
                  <a:pt x="1757958" y="253008"/>
                </a:cubicBezTo>
                <a:cubicBezTo>
                  <a:pt x="1716087" y="310555"/>
                  <a:pt x="1644352" y="369292"/>
                  <a:pt x="1542752" y="429220"/>
                </a:cubicBezTo>
                <a:cubicBezTo>
                  <a:pt x="1537394" y="432594"/>
                  <a:pt x="1533425" y="436860"/>
                  <a:pt x="1530846" y="442019"/>
                </a:cubicBezTo>
                <a:cubicBezTo>
                  <a:pt x="1527671" y="447774"/>
                  <a:pt x="1522908" y="450652"/>
                  <a:pt x="1516558" y="450652"/>
                </a:cubicBezTo>
                <a:cubicBezTo>
                  <a:pt x="1507430" y="450652"/>
                  <a:pt x="1497310" y="444103"/>
                  <a:pt x="1486197" y="431006"/>
                </a:cubicBezTo>
                <a:cubicBezTo>
                  <a:pt x="1474886" y="417116"/>
                  <a:pt x="1469231" y="404912"/>
                  <a:pt x="1469231" y="394395"/>
                </a:cubicBezTo>
                <a:cubicBezTo>
                  <a:pt x="1469231" y="391815"/>
                  <a:pt x="1469826" y="388342"/>
                  <a:pt x="1471017" y="383977"/>
                </a:cubicBezTo>
                <a:cubicBezTo>
                  <a:pt x="1473001" y="377230"/>
                  <a:pt x="1473993" y="364827"/>
                  <a:pt x="1473993" y="346770"/>
                </a:cubicBezTo>
                <a:cubicBezTo>
                  <a:pt x="1473993" y="286643"/>
                  <a:pt x="1473795" y="230783"/>
                  <a:pt x="1473398" y="179189"/>
                </a:cubicBezTo>
                <a:cubicBezTo>
                  <a:pt x="1473398" y="159147"/>
                  <a:pt x="1472009" y="145752"/>
                  <a:pt x="1469231" y="139005"/>
                </a:cubicBezTo>
                <a:cubicBezTo>
                  <a:pt x="1465858" y="130473"/>
                  <a:pt x="1456432" y="123130"/>
                  <a:pt x="1440954" y="116979"/>
                </a:cubicBezTo>
                <a:cubicBezTo>
                  <a:pt x="1436191" y="115193"/>
                  <a:pt x="1433810" y="113010"/>
                  <a:pt x="1433810" y="110430"/>
                </a:cubicBezTo>
                <a:cubicBezTo>
                  <a:pt x="1433810" y="107652"/>
                  <a:pt x="1436588" y="104676"/>
                  <a:pt x="1442144" y="101501"/>
                </a:cubicBezTo>
                <a:cubicBezTo>
                  <a:pt x="1447304" y="98524"/>
                  <a:pt x="1453058" y="97036"/>
                  <a:pt x="1459408" y="97036"/>
                </a:cubicBezTo>
                <a:close/>
                <a:moveTo>
                  <a:pt x="240209" y="97036"/>
                </a:moveTo>
                <a:cubicBezTo>
                  <a:pt x="254893" y="97036"/>
                  <a:pt x="273348" y="104080"/>
                  <a:pt x="295573" y="118170"/>
                </a:cubicBezTo>
                <a:cubicBezTo>
                  <a:pt x="311844" y="128290"/>
                  <a:pt x="319980" y="138708"/>
                  <a:pt x="319980" y="149423"/>
                </a:cubicBezTo>
                <a:cubicBezTo>
                  <a:pt x="319980" y="154980"/>
                  <a:pt x="317202" y="160635"/>
                  <a:pt x="311646" y="166390"/>
                </a:cubicBezTo>
                <a:cubicBezTo>
                  <a:pt x="308868" y="169168"/>
                  <a:pt x="307181" y="174030"/>
                  <a:pt x="306586" y="180975"/>
                </a:cubicBezTo>
                <a:cubicBezTo>
                  <a:pt x="306189" y="197644"/>
                  <a:pt x="305197" y="243582"/>
                  <a:pt x="303609" y="318790"/>
                </a:cubicBezTo>
                <a:lnTo>
                  <a:pt x="303609" y="364034"/>
                </a:lnTo>
                <a:cubicBezTo>
                  <a:pt x="303609" y="369193"/>
                  <a:pt x="304602" y="371773"/>
                  <a:pt x="306586" y="371773"/>
                </a:cubicBezTo>
                <a:cubicBezTo>
                  <a:pt x="309364" y="371773"/>
                  <a:pt x="314226" y="370185"/>
                  <a:pt x="321171" y="367010"/>
                </a:cubicBezTo>
                <a:cubicBezTo>
                  <a:pt x="362843" y="349151"/>
                  <a:pt x="397669" y="332184"/>
                  <a:pt x="425648" y="316111"/>
                </a:cubicBezTo>
                <a:cubicBezTo>
                  <a:pt x="457994" y="297259"/>
                  <a:pt x="490240" y="274836"/>
                  <a:pt x="522387" y="248841"/>
                </a:cubicBezTo>
                <a:cubicBezTo>
                  <a:pt x="530324" y="242292"/>
                  <a:pt x="535384" y="239018"/>
                  <a:pt x="537567" y="239018"/>
                </a:cubicBezTo>
                <a:cubicBezTo>
                  <a:pt x="541734" y="239018"/>
                  <a:pt x="543818" y="240804"/>
                  <a:pt x="543818" y="244376"/>
                </a:cubicBezTo>
                <a:cubicBezTo>
                  <a:pt x="543818" y="246162"/>
                  <a:pt x="542131" y="249039"/>
                  <a:pt x="538758" y="253008"/>
                </a:cubicBezTo>
                <a:cubicBezTo>
                  <a:pt x="496887" y="310555"/>
                  <a:pt x="425152" y="369292"/>
                  <a:pt x="323552" y="429220"/>
                </a:cubicBezTo>
                <a:cubicBezTo>
                  <a:pt x="318195" y="432594"/>
                  <a:pt x="314226" y="436860"/>
                  <a:pt x="311646" y="442019"/>
                </a:cubicBezTo>
                <a:cubicBezTo>
                  <a:pt x="308471" y="447774"/>
                  <a:pt x="303709" y="450652"/>
                  <a:pt x="297359" y="450652"/>
                </a:cubicBezTo>
                <a:cubicBezTo>
                  <a:pt x="288230" y="450652"/>
                  <a:pt x="278110" y="444103"/>
                  <a:pt x="266998" y="431006"/>
                </a:cubicBezTo>
                <a:cubicBezTo>
                  <a:pt x="255687" y="417116"/>
                  <a:pt x="250031" y="404912"/>
                  <a:pt x="250031" y="394395"/>
                </a:cubicBezTo>
                <a:cubicBezTo>
                  <a:pt x="250031" y="391815"/>
                  <a:pt x="250627" y="388342"/>
                  <a:pt x="251817" y="383977"/>
                </a:cubicBezTo>
                <a:cubicBezTo>
                  <a:pt x="253802" y="377230"/>
                  <a:pt x="254794" y="364827"/>
                  <a:pt x="254794" y="346770"/>
                </a:cubicBezTo>
                <a:cubicBezTo>
                  <a:pt x="254794" y="286643"/>
                  <a:pt x="254595" y="230783"/>
                  <a:pt x="254198" y="179189"/>
                </a:cubicBezTo>
                <a:cubicBezTo>
                  <a:pt x="254198" y="159147"/>
                  <a:pt x="252809" y="145752"/>
                  <a:pt x="250031" y="139005"/>
                </a:cubicBezTo>
                <a:cubicBezTo>
                  <a:pt x="246658" y="130473"/>
                  <a:pt x="237232" y="123130"/>
                  <a:pt x="221754" y="116979"/>
                </a:cubicBezTo>
                <a:cubicBezTo>
                  <a:pt x="216991" y="115193"/>
                  <a:pt x="214610" y="113010"/>
                  <a:pt x="214610" y="110430"/>
                </a:cubicBezTo>
                <a:cubicBezTo>
                  <a:pt x="214610" y="107652"/>
                  <a:pt x="217388" y="104676"/>
                  <a:pt x="222945" y="101501"/>
                </a:cubicBezTo>
                <a:cubicBezTo>
                  <a:pt x="228104" y="98524"/>
                  <a:pt x="233859" y="97036"/>
                  <a:pt x="240209" y="97036"/>
                </a:cubicBezTo>
                <a:close/>
                <a:moveTo>
                  <a:pt x="1998166" y="87809"/>
                </a:moveTo>
                <a:cubicBezTo>
                  <a:pt x="2002333" y="87809"/>
                  <a:pt x="2015132" y="96540"/>
                  <a:pt x="2036564" y="114002"/>
                </a:cubicBezTo>
                <a:cubicBezTo>
                  <a:pt x="2047478" y="122734"/>
                  <a:pt x="2052935" y="129084"/>
                  <a:pt x="2052935" y="133052"/>
                </a:cubicBezTo>
                <a:cubicBezTo>
                  <a:pt x="2052935" y="137021"/>
                  <a:pt x="2050355" y="139005"/>
                  <a:pt x="2045196" y="139005"/>
                </a:cubicBezTo>
                <a:lnTo>
                  <a:pt x="1863923" y="139005"/>
                </a:lnTo>
                <a:cubicBezTo>
                  <a:pt x="1853803" y="139005"/>
                  <a:pt x="1841500" y="140196"/>
                  <a:pt x="1827014" y="142577"/>
                </a:cubicBezTo>
                <a:lnTo>
                  <a:pt x="1820168" y="120253"/>
                </a:lnTo>
                <a:cubicBezTo>
                  <a:pt x="1835844" y="123428"/>
                  <a:pt x="1850429" y="125016"/>
                  <a:pt x="1863923" y="125016"/>
                </a:cubicBezTo>
                <a:lnTo>
                  <a:pt x="1962745" y="125016"/>
                </a:lnTo>
                <a:cubicBezTo>
                  <a:pt x="1981001" y="100211"/>
                  <a:pt x="1992808" y="87809"/>
                  <a:pt x="1998166" y="87809"/>
                </a:cubicBezTo>
                <a:close/>
                <a:moveTo>
                  <a:pt x="2506861" y="69949"/>
                </a:moveTo>
                <a:lnTo>
                  <a:pt x="2506861" y="197644"/>
                </a:lnTo>
                <a:lnTo>
                  <a:pt x="2599432" y="197644"/>
                </a:lnTo>
                <a:lnTo>
                  <a:pt x="2599432" y="69949"/>
                </a:lnTo>
                <a:close/>
                <a:moveTo>
                  <a:pt x="2774454" y="55364"/>
                </a:moveTo>
                <a:lnTo>
                  <a:pt x="2774454" y="80367"/>
                </a:lnTo>
                <a:cubicBezTo>
                  <a:pt x="2774850" y="99020"/>
                  <a:pt x="2775049" y="116185"/>
                  <a:pt x="2775049" y="131862"/>
                </a:cubicBezTo>
                <a:cubicBezTo>
                  <a:pt x="2775049" y="147538"/>
                  <a:pt x="2774850" y="163116"/>
                  <a:pt x="2774454" y="178594"/>
                </a:cubicBezTo>
                <a:lnTo>
                  <a:pt x="2900660" y="178594"/>
                </a:lnTo>
                <a:lnTo>
                  <a:pt x="2900660" y="55364"/>
                </a:lnTo>
                <a:close/>
                <a:moveTo>
                  <a:pt x="2448222" y="22920"/>
                </a:moveTo>
                <a:cubicBezTo>
                  <a:pt x="2468860" y="32445"/>
                  <a:pt x="2489795" y="43458"/>
                  <a:pt x="2511028" y="55959"/>
                </a:cubicBezTo>
                <a:lnTo>
                  <a:pt x="2591990" y="55959"/>
                </a:lnTo>
                <a:cubicBezTo>
                  <a:pt x="2607468" y="37306"/>
                  <a:pt x="2617490" y="27980"/>
                  <a:pt x="2622054" y="27980"/>
                </a:cubicBezTo>
                <a:cubicBezTo>
                  <a:pt x="2626420" y="27980"/>
                  <a:pt x="2637532" y="34627"/>
                  <a:pt x="2655391" y="47923"/>
                </a:cubicBezTo>
                <a:cubicBezTo>
                  <a:pt x="2664916" y="55066"/>
                  <a:pt x="2669679" y="60821"/>
                  <a:pt x="2669679" y="65187"/>
                </a:cubicBezTo>
                <a:cubicBezTo>
                  <a:pt x="2669679" y="68957"/>
                  <a:pt x="2664321" y="75406"/>
                  <a:pt x="2653605" y="84534"/>
                </a:cubicBezTo>
                <a:lnTo>
                  <a:pt x="2653605" y="133945"/>
                </a:lnTo>
                <a:lnTo>
                  <a:pt x="2656880" y="390823"/>
                </a:lnTo>
                <a:cubicBezTo>
                  <a:pt x="2656880" y="406301"/>
                  <a:pt x="2645668" y="414040"/>
                  <a:pt x="2623244" y="414040"/>
                </a:cubicBezTo>
                <a:cubicBezTo>
                  <a:pt x="2607370" y="414040"/>
                  <a:pt x="2599432" y="407690"/>
                  <a:pt x="2599432" y="394990"/>
                </a:cubicBezTo>
                <a:lnTo>
                  <a:pt x="2599432" y="364629"/>
                </a:lnTo>
                <a:lnTo>
                  <a:pt x="2506861" y="364629"/>
                </a:lnTo>
                <a:lnTo>
                  <a:pt x="2506861" y="401241"/>
                </a:lnTo>
                <a:cubicBezTo>
                  <a:pt x="2506861" y="416322"/>
                  <a:pt x="2495848" y="423862"/>
                  <a:pt x="2473821" y="423862"/>
                </a:cubicBezTo>
                <a:cubicBezTo>
                  <a:pt x="2457549" y="423862"/>
                  <a:pt x="2449413" y="417512"/>
                  <a:pt x="2449413" y="404812"/>
                </a:cubicBezTo>
                <a:lnTo>
                  <a:pt x="2452092" y="186630"/>
                </a:lnTo>
                <a:cubicBezTo>
                  <a:pt x="2452092" y="121345"/>
                  <a:pt x="2450802" y="66774"/>
                  <a:pt x="2448222" y="22920"/>
                </a:cubicBezTo>
                <a:close/>
                <a:moveTo>
                  <a:pt x="1981200" y="7144"/>
                </a:moveTo>
                <a:cubicBezTo>
                  <a:pt x="1985367" y="7144"/>
                  <a:pt x="1997571" y="15677"/>
                  <a:pt x="2017812" y="32742"/>
                </a:cubicBezTo>
                <a:cubicBezTo>
                  <a:pt x="2027932" y="41077"/>
                  <a:pt x="2032992" y="47228"/>
                  <a:pt x="2032992" y="51197"/>
                </a:cubicBezTo>
                <a:cubicBezTo>
                  <a:pt x="2032992" y="55166"/>
                  <a:pt x="2030313" y="57150"/>
                  <a:pt x="2024955" y="57150"/>
                </a:cubicBezTo>
                <a:lnTo>
                  <a:pt x="1883568" y="57150"/>
                </a:lnTo>
                <a:cubicBezTo>
                  <a:pt x="1874440" y="57150"/>
                  <a:pt x="1862832" y="58341"/>
                  <a:pt x="1848743" y="60722"/>
                </a:cubicBezTo>
                <a:lnTo>
                  <a:pt x="1842194" y="38398"/>
                </a:lnTo>
                <a:cubicBezTo>
                  <a:pt x="1856680" y="41573"/>
                  <a:pt x="1870472" y="43160"/>
                  <a:pt x="1883568" y="43160"/>
                </a:cubicBezTo>
                <a:lnTo>
                  <a:pt x="1945183" y="43160"/>
                </a:lnTo>
                <a:cubicBezTo>
                  <a:pt x="1964035" y="19149"/>
                  <a:pt x="1976040" y="7144"/>
                  <a:pt x="1981200" y="7144"/>
                </a:cubicBezTo>
                <a:close/>
                <a:moveTo>
                  <a:pt x="2099667" y="6846"/>
                </a:moveTo>
                <a:cubicBezTo>
                  <a:pt x="2100064" y="6846"/>
                  <a:pt x="2100362" y="6945"/>
                  <a:pt x="2100560" y="7144"/>
                </a:cubicBezTo>
                <a:cubicBezTo>
                  <a:pt x="2155527" y="25202"/>
                  <a:pt x="2183011" y="49113"/>
                  <a:pt x="2183011" y="78879"/>
                </a:cubicBezTo>
                <a:cubicBezTo>
                  <a:pt x="2183011" y="89793"/>
                  <a:pt x="2179538" y="98524"/>
                  <a:pt x="2172593" y="105073"/>
                </a:cubicBezTo>
                <a:cubicBezTo>
                  <a:pt x="2166640" y="110629"/>
                  <a:pt x="2159298" y="113407"/>
                  <a:pt x="2150566" y="113407"/>
                </a:cubicBezTo>
                <a:cubicBezTo>
                  <a:pt x="2141636" y="113407"/>
                  <a:pt x="2135584" y="110827"/>
                  <a:pt x="2132409" y="105668"/>
                </a:cubicBezTo>
                <a:cubicBezTo>
                  <a:pt x="2129631" y="101104"/>
                  <a:pt x="2126357" y="90289"/>
                  <a:pt x="2122586" y="73223"/>
                </a:cubicBezTo>
                <a:cubicBezTo>
                  <a:pt x="2117228" y="48617"/>
                  <a:pt x="2108299" y="28773"/>
                  <a:pt x="2095797" y="13692"/>
                </a:cubicBezTo>
                <a:cubicBezTo>
                  <a:pt x="2095400" y="13295"/>
                  <a:pt x="2095202" y="12799"/>
                  <a:pt x="2095202" y="12204"/>
                </a:cubicBezTo>
                <a:cubicBezTo>
                  <a:pt x="2095202" y="8632"/>
                  <a:pt x="2096690" y="6846"/>
                  <a:pt x="2099667" y="6846"/>
                </a:cubicBezTo>
                <a:close/>
                <a:moveTo>
                  <a:pt x="2712244" y="6548"/>
                </a:moveTo>
                <a:cubicBezTo>
                  <a:pt x="2737644" y="18058"/>
                  <a:pt x="2759968" y="29666"/>
                  <a:pt x="2779216" y="41374"/>
                </a:cubicBezTo>
                <a:lnTo>
                  <a:pt x="2893814" y="41374"/>
                </a:lnTo>
                <a:cubicBezTo>
                  <a:pt x="2910681" y="22324"/>
                  <a:pt x="2921298" y="12799"/>
                  <a:pt x="2925663" y="12799"/>
                </a:cubicBezTo>
                <a:cubicBezTo>
                  <a:pt x="2929830" y="12799"/>
                  <a:pt x="2941340" y="20141"/>
                  <a:pt x="2960191" y="34826"/>
                </a:cubicBezTo>
                <a:cubicBezTo>
                  <a:pt x="2969716" y="42366"/>
                  <a:pt x="2974479" y="48220"/>
                  <a:pt x="2974479" y="52387"/>
                </a:cubicBezTo>
                <a:cubicBezTo>
                  <a:pt x="2974479" y="56356"/>
                  <a:pt x="2968922" y="62210"/>
                  <a:pt x="2957810" y="69949"/>
                </a:cubicBezTo>
                <a:lnTo>
                  <a:pt x="2957810" y="104180"/>
                </a:lnTo>
                <a:lnTo>
                  <a:pt x="2959894" y="488454"/>
                </a:lnTo>
                <a:cubicBezTo>
                  <a:pt x="2959894" y="503932"/>
                  <a:pt x="2957909" y="515441"/>
                  <a:pt x="2953940" y="522982"/>
                </a:cubicBezTo>
                <a:cubicBezTo>
                  <a:pt x="2950567" y="529729"/>
                  <a:pt x="2944614" y="535682"/>
                  <a:pt x="2936081" y="540841"/>
                </a:cubicBezTo>
                <a:cubicBezTo>
                  <a:pt x="2923580" y="548977"/>
                  <a:pt x="2908697" y="553045"/>
                  <a:pt x="2891433" y="553045"/>
                </a:cubicBezTo>
                <a:cubicBezTo>
                  <a:pt x="2885281" y="553045"/>
                  <a:pt x="2881412" y="552152"/>
                  <a:pt x="2879824" y="550366"/>
                </a:cubicBezTo>
                <a:cubicBezTo>
                  <a:pt x="2878237" y="548977"/>
                  <a:pt x="2877046" y="545802"/>
                  <a:pt x="2876252" y="540841"/>
                </a:cubicBezTo>
                <a:cubicBezTo>
                  <a:pt x="2874070" y="527943"/>
                  <a:pt x="2867719" y="518319"/>
                  <a:pt x="2857202" y="511969"/>
                </a:cubicBezTo>
                <a:cubicBezTo>
                  <a:pt x="2848669" y="507008"/>
                  <a:pt x="2832993" y="501551"/>
                  <a:pt x="2810172" y="495598"/>
                </a:cubicBezTo>
                <a:cubicBezTo>
                  <a:pt x="2808783" y="495201"/>
                  <a:pt x="2808089" y="493911"/>
                  <a:pt x="2808089" y="491728"/>
                </a:cubicBezTo>
                <a:cubicBezTo>
                  <a:pt x="2808089" y="489347"/>
                  <a:pt x="2808783" y="488156"/>
                  <a:pt x="2810172" y="488156"/>
                </a:cubicBezTo>
                <a:cubicBezTo>
                  <a:pt x="2839144" y="489942"/>
                  <a:pt x="2865834" y="490835"/>
                  <a:pt x="2890242" y="490835"/>
                </a:cubicBezTo>
                <a:cubicBezTo>
                  <a:pt x="2894806" y="490835"/>
                  <a:pt x="2897684" y="490041"/>
                  <a:pt x="2898874" y="488454"/>
                </a:cubicBezTo>
                <a:cubicBezTo>
                  <a:pt x="2900065" y="487065"/>
                  <a:pt x="2900660" y="484386"/>
                  <a:pt x="2900660" y="480417"/>
                </a:cubicBezTo>
                <a:lnTo>
                  <a:pt x="2900660" y="330398"/>
                </a:lnTo>
                <a:lnTo>
                  <a:pt x="2763440" y="330398"/>
                </a:lnTo>
                <a:cubicBezTo>
                  <a:pt x="2758480" y="357981"/>
                  <a:pt x="2751534" y="382191"/>
                  <a:pt x="2742604" y="403027"/>
                </a:cubicBezTo>
                <a:cubicBezTo>
                  <a:pt x="2713633" y="470297"/>
                  <a:pt x="2663031" y="520601"/>
                  <a:pt x="2590800" y="553938"/>
                </a:cubicBezTo>
                <a:cubicBezTo>
                  <a:pt x="2590601" y="554137"/>
                  <a:pt x="2590304" y="554236"/>
                  <a:pt x="2589907" y="554236"/>
                </a:cubicBezTo>
                <a:cubicBezTo>
                  <a:pt x="2586534" y="554236"/>
                  <a:pt x="2584847" y="552748"/>
                  <a:pt x="2584847" y="549771"/>
                </a:cubicBezTo>
                <a:cubicBezTo>
                  <a:pt x="2584847" y="549374"/>
                  <a:pt x="2585045" y="548977"/>
                  <a:pt x="2585442" y="548580"/>
                </a:cubicBezTo>
                <a:cubicBezTo>
                  <a:pt x="2615208" y="523776"/>
                  <a:pt x="2638722" y="498475"/>
                  <a:pt x="2655986" y="472678"/>
                </a:cubicBezTo>
                <a:cubicBezTo>
                  <a:pt x="2670472" y="450850"/>
                  <a:pt x="2683073" y="424954"/>
                  <a:pt x="2693789" y="394990"/>
                </a:cubicBezTo>
                <a:cubicBezTo>
                  <a:pt x="2703909" y="366415"/>
                  <a:pt x="2710458" y="330994"/>
                  <a:pt x="2713434" y="288727"/>
                </a:cubicBezTo>
                <a:cubicBezTo>
                  <a:pt x="2715419" y="260350"/>
                  <a:pt x="2716411" y="214709"/>
                  <a:pt x="2716411" y="151805"/>
                </a:cubicBezTo>
                <a:cubicBezTo>
                  <a:pt x="2716411" y="103584"/>
                  <a:pt x="2715022" y="55166"/>
                  <a:pt x="2712244" y="6548"/>
                </a:cubicBezTo>
                <a:close/>
                <a:moveTo>
                  <a:pt x="2254746" y="0"/>
                </a:moveTo>
                <a:cubicBezTo>
                  <a:pt x="2288480" y="12700"/>
                  <a:pt x="2309515" y="21332"/>
                  <a:pt x="2317849" y="25896"/>
                </a:cubicBezTo>
                <a:cubicBezTo>
                  <a:pt x="2325390" y="29865"/>
                  <a:pt x="2329160" y="34032"/>
                  <a:pt x="2329160" y="38398"/>
                </a:cubicBezTo>
                <a:cubicBezTo>
                  <a:pt x="2329160" y="45343"/>
                  <a:pt x="2321024" y="49609"/>
                  <a:pt x="2304752" y="51197"/>
                </a:cubicBezTo>
                <a:cubicBezTo>
                  <a:pt x="2279154" y="84137"/>
                  <a:pt x="2256234" y="108942"/>
                  <a:pt x="2235994" y="125611"/>
                </a:cubicBezTo>
                <a:lnTo>
                  <a:pt x="2283618" y="125611"/>
                </a:lnTo>
                <a:cubicBezTo>
                  <a:pt x="2298898" y="109339"/>
                  <a:pt x="2308622" y="101203"/>
                  <a:pt x="2312789" y="101203"/>
                </a:cubicBezTo>
                <a:cubicBezTo>
                  <a:pt x="2317154" y="101203"/>
                  <a:pt x="2327473" y="107950"/>
                  <a:pt x="2343745" y="121444"/>
                </a:cubicBezTo>
                <a:cubicBezTo>
                  <a:pt x="2351881" y="128389"/>
                  <a:pt x="2355949" y="133648"/>
                  <a:pt x="2355949" y="137220"/>
                </a:cubicBezTo>
                <a:cubicBezTo>
                  <a:pt x="2355949" y="141188"/>
                  <a:pt x="2351286" y="146645"/>
                  <a:pt x="2341959" y="153591"/>
                </a:cubicBezTo>
                <a:lnTo>
                  <a:pt x="2341959" y="176808"/>
                </a:lnTo>
                <a:lnTo>
                  <a:pt x="2344340" y="290512"/>
                </a:lnTo>
                <a:cubicBezTo>
                  <a:pt x="2344340" y="305594"/>
                  <a:pt x="2333228" y="313134"/>
                  <a:pt x="2311003" y="313134"/>
                </a:cubicBezTo>
                <a:cubicBezTo>
                  <a:pt x="2295525" y="313134"/>
                  <a:pt x="2287786" y="306884"/>
                  <a:pt x="2287786" y="294382"/>
                </a:cubicBezTo>
                <a:lnTo>
                  <a:pt x="2287786" y="281583"/>
                </a:lnTo>
                <a:lnTo>
                  <a:pt x="2263973" y="281583"/>
                </a:lnTo>
                <a:lnTo>
                  <a:pt x="2263973" y="478334"/>
                </a:lnTo>
                <a:cubicBezTo>
                  <a:pt x="2263973" y="484882"/>
                  <a:pt x="2265958" y="489148"/>
                  <a:pt x="2269926" y="491133"/>
                </a:cubicBezTo>
                <a:cubicBezTo>
                  <a:pt x="2273498" y="492919"/>
                  <a:pt x="2280444" y="493812"/>
                  <a:pt x="2290762" y="493812"/>
                </a:cubicBezTo>
                <a:cubicBezTo>
                  <a:pt x="2307034" y="493812"/>
                  <a:pt x="2318642" y="490339"/>
                  <a:pt x="2325588" y="483394"/>
                </a:cubicBezTo>
                <a:cubicBezTo>
                  <a:pt x="2334518" y="473273"/>
                  <a:pt x="2344836" y="446286"/>
                  <a:pt x="2356544" y="402431"/>
                </a:cubicBezTo>
                <a:cubicBezTo>
                  <a:pt x="2356742" y="401439"/>
                  <a:pt x="2357636" y="400943"/>
                  <a:pt x="2359223" y="400943"/>
                </a:cubicBezTo>
                <a:cubicBezTo>
                  <a:pt x="2362398" y="400943"/>
                  <a:pt x="2363986" y="402034"/>
                  <a:pt x="2363986" y="404217"/>
                </a:cubicBezTo>
                <a:cubicBezTo>
                  <a:pt x="2363986" y="404416"/>
                  <a:pt x="2363589" y="416123"/>
                  <a:pt x="2362795" y="439341"/>
                </a:cubicBezTo>
                <a:cubicBezTo>
                  <a:pt x="2362398" y="451247"/>
                  <a:pt x="2362200" y="459780"/>
                  <a:pt x="2362200" y="464939"/>
                </a:cubicBezTo>
                <a:cubicBezTo>
                  <a:pt x="2362200" y="471091"/>
                  <a:pt x="2362795" y="475059"/>
                  <a:pt x="2363986" y="476845"/>
                </a:cubicBezTo>
                <a:cubicBezTo>
                  <a:pt x="2364978" y="478036"/>
                  <a:pt x="2367855" y="480020"/>
                  <a:pt x="2372618" y="482798"/>
                </a:cubicBezTo>
                <a:cubicBezTo>
                  <a:pt x="2381548" y="488156"/>
                  <a:pt x="2386012" y="495697"/>
                  <a:pt x="2386012" y="505420"/>
                </a:cubicBezTo>
                <a:cubicBezTo>
                  <a:pt x="2386012" y="518517"/>
                  <a:pt x="2378273" y="528042"/>
                  <a:pt x="2362795" y="533995"/>
                </a:cubicBezTo>
                <a:cubicBezTo>
                  <a:pt x="2348508" y="539750"/>
                  <a:pt x="2324298" y="542627"/>
                  <a:pt x="2290167" y="542627"/>
                </a:cubicBezTo>
                <a:cubicBezTo>
                  <a:pt x="2259806" y="542627"/>
                  <a:pt x="2238276" y="538162"/>
                  <a:pt x="2225576" y="529233"/>
                </a:cubicBezTo>
                <a:cubicBezTo>
                  <a:pt x="2214265" y="521295"/>
                  <a:pt x="2208609" y="508893"/>
                  <a:pt x="2208609" y="492026"/>
                </a:cubicBezTo>
                <a:lnTo>
                  <a:pt x="2210395" y="401538"/>
                </a:lnTo>
                <a:lnTo>
                  <a:pt x="2210395" y="281583"/>
                </a:lnTo>
                <a:lnTo>
                  <a:pt x="2120205" y="281583"/>
                </a:lnTo>
                <a:lnTo>
                  <a:pt x="2120205" y="293191"/>
                </a:lnTo>
                <a:cubicBezTo>
                  <a:pt x="2120205" y="307876"/>
                  <a:pt x="2109490" y="315218"/>
                  <a:pt x="2088058" y="315218"/>
                </a:cubicBezTo>
                <a:cubicBezTo>
                  <a:pt x="2072580" y="315218"/>
                  <a:pt x="2064841" y="309166"/>
                  <a:pt x="2064841" y="297061"/>
                </a:cubicBezTo>
                <a:lnTo>
                  <a:pt x="2066627" y="156567"/>
                </a:lnTo>
                <a:cubicBezTo>
                  <a:pt x="2066627" y="134541"/>
                  <a:pt x="2065833" y="114697"/>
                  <a:pt x="2064246" y="97036"/>
                </a:cubicBezTo>
                <a:cubicBezTo>
                  <a:pt x="2086272" y="106164"/>
                  <a:pt x="2106513" y="115689"/>
                  <a:pt x="2124968" y="125611"/>
                </a:cubicBezTo>
                <a:lnTo>
                  <a:pt x="2217241" y="125611"/>
                </a:lnTo>
                <a:cubicBezTo>
                  <a:pt x="2226369" y="104775"/>
                  <a:pt x="2234406" y="82252"/>
                  <a:pt x="2241352" y="58043"/>
                </a:cubicBezTo>
                <a:cubicBezTo>
                  <a:pt x="2247701" y="35421"/>
                  <a:pt x="2252166" y="16073"/>
                  <a:pt x="225474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F04D7C1-6F5F-4377-B859-EB24372150EA}"/>
              </a:ext>
            </a:extLst>
          </p:cNvPr>
          <p:cNvSpPr/>
          <p:nvPr/>
        </p:nvSpPr>
        <p:spPr>
          <a:xfrm>
            <a:off x="8131943" y="2360253"/>
            <a:ext cx="1727449" cy="620171"/>
          </a:xfrm>
          <a:custGeom>
            <a:avLst/>
            <a:gdLst/>
            <a:ahLst/>
            <a:cxnLst/>
            <a:rect l="l" t="t" r="r" b="b"/>
            <a:pathLst>
              <a:path w="1296293" h="454819">
                <a:moveTo>
                  <a:pt x="652462" y="175319"/>
                </a:moveTo>
                <a:cubicBezTo>
                  <a:pt x="635198" y="175319"/>
                  <a:pt x="620216" y="184348"/>
                  <a:pt x="607516" y="202406"/>
                </a:cubicBezTo>
                <a:cubicBezTo>
                  <a:pt x="596800" y="217686"/>
                  <a:pt x="589260" y="237133"/>
                  <a:pt x="584894" y="260747"/>
                </a:cubicBezTo>
                <a:cubicBezTo>
                  <a:pt x="605135" y="261144"/>
                  <a:pt x="620117" y="261342"/>
                  <a:pt x="629840" y="261342"/>
                </a:cubicBezTo>
                <a:cubicBezTo>
                  <a:pt x="651668" y="261342"/>
                  <a:pt x="674687" y="260449"/>
                  <a:pt x="698896" y="258663"/>
                </a:cubicBezTo>
                <a:cubicBezTo>
                  <a:pt x="702468" y="258266"/>
                  <a:pt x="704254" y="255091"/>
                  <a:pt x="704254" y="249138"/>
                </a:cubicBezTo>
                <a:cubicBezTo>
                  <a:pt x="703064" y="227707"/>
                  <a:pt x="698003" y="210145"/>
                  <a:pt x="689074" y="196453"/>
                </a:cubicBezTo>
                <a:cubicBezTo>
                  <a:pt x="679946" y="182364"/>
                  <a:pt x="667742" y="175319"/>
                  <a:pt x="652462" y="175319"/>
                </a:cubicBezTo>
                <a:close/>
                <a:moveTo>
                  <a:pt x="801290" y="166985"/>
                </a:moveTo>
                <a:cubicBezTo>
                  <a:pt x="822325" y="168176"/>
                  <a:pt x="842268" y="168771"/>
                  <a:pt x="861119" y="168771"/>
                </a:cubicBezTo>
                <a:cubicBezTo>
                  <a:pt x="887710" y="168771"/>
                  <a:pt x="911721" y="168176"/>
                  <a:pt x="933152" y="166985"/>
                </a:cubicBezTo>
                <a:cubicBezTo>
                  <a:pt x="936724" y="166985"/>
                  <a:pt x="938510" y="169168"/>
                  <a:pt x="938510" y="173534"/>
                </a:cubicBezTo>
                <a:cubicBezTo>
                  <a:pt x="938510" y="177899"/>
                  <a:pt x="936724" y="180380"/>
                  <a:pt x="933152" y="180975"/>
                </a:cubicBezTo>
                <a:cubicBezTo>
                  <a:pt x="922436" y="182166"/>
                  <a:pt x="916086" y="183158"/>
                  <a:pt x="914102" y="183951"/>
                </a:cubicBezTo>
                <a:cubicBezTo>
                  <a:pt x="912117" y="184745"/>
                  <a:pt x="910530" y="186630"/>
                  <a:pt x="909339" y="189607"/>
                </a:cubicBezTo>
                <a:cubicBezTo>
                  <a:pt x="908347" y="191393"/>
                  <a:pt x="907851" y="193278"/>
                  <a:pt x="907851" y="195262"/>
                </a:cubicBezTo>
                <a:cubicBezTo>
                  <a:pt x="907851" y="200025"/>
                  <a:pt x="912812" y="210145"/>
                  <a:pt x="922734" y="225623"/>
                </a:cubicBezTo>
                <a:lnTo>
                  <a:pt x="952500" y="271165"/>
                </a:lnTo>
                <a:cubicBezTo>
                  <a:pt x="955278" y="267990"/>
                  <a:pt x="958155" y="264120"/>
                  <a:pt x="961132" y="259556"/>
                </a:cubicBezTo>
                <a:lnTo>
                  <a:pt x="989111" y="219968"/>
                </a:lnTo>
                <a:cubicBezTo>
                  <a:pt x="995263" y="210840"/>
                  <a:pt x="998339" y="203994"/>
                  <a:pt x="998339" y="199430"/>
                </a:cubicBezTo>
                <a:cubicBezTo>
                  <a:pt x="998339" y="197445"/>
                  <a:pt x="997842" y="195163"/>
                  <a:pt x="996850" y="192584"/>
                </a:cubicBezTo>
                <a:cubicBezTo>
                  <a:pt x="995461" y="186432"/>
                  <a:pt x="986928" y="182562"/>
                  <a:pt x="971252" y="180975"/>
                </a:cubicBezTo>
                <a:cubicBezTo>
                  <a:pt x="967283" y="180578"/>
                  <a:pt x="965299" y="178098"/>
                  <a:pt x="965299" y="173534"/>
                </a:cubicBezTo>
                <a:cubicBezTo>
                  <a:pt x="965299" y="169168"/>
                  <a:pt x="967085" y="166985"/>
                  <a:pt x="970657" y="166985"/>
                </a:cubicBezTo>
                <a:cubicBezTo>
                  <a:pt x="986135" y="168176"/>
                  <a:pt x="1003399" y="168771"/>
                  <a:pt x="1022449" y="168771"/>
                </a:cubicBezTo>
                <a:cubicBezTo>
                  <a:pt x="1043483" y="168771"/>
                  <a:pt x="1061442" y="168176"/>
                  <a:pt x="1076325" y="166985"/>
                </a:cubicBezTo>
                <a:cubicBezTo>
                  <a:pt x="1079103" y="166985"/>
                  <a:pt x="1080492" y="169466"/>
                  <a:pt x="1080492" y="174426"/>
                </a:cubicBezTo>
                <a:cubicBezTo>
                  <a:pt x="1080492" y="178792"/>
                  <a:pt x="1079103" y="181173"/>
                  <a:pt x="1076325" y="181570"/>
                </a:cubicBezTo>
                <a:cubicBezTo>
                  <a:pt x="1063426" y="183356"/>
                  <a:pt x="1053405" y="187027"/>
                  <a:pt x="1046261" y="192584"/>
                </a:cubicBezTo>
                <a:cubicBezTo>
                  <a:pt x="1034752" y="199926"/>
                  <a:pt x="1022151" y="212130"/>
                  <a:pt x="1008459" y="229195"/>
                </a:cubicBezTo>
                <a:lnTo>
                  <a:pt x="975717" y="270569"/>
                </a:lnTo>
                <a:cubicBezTo>
                  <a:pt x="972343" y="274737"/>
                  <a:pt x="968275" y="280094"/>
                  <a:pt x="963513" y="286643"/>
                </a:cubicBezTo>
                <a:lnTo>
                  <a:pt x="1020663" y="372963"/>
                </a:lnTo>
                <a:cubicBezTo>
                  <a:pt x="1040110" y="400744"/>
                  <a:pt x="1051718" y="416421"/>
                  <a:pt x="1055489" y="419993"/>
                </a:cubicBezTo>
                <a:cubicBezTo>
                  <a:pt x="1061243" y="425748"/>
                  <a:pt x="1070272" y="429220"/>
                  <a:pt x="1082575" y="430411"/>
                </a:cubicBezTo>
                <a:cubicBezTo>
                  <a:pt x="1086147" y="430808"/>
                  <a:pt x="1087933" y="432991"/>
                  <a:pt x="1087933" y="436959"/>
                </a:cubicBezTo>
                <a:cubicBezTo>
                  <a:pt x="1087933" y="441920"/>
                  <a:pt x="1086147" y="444401"/>
                  <a:pt x="1082575" y="444401"/>
                </a:cubicBezTo>
                <a:cubicBezTo>
                  <a:pt x="1082178" y="444401"/>
                  <a:pt x="1071066" y="444004"/>
                  <a:pt x="1049238" y="443210"/>
                </a:cubicBezTo>
                <a:cubicBezTo>
                  <a:pt x="1037927" y="442813"/>
                  <a:pt x="1028203" y="442615"/>
                  <a:pt x="1020067" y="442615"/>
                </a:cubicBezTo>
                <a:cubicBezTo>
                  <a:pt x="1012527" y="442615"/>
                  <a:pt x="1000224" y="442813"/>
                  <a:pt x="983158" y="443210"/>
                </a:cubicBezTo>
                <a:cubicBezTo>
                  <a:pt x="961727" y="444004"/>
                  <a:pt x="949821" y="444401"/>
                  <a:pt x="947439" y="444401"/>
                </a:cubicBezTo>
                <a:cubicBezTo>
                  <a:pt x="944264" y="444401"/>
                  <a:pt x="942677" y="442119"/>
                  <a:pt x="942677" y="437555"/>
                </a:cubicBezTo>
                <a:cubicBezTo>
                  <a:pt x="942677" y="433189"/>
                  <a:pt x="944364" y="431006"/>
                  <a:pt x="947737" y="431006"/>
                </a:cubicBezTo>
                <a:cubicBezTo>
                  <a:pt x="957460" y="430609"/>
                  <a:pt x="963810" y="429716"/>
                  <a:pt x="966787" y="428327"/>
                </a:cubicBezTo>
                <a:cubicBezTo>
                  <a:pt x="969962" y="426938"/>
                  <a:pt x="972046" y="424160"/>
                  <a:pt x="973038" y="419993"/>
                </a:cubicBezTo>
                <a:cubicBezTo>
                  <a:pt x="973236" y="419001"/>
                  <a:pt x="973335" y="417909"/>
                  <a:pt x="973335" y="416719"/>
                </a:cubicBezTo>
                <a:cubicBezTo>
                  <a:pt x="973335" y="410964"/>
                  <a:pt x="968374" y="400447"/>
                  <a:pt x="958453" y="385167"/>
                </a:cubicBezTo>
                <a:lnTo>
                  <a:pt x="922734" y="328017"/>
                </a:lnTo>
                <a:cubicBezTo>
                  <a:pt x="921345" y="329406"/>
                  <a:pt x="917674" y="334466"/>
                  <a:pt x="911721" y="343198"/>
                </a:cubicBezTo>
                <a:lnTo>
                  <a:pt x="878681" y="388441"/>
                </a:lnTo>
                <a:cubicBezTo>
                  <a:pt x="872926" y="396776"/>
                  <a:pt x="870049" y="403721"/>
                  <a:pt x="870049" y="409277"/>
                </a:cubicBezTo>
                <a:cubicBezTo>
                  <a:pt x="870049" y="412452"/>
                  <a:pt x="871041" y="416223"/>
                  <a:pt x="873025" y="420588"/>
                </a:cubicBezTo>
                <a:cubicBezTo>
                  <a:pt x="876200" y="426541"/>
                  <a:pt x="885626" y="430014"/>
                  <a:pt x="901303" y="431006"/>
                </a:cubicBezTo>
                <a:cubicBezTo>
                  <a:pt x="904875" y="431006"/>
                  <a:pt x="906660" y="433189"/>
                  <a:pt x="906660" y="437555"/>
                </a:cubicBezTo>
                <a:cubicBezTo>
                  <a:pt x="906660" y="442119"/>
                  <a:pt x="904875" y="444401"/>
                  <a:pt x="901303" y="444401"/>
                </a:cubicBezTo>
                <a:cubicBezTo>
                  <a:pt x="865385" y="443210"/>
                  <a:pt x="846633" y="442615"/>
                  <a:pt x="845046" y="442615"/>
                </a:cubicBezTo>
                <a:cubicBezTo>
                  <a:pt x="844252" y="442615"/>
                  <a:pt x="827186" y="443210"/>
                  <a:pt x="793849" y="444401"/>
                </a:cubicBezTo>
                <a:cubicBezTo>
                  <a:pt x="790277" y="444401"/>
                  <a:pt x="788491" y="441920"/>
                  <a:pt x="788491" y="436959"/>
                </a:cubicBezTo>
                <a:cubicBezTo>
                  <a:pt x="788491" y="432594"/>
                  <a:pt x="790277" y="430411"/>
                  <a:pt x="793849" y="430411"/>
                </a:cubicBezTo>
                <a:cubicBezTo>
                  <a:pt x="804564" y="429816"/>
                  <a:pt x="814387" y="425748"/>
                  <a:pt x="823317" y="418207"/>
                </a:cubicBezTo>
                <a:cubicBezTo>
                  <a:pt x="832246" y="411460"/>
                  <a:pt x="844252" y="398661"/>
                  <a:pt x="859333" y="379809"/>
                </a:cubicBezTo>
                <a:lnTo>
                  <a:pt x="897135" y="330398"/>
                </a:lnTo>
                <a:lnTo>
                  <a:pt x="910530" y="313432"/>
                </a:lnTo>
                <a:lnTo>
                  <a:pt x="859928" y="235148"/>
                </a:lnTo>
                <a:cubicBezTo>
                  <a:pt x="844053" y="210542"/>
                  <a:pt x="832842" y="195759"/>
                  <a:pt x="826293" y="190798"/>
                </a:cubicBezTo>
                <a:cubicBezTo>
                  <a:pt x="820539" y="185241"/>
                  <a:pt x="812204" y="182166"/>
                  <a:pt x="801290" y="181570"/>
                </a:cubicBezTo>
                <a:cubicBezTo>
                  <a:pt x="797718" y="181570"/>
                  <a:pt x="795932" y="179189"/>
                  <a:pt x="795932" y="174426"/>
                </a:cubicBezTo>
                <a:cubicBezTo>
                  <a:pt x="795932" y="169466"/>
                  <a:pt x="797718" y="166985"/>
                  <a:pt x="801290" y="166985"/>
                </a:cubicBezTo>
                <a:close/>
                <a:moveTo>
                  <a:pt x="652462" y="157162"/>
                </a:moveTo>
                <a:cubicBezTo>
                  <a:pt x="690959" y="157162"/>
                  <a:pt x="721816" y="172244"/>
                  <a:pt x="745033" y="202406"/>
                </a:cubicBezTo>
                <a:cubicBezTo>
                  <a:pt x="761503" y="224036"/>
                  <a:pt x="770235" y="246757"/>
                  <a:pt x="771227" y="270569"/>
                </a:cubicBezTo>
                <a:cubicBezTo>
                  <a:pt x="771227" y="274538"/>
                  <a:pt x="770235" y="278011"/>
                  <a:pt x="768250" y="280987"/>
                </a:cubicBezTo>
                <a:cubicBezTo>
                  <a:pt x="766464" y="282972"/>
                  <a:pt x="763389" y="283964"/>
                  <a:pt x="759023" y="283964"/>
                </a:cubicBezTo>
                <a:cubicBezTo>
                  <a:pt x="718343" y="282773"/>
                  <a:pt x="679251" y="282178"/>
                  <a:pt x="641746" y="282178"/>
                </a:cubicBezTo>
                <a:cubicBezTo>
                  <a:pt x="620514" y="282178"/>
                  <a:pt x="600571" y="282377"/>
                  <a:pt x="581918" y="282773"/>
                </a:cubicBezTo>
                <a:cubicBezTo>
                  <a:pt x="580132" y="290314"/>
                  <a:pt x="579239" y="297656"/>
                  <a:pt x="579239" y="304800"/>
                </a:cubicBezTo>
                <a:cubicBezTo>
                  <a:pt x="579239" y="344487"/>
                  <a:pt x="590252" y="376039"/>
                  <a:pt x="612278" y="399455"/>
                </a:cubicBezTo>
                <a:cubicBezTo>
                  <a:pt x="628749" y="416917"/>
                  <a:pt x="646807" y="425648"/>
                  <a:pt x="666452" y="425648"/>
                </a:cubicBezTo>
                <a:cubicBezTo>
                  <a:pt x="687089" y="425648"/>
                  <a:pt x="704254" y="421680"/>
                  <a:pt x="717946" y="413742"/>
                </a:cubicBezTo>
                <a:cubicBezTo>
                  <a:pt x="729257" y="406995"/>
                  <a:pt x="740370" y="396280"/>
                  <a:pt x="751284" y="381595"/>
                </a:cubicBezTo>
                <a:cubicBezTo>
                  <a:pt x="752673" y="379611"/>
                  <a:pt x="754657" y="378619"/>
                  <a:pt x="757237" y="378619"/>
                </a:cubicBezTo>
                <a:cubicBezTo>
                  <a:pt x="758428" y="378619"/>
                  <a:pt x="760313" y="379412"/>
                  <a:pt x="762893" y="381000"/>
                </a:cubicBezTo>
                <a:cubicBezTo>
                  <a:pt x="766068" y="383580"/>
                  <a:pt x="767655" y="385663"/>
                  <a:pt x="767655" y="387251"/>
                </a:cubicBezTo>
                <a:cubicBezTo>
                  <a:pt x="767655" y="388243"/>
                  <a:pt x="766663" y="390426"/>
                  <a:pt x="764678" y="393799"/>
                </a:cubicBezTo>
                <a:cubicBezTo>
                  <a:pt x="749796" y="416619"/>
                  <a:pt x="732532" y="432693"/>
                  <a:pt x="712886" y="442019"/>
                </a:cubicBezTo>
                <a:cubicBezTo>
                  <a:pt x="696019" y="450155"/>
                  <a:pt x="675679" y="454223"/>
                  <a:pt x="651867" y="454223"/>
                </a:cubicBezTo>
                <a:cubicBezTo>
                  <a:pt x="607218" y="454223"/>
                  <a:pt x="571599" y="438547"/>
                  <a:pt x="545008" y="407194"/>
                </a:cubicBezTo>
                <a:cubicBezTo>
                  <a:pt x="522386" y="380405"/>
                  <a:pt x="511075" y="347266"/>
                  <a:pt x="511075" y="307776"/>
                </a:cubicBezTo>
                <a:cubicBezTo>
                  <a:pt x="511075" y="262930"/>
                  <a:pt x="525958" y="225723"/>
                  <a:pt x="555724" y="196155"/>
                </a:cubicBezTo>
                <a:cubicBezTo>
                  <a:pt x="582314" y="170160"/>
                  <a:pt x="614561" y="157162"/>
                  <a:pt x="652462" y="157162"/>
                </a:cubicBezTo>
                <a:close/>
                <a:moveTo>
                  <a:pt x="1195089" y="100608"/>
                </a:moveTo>
                <a:cubicBezTo>
                  <a:pt x="1200844" y="100608"/>
                  <a:pt x="1203721" y="102592"/>
                  <a:pt x="1203721" y="106561"/>
                </a:cubicBezTo>
                <a:cubicBezTo>
                  <a:pt x="1202531" y="146050"/>
                  <a:pt x="1201936" y="166787"/>
                  <a:pt x="1201936" y="168771"/>
                </a:cubicBezTo>
                <a:cubicBezTo>
                  <a:pt x="1233884" y="168771"/>
                  <a:pt x="1262657" y="168176"/>
                  <a:pt x="1288256" y="166985"/>
                </a:cubicBezTo>
                <a:cubicBezTo>
                  <a:pt x="1290042" y="166985"/>
                  <a:pt x="1290935" y="167878"/>
                  <a:pt x="1290935" y="169664"/>
                </a:cubicBezTo>
                <a:cubicBezTo>
                  <a:pt x="1290935" y="170259"/>
                  <a:pt x="1290935" y="170755"/>
                  <a:pt x="1290935" y="171152"/>
                </a:cubicBezTo>
                <a:lnTo>
                  <a:pt x="1284089" y="189012"/>
                </a:lnTo>
                <a:cubicBezTo>
                  <a:pt x="1283493" y="191790"/>
                  <a:pt x="1281509" y="193179"/>
                  <a:pt x="1278136" y="193179"/>
                </a:cubicBezTo>
                <a:cubicBezTo>
                  <a:pt x="1247973" y="191591"/>
                  <a:pt x="1222176" y="190798"/>
                  <a:pt x="1200745" y="190798"/>
                </a:cubicBezTo>
                <a:lnTo>
                  <a:pt x="1199257" y="346769"/>
                </a:lnTo>
                <a:cubicBezTo>
                  <a:pt x="1199257" y="378321"/>
                  <a:pt x="1203126" y="399355"/>
                  <a:pt x="1210865" y="409873"/>
                </a:cubicBezTo>
                <a:cubicBezTo>
                  <a:pt x="1219597" y="420787"/>
                  <a:pt x="1230610" y="426244"/>
                  <a:pt x="1243905" y="426244"/>
                </a:cubicBezTo>
                <a:cubicBezTo>
                  <a:pt x="1256804" y="426244"/>
                  <a:pt x="1269702" y="420787"/>
                  <a:pt x="1282600" y="409873"/>
                </a:cubicBezTo>
                <a:cubicBezTo>
                  <a:pt x="1283791" y="408880"/>
                  <a:pt x="1284982" y="408384"/>
                  <a:pt x="1286172" y="408384"/>
                </a:cubicBezTo>
                <a:cubicBezTo>
                  <a:pt x="1288157" y="408384"/>
                  <a:pt x="1290240" y="409476"/>
                  <a:pt x="1292423" y="411658"/>
                </a:cubicBezTo>
                <a:cubicBezTo>
                  <a:pt x="1295003" y="414238"/>
                  <a:pt x="1296293" y="416421"/>
                  <a:pt x="1296293" y="418207"/>
                </a:cubicBezTo>
                <a:cubicBezTo>
                  <a:pt x="1296293" y="419794"/>
                  <a:pt x="1295400" y="421481"/>
                  <a:pt x="1293614" y="423267"/>
                </a:cubicBezTo>
                <a:cubicBezTo>
                  <a:pt x="1272579" y="444301"/>
                  <a:pt x="1247973" y="454819"/>
                  <a:pt x="1219795" y="454819"/>
                </a:cubicBezTo>
                <a:cubicBezTo>
                  <a:pt x="1191617" y="454819"/>
                  <a:pt x="1170285" y="447873"/>
                  <a:pt x="1155799" y="433983"/>
                </a:cubicBezTo>
                <a:cubicBezTo>
                  <a:pt x="1142107" y="418901"/>
                  <a:pt x="1135261" y="396180"/>
                  <a:pt x="1135261" y="365819"/>
                </a:cubicBezTo>
                <a:cubicBezTo>
                  <a:pt x="1135261" y="348754"/>
                  <a:pt x="1135757" y="320080"/>
                  <a:pt x="1136749" y="279797"/>
                </a:cubicBezTo>
                <a:lnTo>
                  <a:pt x="1137939" y="192584"/>
                </a:lnTo>
                <a:lnTo>
                  <a:pt x="1098946" y="193179"/>
                </a:lnTo>
                <a:cubicBezTo>
                  <a:pt x="1094382" y="193179"/>
                  <a:pt x="1092100" y="190301"/>
                  <a:pt x="1092100" y="184547"/>
                </a:cubicBezTo>
                <a:cubicBezTo>
                  <a:pt x="1092100" y="179387"/>
                  <a:pt x="1094581" y="176609"/>
                  <a:pt x="1099542" y="176212"/>
                </a:cubicBezTo>
                <a:cubicBezTo>
                  <a:pt x="1119584" y="173633"/>
                  <a:pt x="1137443" y="164901"/>
                  <a:pt x="1153120" y="150019"/>
                </a:cubicBezTo>
                <a:cubicBezTo>
                  <a:pt x="1166812" y="138311"/>
                  <a:pt x="1177329" y="123825"/>
                  <a:pt x="1184671" y="106561"/>
                </a:cubicBezTo>
                <a:cubicBezTo>
                  <a:pt x="1186259" y="102592"/>
                  <a:pt x="1189732" y="100608"/>
                  <a:pt x="1195089" y="100608"/>
                </a:cubicBezTo>
                <a:close/>
                <a:moveTo>
                  <a:pt x="5357" y="0"/>
                </a:moveTo>
                <a:cubicBezTo>
                  <a:pt x="10318" y="198"/>
                  <a:pt x="17760" y="397"/>
                  <a:pt x="27682" y="595"/>
                </a:cubicBezTo>
                <a:cubicBezTo>
                  <a:pt x="47525" y="1389"/>
                  <a:pt x="61416" y="1786"/>
                  <a:pt x="69353" y="1786"/>
                </a:cubicBezTo>
                <a:cubicBezTo>
                  <a:pt x="99119" y="1786"/>
                  <a:pt x="123924" y="1587"/>
                  <a:pt x="143768" y="1191"/>
                </a:cubicBezTo>
                <a:cubicBezTo>
                  <a:pt x="151308" y="15280"/>
                  <a:pt x="166985" y="40283"/>
                  <a:pt x="190797" y="76200"/>
                </a:cubicBezTo>
                <a:lnTo>
                  <a:pt x="330398" y="283964"/>
                </a:lnTo>
                <a:cubicBezTo>
                  <a:pt x="354607" y="320675"/>
                  <a:pt x="371276" y="346968"/>
                  <a:pt x="380404" y="362843"/>
                </a:cubicBezTo>
                <a:lnTo>
                  <a:pt x="380404" y="293191"/>
                </a:lnTo>
                <a:lnTo>
                  <a:pt x="379214" y="111026"/>
                </a:lnTo>
                <a:cubicBezTo>
                  <a:pt x="379214" y="76299"/>
                  <a:pt x="374352" y="51296"/>
                  <a:pt x="364628" y="36016"/>
                </a:cubicBezTo>
                <a:cubicBezTo>
                  <a:pt x="359072" y="26293"/>
                  <a:pt x="344686" y="20141"/>
                  <a:pt x="321468" y="17562"/>
                </a:cubicBezTo>
                <a:cubicBezTo>
                  <a:pt x="316507" y="17165"/>
                  <a:pt x="314027" y="14387"/>
                  <a:pt x="314027" y="9227"/>
                </a:cubicBezTo>
                <a:cubicBezTo>
                  <a:pt x="314027" y="3076"/>
                  <a:pt x="315813" y="0"/>
                  <a:pt x="319385" y="0"/>
                </a:cubicBezTo>
                <a:cubicBezTo>
                  <a:pt x="344983" y="1587"/>
                  <a:pt x="368597" y="2381"/>
                  <a:pt x="390227" y="2381"/>
                </a:cubicBezTo>
                <a:cubicBezTo>
                  <a:pt x="415428" y="2381"/>
                  <a:pt x="438844" y="1587"/>
                  <a:pt x="460474" y="0"/>
                </a:cubicBezTo>
                <a:cubicBezTo>
                  <a:pt x="464046" y="0"/>
                  <a:pt x="465832" y="2877"/>
                  <a:pt x="465832" y="8632"/>
                </a:cubicBezTo>
                <a:cubicBezTo>
                  <a:pt x="465832" y="13791"/>
                  <a:pt x="464046" y="16569"/>
                  <a:pt x="460474" y="16966"/>
                </a:cubicBezTo>
                <a:cubicBezTo>
                  <a:pt x="439439" y="19943"/>
                  <a:pt x="426144" y="26293"/>
                  <a:pt x="420588" y="36016"/>
                </a:cubicBezTo>
                <a:cubicBezTo>
                  <a:pt x="411460" y="49312"/>
                  <a:pt x="406598" y="74315"/>
                  <a:pt x="406003" y="111026"/>
                </a:cubicBezTo>
                <a:lnTo>
                  <a:pt x="402431" y="332184"/>
                </a:lnTo>
                <a:cubicBezTo>
                  <a:pt x="402431" y="346472"/>
                  <a:pt x="402431" y="356691"/>
                  <a:pt x="402431" y="362843"/>
                </a:cubicBezTo>
                <a:cubicBezTo>
                  <a:pt x="402431" y="381298"/>
                  <a:pt x="402828" y="404812"/>
                  <a:pt x="403621" y="433387"/>
                </a:cubicBezTo>
                <a:cubicBezTo>
                  <a:pt x="376832" y="447675"/>
                  <a:pt x="361950" y="454819"/>
                  <a:pt x="358973" y="454819"/>
                </a:cubicBezTo>
                <a:cubicBezTo>
                  <a:pt x="356790" y="454819"/>
                  <a:pt x="355004" y="453826"/>
                  <a:pt x="353615" y="451842"/>
                </a:cubicBezTo>
                <a:cubicBezTo>
                  <a:pt x="331986" y="417314"/>
                  <a:pt x="308967" y="381694"/>
                  <a:pt x="284559" y="344984"/>
                </a:cubicBezTo>
                <a:lnTo>
                  <a:pt x="98821" y="65782"/>
                </a:lnTo>
                <a:lnTo>
                  <a:pt x="90189" y="65782"/>
                </a:lnTo>
                <a:lnTo>
                  <a:pt x="93166" y="332780"/>
                </a:lnTo>
                <a:cubicBezTo>
                  <a:pt x="93960" y="373062"/>
                  <a:pt x="98226" y="398859"/>
                  <a:pt x="105965" y="410170"/>
                </a:cubicBezTo>
                <a:cubicBezTo>
                  <a:pt x="112712" y="419695"/>
                  <a:pt x="127992" y="426045"/>
                  <a:pt x="151804" y="429220"/>
                </a:cubicBezTo>
                <a:cubicBezTo>
                  <a:pt x="155376" y="429617"/>
                  <a:pt x="157162" y="432197"/>
                  <a:pt x="157162" y="436959"/>
                </a:cubicBezTo>
                <a:cubicBezTo>
                  <a:pt x="157162" y="441920"/>
                  <a:pt x="155079" y="444401"/>
                  <a:pt x="150911" y="444401"/>
                </a:cubicBezTo>
                <a:cubicBezTo>
                  <a:pt x="127694" y="443210"/>
                  <a:pt x="103981" y="442615"/>
                  <a:pt x="79771" y="442615"/>
                </a:cubicBezTo>
                <a:cubicBezTo>
                  <a:pt x="53181" y="442615"/>
                  <a:pt x="28773" y="443210"/>
                  <a:pt x="6548" y="444401"/>
                </a:cubicBezTo>
                <a:cubicBezTo>
                  <a:pt x="2976" y="444401"/>
                  <a:pt x="1190" y="442119"/>
                  <a:pt x="1190" y="437555"/>
                </a:cubicBezTo>
                <a:cubicBezTo>
                  <a:pt x="1190" y="432792"/>
                  <a:pt x="2778" y="430212"/>
                  <a:pt x="5953" y="429816"/>
                </a:cubicBezTo>
                <a:cubicBezTo>
                  <a:pt x="27979" y="426641"/>
                  <a:pt x="42068" y="420092"/>
                  <a:pt x="48220" y="410170"/>
                </a:cubicBezTo>
                <a:cubicBezTo>
                  <a:pt x="57745" y="397073"/>
                  <a:pt x="62805" y="371276"/>
                  <a:pt x="63400" y="332780"/>
                </a:cubicBezTo>
                <a:lnTo>
                  <a:pt x="66377" y="111026"/>
                </a:lnTo>
                <a:cubicBezTo>
                  <a:pt x="66377" y="106065"/>
                  <a:pt x="66377" y="102394"/>
                  <a:pt x="66377" y="100012"/>
                </a:cubicBezTo>
                <a:cubicBezTo>
                  <a:pt x="66377" y="67270"/>
                  <a:pt x="63103" y="46137"/>
                  <a:pt x="56554" y="36612"/>
                </a:cubicBezTo>
                <a:cubicBezTo>
                  <a:pt x="49807" y="26888"/>
                  <a:pt x="32742" y="20538"/>
                  <a:pt x="5357" y="17562"/>
                </a:cubicBezTo>
                <a:cubicBezTo>
                  <a:pt x="1786" y="17165"/>
                  <a:pt x="0" y="14188"/>
                  <a:pt x="0" y="8632"/>
                </a:cubicBezTo>
                <a:cubicBezTo>
                  <a:pt x="0" y="2877"/>
                  <a:pt x="1786" y="0"/>
                  <a:pt x="53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3F7E463-5985-4258-8E78-58CB17EE3B04}"/>
              </a:ext>
            </a:extLst>
          </p:cNvPr>
          <p:cNvSpPr/>
          <p:nvPr/>
        </p:nvSpPr>
        <p:spPr>
          <a:xfrm>
            <a:off x="7195667" y="3589925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0452E12-4A32-4668-8969-0CAF39DCD0EE}"/>
              </a:ext>
            </a:extLst>
          </p:cNvPr>
          <p:cNvSpPr txBox="1"/>
          <p:nvPr/>
        </p:nvSpPr>
        <p:spPr>
          <a:xfrm>
            <a:off x="8711111" y="4188757"/>
            <a:ext cx="4160447" cy="624774"/>
          </a:xfrm>
          <a:custGeom>
            <a:avLst/>
            <a:gdLst/>
            <a:ahLst/>
            <a:cxnLst/>
            <a:rect l="l" t="t" r="r" b="b"/>
            <a:pathLst>
              <a:path w="2055465" h="308669">
                <a:moveTo>
                  <a:pt x="1546027" y="158204"/>
                </a:moveTo>
                <a:cubicBezTo>
                  <a:pt x="1543447" y="161975"/>
                  <a:pt x="1535311" y="166439"/>
                  <a:pt x="1521619" y="171599"/>
                </a:cubicBezTo>
                <a:cubicBezTo>
                  <a:pt x="1506736" y="177453"/>
                  <a:pt x="1499295" y="188119"/>
                  <a:pt x="1499295" y="203597"/>
                </a:cubicBezTo>
                <a:cubicBezTo>
                  <a:pt x="1499295" y="211634"/>
                  <a:pt x="1501725" y="218083"/>
                  <a:pt x="1506587" y="222944"/>
                </a:cubicBezTo>
                <a:cubicBezTo>
                  <a:pt x="1510258" y="226715"/>
                  <a:pt x="1514227" y="228600"/>
                  <a:pt x="1518493" y="228600"/>
                </a:cubicBezTo>
                <a:cubicBezTo>
                  <a:pt x="1526828" y="228600"/>
                  <a:pt x="1533674" y="225623"/>
                  <a:pt x="1539032" y="219670"/>
                </a:cubicBezTo>
                <a:cubicBezTo>
                  <a:pt x="1543496" y="214709"/>
                  <a:pt x="1545729" y="208855"/>
                  <a:pt x="1545729" y="202109"/>
                </a:cubicBezTo>
                <a:close/>
                <a:moveTo>
                  <a:pt x="822127" y="158204"/>
                </a:moveTo>
                <a:cubicBezTo>
                  <a:pt x="819547" y="161975"/>
                  <a:pt x="811411" y="166439"/>
                  <a:pt x="797719" y="171599"/>
                </a:cubicBezTo>
                <a:cubicBezTo>
                  <a:pt x="782836" y="177453"/>
                  <a:pt x="775395" y="188119"/>
                  <a:pt x="775395" y="203597"/>
                </a:cubicBezTo>
                <a:cubicBezTo>
                  <a:pt x="775395" y="211634"/>
                  <a:pt x="777826" y="218083"/>
                  <a:pt x="782687" y="222944"/>
                </a:cubicBezTo>
                <a:cubicBezTo>
                  <a:pt x="786358" y="226715"/>
                  <a:pt x="790327" y="228600"/>
                  <a:pt x="794593" y="228600"/>
                </a:cubicBezTo>
                <a:cubicBezTo>
                  <a:pt x="802928" y="228600"/>
                  <a:pt x="809774" y="225623"/>
                  <a:pt x="815132" y="219670"/>
                </a:cubicBezTo>
                <a:cubicBezTo>
                  <a:pt x="819597" y="214709"/>
                  <a:pt x="821829" y="208855"/>
                  <a:pt x="821829" y="202109"/>
                </a:cubicBezTo>
                <a:close/>
                <a:moveTo>
                  <a:pt x="257919" y="106561"/>
                </a:moveTo>
                <a:cubicBezTo>
                  <a:pt x="247402" y="106561"/>
                  <a:pt x="238373" y="111770"/>
                  <a:pt x="230833" y="122188"/>
                </a:cubicBezTo>
                <a:cubicBezTo>
                  <a:pt x="228154" y="126157"/>
                  <a:pt x="226517" y="130274"/>
                  <a:pt x="225921" y="134541"/>
                </a:cubicBezTo>
                <a:cubicBezTo>
                  <a:pt x="225723" y="136227"/>
                  <a:pt x="225624" y="140246"/>
                  <a:pt x="225624" y="146596"/>
                </a:cubicBezTo>
                <a:lnTo>
                  <a:pt x="225624" y="186779"/>
                </a:lnTo>
                <a:cubicBezTo>
                  <a:pt x="225624" y="198487"/>
                  <a:pt x="227360" y="207367"/>
                  <a:pt x="230833" y="213419"/>
                </a:cubicBezTo>
                <a:cubicBezTo>
                  <a:pt x="237579" y="225227"/>
                  <a:pt x="246708" y="231130"/>
                  <a:pt x="258217" y="231130"/>
                </a:cubicBezTo>
                <a:cubicBezTo>
                  <a:pt x="270421" y="231130"/>
                  <a:pt x="279946" y="224234"/>
                  <a:pt x="286792" y="210443"/>
                </a:cubicBezTo>
                <a:cubicBezTo>
                  <a:pt x="292547" y="198834"/>
                  <a:pt x="295424" y="183952"/>
                  <a:pt x="295424" y="165794"/>
                </a:cubicBezTo>
                <a:cubicBezTo>
                  <a:pt x="295424" y="146248"/>
                  <a:pt x="291455" y="131068"/>
                  <a:pt x="283518" y="120253"/>
                </a:cubicBezTo>
                <a:cubicBezTo>
                  <a:pt x="276870" y="111125"/>
                  <a:pt x="268337" y="106561"/>
                  <a:pt x="257919" y="106561"/>
                </a:cubicBezTo>
                <a:close/>
                <a:moveTo>
                  <a:pt x="431602" y="101054"/>
                </a:moveTo>
                <a:cubicBezTo>
                  <a:pt x="422970" y="101054"/>
                  <a:pt x="415479" y="105569"/>
                  <a:pt x="409129" y="114598"/>
                </a:cubicBezTo>
                <a:cubicBezTo>
                  <a:pt x="403771" y="122237"/>
                  <a:pt x="400000" y="131961"/>
                  <a:pt x="397818" y="143768"/>
                </a:cubicBezTo>
                <a:cubicBezTo>
                  <a:pt x="407938" y="143966"/>
                  <a:pt x="415429" y="144066"/>
                  <a:pt x="420291" y="144066"/>
                </a:cubicBezTo>
                <a:cubicBezTo>
                  <a:pt x="431205" y="144066"/>
                  <a:pt x="442714" y="143619"/>
                  <a:pt x="454819" y="142726"/>
                </a:cubicBezTo>
                <a:cubicBezTo>
                  <a:pt x="456605" y="142528"/>
                  <a:pt x="457498" y="140940"/>
                  <a:pt x="457498" y="137964"/>
                </a:cubicBezTo>
                <a:cubicBezTo>
                  <a:pt x="456902" y="127248"/>
                  <a:pt x="454372" y="118467"/>
                  <a:pt x="449908" y="111621"/>
                </a:cubicBezTo>
                <a:cubicBezTo>
                  <a:pt x="445343" y="104577"/>
                  <a:pt x="439242" y="101054"/>
                  <a:pt x="431602" y="101054"/>
                </a:cubicBezTo>
                <a:close/>
                <a:moveTo>
                  <a:pt x="702469" y="93166"/>
                </a:moveTo>
                <a:cubicBezTo>
                  <a:pt x="704850" y="93166"/>
                  <a:pt x="706041" y="94208"/>
                  <a:pt x="706041" y="96292"/>
                </a:cubicBezTo>
                <a:cubicBezTo>
                  <a:pt x="705247" y="116135"/>
                  <a:pt x="704850" y="134144"/>
                  <a:pt x="704850" y="150316"/>
                </a:cubicBezTo>
                <a:lnTo>
                  <a:pt x="704850" y="190202"/>
                </a:lnTo>
                <a:cubicBezTo>
                  <a:pt x="704850" y="208657"/>
                  <a:pt x="705545" y="219521"/>
                  <a:pt x="706934" y="222796"/>
                </a:cubicBezTo>
                <a:cubicBezTo>
                  <a:pt x="708124" y="224978"/>
                  <a:pt x="710307" y="226368"/>
                  <a:pt x="713482" y="226963"/>
                </a:cubicBezTo>
                <a:cubicBezTo>
                  <a:pt x="714970" y="227260"/>
                  <a:pt x="718592" y="227608"/>
                  <a:pt x="724347" y="228005"/>
                </a:cubicBezTo>
                <a:cubicBezTo>
                  <a:pt x="725736" y="228203"/>
                  <a:pt x="726430" y="229493"/>
                  <a:pt x="726430" y="231874"/>
                </a:cubicBezTo>
                <a:cubicBezTo>
                  <a:pt x="726430" y="234355"/>
                  <a:pt x="725736" y="235595"/>
                  <a:pt x="724347" y="235595"/>
                </a:cubicBezTo>
                <a:cubicBezTo>
                  <a:pt x="721866" y="235496"/>
                  <a:pt x="718096" y="235396"/>
                  <a:pt x="713036" y="235297"/>
                </a:cubicBezTo>
                <a:cubicBezTo>
                  <a:pt x="702618" y="234900"/>
                  <a:pt x="695127" y="234702"/>
                  <a:pt x="690563" y="234702"/>
                </a:cubicBezTo>
                <a:cubicBezTo>
                  <a:pt x="689273" y="234702"/>
                  <a:pt x="677763" y="235000"/>
                  <a:pt x="656034" y="235595"/>
                </a:cubicBezTo>
                <a:cubicBezTo>
                  <a:pt x="654050" y="235595"/>
                  <a:pt x="653058" y="234355"/>
                  <a:pt x="653058" y="231874"/>
                </a:cubicBezTo>
                <a:cubicBezTo>
                  <a:pt x="653058" y="229294"/>
                  <a:pt x="653951" y="228005"/>
                  <a:pt x="655737" y="228005"/>
                </a:cubicBezTo>
                <a:cubicBezTo>
                  <a:pt x="661293" y="227608"/>
                  <a:pt x="664964" y="227161"/>
                  <a:pt x="666750" y="226665"/>
                </a:cubicBezTo>
                <a:cubicBezTo>
                  <a:pt x="669131" y="225871"/>
                  <a:pt x="670818" y="224582"/>
                  <a:pt x="671810" y="222796"/>
                </a:cubicBezTo>
                <a:cubicBezTo>
                  <a:pt x="673497" y="220018"/>
                  <a:pt x="674340" y="213568"/>
                  <a:pt x="674340" y="203448"/>
                </a:cubicBezTo>
                <a:lnTo>
                  <a:pt x="674340" y="190202"/>
                </a:lnTo>
                <a:lnTo>
                  <a:pt x="674340" y="146596"/>
                </a:lnTo>
                <a:cubicBezTo>
                  <a:pt x="674340" y="134193"/>
                  <a:pt x="673844" y="125611"/>
                  <a:pt x="672852" y="120848"/>
                </a:cubicBezTo>
                <a:cubicBezTo>
                  <a:pt x="671562" y="116681"/>
                  <a:pt x="668586" y="114598"/>
                  <a:pt x="663922" y="114598"/>
                </a:cubicBezTo>
                <a:cubicBezTo>
                  <a:pt x="662930" y="114598"/>
                  <a:pt x="662136" y="114598"/>
                  <a:pt x="661541" y="114598"/>
                </a:cubicBezTo>
                <a:lnTo>
                  <a:pt x="653653" y="115193"/>
                </a:lnTo>
                <a:cubicBezTo>
                  <a:pt x="652859" y="115193"/>
                  <a:pt x="652264" y="115193"/>
                  <a:pt x="651867" y="115193"/>
                </a:cubicBezTo>
                <a:cubicBezTo>
                  <a:pt x="650677" y="115193"/>
                  <a:pt x="649982" y="114052"/>
                  <a:pt x="649784" y="111770"/>
                </a:cubicBezTo>
                <a:cubicBezTo>
                  <a:pt x="649684" y="110877"/>
                  <a:pt x="649635" y="110282"/>
                  <a:pt x="649635" y="109984"/>
                </a:cubicBezTo>
                <a:cubicBezTo>
                  <a:pt x="649635" y="108496"/>
                  <a:pt x="650776" y="107553"/>
                  <a:pt x="653058" y="107156"/>
                </a:cubicBezTo>
                <a:cubicBezTo>
                  <a:pt x="669925" y="103287"/>
                  <a:pt x="686395" y="98623"/>
                  <a:pt x="702469" y="93166"/>
                </a:cubicBezTo>
                <a:close/>
                <a:moveTo>
                  <a:pt x="1714202" y="91976"/>
                </a:moveTo>
                <a:cubicBezTo>
                  <a:pt x="1724323" y="91976"/>
                  <a:pt x="1733550" y="94853"/>
                  <a:pt x="1741884" y="100608"/>
                </a:cubicBezTo>
                <a:cubicBezTo>
                  <a:pt x="1753096" y="108248"/>
                  <a:pt x="1758702" y="119906"/>
                  <a:pt x="1758702" y="135582"/>
                </a:cubicBezTo>
                <a:lnTo>
                  <a:pt x="1758404" y="169515"/>
                </a:lnTo>
                <a:lnTo>
                  <a:pt x="1758404" y="190500"/>
                </a:lnTo>
                <a:cubicBezTo>
                  <a:pt x="1758404" y="208558"/>
                  <a:pt x="1759198" y="219323"/>
                  <a:pt x="1760786" y="222796"/>
                </a:cubicBezTo>
                <a:cubicBezTo>
                  <a:pt x="1761877" y="224978"/>
                  <a:pt x="1763861" y="226467"/>
                  <a:pt x="1766739" y="227260"/>
                </a:cubicBezTo>
                <a:cubicBezTo>
                  <a:pt x="1768227" y="227657"/>
                  <a:pt x="1771551" y="228104"/>
                  <a:pt x="1776710" y="228600"/>
                </a:cubicBezTo>
                <a:cubicBezTo>
                  <a:pt x="1778298" y="228898"/>
                  <a:pt x="1779091" y="230088"/>
                  <a:pt x="1779091" y="232172"/>
                </a:cubicBezTo>
                <a:cubicBezTo>
                  <a:pt x="1779091" y="234454"/>
                  <a:pt x="1778298" y="235595"/>
                  <a:pt x="1776710" y="235595"/>
                </a:cubicBezTo>
                <a:cubicBezTo>
                  <a:pt x="1776611" y="235595"/>
                  <a:pt x="1770559" y="235396"/>
                  <a:pt x="1758553" y="235000"/>
                </a:cubicBezTo>
                <a:cubicBezTo>
                  <a:pt x="1752402" y="234801"/>
                  <a:pt x="1747391" y="234702"/>
                  <a:pt x="1743521" y="234702"/>
                </a:cubicBezTo>
                <a:cubicBezTo>
                  <a:pt x="1739156" y="234702"/>
                  <a:pt x="1733054" y="234801"/>
                  <a:pt x="1725216" y="235000"/>
                </a:cubicBezTo>
                <a:cubicBezTo>
                  <a:pt x="1715988" y="235396"/>
                  <a:pt x="1710482" y="235595"/>
                  <a:pt x="1708696" y="235595"/>
                </a:cubicBezTo>
                <a:cubicBezTo>
                  <a:pt x="1707108" y="235595"/>
                  <a:pt x="1706314" y="234454"/>
                  <a:pt x="1706314" y="232172"/>
                </a:cubicBezTo>
                <a:cubicBezTo>
                  <a:pt x="1706314" y="229791"/>
                  <a:pt x="1707108" y="228600"/>
                  <a:pt x="1708696" y="228600"/>
                </a:cubicBezTo>
                <a:cubicBezTo>
                  <a:pt x="1713954" y="228203"/>
                  <a:pt x="1717427" y="227707"/>
                  <a:pt x="1719114" y="227112"/>
                </a:cubicBezTo>
                <a:cubicBezTo>
                  <a:pt x="1721495" y="226318"/>
                  <a:pt x="1723231" y="224879"/>
                  <a:pt x="1724323" y="222796"/>
                </a:cubicBezTo>
                <a:cubicBezTo>
                  <a:pt x="1725910" y="219521"/>
                  <a:pt x="1726704" y="208756"/>
                  <a:pt x="1726704" y="190500"/>
                </a:cubicBezTo>
                <a:lnTo>
                  <a:pt x="1726704" y="148977"/>
                </a:lnTo>
                <a:cubicBezTo>
                  <a:pt x="1726704" y="136872"/>
                  <a:pt x="1725464" y="128141"/>
                  <a:pt x="1722983" y="122783"/>
                </a:cubicBezTo>
                <a:cubicBezTo>
                  <a:pt x="1718618" y="112564"/>
                  <a:pt x="1711226" y="107454"/>
                  <a:pt x="1700808" y="107454"/>
                </a:cubicBezTo>
                <a:cubicBezTo>
                  <a:pt x="1695152" y="107454"/>
                  <a:pt x="1689646" y="109339"/>
                  <a:pt x="1684288" y="113109"/>
                </a:cubicBezTo>
                <a:cubicBezTo>
                  <a:pt x="1679823" y="116284"/>
                  <a:pt x="1676202" y="120203"/>
                  <a:pt x="1673423" y="124867"/>
                </a:cubicBezTo>
                <a:cubicBezTo>
                  <a:pt x="1669157" y="132010"/>
                  <a:pt x="1667024" y="140146"/>
                  <a:pt x="1667024" y="149275"/>
                </a:cubicBezTo>
                <a:lnTo>
                  <a:pt x="1667024" y="190500"/>
                </a:lnTo>
                <a:cubicBezTo>
                  <a:pt x="1667024" y="209451"/>
                  <a:pt x="1667619" y="220216"/>
                  <a:pt x="1668810" y="222796"/>
                </a:cubicBezTo>
                <a:cubicBezTo>
                  <a:pt x="1670000" y="225078"/>
                  <a:pt x="1672134" y="226566"/>
                  <a:pt x="1675209" y="227260"/>
                </a:cubicBezTo>
                <a:cubicBezTo>
                  <a:pt x="1676400" y="227558"/>
                  <a:pt x="1679873" y="228005"/>
                  <a:pt x="1685627" y="228600"/>
                </a:cubicBezTo>
                <a:cubicBezTo>
                  <a:pt x="1687413" y="228798"/>
                  <a:pt x="1688306" y="229989"/>
                  <a:pt x="1688306" y="232172"/>
                </a:cubicBezTo>
                <a:cubicBezTo>
                  <a:pt x="1688306" y="234454"/>
                  <a:pt x="1687413" y="235595"/>
                  <a:pt x="1685627" y="235595"/>
                </a:cubicBezTo>
                <a:cubicBezTo>
                  <a:pt x="1683147" y="235496"/>
                  <a:pt x="1679476" y="235396"/>
                  <a:pt x="1674614" y="235297"/>
                </a:cubicBezTo>
                <a:cubicBezTo>
                  <a:pt x="1664593" y="234900"/>
                  <a:pt x="1657400" y="234702"/>
                  <a:pt x="1653034" y="234702"/>
                </a:cubicBezTo>
                <a:cubicBezTo>
                  <a:pt x="1648470" y="234702"/>
                  <a:pt x="1642318" y="234801"/>
                  <a:pt x="1634579" y="235000"/>
                </a:cubicBezTo>
                <a:cubicBezTo>
                  <a:pt x="1625154" y="235396"/>
                  <a:pt x="1619597" y="235595"/>
                  <a:pt x="1617911" y="235595"/>
                </a:cubicBezTo>
                <a:cubicBezTo>
                  <a:pt x="1616522" y="235595"/>
                  <a:pt x="1615827" y="234454"/>
                  <a:pt x="1615827" y="232172"/>
                </a:cubicBezTo>
                <a:cubicBezTo>
                  <a:pt x="1615827" y="230088"/>
                  <a:pt x="1616522" y="228898"/>
                  <a:pt x="1617911" y="228600"/>
                </a:cubicBezTo>
                <a:cubicBezTo>
                  <a:pt x="1623963" y="228005"/>
                  <a:pt x="1627634" y="227459"/>
                  <a:pt x="1628924" y="226963"/>
                </a:cubicBezTo>
                <a:cubicBezTo>
                  <a:pt x="1631305" y="226268"/>
                  <a:pt x="1633041" y="224879"/>
                  <a:pt x="1634133" y="222796"/>
                </a:cubicBezTo>
                <a:cubicBezTo>
                  <a:pt x="1635522" y="219918"/>
                  <a:pt x="1636216" y="209153"/>
                  <a:pt x="1636216" y="190500"/>
                </a:cubicBezTo>
                <a:lnTo>
                  <a:pt x="1636216" y="145405"/>
                </a:lnTo>
                <a:cubicBezTo>
                  <a:pt x="1636216" y="132010"/>
                  <a:pt x="1635522" y="123478"/>
                  <a:pt x="1634133" y="119807"/>
                </a:cubicBezTo>
                <a:cubicBezTo>
                  <a:pt x="1632545" y="115540"/>
                  <a:pt x="1629767" y="113407"/>
                  <a:pt x="1625798" y="113407"/>
                </a:cubicBezTo>
                <a:cubicBezTo>
                  <a:pt x="1625302" y="113407"/>
                  <a:pt x="1624905" y="113407"/>
                  <a:pt x="1624608" y="113407"/>
                </a:cubicBezTo>
                <a:lnTo>
                  <a:pt x="1616422" y="114002"/>
                </a:lnTo>
                <a:cubicBezTo>
                  <a:pt x="1615728" y="114002"/>
                  <a:pt x="1615232" y="114002"/>
                  <a:pt x="1614934" y="114002"/>
                </a:cubicBezTo>
                <a:cubicBezTo>
                  <a:pt x="1613247" y="114002"/>
                  <a:pt x="1612305" y="112861"/>
                  <a:pt x="1612106" y="110579"/>
                </a:cubicBezTo>
                <a:cubicBezTo>
                  <a:pt x="1612106" y="110083"/>
                  <a:pt x="1612106" y="109637"/>
                  <a:pt x="1612106" y="109240"/>
                </a:cubicBezTo>
                <a:cubicBezTo>
                  <a:pt x="1612106" y="107553"/>
                  <a:pt x="1613347" y="106462"/>
                  <a:pt x="1615827" y="105966"/>
                </a:cubicBezTo>
                <a:cubicBezTo>
                  <a:pt x="1631305" y="102989"/>
                  <a:pt x="1647379" y="98524"/>
                  <a:pt x="1664047" y="92571"/>
                </a:cubicBezTo>
                <a:cubicBezTo>
                  <a:pt x="1666429" y="92571"/>
                  <a:pt x="1667619" y="93414"/>
                  <a:pt x="1667619" y="95101"/>
                </a:cubicBezTo>
                <a:cubicBezTo>
                  <a:pt x="1667222" y="100757"/>
                  <a:pt x="1667024" y="109389"/>
                  <a:pt x="1667024" y="120997"/>
                </a:cubicBezTo>
                <a:cubicBezTo>
                  <a:pt x="1678236" y="101650"/>
                  <a:pt x="1693962" y="91976"/>
                  <a:pt x="1714202" y="91976"/>
                </a:cubicBezTo>
                <a:close/>
                <a:moveTo>
                  <a:pt x="1532037" y="91976"/>
                </a:moveTo>
                <a:cubicBezTo>
                  <a:pt x="1551980" y="91976"/>
                  <a:pt x="1565126" y="96540"/>
                  <a:pt x="1571476" y="105668"/>
                </a:cubicBezTo>
                <a:cubicBezTo>
                  <a:pt x="1575247" y="111224"/>
                  <a:pt x="1577132" y="120253"/>
                  <a:pt x="1577132" y="132755"/>
                </a:cubicBezTo>
                <a:cubicBezTo>
                  <a:pt x="1577132" y="134838"/>
                  <a:pt x="1577132" y="136376"/>
                  <a:pt x="1577132" y="137368"/>
                </a:cubicBezTo>
                <a:lnTo>
                  <a:pt x="1576387" y="201216"/>
                </a:lnTo>
                <a:cubicBezTo>
                  <a:pt x="1576189" y="218976"/>
                  <a:pt x="1579860" y="227856"/>
                  <a:pt x="1587401" y="227856"/>
                </a:cubicBezTo>
                <a:cubicBezTo>
                  <a:pt x="1590675" y="227856"/>
                  <a:pt x="1593652" y="227161"/>
                  <a:pt x="1596330" y="225772"/>
                </a:cubicBezTo>
                <a:cubicBezTo>
                  <a:pt x="1596827" y="225574"/>
                  <a:pt x="1597273" y="225475"/>
                  <a:pt x="1597670" y="225475"/>
                </a:cubicBezTo>
                <a:cubicBezTo>
                  <a:pt x="1598662" y="225475"/>
                  <a:pt x="1599506" y="226120"/>
                  <a:pt x="1600200" y="227409"/>
                </a:cubicBezTo>
                <a:cubicBezTo>
                  <a:pt x="1600795" y="228302"/>
                  <a:pt x="1601093" y="228997"/>
                  <a:pt x="1601093" y="229493"/>
                </a:cubicBezTo>
                <a:cubicBezTo>
                  <a:pt x="1601093" y="230287"/>
                  <a:pt x="1600498" y="231080"/>
                  <a:pt x="1599307" y="231874"/>
                </a:cubicBezTo>
                <a:cubicBezTo>
                  <a:pt x="1593255" y="236537"/>
                  <a:pt x="1584623" y="238869"/>
                  <a:pt x="1573411" y="238869"/>
                </a:cubicBezTo>
                <a:cubicBezTo>
                  <a:pt x="1560413" y="238869"/>
                  <a:pt x="1551781" y="233412"/>
                  <a:pt x="1547515" y="222498"/>
                </a:cubicBezTo>
                <a:cubicBezTo>
                  <a:pt x="1540967" y="229046"/>
                  <a:pt x="1534666" y="233611"/>
                  <a:pt x="1528614" y="236190"/>
                </a:cubicBezTo>
                <a:cubicBezTo>
                  <a:pt x="1521966" y="239068"/>
                  <a:pt x="1514029" y="240506"/>
                  <a:pt x="1504801" y="240506"/>
                </a:cubicBezTo>
                <a:cubicBezTo>
                  <a:pt x="1490514" y="240506"/>
                  <a:pt x="1479897" y="236389"/>
                  <a:pt x="1472952" y="228153"/>
                </a:cubicBezTo>
                <a:cubicBezTo>
                  <a:pt x="1468189" y="222498"/>
                  <a:pt x="1465808" y="215850"/>
                  <a:pt x="1465808" y="208210"/>
                </a:cubicBezTo>
                <a:cubicBezTo>
                  <a:pt x="1465808" y="197693"/>
                  <a:pt x="1469281" y="188615"/>
                  <a:pt x="1476226" y="180975"/>
                </a:cubicBezTo>
                <a:cubicBezTo>
                  <a:pt x="1480493" y="177205"/>
                  <a:pt x="1486198" y="173980"/>
                  <a:pt x="1493341" y="171301"/>
                </a:cubicBezTo>
                <a:cubicBezTo>
                  <a:pt x="1496020" y="170210"/>
                  <a:pt x="1503313" y="167878"/>
                  <a:pt x="1515219" y="164306"/>
                </a:cubicBezTo>
                <a:cubicBezTo>
                  <a:pt x="1525836" y="161131"/>
                  <a:pt x="1533773" y="157460"/>
                  <a:pt x="1539032" y="153293"/>
                </a:cubicBezTo>
                <a:cubicBezTo>
                  <a:pt x="1543695" y="149721"/>
                  <a:pt x="1546027" y="145752"/>
                  <a:pt x="1546027" y="141387"/>
                </a:cubicBezTo>
                <a:lnTo>
                  <a:pt x="1546027" y="132903"/>
                </a:lnTo>
                <a:cubicBezTo>
                  <a:pt x="1546027" y="111274"/>
                  <a:pt x="1539925" y="100459"/>
                  <a:pt x="1527721" y="100459"/>
                </a:cubicBezTo>
                <a:cubicBezTo>
                  <a:pt x="1521172" y="100459"/>
                  <a:pt x="1515864" y="102493"/>
                  <a:pt x="1511796" y="106561"/>
                </a:cubicBezTo>
                <a:cubicBezTo>
                  <a:pt x="1508224" y="109736"/>
                  <a:pt x="1506438" y="115441"/>
                  <a:pt x="1506438" y="123676"/>
                </a:cubicBezTo>
                <a:cubicBezTo>
                  <a:pt x="1506438" y="128339"/>
                  <a:pt x="1504206" y="132010"/>
                  <a:pt x="1499741" y="134689"/>
                </a:cubicBezTo>
                <a:cubicBezTo>
                  <a:pt x="1495673" y="137170"/>
                  <a:pt x="1490067" y="138410"/>
                  <a:pt x="1482923" y="138410"/>
                </a:cubicBezTo>
                <a:cubicBezTo>
                  <a:pt x="1474986" y="138410"/>
                  <a:pt x="1471017" y="135136"/>
                  <a:pt x="1471017" y="128587"/>
                </a:cubicBezTo>
                <a:cubicBezTo>
                  <a:pt x="1471017" y="119757"/>
                  <a:pt x="1477218" y="111373"/>
                  <a:pt x="1489621" y="103436"/>
                </a:cubicBezTo>
                <a:cubicBezTo>
                  <a:pt x="1501626" y="95796"/>
                  <a:pt x="1515765" y="91976"/>
                  <a:pt x="1532037" y="91976"/>
                </a:cubicBezTo>
                <a:close/>
                <a:moveTo>
                  <a:pt x="808137" y="91976"/>
                </a:moveTo>
                <a:cubicBezTo>
                  <a:pt x="828080" y="91976"/>
                  <a:pt x="841226" y="96540"/>
                  <a:pt x="847576" y="105668"/>
                </a:cubicBezTo>
                <a:cubicBezTo>
                  <a:pt x="851347" y="111224"/>
                  <a:pt x="853232" y="120253"/>
                  <a:pt x="853232" y="132755"/>
                </a:cubicBezTo>
                <a:cubicBezTo>
                  <a:pt x="853232" y="134838"/>
                  <a:pt x="853232" y="136376"/>
                  <a:pt x="853232" y="137368"/>
                </a:cubicBezTo>
                <a:lnTo>
                  <a:pt x="852488" y="201216"/>
                </a:lnTo>
                <a:cubicBezTo>
                  <a:pt x="852289" y="218976"/>
                  <a:pt x="855960" y="227856"/>
                  <a:pt x="863501" y="227856"/>
                </a:cubicBezTo>
                <a:cubicBezTo>
                  <a:pt x="866775" y="227856"/>
                  <a:pt x="869752" y="227161"/>
                  <a:pt x="872431" y="225772"/>
                </a:cubicBezTo>
                <a:cubicBezTo>
                  <a:pt x="872927" y="225574"/>
                  <a:pt x="873373" y="225475"/>
                  <a:pt x="873770" y="225475"/>
                </a:cubicBezTo>
                <a:cubicBezTo>
                  <a:pt x="874762" y="225475"/>
                  <a:pt x="875606" y="226119"/>
                  <a:pt x="876300" y="227409"/>
                </a:cubicBezTo>
                <a:cubicBezTo>
                  <a:pt x="876895" y="228302"/>
                  <a:pt x="877193" y="228997"/>
                  <a:pt x="877193" y="229493"/>
                </a:cubicBezTo>
                <a:cubicBezTo>
                  <a:pt x="877193" y="230287"/>
                  <a:pt x="876598" y="231080"/>
                  <a:pt x="875407" y="231874"/>
                </a:cubicBezTo>
                <a:cubicBezTo>
                  <a:pt x="869355" y="236537"/>
                  <a:pt x="860723" y="238869"/>
                  <a:pt x="849511" y="238869"/>
                </a:cubicBezTo>
                <a:cubicBezTo>
                  <a:pt x="836513" y="238869"/>
                  <a:pt x="827881" y="233412"/>
                  <a:pt x="823615" y="222498"/>
                </a:cubicBezTo>
                <a:cubicBezTo>
                  <a:pt x="817066" y="229046"/>
                  <a:pt x="810766" y="233611"/>
                  <a:pt x="804714" y="236190"/>
                </a:cubicBezTo>
                <a:cubicBezTo>
                  <a:pt x="798066" y="239068"/>
                  <a:pt x="790129" y="240506"/>
                  <a:pt x="780901" y="240506"/>
                </a:cubicBezTo>
                <a:cubicBezTo>
                  <a:pt x="766614" y="240506"/>
                  <a:pt x="755997" y="236389"/>
                  <a:pt x="749052" y="228153"/>
                </a:cubicBezTo>
                <a:cubicBezTo>
                  <a:pt x="744290" y="222498"/>
                  <a:pt x="741908" y="215850"/>
                  <a:pt x="741908" y="208210"/>
                </a:cubicBezTo>
                <a:cubicBezTo>
                  <a:pt x="741908" y="197693"/>
                  <a:pt x="745381" y="188615"/>
                  <a:pt x="752326" y="180975"/>
                </a:cubicBezTo>
                <a:cubicBezTo>
                  <a:pt x="756593" y="177205"/>
                  <a:pt x="762298" y="173980"/>
                  <a:pt x="769441" y="171301"/>
                </a:cubicBezTo>
                <a:cubicBezTo>
                  <a:pt x="772120" y="170210"/>
                  <a:pt x="779413" y="167878"/>
                  <a:pt x="791319" y="164306"/>
                </a:cubicBezTo>
                <a:cubicBezTo>
                  <a:pt x="801936" y="161131"/>
                  <a:pt x="809873" y="157460"/>
                  <a:pt x="815132" y="153293"/>
                </a:cubicBezTo>
                <a:cubicBezTo>
                  <a:pt x="819795" y="149721"/>
                  <a:pt x="822127" y="145752"/>
                  <a:pt x="822127" y="141387"/>
                </a:cubicBezTo>
                <a:lnTo>
                  <a:pt x="822127" y="132903"/>
                </a:lnTo>
                <a:cubicBezTo>
                  <a:pt x="822127" y="111274"/>
                  <a:pt x="816025" y="100459"/>
                  <a:pt x="803821" y="100459"/>
                </a:cubicBezTo>
                <a:cubicBezTo>
                  <a:pt x="797272" y="100459"/>
                  <a:pt x="791964" y="102493"/>
                  <a:pt x="787896" y="106561"/>
                </a:cubicBezTo>
                <a:cubicBezTo>
                  <a:pt x="784324" y="109736"/>
                  <a:pt x="782538" y="115441"/>
                  <a:pt x="782538" y="123676"/>
                </a:cubicBezTo>
                <a:cubicBezTo>
                  <a:pt x="782538" y="128339"/>
                  <a:pt x="780306" y="132011"/>
                  <a:pt x="775841" y="134689"/>
                </a:cubicBezTo>
                <a:cubicBezTo>
                  <a:pt x="771773" y="137170"/>
                  <a:pt x="766167" y="138410"/>
                  <a:pt x="759024" y="138410"/>
                </a:cubicBezTo>
                <a:cubicBezTo>
                  <a:pt x="751086" y="138410"/>
                  <a:pt x="747117" y="135136"/>
                  <a:pt x="747117" y="128587"/>
                </a:cubicBezTo>
                <a:cubicBezTo>
                  <a:pt x="747117" y="119757"/>
                  <a:pt x="753318" y="111373"/>
                  <a:pt x="765721" y="103435"/>
                </a:cubicBezTo>
                <a:cubicBezTo>
                  <a:pt x="777726" y="95796"/>
                  <a:pt x="791865" y="91976"/>
                  <a:pt x="808137" y="91976"/>
                </a:cubicBezTo>
                <a:close/>
                <a:moveTo>
                  <a:pt x="583109" y="91976"/>
                </a:moveTo>
                <a:cubicBezTo>
                  <a:pt x="597396" y="91976"/>
                  <a:pt x="609799" y="94307"/>
                  <a:pt x="620316" y="98971"/>
                </a:cubicBezTo>
                <a:cubicBezTo>
                  <a:pt x="628452" y="102245"/>
                  <a:pt x="632520" y="107057"/>
                  <a:pt x="632520" y="113407"/>
                </a:cubicBezTo>
                <a:cubicBezTo>
                  <a:pt x="632520" y="126802"/>
                  <a:pt x="628055" y="133499"/>
                  <a:pt x="619125" y="133499"/>
                </a:cubicBezTo>
                <a:cubicBezTo>
                  <a:pt x="613271" y="133499"/>
                  <a:pt x="607169" y="127198"/>
                  <a:pt x="600819" y="114598"/>
                </a:cubicBezTo>
                <a:cubicBezTo>
                  <a:pt x="596156" y="106065"/>
                  <a:pt x="590798" y="101798"/>
                  <a:pt x="584746" y="101798"/>
                </a:cubicBezTo>
                <a:cubicBezTo>
                  <a:pt x="572542" y="101798"/>
                  <a:pt x="563315" y="108545"/>
                  <a:pt x="557064" y="122039"/>
                </a:cubicBezTo>
                <a:cubicBezTo>
                  <a:pt x="551904" y="133251"/>
                  <a:pt x="549325" y="147836"/>
                  <a:pt x="549325" y="165794"/>
                </a:cubicBezTo>
                <a:cubicBezTo>
                  <a:pt x="549325" y="185638"/>
                  <a:pt x="554434" y="201216"/>
                  <a:pt x="564654" y="212527"/>
                </a:cubicBezTo>
                <a:cubicBezTo>
                  <a:pt x="572492" y="221258"/>
                  <a:pt x="581521" y="225623"/>
                  <a:pt x="591741" y="225623"/>
                </a:cubicBezTo>
                <a:cubicBezTo>
                  <a:pt x="601067" y="225623"/>
                  <a:pt x="608806" y="223689"/>
                  <a:pt x="614958" y="219819"/>
                </a:cubicBezTo>
                <a:cubicBezTo>
                  <a:pt x="620018" y="216644"/>
                  <a:pt x="625227" y="211435"/>
                  <a:pt x="630585" y="204192"/>
                </a:cubicBezTo>
                <a:cubicBezTo>
                  <a:pt x="631279" y="203002"/>
                  <a:pt x="632073" y="202406"/>
                  <a:pt x="632966" y="202406"/>
                </a:cubicBezTo>
                <a:cubicBezTo>
                  <a:pt x="633661" y="202406"/>
                  <a:pt x="634653" y="202902"/>
                  <a:pt x="635943" y="203894"/>
                </a:cubicBezTo>
                <a:cubicBezTo>
                  <a:pt x="637530" y="204787"/>
                  <a:pt x="638324" y="205730"/>
                  <a:pt x="638324" y="206722"/>
                </a:cubicBezTo>
                <a:cubicBezTo>
                  <a:pt x="638324" y="207218"/>
                  <a:pt x="638175" y="207814"/>
                  <a:pt x="637877" y="208508"/>
                </a:cubicBezTo>
                <a:cubicBezTo>
                  <a:pt x="625376" y="229840"/>
                  <a:pt x="606971" y="240506"/>
                  <a:pt x="582662" y="240506"/>
                </a:cubicBezTo>
                <a:cubicBezTo>
                  <a:pt x="560636" y="240506"/>
                  <a:pt x="543123" y="232767"/>
                  <a:pt x="530126" y="217289"/>
                </a:cubicBezTo>
                <a:cubicBezTo>
                  <a:pt x="518914" y="203894"/>
                  <a:pt x="513308" y="187226"/>
                  <a:pt x="513308" y="167283"/>
                </a:cubicBezTo>
                <a:cubicBezTo>
                  <a:pt x="513308" y="144661"/>
                  <a:pt x="520899" y="125958"/>
                  <a:pt x="536079" y="111175"/>
                </a:cubicBezTo>
                <a:cubicBezTo>
                  <a:pt x="549176" y="98375"/>
                  <a:pt x="564852" y="91976"/>
                  <a:pt x="583109" y="91976"/>
                </a:cubicBezTo>
                <a:close/>
                <a:moveTo>
                  <a:pt x="431602" y="91976"/>
                </a:moveTo>
                <a:cubicBezTo>
                  <a:pt x="450850" y="91976"/>
                  <a:pt x="466279" y="99516"/>
                  <a:pt x="477887" y="114598"/>
                </a:cubicBezTo>
                <a:cubicBezTo>
                  <a:pt x="486122" y="125412"/>
                  <a:pt x="490488" y="136773"/>
                  <a:pt x="490984" y="148679"/>
                </a:cubicBezTo>
                <a:cubicBezTo>
                  <a:pt x="490984" y="150664"/>
                  <a:pt x="490488" y="152400"/>
                  <a:pt x="489496" y="153888"/>
                </a:cubicBezTo>
                <a:cubicBezTo>
                  <a:pt x="488603" y="154880"/>
                  <a:pt x="487065" y="155377"/>
                  <a:pt x="484882" y="155377"/>
                </a:cubicBezTo>
                <a:cubicBezTo>
                  <a:pt x="464542" y="154781"/>
                  <a:pt x="444996" y="154484"/>
                  <a:pt x="426244" y="154484"/>
                </a:cubicBezTo>
                <a:cubicBezTo>
                  <a:pt x="415627" y="154484"/>
                  <a:pt x="405656" y="154583"/>
                  <a:pt x="396329" y="154781"/>
                </a:cubicBezTo>
                <a:cubicBezTo>
                  <a:pt x="395436" y="158552"/>
                  <a:pt x="394990" y="162223"/>
                  <a:pt x="394990" y="165794"/>
                </a:cubicBezTo>
                <a:cubicBezTo>
                  <a:pt x="394990" y="185638"/>
                  <a:pt x="400497" y="201414"/>
                  <a:pt x="411510" y="213122"/>
                </a:cubicBezTo>
                <a:cubicBezTo>
                  <a:pt x="419745" y="221853"/>
                  <a:pt x="428774" y="226219"/>
                  <a:pt x="438597" y="226219"/>
                </a:cubicBezTo>
                <a:cubicBezTo>
                  <a:pt x="448915" y="226219"/>
                  <a:pt x="457498" y="224234"/>
                  <a:pt x="464344" y="220266"/>
                </a:cubicBezTo>
                <a:cubicBezTo>
                  <a:pt x="469999" y="216892"/>
                  <a:pt x="475556" y="211534"/>
                  <a:pt x="481013" y="204192"/>
                </a:cubicBezTo>
                <a:cubicBezTo>
                  <a:pt x="481707" y="203200"/>
                  <a:pt x="482699" y="202704"/>
                  <a:pt x="483989" y="202704"/>
                </a:cubicBezTo>
                <a:cubicBezTo>
                  <a:pt x="484584" y="202704"/>
                  <a:pt x="485527" y="203101"/>
                  <a:pt x="486817" y="203894"/>
                </a:cubicBezTo>
                <a:cubicBezTo>
                  <a:pt x="488404" y="205184"/>
                  <a:pt x="489198" y="206226"/>
                  <a:pt x="489198" y="207020"/>
                </a:cubicBezTo>
                <a:cubicBezTo>
                  <a:pt x="489198" y="207516"/>
                  <a:pt x="488702" y="208607"/>
                  <a:pt x="487710" y="210294"/>
                </a:cubicBezTo>
                <a:cubicBezTo>
                  <a:pt x="480268" y="221704"/>
                  <a:pt x="471636" y="229741"/>
                  <a:pt x="461814" y="234404"/>
                </a:cubicBezTo>
                <a:cubicBezTo>
                  <a:pt x="453380" y="238472"/>
                  <a:pt x="443210" y="240506"/>
                  <a:pt x="431304" y="240506"/>
                </a:cubicBezTo>
                <a:cubicBezTo>
                  <a:pt x="408980" y="240506"/>
                  <a:pt x="391170" y="232668"/>
                  <a:pt x="377875" y="216991"/>
                </a:cubicBezTo>
                <a:cubicBezTo>
                  <a:pt x="366564" y="203597"/>
                  <a:pt x="360908" y="187027"/>
                  <a:pt x="360908" y="167283"/>
                </a:cubicBezTo>
                <a:cubicBezTo>
                  <a:pt x="360908" y="144859"/>
                  <a:pt x="368350" y="126256"/>
                  <a:pt x="383233" y="111472"/>
                </a:cubicBezTo>
                <a:cubicBezTo>
                  <a:pt x="396528" y="98475"/>
                  <a:pt x="412651" y="91976"/>
                  <a:pt x="431602" y="91976"/>
                </a:cubicBezTo>
                <a:close/>
                <a:moveTo>
                  <a:pt x="2002780" y="91678"/>
                </a:moveTo>
                <a:cubicBezTo>
                  <a:pt x="2008237" y="91678"/>
                  <a:pt x="2015530" y="92670"/>
                  <a:pt x="2024658" y="94655"/>
                </a:cubicBezTo>
                <a:cubicBezTo>
                  <a:pt x="2027932" y="95349"/>
                  <a:pt x="2031305" y="95696"/>
                  <a:pt x="2034778" y="95696"/>
                </a:cubicBezTo>
                <a:cubicBezTo>
                  <a:pt x="2037755" y="95696"/>
                  <a:pt x="2041128" y="95498"/>
                  <a:pt x="2044898" y="95101"/>
                </a:cubicBezTo>
                <a:cubicBezTo>
                  <a:pt x="2045791" y="111175"/>
                  <a:pt x="2046684" y="122982"/>
                  <a:pt x="2047577" y="130522"/>
                </a:cubicBezTo>
                <a:cubicBezTo>
                  <a:pt x="2047577" y="132110"/>
                  <a:pt x="2046436" y="133052"/>
                  <a:pt x="2044154" y="133350"/>
                </a:cubicBezTo>
                <a:cubicBezTo>
                  <a:pt x="2043658" y="133449"/>
                  <a:pt x="2043212" y="133499"/>
                  <a:pt x="2042815" y="133499"/>
                </a:cubicBezTo>
                <a:cubicBezTo>
                  <a:pt x="2041624" y="133499"/>
                  <a:pt x="2040582" y="132755"/>
                  <a:pt x="2039689" y="131266"/>
                </a:cubicBezTo>
                <a:cubicBezTo>
                  <a:pt x="2029569" y="110530"/>
                  <a:pt x="2017663" y="100161"/>
                  <a:pt x="2003971" y="100161"/>
                </a:cubicBezTo>
                <a:cubicBezTo>
                  <a:pt x="1988096" y="100161"/>
                  <a:pt x="1980158" y="107404"/>
                  <a:pt x="1980158" y="121890"/>
                </a:cubicBezTo>
                <a:cubicBezTo>
                  <a:pt x="1980158" y="129927"/>
                  <a:pt x="1987798" y="137120"/>
                  <a:pt x="2003078" y="143470"/>
                </a:cubicBezTo>
                <a:lnTo>
                  <a:pt x="2013793" y="148084"/>
                </a:lnTo>
                <a:cubicBezTo>
                  <a:pt x="2029768" y="155128"/>
                  <a:pt x="2040483" y="161677"/>
                  <a:pt x="2045940" y="167729"/>
                </a:cubicBezTo>
                <a:cubicBezTo>
                  <a:pt x="2052290" y="174774"/>
                  <a:pt x="2055465" y="184200"/>
                  <a:pt x="2055465" y="196007"/>
                </a:cubicBezTo>
                <a:cubicBezTo>
                  <a:pt x="2055465" y="208806"/>
                  <a:pt x="2050653" y="219373"/>
                  <a:pt x="2041029" y="227707"/>
                </a:cubicBezTo>
                <a:cubicBezTo>
                  <a:pt x="2031305" y="236041"/>
                  <a:pt x="2018258" y="240209"/>
                  <a:pt x="2001887" y="240209"/>
                </a:cubicBezTo>
                <a:cubicBezTo>
                  <a:pt x="1986707" y="240209"/>
                  <a:pt x="1972270" y="237331"/>
                  <a:pt x="1958578" y="231577"/>
                </a:cubicBezTo>
                <a:cubicBezTo>
                  <a:pt x="1955601" y="221357"/>
                  <a:pt x="1953369" y="210344"/>
                  <a:pt x="1951881" y="198537"/>
                </a:cubicBezTo>
                <a:cubicBezTo>
                  <a:pt x="1951881" y="196949"/>
                  <a:pt x="1952873" y="196056"/>
                  <a:pt x="1954857" y="195858"/>
                </a:cubicBezTo>
                <a:cubicBezTo>
                  <a:pt x="1955850" y="195759"/>
                  <a:pt x="1956544" y="195709"/>
                  <a:pt x="1956941" y="195709"/>
                </a:cubicBezTo>
                <a:cubicBezTo>
                  <a:pt x="1957834" y="195709"/>
                  <a:pt x="1958578" y="196354"/>
                  <a:pt x="1959173" y="197644"/>
                </a:cubicBezTo>
                <a:cubicBezTo>
                  <a:pt x="1964630" y="208459"/>
                  <a:pt x="1971526" y="216942"/>
                  <a:pt x="1979860" y="223093"/>
                </a:cubicBezTo>
                <a:cubicBezTo>
                  <a:pt x="1987203" y="228650"/>
                  <a:pt x="1994545" y="231428"/>
                  <a:pt x="2001887" y="231428"/>
                </a:cubicBezTo>
                <a:cubicBezTo>
                  <a:pt x="2011114" y="231428"/>
                  <a:pt x="2018060" y="228550"/>
                  <a:pt x="2022723" y="222796"/>
                </a:cubicBezTo>
                <a:cubicBezTo>
                  <a:pt x="2026493" y="218132"/>
                  <a:pt x="2028378" y="211931"/>
                  <a:pt x="2028378" y="204192"/>
                </a:cubicBezTo>
                <a:cubicBezTo>
                  <a:pt x="2028378" y="197842"/>
                  <a:pt x="2025600" y="192484"/>
                  <a:pt x="2020044" y="188119"/>
                </a:cubicBezTo>
                <a:cubicBezTo>
                  <a:pt x="2016671" y="185440"/>
                  <a:pt x="2010122" y="181769"/>
                  <a:pt x="2000399" y="177105"/>
                </a:cubicBezTo>
                <a:lnTo>
                  <a:pt x="1989981" y="172194"/>
                </a:lnTo>
                <a:cubicBezTo>
                  <a:pt x="1976189" y="165745"/>
                  <a:pt x="1967111" y="159990"/>
                  <a:pt x="1962745" y="154930"/>
                </a:cubicBezTo>
                <a:cubicBezTo>
                  <a:pt x="1957288" y="148481"/>
                  <a:pt x="1954560" y="139601"/>
                  <a:pt x="1954560" y="128290"/>
                </a:cubicBezTo>
                <a:cubicBezTo>
                  <a:pt x="1954560" y="117872"/>
                  <a:pt x="1958876" y="109190"/>
                  <a:pt x="1967508" y="102245"/>
                </a:cubicBezTo>
                <a:cubicBezTo>
                  <a:pt x="1976338" y="95200"/>
                  <a:pt x="1988096" y="91678"/>
                  <a:pt x="2002780" y="91678"/>
                </a:cubicBezTo>
                <a:close/>
                <a:moveTo>
                  <a:pt x="265212" y="91678"/>
                </a:moveTo>
                <a:cubicBezTo>
                  <a:pt x="287437" y="91678"/>
                  <a:pt x="304602" y="99516"/>
                  <a:pt x="316706" y="115193"/>
                </a:cubicBezTo>
                <a:cubicBezTo>
                  <a:pt x="326926" y="128290"/>
                  <a:pt x="332036" y="145058"/>
                  <a:pt x="332036" y="165497"/>
                </a:cubicBezTo>
                <a:cubicBezTo>
                  <a:pt x="332036" y="189905"/>
                  <a:pt x="324942" y="208905"/>
                  <a:pt x="310753" y="222498"/>
                </a:cubicBezTo>
                <a:cubicBezTo>
                  <a:pt x="298152" y="234503"/>
                  <a:pt x="281583" y="240506"/>
                  <a:pt x="261045" y="240506"/>
                </a:cubicBezTo>
                <a:cubicBezTo>
                  <a:pt x="247551" y="240506"/>
                  <a:pt x="235744" y="235396"/>
                  <a:pt x="225624" y="225177"/>
                </a:cubicBezTo>
                <a:lnTo>
                  <a:pt x="225624" y="255389"/>
                </a:lnTo>
                <a:cubicBezTo>
                  <a:pt x="225624" y="278606"/>
                  <a:pt x="226665" y="292001"/>
                  <a:pt x="228749" y="295573"/>
                </a:cubicBezTo>
                <a:cubicBezTo>
                  <a:pt x="230039" y="298351"/>
                  <a:pt x="236042" y="300286"/>
                  <a:pt x="246757" y="301377"/>
                </a:cubicBezTo>
                <a:cubicBezTo>
                  <a:pt x="248543" y="301575"/>
                  <a:pt x="249436" y="302667"/>
                  <a:pt x="249436" y="304651"/>
                </a:cubicBezTo>
                <a:cubicBezTo>
                  <a:pt x="249436" y="307330"/>
                  <a:pt x="248543" y="308669"/>
                  <a:pt x="246757" y="308669"/>
                </a:cubicBezTo>
                <a:cubicBezTo>
                  <a:pt x="231279" y="308273"/>
                  <a:pt x="219274" y="308074"/>
                  <a:pt x="210741" y="308074"/>
                </a:cubicBezTo>
                <a:cubicBezTo>
                  <a:pt x="201712" y="308074"/>
                  <a:pt x="189458" y="308273"/>
                  <a:pt x="173980" y="308669"/>
                </a:cubicBezTo>
                <a:cubicBezTo>
                  <a:pt x="172393" y="308669"/>
                  <a:pt x="171599" y="307429"/>
                  <a:pt x="171599" y="304949"/>
                </a:cubicBezTo>
                <a:cubicBezTo>
                  <a:pt x="171599" y="302865"/>
                  <a:pt x="172393" y="301675"/>
                  <a:pt x="173980" y="301377"/>
                </a:cubicBezTo>
                <a:cubicBezTo>
                  <a:pt x="184001" y="300385"/>
                  <a:pt x="189607" y="298450"/>
                  <a:pt x="190798" y="295573"/>
                </a:cubicBezTo>
                <a:cubicBezTo>
                  <a:pt x="192881" y="291207"/>
                  <a:pt x="193923" y="277812"/>
                  <a:pt x="193923" y="255389"/>
                </a:cubicBezTo>
                <a:lnTo>
                  <a:pt x="193923" y="144810"/>
                </a:lnTo>
                <a:cubicBezTo>
                  <a:pt x="193923" y="132606"/>
                  <a:pt x="193229" y="124271"/>
                  <a:pt x="191840" y="119807"/>
                </a:cubicBezTo>
                <a:cubicBezTo>
                  <a:pt x="190550" y="115540"/>
                  <a:pt x="187672" y="113407"/>
                  <a:pt x="183208" y="113407"/>
                </a:cubicBezTo>
                <a:cubicBezTo>
                  <a:pt x="182711" y="113407"/>
                  <a:pt x="182315" y="113407"/>
                  <a:pt x="182017" y="113407"/>
                </a:cubicBezTo>
                <a:lnTo>
                  <a:pt x="173236" y="114002"/>
                </a:lnTo>
                <a:cubicBezTo>
                  <a:pt x="172740" y="114002"/>
                  <a:pt x="172393" y="114002"/>
                  <a:pt x="172194" y="114002"/>
                </a:cubicBezTo>
                <a:cubicBezTo>
                  <a:pt x="170805" y="114002"/>
                  <a:pt x="170011" y="112861"/>
                  <a:pt x="169813" y="110579"/>
                </a:cubicBezTo>
                <a:cubicBezTo>
                  <a:pt x="169813" y="110083"/>
                  <a:pt x="169813" y="109637"/>
                  <a:pt x="169813" y="109240"/>
                </a:cubicBezTo>
                <a:cubicBezTo>
                  <a:pt x="169813" y="107553"/>
                  <a:pt x="170756" y="106462"/>
                  <a:pt x="172641" y="105966"/>
                </a:cubicBezTo>
                <a:cubicBezTo>
                  <a:pt x="191492" y="101997"/>
                  <a:pt x="208260" y="97433"/>
                  <a:pt x="222945" y="92273"/>
                </a:cubicBezTo>
                <a:cubicBezTo>
                  <a:pt x="225127" y="92273"/>
                  <a:pt x="226219" y="93216"/>
                  <a:pt x="226219" y="95101"/>
                </a:cubicBezTo>
                <a:cubicBezTo>
                  <a:pt x="225822" y="106511"/>
                  <a:pt x="225624" y="113605"/>
                  <a:pt x="225624" y="116384"/>
                </a:cubicBezTo>
                <a:cubicBezTo>
                  <a:pt x="230882" y="107752"/>
                  <a:pt x="237827" y="101203"/>
                  <a:pt x="246459" y="96738"/>
                </a:cubicBezTo>
                <a:cubicBezTo>
                  <a:pt x="253008" y="93365"/>
                  <a:pt x="259259" y="91678"/>
                  <a:pt x="265212" y="91678"/>
                </a:cubicBezTo>
                <a:close/>
                <a:moveTo>
                  <a:pt x="1066651" y="13394"/>
                </a:moveTo>
                <a:cubicBezTo>
                  <a:pt x="1097707" y="14188"/>
                  <a:pt x="1131143" y="14585"/>
                  <a:pt x="1166961" y="14585"/>
                </a:cubicBezTo>
                <a:cubicBezTo>
                  <a:pt x="1202879" y="14585"/>
                  <a:pt x="1236514" y="14188"/>
                  <a:pt x="1267867" y="13394"/>
                </a:cubicBezTo>
                <a:cubicBezTo>
                  <a:pt x="1269454" y="33238"/>
                  <a:pt x="1271290" y="50850"/>
                  <a:pt x="1273374" y="66228"/>
                </a:cubicBezTo>
                <a:cubicBezTo>
                  <a:pt x="1273374" y="68114"/>
                  <a:pt x="1272233" y="69255"/>
                  <a:pt x="1269951" y="69652"/>
                </a:cubicBezTo>
                <a:cubicBezTo>
                  <a:pt x="1269157" y="69751"/>
                  <a:pt x="1268462" y="69800"/>
                  <a:pt x="1267867" y="69800"/>
                </a:cubicBezTo>
                <a:cubicBezTo>
                  <a:pt x="1266379" y="69800"/>
                  <a:pt x="1265386" y="69106"/>
                  <a:pt x="1264890" y="67717"/>
                </a:cubicBezTo>
                <a:cubicBezTo>
                  <a:pt x="1259334" y="53231"/>
                  <a:pt x="1252190" y="42366"/>
                  <a:pt x="1243459" y="35123"/>
                </a:cubicBezTo>
                <a:cubicBezTo>
                  <a:pt x="1235224" y="27980"/>
                  <a:pt x="1222822" y="24408"/>
                  <a:pt x="1206252" y="24408"/>
                </a:cubicBezTo>
                <a:cubicBezTo>
                  <a:pt x="1200696" y="24408"/>
                  <a:pt x="1197124" y="24656"/>
                  <a:pt x="1195536" y="25152"/>
                </a:cubicBezTo>
                <a:cubicBezTo>
                  <a:pt x="1192560" y="25946"/>
                  <a:pt x="1190179" y="27732"/>
                  <a:pt x="1188393" y="30510"/>
                </a:cubicBezTo>
                <a:cubicBezTo>
                  <a:pt x="1186309" y="33685"/>
                  <a:pt x="1185069" y="39092"/>
                  <a:pt x="1184672" y="46732"/>
                </a:cubicBezTo>
                <a:cubicBezTo>
                  <a:pt x="1184473" y="50205"/>
                  <a:pt x="1184374" y="57596"/>
                  <a:pt x="1184374" y="68907"/>
                </a:cubicBezTo>
                <a:lnTo>
                  <a:pt x="1184374" y="179487"/>
                </a:lnTo>
                <a:cubicBezTo>
                  <a:pt x="1184374" y="196850"/>
                  <a:pt x="1184473" y="206921"/>
                  <a:pt x="1184672" y="209699"/>
                </a:cubicBezTo>
                <a:cubicBezTo>
                  <a:pt x="1184970" y="213568"/>
                  <a:pt x="1185763" y="216991"/>
                  <a:pt x="1187053" y="219968"/>
                </a:cubicBezTo>
                <a:cubicBezTo>
                  <a:pt x="1188541" y="222845"/>
                  <a:pt x="1191716" y="224830"/>
                  <a:pt x="1196578" y="225921"/>
                </a:cubicBezTo>
                <a:cubicBezTo>
                  <a:pt x="1198364" y="226318"/>
                  <a:pt x="1203077" y="226913"/>
                  <a:pt x="1210717" y="227707"/>
                </a:cubicBezTo>
                <a:cubicBezTo>
                  <a:pt x="1212503" y="227905"/>
                  <a:pt x="1213396" y="229195"/>
                  <a:pt x="1213396" y="231577"/>
                </a:cubicBezTo>
                <a:cubicBezTo>
                  <a:pt x="1213396" y="234255"/>
                  <a:pt x="1212354" y="235595"/>
                  <a:pt x="1210270" y="235595"/>
                </a:cubicBezTo>
                <a:cubicBezTo>
                  <a:pt x="1197074" y="235000"/>
                  <a:pt x="1182439" y="234702"/>
                  <a:pt x="1166366" y="234702"/>
                </a:cubicBezTo>
                <a:cubicBezTo>
                  <a:pt x="1150392" y="234702"/>
                  <a:pt x="1136352" y="235000"/>
                  <a:pt x="1124248" y="235595"/>
                </a:cubicBezTo>
                <a:cubicBezTo>
                  <a:pt x="1122462" y="235595"/>
                  <a:pt x="1121569" y="234355"/>
                  <a:pt x="1121569" y="231874"/>
                </a:cubicBezTo>
                <a:cubicBezTo>
                  <a:pt x="1121569" y="229294"/>
                  <a:pt x="1122462" y="227905"/>
                  <a:pt x="1124248" y="227707"/>
                </a:cubicBezTo>
                <a:cubicBezTo>
                  <a:pt x="1131590" y="226814"/>
                  <a:pt x="1136253" y="226070"/>
                  <a:pt x="1138237" y="225475"/>
                </a:cubicBezTo>
                <a:cubicBezTo>
                  <a:pt x="1141512" y="224383"/>
                  <a:pt x="1143843" y="222548"/>
                  <a:pt x="1145233" y="219968"/>
                </a:cubicBezTo>
                <a:cubicBezTo>
                  <a:pt x="1147118" y="216198"/>
                  <a:pt x="1148060" y="208707"/>
                  <a:pt x="1148060" y="197495"/>
                </a:cubicBezTo>
                <a:lnTo>
                  <a:pt x="1148060" y="179487"/>
                </a:lnTo>
                <a:lnTo>
                  <a:pt x="1148060" y="68907"/>
                </a:lnTo>
                <a:cubicBezTo>
                  <a:pt x="1148060" y="53925"/>
                  <a:pt x="1147862" y="44301"/>
                  <a:pt x="1147465" y="40035"/>
                </a:cubicBezTo>
                <a:cubicBezTo>
                  <a:pt x="1147068" y="36066"/>
                  <a:pt x="1146126" y="32693"/>
                  <a:pt x="1144637" y="29914"/>
                </a:cubicBezTo>
                <a:cubicBezTo>
                  <a:pt x="1142653" y="26243"/>
                  <a:pt x="1136898" y="24408"/>
                  <a:pt x="1127373" y="24408"/>
                </a:cubicBezTo>
                <a:cubicBezTo>
                  <a:pt x="1111697" y="24408"/>
                  <a:pt x="1099592" y="27980"/>
                  <a:pt x="1091059" y="35123"/>
                </a:cubicBezTo>
                <a:cubicBezTo>
                  <a:pt x="1083717" y="40977"/>
                  <a:pt x="1076375" y="51842"/>
                  <a:pt x="1069033" y="67717"/>
                </a:cubicBezTo>
                <a:cubicBezTo>
                  <a:pt x="1068536" y="69106"/>
                  <a:pt x="1067594" y="69800"/>
                  <a:pt x="1066205" y="69800"/>
                </a:cubicBezTo>
                <a:cubicBezTo>
                  <a:pt x="1065609" y="69800"/>
                  <a:pt x="1064964" y="69751"/>
                  <a:pt x="1064270" y="69652"/>
                </a:cubicBezTo>
                <a:cubicBezTo>
                  <a:pt x="1061988" y="69255"/>
                  <a:pt x="1060847" y="68114"/>
                  <a:pt x="1060847" y="66228"/>
                </a:cubicBezTo>
                <a:cubicBezTo>
                  <a:pt x="1063129" y="52040"/>
                  <a:pt x="1065064" y="34429"/>
                  <a:pt x="1066651" y="13394"/>
                </a:cubicBezTo>
                <a:close/>
                <a:moveTo>
                  <a:pt x="76795" y="8483"/>
                </a:moveTo>
                <a:cubicBezTo>
                  <a:pt x="85924" y="8483"/>
                  <a:pt x="96193" y="9872"/>
                  <a:pt x="107603" y="12650"/>
                </a:cubicBezTo>
                <a:cubicBezTo>
                  <a:pt x="112762" y="13940"/>
                  <a:pt x="118368" y="14585"/>
                  <a:pt x="124420" y="14585"/>
                </a:cubicBezTo>
                <a:cubicBezTo>
                  <a:pt x="128786" y="14585"/>
                  <a:pt x="133301" y="14287"/>
                  <a:pt x="137964" y="13692"/>
                </a:cubicBezTo>
                <a:cubicBezTo>
                  <a:pt x="137964" y="18355"/>
                  <a:pt x="139006" y="35570"/>
                  <a:pt x="141089" y="65335"/>
                </a:cubicBezTo>
                <a:cubicBezTo>
                  <a:pt x="141089" y="67022"/>
                  <a:pt x="140047" y="68064"/>
                  <a:pt x="137964" y="68461"/>
                </a:cubicBezTo>
                <a:cubicBezTo>
                  <a:pt x="137269" y="68560"/>
                  <a:pt x="136674" y="68610"/>
                  <a:pt x="136178" y="68610"/>
                </a:cubicBezTo>
                <a:cubicBezTo>
                  <a:pt x="134888" y="68610"/>
                  <a:pt x="133995" y="67915"/>
                  <a:pt x="133499" y="66526"/>
                </a:cubicBezTo>
                <a:cubicBezTo>
                  <a:pt x="119906" y="34379"/>
                  <a:pt x="101501" y="18306"/>
                  <a:pt x="78284" y="18306"/>
                </a:cubicBezTo>
                <a:cubicBezTo>
                  <a:pt x="66973" y="18306"/>
                  <a:pt x="57845" y="22225"/>
                  <a:pt x="50899" y="30063"/>
                </a:cubicBezTo>
                <a:cubicBezTo>
                  <a:pt x="44748" y="37108"/>
                  <a:pt x="41672" y="45988"/>
                  <a:pt x="41672" y="56703"/>
                </a:cubicBezTo>
                <a:cubicBezTo>
                  <a:pt x="41672" y="71685"/>
                  <a:pt x="53033" y="84683"/>
                  <a:pt x="75754" y="95696"/>
                </a:cubicBezTo>
                <a:lnTo>
                  <a:pt x="92125" y="103584"/>
                </a:lnTo>
                <a:cubicBezTo>
                  <a:pt x="116036" y="115292"/>
                  <a:pt x="131763" y="125958"/>
                  <a:pt x="139303" y="135582"/>
                </a:cubicBezTo>
                <a:cubicBezTo>
                  <a:pt x="146844" y="145107"/>
                  <a:pt x="150614" y="158105"/>
                  <a:pt x="150614" y="174575"/>
                </a:cubicBezTo>
                <a:cubicBezTo>
                  <a:pt x="150614" y="196701"/>
                  <a:pt x="142478" y="213568"/>
                  <a:pt x="126206" y="225177"/>
                </a:cubicBezTo>
                <a:cubicBezTo>
                  <a:pt x="112018" y="235396"/>
                  <a:pt x="93018" y="240506"/>
                  <a:pt x="69205" y="240506"/>
                </a:cubicBezTo>
                <a:cubicBezTo>
                  <a:pt x="50155" y="240506"/>
                  <a:pt x="30659" y="236934"/>
                  <a:pt x="10716" y="229791"/>
                </a:cubicBezTo>
                <a:cubicBezTo>
                  <a:pt x="6052" y="212328"/>
                  <a:pt x="2530" y="195312"/>
                  <a:pt x="149" y="178743"/>
                </a:cubicBezTo>
                <a:cubicBezTo>
                  <a:pt x="50" y="178147"/>
                  <a:pt x="0" y="177701"/>
                  <a:pt x="0" y="177403"/>
                </a:cubicBezTo>
                <a:cubicBezTo>
                  <a:pt x="0" y="175419"/>
                  <a:pt x="1141" y="174228"/>
                  <a:pt x="3423" y="173831"/>
                </a:cubicBezTo>
                <a:cubicBezTo>
                  <a:pt x="4217" y="173732"/>
                  <a:pt x="4862" y="173682"/>
                  <a:pt x="5358" y="173682"/>
                </a:cubicBezTo>
                <a:cubicBezTo>
                  <a:pt x="7045" y="173682"/>
                  <a:pt x="8136" y="174377"/>
                  <a:pt x="8632" y="175766"/>
                </a:cubicBezTo>
                <a:cubicBezTo>
                  <a:pt x="16371" y="193129"/>
                  <a:pt x="26194" y="206821"/>
                  <a:pt x="38100" y="216843"/>
                </a:cubicBezTo>
                <a:cubicBezTo>
                  <a:pt x="49213" y="226169"/>
                  <a:pt x="60722" y="230832"/>
                  <a:pt x="72628" y="230832"/>
                </a:cubicBezTo>
                <a:cubicBezTo>
                  <a:pt x="86519" y="230832"/>
                  <a:pt x="97631" y="226169"/>
                  <a:pt x="105966" y="216843"/>
                </a:cubicBezTo>
                <a:cubicBezTo>
                  <a:pt x="113209" y="208806"/>
                  <a:pt x="116830" y="198834"/>
                  <a:pt x="116830" y="186928"/>
                </a:cubicBezTo>
                <a:cubicBezTo>
                  <a:pt x="116830" y="175121"/>
                  <a:pt x="112762" y="165199"/>
                  <a:pt x="104626" y="157162"/>
                </a:cubicBezTo>
                <a:cubicBezTo>
                  <a:pt x="98276" y="150812"/>
                  <a:pt x="87511" y="143718"/>
                  <a:pt x="72331" y="135880"/>
                </a:cubicBezTo>
                <a:lnTo>
                  <a:pt x="57150" y="127992"/>
                </a:lnTo>
                <a:cubicBezTo>
                  <a:pt x="37604" y="118169"/>
                  <a:pt x="24458" y="108347"/>
                  <a:pt x="17711" y="98524"/>
                </a:cubicBezTo>
                <a:cubicBezTo>
                  <a:pt x="11559" y="89495"/>
                  <a:pt x="8483" y="77787"/>
                  <a:pt x="8483" y="63401"/>
                </a:cubicBezTo>
                <a:cubicBezTo>
                  <a:pt x="8483" y="46434"/>
                  <a:pt x="15577" y="32742"/>
                  <a:pt x="29766" y="22324"/>
                </a:cubicBezTo>
                <a:cubicBezTo>
                  <a:pt x="42367" y="13097"/>
                  <a:pt x="58043" y="8483"/>
                  <a:pt x="76795" y="8483"/>
                </a:cubicBezTo>
                <a:close/>
                <a:moveTo>
                  <a:pt x="687586" y="8334"/>
                </a:moveTo>
                <a:cubicBezTo>
                  <a:pt x="693043" y="8334"/>
                  <a:pt x="697905" y="10666"/>
                  <a:pt x="702171" y="15329"/>
                </a:cubicBezTo>
                <a:cubicBezTo>
                  <a:pt x="705942" y="19397"/>
                  <a:pt x="707827" y="23912"/>
                  <a:pt x="707827" y="28873"/>
                </a:cubicBezTo>
                <a:cubicBezTo>
                  <a:pt x="707827" y="34429"/>
                  <a:pt x="705445" y="39390"/>
                  <a:pt x="700683" y="43755"/>
                </a:cubicBezTo>
                <a:cubicBezTo>
                  <a:pt x="696615" y="47526"/>
                  <a:pt x="692249" y="49411"/>
                  <a:pt x="687586" y="49411"/>
                </a:cubicBezTo>
                <a:cubicBezTo>
                  <a:pt x="681931" y="49411"/>
                  <a:pt x="676870" y="47030"/>
                  <a:pt x="672406" y="42267"/>
                </a:cubicBezTo>
                <a:cubicBezTo>
                  <a:pt x="668635" y="38199"/>
                  <a:pt x="666750" y="33734"/>
                  <a:pt x="666750" y="28873"/>
                </a:cubicBezTo>
                <a:cubicBezTo>
                  <a:pt x="666750" y="23118"/>
                  <a:pt x="669181" y="18107"/>
                  <a:pt x="674043" y="13841"/>
                </a:cubicBezTo>
                <a:cubicBezTo>
                  <a:pt x="678111" y="10170"/>
                  <a:pt x="682625" y="8334"/>
                  <a:pt x="687586" y="8334"/>
                </a:cubicBezTo>
                <a:close/>
                <a:moveTo>
                  <a:pt x="1338858" y="298"/>
                </a:moveTo>
                <a:cubicBezTo>
                  <a:pt x="1340842" y="298"/>
                  <a:pt x="1341835" y="1091"/>
                  <a:pt x="1341835" y="2679"/>
                </a:cubicBezTo>
                <a:cubicBezTo>
                  <a:pt x="1340842" y="27682"/>
                  <a:pt x="1340346" y="52487"/>
                  <a:pt x="1340346" y="77093"/>
                </a:cubicBezTo>
                <a:lnTo>
                  <a:pt x="1340346" y="120700"/>
                </a:lnTo>
                <a:cubicBezTo>
                  <a:pt x="1351558" y="101749"/>
                  <a:pt x="1366887" y="92273"/>
                  <a:pt x="1386334" y="92273"/>
                </a:cubicBezTo>
                <a:cubicBezTo>
                  <a:pt x="1397546" y="92273"/>
                  <a:pt x="1407170" y="95002"/>
                  <a:pt x="1415207" y="100459"/>
                </a:cubicBezTo>
                <a:cubicBezTo>
                  <a:pt x="1426418" y="107900"/>
                  <a:pt x="1432024" y="119608"/>
                  <a:pt x="1432024" y="135582"/>
                </a:cubicBezTo>
                <a:lnTo>
                  <a:pt x="1431429" y="170110"/>
                </a:lnTo>
                <a:lnTo>
                  <a:pt x="1431429" y="190798"/>
                </a:lnTo>
                <a:cubicBezTo>
                  <a:pt x="1431429" y="209252"/>
                  <a:pt x="1432123" y="219918"/>
                  <a:pt x="1433512" y="222796"/>
                </a:cubicBezTo>
                <a:cubicBezTo>
                  <a:pt x="1434405" y="225078"/>
                  <a:pt x="1436489" y="226566"/>
                  <a:pt x="1439763" y="227260"/>
                </a:cubicBezTo>
                <a:cubicBezTo>
                  <a:pt x="1440954" y="227558"/>
                  <a:pt x="1444476" y="228005"/>
                  <a:pt x="1450330" y="228600"/>
                </a:cubicBezTo>
                <a:cubicBezTo>
                  <a:pt x="1451918" y="228898"/>
                  <a:pt x="1452711" y="230088"/>
                  <a:pt x="1452711" y="232172"/>
                </a:cubicBezTo>
                <a:cubicBezTo>
                  <a:pt x="1452711" y="234454"/>
                  <a:pt x="1451818" y="235595"/>
                  <a:pt x="1450032" y="235595"/>
                </a:cubicBezTo>
                <a:cubicBezTo>
                  <a:pt x="1449636" y="235595"/>
                  <a:pt x="1443434" y="235396"/>
                  <a:pt x="1431429" y="235000"/>
                </a:cubicBezTo>
                <a:cubicBezTo>
                  <a:pt x="1425079" y="234801"/>
                  <a:pt x="1419969" y="234702"/>
                  <a:pt x="1416100" y="234702"/>
                </a:cubicBezTo>
                <a:cubicBezTo>
                  <a:pt x="1411536" y="234702"/>
                  <a:pt x="1405483" y="234801"/>
                  <a:pt x="1397943" y="235000"/>
                </a:cubicBezTo>
                <a:cubicBezTo>
                  <a:pt x="1388914" y="235396"/>
                  <a:pt x="1383606" y="235595"/>
                  <a:pt x="1382018" y="235595"/>
                </a:cubicBezTo>
                <a:cubicBezTo>
                  <a:pt x="1380034" y="235595"/>
                  <a:pt x="1379041" y="234454"/>
                  <a:pt x="1379041" y="232172"/>
                </a:cubicBezTo>
                <a:cubicBezTo>
                  <a:pt x="1379041" y="229989"/>
                  <a:pt x="1379935" y="228798"/>
                  <a:pt x="1381720" y="228600"/>
                </a:cubicBezTo>
                <a:cubicBezTo>
                  <a:pt x="1387673" y="228005"/>
                  <a:pt x="1391345" y="227459"/>
                  <a:pt x="1392734" y="226963"/>
                </a:cubicBezTo>
                <a:cubicBezTo>
                  <a:pt x="1395016" y="226268"/>
                  <a:pt x="1396603" y="224879"/>
                  <a:pt x="1397496" y="222796"/>
                </a:cubicBezTo>
                <a:cubicBezTo>
                  <a:pt x="1398985" y="220018"/>
                  <a:pt x="1399729" y="213965"/>
                  <a:pt x="1399729" y="204639"/>
                </a:cubicBezTo>
                <a:lnTo>
                  <a:pt x="1399729" y="190798"/>
                </a:lnTo>
                <a:lnTo>
                  <a:pt x="1399729" y="149275"/>
                </a:lnTo>
                <a:lnTo>
                  <a:pt x="1399729" y="142428"/>
                </a:lnTo>
                <a:cubicBezTo>
                  <a:pt x="1399729" y="135086"/>
                  <a:pt x="1398786" y="128736"/>
                  <a:pt x="1396901" y="123378"/>
                </a:cubicBezTo>
                <a:cubicBezTo>
                  <a:pt x="1392436" y="112960"/>
                  <a:pt x="1384747" y="107752"/>
                  <a:pt x="1373833" y="107752"/>
                </a:cubicBezTo>
                <a:cubicBezTo>
                  <a:pt x="1362422" y="107752"/>
                  <a:pt x="1353393" y="113556"/>
                  <a:pt x="1346746" y="125164"/>
                </a:cubicBezTo>
                <a:cubicBezTo>
                  <a:pt x="1342479" y="132903"/>
                  <a:pt x="1340346" y="141039"/>
                  <a:pt x="1340346" y="149572"/>
                </a:cubicBezTo>
                <a:lnTo>
                  <a:pt x="1340346" y="190798"/>
                </a:lnTo>
                <a:cubicBezTo>
                  <a:pt x="1340346" y="209352"/>
                  <a:pt x="1340942" y="220018"/>
                  <a:pt x="1342132" y="222796"/>
                </a:cubicBezTo>
                <a:cubicBezTo>
                  <a:pt x="1343025" y="224879"/>
                  <a:pt x="1344960" y="226318"/>
                  <a:pt x="1347936" y="227112"/>
                </a:cubicBezTo>
                <a:cubicBezTo>
                  <a:pt x="1349921" y="227608"/>
                  <a:pt x="1353592" y="228104"/>
                  <a:pt x="1358950" y="228600"/>
                </a:cubicBezTo>
                <a:cubicBezTo>
                  <a:pt x="1360934" y="228798"/>
                  <a:pt x="1361926" y="229890"/>
                  <a:pt x="1361926" y="231874"/>
                </a:cubicBezTo>
                <a:cubicBezTo>
                  <a:pt x="1361926" y="234355"/>
                  <a:pt x="1360934" y="235595"/>
                  <a:pt x="1358950" y="235595"/>
                </a:cubicBezTo>
                <a:cubicBezTo>
                  <a:pt x="1358255" y="235595"/>
                  <a:pt x="1352352" y="235396"/>
                  <a:pt x="1341239" y="235000"/>
                </a:cubicBezTo>
                <a:cubicBezTo>
                  <a:pt x="1335286" y="234801"/>
                  <a:pt x="1330424" y="234702"/>
                  <a:pt x="1326654" y="234702"/>
                </a:cubicBezTo>
                <a:cubicBezTo>
                  <a:pt x="1322090" y="234702"/>
                  <a:pt x="1315740" y="234801"/>
                  <a:pt x="1307604" y="235000"/>
                </a:cubicBezTo>
                <a:cubicBezTo>
                  <a:pt x="1297682" y="235396"/>
                  <a:pt x="1291927" y="235595"/>
                  <a:pt x="1290340" y="235595"/>
                </a:cubicBezTo>
                <a:cubicBezTo>
                  <a:pt x="1288752" y="235595"/>
                  <a:pt x="1287959" y="234355"/>
                  <a:pt x="1287959" y="231874"/>
                </a:cubicBezTo>
                <a:cubicBezTo>
                  <a:pt x="1287959" y="229989"/>
                  <a:pt x="1288752" y="228898"/>
                  <a:pt x="1290340" y="228600"/>
                </a:cubicBezTo>
                <a:cubicBezTo>
                  <a:pt x="1296491" y="228005"/>
                  <a:pt x="1300262" y="227459"/>
                  <a:pt x="1301651" y="226963"/>
                </a:cubicBezTo>
                <a:cubicBezTo>
                  <a:pt x="1304032" y="226268"/>
                  <a:pt x="1305669" y="224879"/>
                  <a:pt x="1306562" y="222796"/>
                </a:cubicBezTo>
                <a:cubicBezTo>
                  <a:pt x="1308150" y="219323"/>
                  <a:pt x="1308943" y="208657"/>
                  <a:pt x="1308943" y="190798"/>
                </a:cubicBezTo>
                <a:lnTo>
                  <a:pt x="1308943" y="52983"/>
                </a:lnTo>
                <a:cubicBezTo>
                  <a:pt x="1308943" y="41374"/>
                  <a:pt x="1308547" y="33139"/>
                  <a:pt x="1307753" y="28277"/>
                </a:cubicBezTo>
                <a:cubicBezTo>
                  <a:pt x="1306959" y="23416"/>
                  <a:pt x="1303933" y="20985"/>
                  <a:pt x="1298674" y="20985"/>
                </a:cubicBezTo>
                <a:lnTo>
                  <a:pt x="1297633" y="20985"/>
                </a:lnTo>
                <a:lnTo>
                  <a:pt x="1289149" y="21580"/>
                </a:lnTo>
                <a:cubicBezTo>
                  <a:pt x="1288455" y="21580"/>
                  <a:pt x="1288008" y="21580"/>
                  <a:pt x="1287810" y="21580"/>
                </a:cubicBezTo>
                <a:cubicBezTo>
                  <a:pt x="1286520" y="21580"/>
                  <a:pt x="1285776" y="20340"/>
                  <a:pt x="1285577" y="17859"/>
                </a:cubicBezTo>
                <a:cubicBezTo>
                  <a:pt x="1285478" y="16966"/>
                  <a:pt x="1285429" y="16421"/>
                  <a:pt x="1285429" y="16222"/>
                </a:cubicBezTo>
                <a:cubicBezTo>
                  <a:pt x="1285429" y="14932"/>
                  <a:pt x="1286470" y="14039"/>
                  <a:pt x="1288554" y="13543"/>
                </a:cubicBezTo>
                <a:cubicBezTo>
                  <a:pt x="1304131" y="10666"/>
                  <a:pt x="1320899" y="6251"/>
                  <a:pt x="1338858" y="298"/>
                </a:cubicBezTo>
                <a:close/>
                <a:moveTo>
                  <a:pt x="1843087" y="0"/>
                </a:moveTo>
                <a:cubicBezTo>
                  <a:pt x="1845469" y="0"/>
                  <a:pt x="1846659" y="794"/>
                  <a:pt x="1846659" y="2381"/>
                </a:cubicBezTo>
                <a:cubicBezTo>
                  <a:pt x="1845469" y="32444"/>
                  <a:pt x="1844873" y="57348"/>
                  <a:pt x="1844873" y="77093"/>
                </a:cubicBezTo>
                <a:lnTo>
                  <a:pt x="1844873" y="161181"/>
                </a:lnTo>
                <a:cubicBezTo>
                  <a:pt x="1848545" y="157907"/>
                  <a:pt x="1853952" y="152747"/>
                  <a:pt x="1861096" y="145703"/>
                </a:cubicBezTo>
                <a:lnTo>
                  <a:pt x="1876871" y="129183"/>
                </a:lnTo>
                <a:cubicBezTo>
                  <a:pt x="1885007" y="120551"/>
                  <a:pt x="1889075" y="114498"/>
                  <a:pt x="1889075" y="111026"/>
                </a:cubicBezTo>
                <a:cubicBezTo>
                  <a:pt x="1889075" y="110331"/>
                  <a:pt x="1888976" y="109686"/>
                  <a:pt x="1888778" y="109091"/>
                </a:cubicBezTo>
                <a:cubicBezTo>
                  <a:pt x="1887984" y="106610"/>
                  <a:pt x="1883470" y="105172"/>
                  <a:pt x="1875234" y="104775"/>
                </a:cubicBezTo>
                <a:cubicBezTo>
                  <a:pt x="1873647" y="104775"/>
                  <a:pt x="1872853" y="103485"/>
                  <a:pt x="1872853" y="100905"/>
                </a:cubicBezTo>
                <a:cubicBezTo>
                  <a:pt x="1872853" y="98623"/>
                  <a:pt x="1873647" y="97482"/>
                  <a:pt x="1875234" y="97482"/>
                </a:cubicBezTo>
                <a:cubicBezTo>
                  <a:pt x="1881783" y="97681"/>
                  <a:pt x="1891953" y="97780"/>
                  <a:pt x="1905744" y="97780"/>
                </a:cubicBezTo>
                <a:cubicBezTo>
                  <a:pt x="1907729" y="97780"/>
                  <a:pt x="1917105" y="97482"/>
                  <a:pt x="1933873" y="96887"/>
                </a:cubicBezTo>
                <a:cubicBezTo>
                  <a:pt x="1935460" y="96887"/>
                  <a:pt x="1936254" y="98127"/>
                  <a:pt x="1936254" y="100608"/>
                </a:cubicBezTo>
                <a:cubicBezTo>
                  <a:pt x="1936254" y="103187"/>
                  <a:pt x="1935559" y="104477"/>
                  <a:pt x="1934170" y="104477"/>
                </a:cubicBezTo>
                <a:cubicBezTo>
                  <a:pt x="1929209" y="104973"/>
                  <a:pt x="1922909" y="107007"/>
                  <a:pt x="1915269" y="110579"/>
                </a:cubicBezTo>
                <a:cubicBezTo>
                  <a:pt x="1908820" y="113655"/>
                  <a:pt x="1900684" y="119856"/>
                  <a:pt x="1890861" y="129183"/>
                </a:cubicBezTo>
                <a:lnTo>
                  <a:pt x="1877169" y="141982"/>
                </a:lnTo>
                <a:cubicBezTo>
                  <a:pt x="1875185" y="144066"/>
                  <a:pt x="1873250" y="145901"/>
                  <a:pt x="1871365" y="147489"/>
                </a:cubicBezTo>
                <a:cubicBezTo>
                  <a:pt x="1888827" y="172591"/>
                  <a:pt x="1904157" y="193725"/>
                  <a:pt x="1917353" y="210889"/>
                </a:cubicBezTo>
                <a:cubicBezTo>
                  <a:pt x="1923603" y="218628"/>
                  <a:pt x="1927969" y="223391"/>
                  <a:pt x="1930450" y="225177"/>
                </a:cubicBezTo>
                <a:cubicBezTo>
                  <a:pt x="1932930" y="226764"/>
                  <a:pt x="1937742" y="227905"/>
                  <a:pt x="1944886" y="228600"/>
                </a:cubicBezTo>
                <a:cubicBezTo>
                  <a:pt x="1946473" y="228798"/>
                  <a:pt x="1947267" y="229989"/>
                  <a:pt x="1947267" y="232172"/>
                </a:cubicBezTo>
                <a:cubicBezTo>
                  <a:pt x="1947267" y="234454"/>
                  <a:pt x="1946275" y="235595"/>
                  <a:pt x="1944291" y="235595"/>
                </a:cubicBezTo>
                <a:lnTo>
                  <a:pt x="1919883" y="234702"/>
                </a:lnTo>
                <a:cubicBezTo>
                  <a:pt x="1908473" y="234702"/>
                  <a:pt x="1900237" y="234801"/>
                  <a:pt x="1895177" y="235000"/>
                </a:cubicBezTo>
                <a:cubicBezTo>
                  <a:pt x="1892895" y="230932"/>
                  <a:pt x="1890068" y="226169"/>
                  <a:pt x="1886694" y="220712"/>
                </a:cubicBezTo>
                <a:cubicBezTo>
                  <a:pt x="1867843" y="192931"/>
                  <a:pt x="1855639" y="175121"/>
                  <a:pt x="1850082" y="167283"/>
                </a:cubicBezTo>
                <a:lnTo>
                  <a:pt x="1844873" y="171896"/>
                </a:lnTo>
                <a:lnTo>
                  <a:pt x="1844873" y="190798"/>
                </a:lnTo>
                <a:cubicBezTo>
                  <a:pt x="1844873" y="208657"/>
                  <a:pt x="1845568" y="219323"/>
                  <a:pt x="1846957" y="222796"/>
                </a:cubicBezTo>
                <a:cubicBezTo>
                  <a:pt x="1847850" y="224978"/>
                  <a:pt x="1849834" y="226467"/>
                  <a:pt x="1852910" y="227260"/>
                </a:cubicBezTo>
                <a:cubicBezTo>
                  <a:pt x="1854498" y="227657"/>
                  <a:pt x="1858020" y="228104"/>
                  <a:pt x="1863477" y="228600"/>
                </a:cubicBezTo>
                <a:cubicBezTo>
                  <a:pt x="1865263" y="228798"/>
                  <a:pt x="1866156" y="229989"/>
                  <a:pt x="1866156" y="232172"/>
                </a:cubicBezTo>
                <a:cubicBezTo>
                  <a:pt x="1866156" y="234454"/>
                  <a:pt x="1865263" y="235595"/>
                  <a:pt x="1863477" y="235595"/>
                </a:cubicBezTo>
                <a:cubicBezTo>
                  <a:pt x="1851769" y="235000"/>
                  <a:pt x="1840905" y="234702"/>
                  <a:pt x="1830884" y="234702"/>
                </a:cubicBezTo>
                <a:cubicBezTo>
                  <a:pt x="1818581" y="234702"/>
                  <a:pt x="1806873" y="235000"/>
                  <a:pt x="1795760" y="235595"/>
                </a:cubicBezTo>
                <a:cubicBezTo>
                  <a:pt x="1793776" y="235595"/>
                  <a:pt x="1792784" y="234454"/>
                  <a:pt x="1792784" y="232172"/>
                </a:cubicBezTo>
                <a:cubicBezTo>
                  <a:pt x="1792784" y="229989"/>
                  <a:pt x="1793677" y="228798"/>
                  <a:pt x="1795462" y="228600"/>
                </a:cubicBezTo>
                <a:cubicBezTo>
                  <a:pt x="1801416" y="228005"/>
                  <a:pt x="1805087" y="227459"/>
                  <a:pt x="1806476" y="226963"/>
                </a:cubicBezTo>
                <a:cubicBezTo>
                  <a:pt x="1808857" y="226268"/>
                  <a:pt x="1810494" y="224879"/>
                  <a:pt x="1811387" y="222796"/>
                </a:cubicBezTo>
                <a:cubicBezTo>
                  <a:pt x="1812776" y="219720"/>
                  <a:pt x="1813471" y="209153"/>
                  <a:pt x="1813471" y="191095"/>
                </a:cubicBezTo>
                <a:lnTo>
                  <a:pt x="1813471" y="52983"/>
                </a:lnTo>
                <a:cubicBezTo>
                  <a:pt x="1813471" y="40084"/>
                  <a:pt x="1812875" y="31452"/>
                  <a:pt x="1811685" y="27087"/>
                </a:cubicBezTo>
                <a:cubicBezTo>
                  <a:pt x="1810296" y="22820"/>
                  <a:pt x="1807270" y="20687"/>
                  <a:pt x="1802606" y="20687"/>
                </a:cubicBezTo>
                <a:lnTo>
                  <a:pt x="1801564" y="20687"/>
                </a:lnTo>
                <a:lnTo>
                  <a:pt x="1794570" y="21282"/>
                </a:lnTo>
                <a:lnTo>
                  <a:pt x="1793081" y="21282"/>
                </a:lnTo>
                <a:cubicBezTo>
                  <a:pt x="1791494" y="21282"/>
                  <a:pt x="1790601" y="20141"/>
                  <a:pt x="1790402" y="17859"/>
                </a:cubicBezTo>
                <a:cubicBezTo>
                  <a:pt x="1790303" y="17066"/>
                  <a:pt x="1790254" y="16520"/>
                  <a:pt x="1790254" y="16222"/>
                </a:cubicBezTo>
                <a:cubicBezTo>
                  <a:pt x="1790254" y="14734"/>
                  <a:pt x="1791395" y="13742"/>
                  <a:pt x="1793677" y="13246"/>
                </a:cubicBezTo>
                <a:cubicBezTo>
                  <a:pt x="1806873" y="11063"/>
                  <a:pt x="1823343" y="6648"/>
                  <a:pt x="1843087" y="0"/>
                </a:cubicBezTo>
                <a:close/>
                <a:moveTo>
                  <a:pt x="937617" y="0"/>
                </a:moveTo>
                <a:cubicBezTo>
                  <a:pt x="939998" y="0"/>
                  <a:pt x="941189" y="694"/>
                  <a:pt x="941189" y="2084"/>
                </a:cubicBezTo>
                <a:cubicBezTo>
                  <a:pt x="940197" y="40481"/>
                  <a:pt x="939701" y="65484"/>
                  <a:pt x="939701" y="77093"/>
                </a:cubicBezTo>
                <a:lnTo>
                  <a:pt x="939701" y="189905"/>
                </a:lnTo>
                <a:cubicBezTo>
                  <a:pt x="939701" y="208955"/>
                  <a:pt x="940395" y="219819"/>
                  <a:pt x="941784" y="222498"/>
                </a:cubicBezTo>
                <a:cubicBezTo>
                  <a:pt x="942975" y="224780"/>
                  <a:pt x="945108" y="226318"/>
                  <a:pt x="948184" y="227112"/>
                </a:cubicBezTo>
                <a:cubicBezTo>
                  <a:pt x="949772" y="227608"/>
                  <a:pt x="953343" y="228104"/>
                  <a:pt x="958900" y="228600"/>
                </a:cubicBezTo>
                <a:cubicBezTo>
                  <a:pt x="960289" y="228798"/>
                  <a:pt x="960983" y="229989"/>
                  <a:pt x="960983" y="232172"/>
                </a:cubicBezTo>
                <a:cubicBezTo>
                  <a:pt x="960983" y="234454"/>
                  <a:pt x="960189" y="235595"/>
                  <a:pt x="958602" y="235595"/>
                </a:cubicBezTo>
                <a:cubicBezTo>
                  <a:pt x="947192" y="235000"/>
                  <a:pt x="936129" y="234702"/>
                  <a:pt x="925413" y="234702"/>
                </a:cubicBezTo>
                <a:cubicBezTo>
                  <a:pt x="913606" y="234702"/>
                  <a:pt x="902047" y="235000"/>
                  <a:pt x="890736" y="235595"/>
                </a:cubicBezTo>
                <a:cubicBezTo>
                  <a:pt x="888454" y="235595"/>
                  <a:pt x="887313" y="234454"/>
                  <a:pt x="887313" y="232172"/>
                </a:cubicBezTo>
                <a:cubicBezTo>
                  <a:pt x="887313" y="229989"/>
                  <a:pt x="888306" y="228798"/>
                  <a:pt x="890290" y="228600"/>
                </a:cubicBezTo>
                <a:cubicBezTo>
                  <a:pt x="895945" y="228005"/>
                  <a:pt x="899567" y="227409"/>
                  <a:pt x="901154" y="226814"/>
                </a:cubicBezTo>
                <a:cubicBezTo>
                  <a:pt x="903238" y="226020"/>
                  <a:pt x="904825" y="224582"/>
                  <a:pt x="905917" y="222498"/>
                </a:cubicBezTo>
                <a:cubicBezTo>
                  <a:pt x="907504" y="219025"/>
                  <a:pt x="908298" y="208161"/>
                  <a:pt x="908298" y="189905"/>
                </a:cubicBezTo>
                <a:lnTo>
                  <a:pt x="908298" y="52685"/>
                </a:lnTo>
                <a:cubicBezTo>
                  <a:pt x="908298" y="42069"/>
                  <a:pt x="907604" y="33734"/>
                  <a:pt x="906215" y="27682"/>
                </a:cubicBezTo>
                <a:cubicBezTo>
                  <a:pt x="905123" y="23019"/>
                  <a:pt x="902097" y="20687"/>
                  <a:pt x="897136" y="20687"/>
                </a:cubicBezTo>
                <a:cubicBezTo>
                  <a:pt x="896640" y="20687"/>
                  <a:pt x="896293" y="20687"/>
                  <a:pt x="896094" y="20687"/>
                </a:cubicBezTo>
                <a:lnTo>
                  <a:pt x="887909" y="21282"/>
                </a:lnTo>
                <a:cubicBezTo>
                  <a:pt x="887313" y="21282"/>
                  <a:pt x="886867" y="21282"/>
                  <a:pt x="886569" y="21282"/>
                </a:cubicBezTo>
                <a:cubicBezTo>
                  <a:pt x="885180" y="21282"/>
                  <a:pt x="884386" y="20141"/>
                  <a:pt x="884188" y="17859"/>
                </a:cubicBezTo>
                <a:cubicBezTo>
                  <a:pt x="884188" y="17264"/>
                  <a:pt x="884188" y="16768"/>
                  <a:pt x="884188" y="16371"/>
                </a:cubicBezTo>
                <a:cubicBezTo>
                  <a:pt x="884188" y="14784"/>
                  <a:pt x="885230" y="13742"/>
                  <a:pt x="887313" y="13246"/>
                </a:cubicBezTo>
                <a:cubicBezTo>
                  <a:pt x="902593" y="10368"/>
                  <a:pt x="919361" y="5953"/>
                  <a:pt x="93761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AB91D59-6AAB-4EC6-A6D0-50DC7A6F589B}"/>
              </a:ext>
            </a:extLst>
          </p:cNvPr>
          <p:cNvSpPr/>
          <p:nvPr/>
        </p:nvSpPr>
        <p:spPr>
          <a:xfrm>
            <a:off x="7204327" y="5370112"/>
            <a:ext cx="7191337" cy="17956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04800" h="304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5046B42-54FD-47BE-A40E-D4A1477815DA}"/>
              </a:ext>
            </a:extLst>
          </p:cNvPr>
          <p:cNvSpPr txBox="1"/>
          <p:nvPr/>
        </p:nvSpPr>
        <p:spPr>
          <a:xfrm>
            <a:off x="9494037" y="5942176"/>
            <a:ext cx="2594594" cy="623406"/>
          </a:xfrm>
          <a:custGeom>
            <a:avLst/>
            <a:gdLst/>
            <a:ahLst/>
            <a:cxnLst/>
            <a:rect l="l" t="t" r="r" b="b"/>
            <a:pathLst>
              <a:path w="2149376" h="516433">
                <a:moveTo>
                  <a:pt x="1241227" y="142279"/>
                </a:moveTo>
                <a:cubicBezTo>
                  <a:pt x="1259483" y="142279"/>
                  <a:pt x="1281013" y="150217"/>
                  <a:pt x="1305818" y="166092"/>
                </a:cubicBezTo>
                <a:cubicBezTo>
                  <a:pt x="1318121" y="173831"/>
                  <a:pt x="1324273" y="182562"/>
                  <a:pt x="1324273" y="192286"/>
                </a:cubicBezTo>
                <a:cubicBezTo>
                  <a:pt x="1324273" y="198040"/>
                  <a:pt x="1321395" y="203299"/>
                  <a:pt x="1315641" y="208061"/>
                </a:cubicBezTo>
                <a:cubicBezTo>
                  <a:pt x="1312267" y="211038"/>
                  <a:pt x="1308794" y="217983"/>
                  <a:pt x="1305223" y="228897"/>
                </a:cubicBezTo>
                <a:cubicBezTo>
                  <a:pt x="1288554" y="279300"/>
                  <a:pt x="1271885" y="317103"/>
                  <a:pt x="1255216" y="342304"/>
                </a:cubicBezTo>
                <a:cubicBezTo>
                  <a:pt x="1221482" y="393898"/>
                  <a:pt x="1180405" y="431700"/>
                  <a:pt x="1131987" y="455711"/>
                </a:cubicBezTo>
                <a:cubicBezTo>
                  <a:pt x="1125637" y="458886"/>
                  <a:pt x="1121569" y="460474"/>
                  <a:pt x="1119783" y="460474"/>
                </a:cubicBezTo>
                <a:cubicBezTo>
                  <a:pt x="1116211" y="460474"/>
                  <a:pt x="1114425" y="458390"/>
                  <a:pt x="1114425" y="454223"/>
                </a:cubicBezTo>
                <a:cubicBezTo>
                  <a:pt x="1114425" y="452239"/>
                  <a:pt x="1116409" y="449461"/>
                  <a:pt x="1120378" y="445889"/>
                </a:cubicBezTo>
                <a:cubicBezTo>
                  <a:pt x="1154311" y="416322"/>
                  <a:pt x="1183084" y="380702"/>
                  <a:pt x="1206698" y="339030"/>
                </a:cubicBezTo>
                <a:cubicBezTo>
                  <a:pt x="1223169" y="309860"/>
                  <a:pt x="1237159" y="274538"/>
                  <a:pt x="1248668" y="233064"/>
                </a:cubicBezTo>
                <a:cubicBezTo>
                  <a:pt x="1253629" y="214808"/>
                  <a:pt x="1256109" y="200421"/>
                  <a:pt x="1256109" y="189904"/>
                </a:cubicBezTo>
                <a:cubicBezTo>
                  <a:pt x="1256109" y="178593"/>
                  <a:pt x="1245890" y="168771"/>
                  <a:pt x="1225451" y="160436"/>
                </a:cubicBezTo>
                <a:cubicBezTo>
                  <a:pt x="1220093" y="158452"/>
                  <a:pt x="1217414" y="156666"/>
                  <a:pt x="1217414" y="155079"/>
                </a:cubicBezTo>
                <a:cubicBezTo>
                  <a:pt x="1217414" y="152697"/>
                  <a:pt x="1220192" y="149919"/>
                  <a:pt x="1225748" y="146744"/>
                </a:cubicBezTo>
                <a:cubicBezTo>
                  <a:pt x="1230908" y="143768"/>
                  <a:pt x="1236067" y="142279"/>
                  <a:pt x="1241227" y="142279"/>
                </a:cubicBezTo>
                <a:close/>
                <a:moveTo>
                  <a:pt x="1354634" y="79474"/>
                </a:moveTo>
                <a:cubicBezTo>
                  <a:pt x="1369318" y="79474"/>
                  <a:pt x="1387773" y="86518"/>
                  <a:pt x="1409998" y="100607"/>
                </a:cubicBezTo>
                <a:cubicBezTo>
                  <a:pt x="1426269" y="110728"/>
                  <a:pt x="1434405" y="121146"/>
                  <a:pt x="1434405" y="131861"/>
                </a:cubicBezTo>
                <a:cubicBezTo>
                  <a:pt x="1434405" y="137418"/>
                  <a:pt x="1431627" y="143073"/>
                  <a:pt x="1426071" y="148828"/>
                </a:cubicBezTo>
                <a:cubicBezTo>
                  <a:pt x="1423293" y="151606"/>
                  <a:pt x="1421606" y="156468"/>
                  <a:pt x="1421011" y="163413"/>
                </a:cubicBezTo>
                <a:cubicBezTo>
                  <a:pt x="1420614" y="180082"/>
                  <a:pt x="1419622" y="226020"/>
                  <a:pt x="1418034" y="301228"/>
                </a:cubicBezTo>
                <a:lnTo>
                  <a:pt x="1418034" y="346471"/>
                </a:lnTo>
                <a:cubicBezTo>
                  <a:pt x="1418034" y="351631"/>
                  <a:pt x="1419027" y="354211"/>
                  <a:pt x="1421011" y="354211"/>
                </a:cubicBezTo>
                <a:cubicBezTo>
                  <a:pt x="1423789" y="354211"/>
                  <a:pt x="1428651" y="352623"/>
                  <a:pt x="1435596" y="349448"/>
                </a:cubicBezTo>
                <a:cubicBezTo>
                  <a:pt x="1477268" y="331589"/>
                  <a:pt x="1512094" y="314622"/>
                  <a:pt x="1540073" y="298549"/>
                </a:cubicBezTo>
                <a:cubicBezTo>
                  <a:pt x="1572419" y="279697"/>
                  <a:pt x="1604665" y="257274"/>
                  <a:pt x="1636812" y="231279"/>
                </a:cubicBezTo>
                <a:cubicBezTo>
                  <a:pt x="1644749" y="224730"/>
                  <a:pt x="1649809" y="221456"/>
                  <a:pt x="1651992" y="221456"/>
                </a:cubicBezTo>
                <a:cubicBezTo>
                  <a:pt x="1656159" y="221456"/>
                  <a:pt x="1658243" y="223242"/>
                  <a:pt x="1658243" y="226814"/>
                </a:cubicBezTo>
                <a:cubicBezTo>
                  <a:pt x="1658243" y="228600"/>
                  <a:pt x="1656556" y="231477"/>
                  <a:pt x="1653183" y="235446"/>
                </a:cubicBezTo>
                <a:cubicBezTo>
                  <a:pt x="1611313" y="292993"/>
                  <a:pt x="1539577" y="351730"/>
                  <a:pt x="1437977" y="411658"/>
                </a:cubicBezTo>
                <a:cubicBezTo>
                  <a:pt x="1432619" y="415032"/>
                  <a:pt x="1428651" y="419298"/>
                  <a:pt x="1426071" y="424457"/>
                </a:cubicBezTo>
                <a:cubicBezTo>
                  <a:pt x="1422896" y="430212"/>
                  <a:pt x="1418134" y="433089"/>
                  <a:pt x="1411784" y="433089"/>
                </a:cubicBezTo>
                <a:cubicBezTo>
                  <a:pt x="1402655" y="433089"/>
                  <a:pt x="1392535" y="426541"/>
                  <a:pt x="1381423" y="413444"/>
                </a:cubicBezTo>
                <a:cubicBezTo>
                  <a:pt x="1370112" y="399554"/>
                  <a:pt x="1364456" y="387350"/>
                  <a:pt x="1364456" y="376832"/>
                </a:cubicBezTo>
                <a:cubicBezTo>
                  <a:pt x="1364456" y="374253"/>
                  <a:pt x="1365052" y="370780"/>
                  <a:pt x="1366242" y="366414"/>
                </a:cubicBezTo>
                <a:cubicBezTo>
                  <a:pt x="1368226" y="359668"/>
                  <a:pt x="1369219" y="347265"/>
                  <a:pt x="1369219" y="329207"/>
                </a:cubicBezTo>
                <a:cubicBezTo>
                  <a:pt x="1369219" y="269081"/>
                  <a:pt x="1369020" y="213221"/>
                  <a:pt x="1368623" y="161627"/>
                </a:cubicBezTo>
                <a:cubicBezTo>
                  <a:pt x="1368623" y="141585"/>
                  <a:pt x="1367234" y="128190"/>
                  <a:pt x="1364456" y="121443"/>
                </a:cubicBezTo>
                <a:cubicBezTo>
                  <a:pt x="1361083" y="112911"/>
                  <a:pt x="1351657" y="105568"/>
                  <a:pt x="1336179" y="99417"/>
                </a:cubicBezTo>
                <a:cubicBezTo>
                  <a:pt x="1331416" y="97631"/>
                  <a:pt x="1329035" y="95448"/>
                  <a:pt x="1329035" y="92868"/>
                </a:cubicBezTo>
                <a:cubicBezTo>
                  <a:pt x="1329035" y="90090"/>
                  <a:pt x="1331813" y="87114"/>
                  <a:pt x="1337369" y="83939"/>
                </a:cubicBezTo>
                <a:cubicBezTo>
                  <a:pt x="1342529" y="80962"/>
                  <a:pt x="1348284" y="79474"/>
                  <a:pt x="1354634" y="79474"/>
                </a:cubicBezTo>
                <a:close/>
                <a:moveTo>
                  <a:pt x="39588" y="43457"/>
                </a:moveTo>
                <a:cubicBezTo>
                  <a:pt x="50502" y="43457"/>
                  <a:pt x="65782" y="48914"/>
                  <a:pt x="85427" y="59829"/>
                </a:cubicBezTo>
                <a:cubicBezTo>
                  <a:pt x="106462" y="71338"/>
                  <a:pt x="116979" y="83145"/>
                  <a:pt x="116979" y="95250"/>
                </a:cubicBezTo>
                <a:cubicBezTo>
                  <a:pt x="116979" y="101004"/>
                  <a:pt x="114598" y="106660"/>
                  <a:pt x="109835" y="112216"/>
                </a:cubicBezTo>
                <a:cubicBezTo>
                  <a:pt x="107454" y="115391"/>
                  <a:pt x="105966" y="122336"/>
                  <a:pt x="105370" y="133052"/>
                </a:cubicBezTo>
                <a:cubicBezTo>
                  <a:pt x="103584" y="183058"/>
                  <a:pt x="102394" y="241200"/>
                  <a:pt x="101798" y="307479"/>
                </a:cubicBezTo>
                <a:cubicBezTo>
                  <a:pt x="101798" y="324941"/>
                  <a:pt x="94655" y="333672"/>
                  <a:pt x="80367" y="333672"/>
                </a:cubicBezTo>
                <a:cubicBezTo>
                  <a:pt x="70445" y="333672"/>
                  <a:pt x="61416" y="326330"/>
                  <a:pt x="53280" y="311646"/>
                </a:cubicBezTo>
                <a:cubicBezTo>
                  <a:pt x="47923" y="301724"/>
                  <a:pt x="45244" y="290314"/>
                  <a:pt x="45244" y="277415"/>
                </a:cubicBezTo>
                <a:cubicBezTo>
                  <a:pt x="45244" y="271859"/>
                  <a:pt x="46236" y="266005"/>
                  <a:pt x="48220" y="259854"/>
                </a:cubicBezTo>
                <a:cubicBezTo>
                  <a:pt x="49609" y="254694"/>
                  <a:pt x="50602" y="245368"/>
                  <a:pt x="51197" y="231874"/>
                </a:cubicBezTo>
                <a:cubicBezTo>
                  <a:pt x="52387" y="208657"/>
                  <a:pt x="52983" y="176311"/>
                  <a:pt x="52983" y="134838"/>
                </a:cubicBezTo>
                <a:cubicBezTo>
                  <a:pt x="52983" y="106660"/>
                  <a:pt x="51991" y="89793"/>
                  <a:pt x="50006" y="84236"/>
                </a:cubicBezTo>
                <a:cubicBezTo>
                  <a:pt x="47030" y="76696"/>
                  <a:pt x="37009" y="68957"/>
                  <a:pt x="19943" y="61019"/>
                </a:cubicBezTo>
                <a:cubicBezTo>
                  <a:pt x="15577" y="58836"/>
                  <a:pt x="13395" y="56852"/>
                  <a:pt x="13395" y="55066"/>
                </a:cubicBezTo>
                <a:cubicBezTo>
                  <a:pt x="13395" y="52486"/>
                  <a:pt x="15677" y="50204"/>
                  <a:pt x="20241" y="48220"/>
                </a:cubicBezTo>
                <a:cubicBezTo>
                  <a:pt x="26591" y="45045"/>
                  <a:pt x="33040" y="43457"/>
                  <a:pt x="39588" y="43457"/>
                </a:cubicBezTo>
                <a:close/>
                <a:moveTo>
                  <a:pt x="924520" y="39886"/>
                </a:moveTo>
                <a:cubicBezTo>
                  <a:pt x="929084" y="39886"/>
                  <a:pt x="933847" y="40679"/>
                  <a:pt x="938808" y="42267"/>
                </a:cubicBezTo>
                <a:cubicBezTo>
                  <a:pt x="955873" y="47029"/>
                  <a:pt x="969863" y="53478"/>
                  <a:pt x="980777" y="61614"/>
                </a:cubicBezTo>
                <a:cubicBezTo>
                  <a:pt x="995859" y="73322"/>
                  <a:pt x="1003399" y="85526"/>
                  <a:pt x="1003399" y="98226"/>
                </a:cubicBezTo>
                <a:cubicBezTo>
                  <a:pt x="1003399" y="104179"/>
                  <a:pt x="1001514" y="109239"/>
                  <a:pt x="997744" y="113407"/>
                </a:cubicBezTo>
                <a:cubicBezTo>
                  <a:pt x="993973" y="117574"/>
                  <a:pt x="989112" y="119657"/>
                  <a:pt x="983159" y="119657"/>
                </a:cubicBezTo>
                <a:cubicBezTo>
                  <a:pt x="974626" y="119657"/>
                  <a:pt x="967780" y="114994"/>
                  <a:pt x="962620" y="105668"/>
                </a:cubicBezTo>
                <a:cubicBezTo>
                  <a:pt x="950714" y="84038"/>
                  <a:pt x="937915" y="66179"/>
                  <a:pt x="924223" y="52089"/>
                </a:cubicBezTo>
                <a:cubicBezTo>
                  <a:pt x="919659" y="47525"/>
                  <a:pt x="917376" y="44846"/>
                  <a:pt x="917376" y="44053"/>
                </a:cubicBezTo>
                <a:cubicBezTo>
                  <a:pt x="917376" y="41275"/>
                  <a:pt x="919758" y="39886"/>
                  <a:pt x="924520" y="39886"/>
                </a:cubicBezTo>
                <a:close/>
                <a:moveTo>
                  <a:pt x="810816" y="22026"/>
                </a:moveTo>
                <a:cubicBezTo>
                  <a:pt x="824905" y="22026"/>
                  <a:pt x="841077" y="25102"/>
                  <a:pt x="859333" y="31254"/>
                </a:cubicBezTo>
                <a:cubicBezTo>
                  <a:pt x="879773" y="37802"/>
                  <a:pt x="889992" y="47327"/>
                  <a:pt x="889992" y="59829"/>
                </a:cubicBezTo>
                <a:cubicBezTo>
                  <a:pt x="889992" y="65186"/>
                  <a:pt x="887710" y="71040"/>
                  <a:pt x="883146" y="77390"/>
                </a:cubicBezTo>
                <a:cubicBezTo>
                  <a:pt x="880169" y="81756"/>
                  <a:pt x="878383" y="87709"/>
                  <a:pt x="877788" y="95250"/>
                </a:cubicBezTo>
                <a:cubicBezTo>
                  <a:pt x="876994" y="117078"/>
                  <a:pt x="876201" y="145057"/>
                  <a:pt x="875407" y="179189"/>
                </a:cubicBezTo>
                <a:cubicBezTo>
                  <a:pt x="890091" y="178593"/>
                  <a:pt x="901601" y="177800"/>
                  <a:pt x="909935" y="176807"/>
                </a:cubicBezTo>
                <a:cubicBezTo>
                  <a:pt x="920849" y="175418"/>
                  <a:pt x="928588" y="173434"/>
                  <a:pt x="933152" y="170854"/>
                </a:cubicBezTo>
                <a:cubicBezTo>
                  <a:pt x="940494" y="166687"/>
                  <a:pt x="948234" y="164604"/>
                  <a:pt x="956369" y="164604"/>
                </a:cubicBezTo>
                <a:cubicBezTo>
                  <a:pt x="972840" y="164604"/>
                  <a:pt x="991096" y="170557"/>
                  <a:pt x="1011138" y="182463"/>
                </a:cubicBezTo>
                <a:cubicBezTo>
                  <a:pt x="1019274" y="187424"/>
                  <a:pt x="1023342" y="194270"/>
                  <a:pt x="1023342" y="203001"/>
                </a:cubicBezTo>
                <a:cubicBezTo>
                  <a:pt x="1023342" y="215304"/>
                  <a:pt x="1017091" y="221456"/>
                  <a:pt x="1004590" y="221456"/>
                </a:cubicBezTo>
                <a:cubicBezTo>
                  <a:pt x="997843" y="221456"/>
                  <a:pt x="987425" y="220067"/>
                  <a:pt x="973336" y="217289"/>
                </a:cubicBezTo>
                <a:cubicBezTo>
                  <a:pt x="954881" y="213915"/>
                  <a:pt x="934144" y="212030"/>
                  <a:pt x="911126" y="211633"/>
                </a:cubicBezTo>
                <a:lnTo>
                  <a:pt x="874812" y="211633"/>
                </a:lnTo>
                <a:cubicBezTo>
                  <a:pt x="871438" y="289222"/>
                  <a:pt x="857746" y="347364"/>
                  <a:pt x="833735" y="386060"/>
                </a:cubicBezTo>
                <a:cubicBezTo>
                  <a:pt x="797421" y="444797"/>
                  <a:pt x="738684" y="484187"/>
                  <a:pt x="657523" y="504229"/>
                </a:cubicBezTo>
                <a:cubicBezTo>
                  <a:pt x="647998" y="506214"/>
                  <a:pt x="641747" y="507206"/>
                  <a:pt x="638770" y="507206"/>
                </a:cubicBezTo>
                <a:cubicBezTo>
                  <a:pt x="633412" y="507206"/>
                  <a:pt x="630734" y="505618"/>
                  <a:pt x="630734" y="502443"/>
                </a:cubicBezTo>
                <a:cubicBezTo>
                  <a:pt x="630734" y="500062"/>
                  <a:pt x="631924" y="498375"/>
                  <a:pt x="634305" y="497383"/>
                </a:cubicBezTo>
                <a:cubicBezTo>
                  <a:pt x="670619" y="484088"/>
                  <a:pt x="702965" y="464939"/>
                  <a:pt x="731341" y="439936"/>
                </a:cubicBezTo>
                <a:cubicBezTo>
                  <a:pt x="756940" y="417314"/>
                  <a:pt x="777280" y="391616"/>
                  <a:pt x="792361" y="362843"/>
                </a:cubicBezTo>
                <a:cubicBezTo>
                  <a:pt x="812006" y="324544"/>
                  <a:pt x="822821" y="274339"/>
                  <a:pt x="824805" y="212229"/>
                </a:cubicBezTo>
                <a:cubicBezTo>
                  <a:pt x="793055" y="213419"/>
                  <a:pt x="755253" y="216693"/>
                  <a:pt x="711398" y="222051"/>
                </a:cubicBezTo>
                <a:cubicBezTo>
                  <a:pt x="711200" y="233164"/>
                  <a:pt x="711101" y="249932"/>
                  <a:pt x="711101" y="272355"/>
                </a:cubicBezTo>
                <a:cubicBezTo>
                  <a:pt x="711101" y="294580"/>
                  <a:pt x="711002" y="311249"/>
                  <a:pt x="710803" y="322361"/>
                </a:cubicBezTo>
                <a:cubicBezTo>
                  <a:pt x="710406" y="335458"/>
                  <a:pt x="707033" y="345082"/>
                  <a:pt x="700683" y="351234"/>
                </a:cubicBezTo>
                <a:cubicBezTo>
                  <a:pt x="696516" y="355203"/>
                  <a:pt x="691753" y="357187"/>
                  <a:pt x="686395" y="357187"/>
                </a:cubicBezTo>
                <a:cubicBezTo>
                  <a:pt x="667742" y="357187"/>
                  <a:pt x="658416" y="347067"/>
                  <a:pt x="658416" y="326826"/>
                </a:cubicBezTo>
                <a:cubicBezTo>
                  <a:pt x="658416" y="320476"/>
                  <a:pt x="659011" y="305296"/>
                  <a:pt x="660201" y="281285"/>
                </a:cubicBezTo>
                <a:cubicBezTo>
                  <a:pt x="661194" y="260052"/>
                  <a:pt x="661789" y="241895"/>
                  <a:pt x="661987" y="226814"/>
                </a:cubicBezTo>
                <a:cubicBezTo>
                  <a:pt x="646708" y="229195"/>
                  <a:pt x="632619" y="232072"/>
                  <a:pt x="619720" y="235446"/>
                </a:cubicBezTo>
                <a:cubicBezTo>
                  <a:pt x="607020" y="239216"/>
                  <a:pt x="598289" y="242788"/>
                  <a:pt x="593527" y="246161"/>
                </a:cubicBezTo>
                <a:cubicBezTo>
                  <a:pt x="587177" y="251519"/>
                  <a:pt x="579934" y="254198"/>
                  <a:pt x="571798" y="254198"/>
                </a:cubicBezTo>
                <a:cubicBezTo>
                  <a:pt x="559296" y="254198"/>
                  <a:pt x="545604" y="246261"/>
                  <a:pt x="530721" y="230386"/>
                </a:cubicBezTo>
                <a:cubicBezTo>
                  <a:pt x="518220" y="217487"/>
                  <a:pt x="511969" y="204390"/>
                  <a:pt x="511969" y="191095"/>
                </a:cubicBezTo>
                <a:cubicBezTo>
                  <a:pt x="511969" y="184150"/>
                  <a:pt x="513755" y="180677"/>
                  <a:pt x="517326" y="180677"/>
                </a:cubicBezTo>
                <a:cubicBezTo>
                  <a:pt x="517922" y="180677"/>
                  <a:pt x="520799" y="182463"/>
                  <a:pt x="525959" y="186035"/>
                </a:cubicBezTo>
                <a:cubicBezTo>
                  <a:pt x="543421" y="198536"/>
                  <a:pt x="558304" y="204787"/>
                  <a:pt x="570607" y="204787"/>
                </a:cubicBezTo>
                <a:cubicBezTo>
                  <a:pt x="583307" y="204787"/>
                  <a:pt x="597297" y="203993"/>
                  <a:pt x="612576" y="202406"/>
                </a:cubicBezTo>
                <a:cubicBezTo>
                  <a:pt x="617934" y="201811"/>
                  <a:pt x="626566" y="200620"/>
                  <a:pt x="638473" y="198834"/>
                </a:cubicBezTo>
                <a:cubicBezTo>
                  <a:pt x="647204" y="197643"/>
                  <a:pt x="655241" y="196651"/>
                  <a:pt x="662583" y="195857"/>
                </a:cubicBezTo>
                <a:cubicBezTo>
                  <a:pt x="662583" y="168671"/>
                  <a:pt x="662583" y="147736"/>
                  <a:pt x="662583" y="133052"/>
                </a:cubicBezTo>
                <a:cubicBezTo>
                  <a:pt x="662583" y="119955"/>
                  <a:pt x="660598" y="111422"/>
                  <a:pt x="656630" y="107454"/>
                </a:cubicBezTo>
                <a:cubicBezTo>
                  <a:pt x="649089" y="99913"/>
                  <a:pt x="638274" y="94357"/>
                  <a:pt x="624185" y="90785"/>
                </a:cubicBezTo>
                <a:cubicBezTo>
                  <a:pt x="620018" y="89793"/>
                  <a:pt x="617934" y="88205"/>
                  <a:pt x="617934" y="86022"/>
                </a:cubicBezTo>
                <a:cubicBezTo>
                  <a:pt x="617934" y="83641"/>
                  <a:pt x="620415" y="80764"/>
                  <a:pt x="625376" y="77390"/>
                </a:cubicBezTo>
                <a:cubicBezTo>
                  <a:pt x="631130" y="73421"/>
                  <a:pt x="639465" y="71437"/>
                  <a:pt x="650379" y="71437"/>
                </a:cubicBezTo>
                <a:cubicBezTo>
                  <a:pt x="667048" y="71437"/>
                  <a:pt x="684907" y="76696"/>
                  <a:pt x="703957" y="87213"/>
                </a:cubicBezTo>
                <a:cubicBezTo>
                  <a:pt x="717054" y="94357"/>
                  <a:pt x="723602" y="101897"/>
                  <a:pt x="723602" y="109835"/>
                </a:cubicBezTo>
                <a:cubicBezTo>
                  <a:pt x="723602" y="115986"/>
                  <a:pt x="721717" y="121642"/>
                  <a:pt x="717947" y="126801"/>
                </a:cubicBezTo>
                <a:cubicBezTo>
                  <a:pt x="715962" y="130373"/>
                  <a:pt x="714375" y="137914"/>
                  <a:pt x="713184" y="149423"/>
                </a:cubicBezTo>
                <a:cubicBezTo>
                  <a:pt x="712391" y="163314"/>
                  <a:pt x="711994" y="177303"/>
                  <a:pt x="711994" y="191393"/>
                </a:cubicBezTo>
                <a:cubicBezTo>
                  <a:pt x="750491" y="187424"/>
                  <a:pt x="788491" y="184050"/>
                  <a:pt x="825996" y="181272"/>
                </a:cubicBezTo>
                <a:cubicBezTo>
                  <a:pt x="825996" y="150316"/>
                  <a:pt x="825996" y="128091"/>
                  <a:pt x="825996" y="114597"/>
                </a:cubicBezTo>
                <a:cubicBezTo>
                  <a:pt x="825996" y="86618"/>
                  <a:pt x="824805" y="69750"/>
                  <a:pt x="822424" y="63996"/>
                </a:cubicBezTo>
                <a:cubicBezTo>
                  <a:pt x="819844" y="58439"/>
                  <a:pt x="814685" y="53975"/>
                  <a:pt x="806946" y="50601"/>
                </a:cubicBezTo>
                <a:cubicBezTo>
                  <a:pt x="801588" y="48418"/>
                  <a:pt x="794742" y="46236"/>
                  <a:pt x="786408" y="44053"/>
                </a:cubicBezTo>
                <a:cubicBezTo>
                  <a:pt x="781844" y="43061"/>
                  <a:pt x="779562" y="41374"/>
                  <a:pt x="779562" y="38993"/>
                </a:cubicBezTo>
                <a:cubicBezTo>
                  <a:pt x="779562" y="36214"/>
                  <a:pt x="782637" y="32643"/>
                  <a:pt x="788789" y="28277"/>
                </a:cubicBezTo>
                <a:cubicBezTo>
                  <a:pt x="794544" y="24110"/>
                  <a:pt x="801886" y="22026"/>
                  <a:pt x="810816" y="22026"/>
                </a:cubicBezTo>
                <a:close/>
                <a:moveTo>
                  <a:pt x="1914227" y="15478"/>
                </a:moveTo>
                <a:cubicBezTo>
                  <a:pt x="1931491" y="15478"/>
                  <a:pt x="1952030" y="20935"/>
                  <a:pt x="1975842" y="31849"/>
                </a:cubicBezTo>
                <a:cubicBezTo>
                  <a:pt x="1992114" y="39191"/>
                  <a:pt x="2000250" y="48716"/>
                  <a:pt x="2000250" y="60424"/>
                </a:cubicBezTo>
                <a:cubicBezTo>
                  <a:pt x="2000250" y="67171"/>
                  <a:pt x="1996777" y="73719"/>
                  <a:pt x="1989832" y="80069"/>
                </a:cubicBezTo>
                <a:cubicBezTo>
                  <a:pt x="1987649" y="82450"/>
                  <a:pt x="1986260" y="86518"/>
                  <a:pt x="1985665" y="92273"/>
                </a:cubicBezTo>
                <a:cubicBezTo>
                  <a:pt x="1983482" y="111125"/>
                  <a:pt x="1982391" y="147637"/>
                  <a:pt x="1982391" y="201811"/>
                </a:cubicBezTo>
                <a:cubicBezTo>
                  <a:pt x="2022276" y="203795"/>
                  <a:pt x="2059087" y="211732"/>
                  <a:pt x="2092821" y="225623"/>
                </a:cubicBezTo>
                <a:cubicBezTo>
                  <a:pt x="2130524" y="241498"/>
                  <a:pt x="2149376" y="262036"/>
                  <a:pt x="2149376" y="287238"/>
                </a:cubicBezTo>
                <a:cubicBezTo>
                  <a:pt x="2149376" y="297160"/>
                  <a:pt x="2146201" y="305395"/>
                  <a:pt x="2139851" y="311943"/>
                </a:cubicBezTo>
                <a:cubicBezTo>
                  <a:pt x="2134691" y="317103"/>
                  <a:pt x="2129135" y="319682"/>
                  <a:pt x="2123182" y="319682"/>
                </a:cubicBezTo>
                <a:cubicBezTo>
                  <a:pt x="2110482" y="319682"/>
                  <a:pt x="2099369" y="313729"/>
                  <a:pt x="2089844" y="301823"/>
                </a:cubicBezTo>
                <a:cubicBezTo>
                  <a:pt x="2072580" y="281979"/>
                  <a:pt x="2057896" y="267196"/>
                  <a:pt x="2045791" y="257472"/>
                </a:cubicBezTo>
                <a:cubicBezTo>
                  <a:pt x="2024955" y="240407"/>
                  <a:pt x="2003822" y="228798"/>
                  <a:pt x="1982391" y="222646"/>
                </a:cubicBezTo>
                <a:cubicBezTo>
                  <a:pt x="1982391" y="267692"/>
                  <a:pt x="1982391" y="303014"/>
                  <a:pt x="1982391" y="328612"/>
                </a:cubicBezTo>
                <a:cubicBezTo>
                  <a:pt x="1982391" y="339129"/>
                  <a:pt x="1983283" y="388342"/>
                  <a:pt x="1985069" y="476250"/>
                </a:cubicBezTo>
                <a:cubicBezTo>
                  <a:pt x="1985069" y="495300"/>
                  <a:pt x="1977529" y="504825"/>
                  <a:pt x="1962448" y="504825"/>
                </a:cubicBezTo>
                <a:cubicBezTo>
                  <a:pt x="1950541" y="504825"/>
                  <a:pt x="1942009" y="500161"/>
                  <a:pt x="1936849" y="490835"/>
                </a:cubicBezTo>
                <a:cubicBezTo>
                  <a:pt x="1927919" y="475754"/>
                  <a:pt x="1923455" y="459680"/>
                  <a:pt x="1923455" y="442614"/>
                </a:cubicBezTo>
                <a:cubicBezTo>
                  <a:pt x="1923455" y="434875"/>
                  <a:pt x="1924447" y="429022"/>
                  <a:pt x="1926431" y="425053"/>
                </a:cubicBezTo>
                <a:cubicBezTo>
                  <a:pt x="1928217" y="420886"/>
                  <a:pt x="1929110" y="417413"/>
                  <a:pt x="1929110" y="414635"/>
                </a:cubicBezTo>
                <a:cubicBezTo>
                  <a:pt x="1930301" y="399554"/>
                  <a:pt x="1931094" y="354012"/>
                  <a:pt x="1931491" y="278011"/>
                </a:cubicBezTo>
                <a:cubicBezTo>
                  <a:pt x="1931690" y="256579"/>
                  <a:pt x="1931789" y="237827"/>
                  <a:pt x="1931789" y="221754"/>
                </a:cubicBezTo>
                <a:lnTo>
                  <a:pt x="1931491" y="111025"/>
                </a:lnTo>
                <a:cubicBezTo>
                  <a:pt x="1931491" y="82252"/>
                  <a:pt x="1930698" y="64988"/>
                  <a:pt x="1929110" y="59233"/>
                </a:cubicBezTo>
                <a:cubicBezTo>
                  <a:pt x="1927324" y="54074"/>
                  <a:pt x="1923058" y="49411"/>
                  <a:pt x="1916311" y="45243"/>
                </a:cubicBezTo>
                <a:cubicBezTo>
                  <a:pt x="1907976" y="40282"/>
                  <a:pt x="1900932" y="37107"/>
                  <a:pt x="1895177" y="35718"/>
                </a:cubicBezTo>
                <a:cubicBezTo>
                  <a:pt x="1891208" y="34528"/>
                  <a:pt x="1889224" y="32643"/>
                  <a:pt x="1889224" y="30063"/>
                </a:cubicBezTo>
                <a:cubicBezTo>
                  <a:pt x="1889224" y="27483"/>
                  <a:pt x="1891903" y="24407"/>
                  <a:pt x="1897261" y="20836"/>
                </a:cubicBezTo>
                <a:cubicBezTo>
                  <a:pt x="1903016" y="17264"/>
                  <a:pt x="1908671" y="15478"/>
                  <a:pt x="1914227" y="15478"/>
                </a:cubicBezTo>
                <a:close/>
                <a:moveTo>
                  <a:pt x="205383" y="7441"/>
                </a:moveTo>
                <a:cubicBezTo>
                  <a:pt x="221655" y="7441"/>
                  <a:pt x="239117" y="11707"/>
                  <a:pt x="257770" y="20240"/>
                </a:cubicBezTo>
                <a:cubicBezTo>
                  <a:pt x="280591" y="30559"/>
                  <a:pt x="292001" y="41374"/>
                  <a:pt x="292001" y="52685"/>
                </a:cubicBezTo>
                <a:cubicBezTo>
                  <a:pt x="292001" y="59432"/>
                  <a:pt x="289520" y="65286"/>
                  <a:pt x="284559" y="70246"/>
                </a:cubicBezTo>
                <a:cubicBezTo>
                  <a:pt x="280194" y="74811"/>
                  <a:pt x="278011" y="86022"/>
                  <a:pt x="278011" y="103882"/>
                </a:cubicBezTo>
                <a:cubicBezTo>
                  <a:pt x="278011" y="202307"/>
                  <a:pt x="272951" y="272157"/>
                  <a:pt x="262830" y="313432"/>
                </a:cubicBezTo>
                <a:cubicBezTo>
                  <a:pt x="253107" y="357485"/>
                  <a:pt x="232767" y="394692"/>
                  <a:pt x="201811" y="425053"/>
                </a:cubicBezTo>
                <a:cubicBezTo>
                  <a:pt x="158155" y="468114"/>
                  <a:pt x="97433" y="497979"/>
                  <a:pt x="19645" y="514647"/>
                </a:cubicBezTo>
                <a:cubicBezTo>
                  <a:pt x="13494" y="515838"/>
                  <a:pt x="9624" y="516433"/>
                  <a:pt x="8037" y="516433"/>
                </a:cubicBezTo>
                <a:cubicBezTo>
                  <a:pt x="2679" y="516433"/>
                  <a:pt x="0" y="514647"/>
                  <a:pt x="0" y="511075"/>
                </a:cubicBezTo>
                <a:cubicBezTo>
                  <a:pt x="0" y="508297"/>
                  <a:pt x="2877" y="505817"/>
                  <a:pt x="8632" y="503634"/>
                </a:cubicBezTo>
                <a:cubicBezTo>
                  <a:pt x="94754" y="473472"/>
                  <a:pt x="154880" y="426541"/>
                  <a:pt x="189012" y="362843"/>
                </a:cubicBezTo>
                <a:cubicBezTo>
                  <a:pt x="207466" y="328513"/>
                  <a:pt x="218480" y="283567"/>
                  <a:pt x="222052" y="228004"/>
                </a:cubicBezTo>
                <a:cubicBezTo>
                  <a:pt x="223639" y="204787"/>
                  <a:pt x="224433" y="155079"/>
                  <a:pt x="224433" y="78879"/>
                </a:cubicBezTo>
                <a:cubicBezTo>
                  <a:pt x="224433" y="65782"/>
                  <a:pt x="223738" y="56852"/>
                  <a:pt x="222349" y="52089"/>
                </a:cubicBezTo>
                <a:cubicBezTo>
                  <a:pt x="220960" y="46930"/>
                  <a:pt x="218182" y="43061"/>
                  <a:pt x="214015" y="40481"/>
                </a:cubicBezTo>
                <a:cubicBezTo>
                  <a:pt x="206673" y="35718"/>
                  <a:pt x="196751" y="31849"/>
                  <a:pt x="184249" y="28872"/>
                </a:cubicBezTo>
                <a:cubicBezTo>
                  <a:pt x="179685" y="27880"/>
                  <a:pt x="177403" y="26392"/>
                  <a:pt x="177403" y="24407"/>
                </a:cubicBezTo>
                <a:cubicBezTo>
                  <a:pt x="177403" y="21629"/>
                  <a:pt x="180677" y="17760"/>
                  <a:pt x="187226" y="12799"/>
                </a:cubicBezTo>
                <a:cubicBezTo>
                  <a:pt x="192584" y="9227"/>
                  <a:pt x="198636" y="7441"/>
                  <a:pt x="205383" y="7441"/>
                </a:cubicBezTo>
                <a:close/>
                <a:moveTo>
                  <a:pt x="972741" y="0"/>
                </a:moveTo>
                <a:cubicBezTo>
                  <a:pt x="977900" y="0"/>
                  <a:pt x="983258" y="694"/>
                  <a:pt x="988814" y="2083"/>
                </a:cubicBezTo>
                <a:cubicBezTo>
                  <a:pt x="1005880" y="5060"/>
                  <a:pt x="1022052" y="10914"/>
                  <a:pt x="1037332" y="19645"/>
                </a:cubicBezTo>
                <a:cubicBezTo>
                  <a:pt x="1052016" y="27979"/>
                  <a:pt x="1059359" y="38298"/>
                  <a:pt x="1059359" y="50601"/>
                </a:cubicBezTo>
                <a:cubicBezTo>
                  <a:pt x="1059359" y="57745"/>
                  <a:pt x="1057275" y="63500"/>
                  <a:pt x="1053108" y="67865"/>
                </a:cubicBezTo>
                <a:cubicBezTo>
                  <a:pt x="1049536" y="71437"/>
                  <a:pt x="1045369" y="73223"/>
                  <a:pt x="1040606" y="73223"/>
                </a:cubicBezTo>
                <a:cubicBezTo>
                  <a:pt x="1030883" y="73223"/>
                  <a:pt x="1023342" y="68758"/>
                  <a:pt x="1017984" y="59829"/>
                </a:cubicBezTo>
                <a:cubicBezTo>
                  <a:pt x="1006673" y="40977"/>
                  <a:pt x="992485" y="25102"/>
                  <a:pt x="975419" y="12204"/>
                </a:cubicBezTo>
                <a:cubicBezTo>
                  <a:pt x="970458" y="8632"/>
                  <a:pt x="967978" y="6151"/>
                  <a:pt x="967978" y="4762"/>
                </a:cubicBezTo>
                <a:cubicBezTo>
                  <a:pt x="967978" y="1587"/>
                  <a:pt x="969566" y="0"/>
                  <a:pt x="9727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48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FCE3C14A-132C-4CEF-8216-A7FCA7364682}"/>
              </a:ext>
            </a:extLst>
          </p:cNvPr>
          <p:cNvSpPr/>
          <p:nvPr/>
        </p:nvSpPr>
        <p:spPr>
          <a:xfrm>
            <a:off x="1168268" y="4213754"/>
            <a:ext cx="4846142" cy="599777"/>
          </a:xfrm>
          <a:custGeom>
            <a:avLst/>
            <a:gdLst/>
            <a:ahLst/>
            <a:cxnLst/>
            <a:rect l="l" t="t" r="r" b="b"/>
            <a:pathLst>
              <a:path w="4846142" h="599777">
                <a:moveTo>
                  <a:pt x="3131046" y="231874"/>
                </a:moveTo>
                <a:cubicBezTo>
                  <a:pt x="3122513" y="231874"/>
                  <a:pt x="3113187" y="232072"/>
                  <a:pt x="3103067" y="232469"/>
                </a:cubicBezTo>
                <a:lnTo>
                  <a:pt x="3103067" y="341411"/>
                </a:lnTo>
                <a:cubicBezTo>
                  <a:pt x="3103067" y="365422"/>
                  <a:pt x="3103463" y="381297"/>
                  <a:pt x="3104257" y="389036"/>
                </a:cubicBezTo>
                <a:cubicBezTo>
                  <a:pt x="3105249" y="401736"/>
                  <a:pt x="3107730" y="411261"/>
                  <a:pt x="3111699" y="417611"/>
                </a:cubicBezTo>
                <a:cubicBezTo>
                  <a:pt x="3116064" y="425152"/>
                  <a:pt x="3123406" y="430212"/>
                  <a:pt x="3133725" y="432792"/>
                </a:cubicBezTo>
                <a:cubicBezTo>
                  <a:pt x="3140671" y="434379"/>
                  <a:pt x="3150989" y="435173"/>
                  <a:pt x="3164682" y="435173"/>
                </a:cubicBezTo>
                <a:cubicBezTo>
                  <a:pt x="3207147" y="435173"/>
                  <a:pt x="3237706" y="422275"/>
                  <a:pt x="3256360" y="396478"/>
                </a:cubicBezTo>
                <a:cubicBezTo>
                  <a:pt x="3268861" y="379214"/>
                  <a:pt x="3275112" y="357385"/>
                  <a:pt x="3275112" y="330993"/>
                </a:cubicBezTo>
                <a:cubicBezTo>
                  <a:pt x="3275112" y="301029"/>
                  <a:pt x="3266480" y="278308"/>
                  <a:pt x="3249216" y="262830"/>
                </a:cubicBezTo>
                <a:cubicBezTo>
                  <a:pt x="3225999" y="242193"/>
                  <a:pt x="3186609" y="231874"/>
                  <a:pt x="3131046" y="231874"/>
                </a:cubicBezTo>
                <a:close/>
                <a:moveTo>
                  <a:pt x="4332982" y="184546"/>
                </a:moveTo>
                <a:cubicBezTo>
                  <a:pt x="4308971" y="184546"/>
                  <a:pt x="4290616" y="198735"/>
                  <a:pt x="4277916" y="227111"/>
                </a:cubicBezTo>
                <a:cubicBezTo>
                  <a:pt x="4267597" y="250329"/>
                  <a:pt x="4262438" y="279697"/>
                  <a:pt x="4262438" y="315218"/>
                </a:cubicBezTo>
                <a:cubicBezTo>
                  <a:pt x="4262438" y="357683"/>
                  <a:pt x="4268986" y="390425"/>
                  <a:pt x="4282083" y="413444"/>
                </a:cubicBezTo>
                <a:cubicBezTo>
                  <a:pt x="4294386" y="434677"/>
                  <a:pt x="4311353" y="445293"/>
                  <a:pt x="4332982" y="445293"/>
                </a:cubicBezTo>
                <a:cubicBezTo>
                  <a:pt x="4356993" y="445293"/>
                  <a:pt x="4375448" y="431006"/>
                  <a:pt x="4388347" y="402431"/>
                </a:cubicBezTo>
                <a:cubicBezTo>
                  <a:pt x="4398864" y="379214"/>
                  <a:pt x="4404122" y="350143"/>
                  <a:pt x="4404122" y="315218"/>
                </a:cubicBezTo>
                <a:cubicBezTo>
                  <a:pt x="4404122" y="272157"/>
                  <a:pt x="4397574" y="239216"/>
                  <a:pt x="4384477" y="216396"/>
                </a:cubicBezTo>
                <a:cubicBezTo>
                  <a:pt x="4372174" y="195163"/>
                  <a:pt x="4355009" y="184546"/>
                  <a:pt x="4332982" y="184546"/>
                </a:cubicBezTo>
                <a:close/>
                <a:moveTo>
                  <a:pt x="798612" y="184546"/>
                </a:moveTo>
                <a:cubicBezTo>
                  <a:pt x="781348" y="184546"/>
                  <a:pt x="766366" y="193575"/>
                  <a:pt x="753666" y="211633"/>
                </a:cubicBezTo>
                <a:cubicBezTo>
                  <a:pt x="742950" y="226913"/>
                  <a:pt x="735410" y="246360"/>
                  <a:pt x="731044" y="269974"/>
                </a:cubicBezTo>
                <a:cubicBezTo>
                  <a:pt x="751285" y="270371"/>
                  <a:pt x="766267" y="270569"/>
                  <a:pt x="775990" y="270569"/>
                </a:cubicBezTo>
                <a:cubicBezTo>
                  <a:pt x="797818" y="270569"/>
                  <a:pt x="820837" y="269676"/>
                  <a:pt x="845046" y="267890"/>
                </a:cubicBezTo>
                <a:cubicBezTo>
                  <a:pt x="848618" y="267493"/>
                  <a:pt x="850404" y="264318"/>
                  <a:pt x="850404" y="258365"/>
                </a:cubicBezTo>
                <a:cubicBezTo>
                  <a:pt x="849214" y="236934"/>
                  <a:pt x="844153" y="219372"/>
                  <a:pt x="835224" y="205680"/>
                </a:cubicBezTo>
                <a:cubicBezTo>
                  <a:pt x="826096" y="191591"/>
                  <a:pt x="813892" y="184546"/>
                  <a:pt x="798612" y="184546"/>
                </a:cubicBezTo>
                <a:close/>
                <a:moveTo>
                  <a:pt x="2439293" y="176212"/>
                </a:moveTo>
                <a:cubicBezTo>
                  <a:pt x="2462114" y="177403"/>
                  <a:pt x="2485728" y="177998"/>
                  <a:pt x="2510135" y="177998"/>
                </a:cubicBezTo>
                <a:cubicBezTo>
                  <a:pt x="2536131" y="177998"/>
                  <a:pt x="2560538" y="177403"/>
                  <a:pt x="2583359" y="176212"/>
                </a:cubicBezTo>
                <a:cubicBezTo>
                  <a:pt x="2586931" y="176212"/>
                  <a:pt x="2588717" y="178693"/>
                  <a:pt x="2588717" y="183654"/>
                </a:cubicBezTo>
                <a:cubicBezTo>
                  <a:pt x="2588717" y="188813"/>
                  <a:pt x="2587129" y="191393"/>
                  <a:pt x="2583954" y="191393"/>
                </a:cubicBezTo>
                <a:cubicBezTo>
                  <a:pt x="2564904" y="192782"/>
                  <a:pt x="2553891" y="196453"/>
                  <a:pt x="2550915" y="202406"/>
                </a:cubicBezTo>
                <a:cubicBezTo>
                  <a:pt x="2550121" y="203993"/>
                  <a:pt x="2549724" y="206176"/>
                  <a:pt x="2549724" y="208954"/>
                </a:cubicBezTo>
                <a:cubicBezTo>
                  <a:pt x="2549724" y="217289"/>
                  <a:pt x="2555578" y="235644"/>
                  <a:pt x="2567285" y="264021"/>
                </a:cubicBezTo>
                <a:lnTo>
                  <a:pt x="2599135" y="345578"/>
                </a:lnTo>
                <a:cubicBezTo>
                  <a:pt x="2604096" y="358278"/>
                  <a:pt x="2608759" y="371971"/>
                  <a:pt x="2613125" y="386655"/>
                </a:cubicBezTo>
                <a:cubicBezTo>
                  <a:pt x="2615109" y="382289"/>
                  <a:pt x="2617589" y="376039"/>
                  <a:pt x="2620566" y="367903"/>
                </a:cubicBezTo>
                <a:cubicBezTo>
                  <a:pt x="2624336" y="357584"/>
                  <a:pt x="2627313" y="349547"/>
                  <a:pt x="2629496" y="343793"/>
                </a:cubicBezTo>
                <a:lnTo>
                  <a:pt x="2659559" y="263425"/>
                </a:lnTo>
                <a:cubicBezTo>
                  <a:pt x="2665909" y="245368"/>
                  <a:pt x="2669084" y="230981"/>
                  <a:pt x="2669084" y="220265"/>
                </a:cubicBezTo>
                <a:cubicBezTo>
                  <a:pt x="2669084" y="213717"/>
                  <a:pt x="2667794" y="208359"/>
                  <a:pt x="2665214" y="204192"/>
                </a:cubicBezTo>
                <a:cubicBezTo>
                  <a:pt x="2660849" y="196850"/>
                  <a:pt x="2650927" y="192583"/>
                  <a:pt x="2635449" y="191393"/>
                </a:cubicBezTo>
                <a:cubicBezTo>
                  <a:pt x="2631877" y="190996"/>
                  <a:pt x="2630091" y="188416"/>
                  <a:pt x="2630091" y="183654"/>
                </a:cubicBezTo>
                <a:cubicBezTo>
                  <a:pt x="2630091" y="178693"/>
                  <a:pt x="2632075" y="176212"/>
                  <a:pt x="2636044" y="176212"/>
                </a:cubicBezTo>
                <a:cubicBezTo>
                  <a:pt x="2668389" y="177403"/>
                  <a:pt x="2687142" y="177998"/>
                  <a:pt x="2692301" y="177998"/>
                </a:cubicBezTo>
                <a:cubicBezTo>
                  <a:pt x="2710160" y="177998"/>
                  <a:pt x="2727524" y="177403"/>
                  <a:pt x="2744391" y="176212"/>
                </a:cubicBezTo>
                <a:cubicBezTo>
                  <a:pt x="2747963" y="176212"/>
                  <a:pt x="2749749" y="178693"/>
                  <a:pt x="2749749" y="183654"/>
                </a:cubicBezTo>
                <a:cubicBezTo>
                  <a:pt x="2749749" y="188416"/>
                  <a:pt x="2747963" y="190996"/>
                  <a:pt x="2744391" y="191393"/>
                </a:cubicBezTo>
                <a:cubicBezTo>
                  <a:pt x="2733080" y="192782"/>
                  <a:pt x="2724051" y="196850"/>
                  <a:pt x="2717304" y="203596"/>
                </a:cubicBezTo>
                <a:cubicBezTo>
                  <a:pt x="2706787" y="212328"/>
                  <a:pt x="2695476" y="232271"/>
                  <a:pt x="2683371" y="263425"/>
                </a:cubicBezTo>
                <a:lnTo>
                  <a:pt x="2638723" y="378023"/>
                </a:lnTo>
                <a:cubicBezTo>
                  <a:pt x="2619673" y="426442"/>
                  <a:pt x="2606477" y="458589"/>
                  <a:pt x="2599135" y="474464"/>
                </a:cubicBezTo>
                <a:cubicBezTo>
                  <a:pt x="2578497" y="518914"/>
                  <a:pt x="2558852" y="550564"/>
                  <a:pt x="2540199" y="569416"/>
                </a:cubicBezTo>
                <a:cubicBezTo>
                  <a:pt x="2519958" y="589657"/>
                  <a:pt x="2497336" y="599777"/>
                  <a:pt x="2472333" y="599777"/>
                </a:cubicBezTo>
                <a:cubicBezTo>
                  <a:pt x="2454871" y="599777"/>
                  <a:pt x="2446139" y="594320"/>
                  <a:pt x="2446139" y="583406"/>
                </a:cubicBezTo>
                <a:cubicBezTo>
                  <a:pt x="2446139" y="572095"/>
                  <a:pt x="2450406" y="561677"/>
                  <a:pt x="2458939" y="552152"/>
                </a:cubicBezTo>
                <a:cubicBezTo>
                  <a:pt x="2466479" y="543421"/>
                  <a:pt x="2474813" y="539055"/>
                  <a:pt x="2483942" y="539055"/>
                </a:cubicBezTo>
                <a:cubicBezTo>
                  <a:pt x="2488704" y="539055"/>
                  <a:pt x="2493963" y="540246"/>
                  <a:pt x="2499717" y="542627"/>
                </a:cubicBezTo>
                <a:cubicBezTo>
                  <a:pt x="2505472" y="545405"/>
                  <a:pt x="2510334" y="546794"/>
                  <a:pt x="2514303" y="546794"/>
                </a:cubicBezTo>
                <a:cubicBezTo>
                  <a:pt x="2523629" y="546794"/>
                  <a:pt x="2531567" y="542726"/>
                  <a:pt x="2538115" y="534590"/>
                </a:cubicBezTo>
                <a:cubicBezTo>
                  <a:pt x="2551807" y="518318"/>
                  <a:pt x="2566492" y="494010"/>
                  <a:pt x="2582168" y="461664"/>
                </a:cubicBezTo>
                <a:cubicBezTo>
                  <a:pt x="2568278" y="430510"/>
                  <a:pt x="2556669" y="403225"/>
                  <a:pt x="2547342" y="379809"/>
                </a:cubicBezTo>
                <a:lnTo>
                  <a:pt x="2500908" y="264021"/>
                </a:lnTo>
                <a:cubicBezTo>
                  <a:pt x="2486422" y="230088"/>
                  <a:pt x="2476699" y="210145"/>
                  <a:pt x="2471738" y="204192"/>
                </a:cubicBezTo>
                <a:cubicBezTo>
                  <a:pt x="2465785" y="196651"/>
                  <a:pt x="2454970" y="192385"/>
                  <a:pt x="2439293" y="191393"/>
                </a:cubicBezTo>
                <a:cubicBezTo>
                  <a:pt x="2436118" y="191393"/>
                  <a:pt x="2434531" y="188813"/>
                  <a:pt x="2434531" y="183654"/>
                </a:cubicBezTo>
                <a:cubicBezTo>
                  <a:pt x="2434531" y="178693"/>
                  <a:pt x="2436118" y="176212"/>
                  <a:pt x="2439293" y="176212"/>
                </a:cubicBezTo>
                <a:close/>
                <a:moveTo>
                  <a:pt x="3493592" y="168175"/>
                </a:moveTo>
                <a:cubicBezTo>
                  <a:pt x="3498354" y="168175"/>
                  <a:pt x="3500735" y="170259"/>
                  <a:pt x="3500735" y="174426"/>
                </a:cubicBezTo>
                <a:cubicBezTo>
                  <a:pt x="3499148" y="213121"/>
                  <a:pt x="3498354" y="248642"/>
                  <a:pt x="3498354" y="280987"/>
                </a:cubicBezTo>
                <a:lnTo>
                  <a:pt x="3498354" y="344983"/>
                </a:lnTo>
                <a:cubicBezTo>
                  <a:pt x="3498354" y="374749"/>
                  <a:pt x="3500636" y="394295"/>
                  <a:pt x="3505200" y="403621"/>
                </a:cubicBezTo>
                <a:cubicBezTo>
                  <a:pt x="3512939" y="423267"/>
                  <a:pt x="3527723" y="433089"/>
                  <a:pt x="3549551" y="433089"/>
                </a:cubicBezTo>
                <a:cubicBezTo>
                  <a:pt x="3571379" y="433089"/>
                  <a:pt x="3589238" y="421282"/>
                  <a:pt x="3603129" y="397668"/>
                </a:cubicBezTo>
                <a:cubicBezTo>
                  <a:pt x="3611662" y="383579"/>
                  <a:pt x="3615928" y="367506"/>
                  <a:pt x="3615928" y="349448"/>
                </a:cubicBezTo>
                <a:lnTo>
                  <a:pt x="3615928" y="263425"/>
                </a:lnTo>
                <a:cubicBezTo>
                  <a:pt x="3615928" y="244177"/>
                  <a:pt x="3614738" y="228699"/>
                  <a:pt x="3612357" y="216991"/>
                </a:cubicBezTo>
                <a:cubicBezTo>
                  <a:pt x="3609777" y="205482"/>
                  <a:pt x="3603427" y="200025"/>
                  <a:pt x="3593307" y="200620"/>
                </a:cubicBezTo>
                <a:lnTo>
                  <a:pt x="3576935" y="201811"/>
                </a:lnTo>
                <a:lnTo>
                  <a:pt x="3574852" y="201811"/>
                </a:lnTo>
                <a:cubicBezTo>
                  <a:pt x="3571875" y="201811"/>
                  <a:pt x="3570188" y="199330"/>
                  <a:pt x="3569792" y="194369"/>
                </a:cubicBezTo>
                <a:cubicBezTo>
                  <a:pt x="3569593" y="192385"/>
                  <a:pt x="3569494" y="191293"/>
                  <a:pt x="3569494" y="191095"/>
                </a:cubicBezTo>
                <a:cubicBezTo>
                  <a:pt x="3569494" y="188118"/>
                  <a:pt x="3571776" y="186332"/>
                  <a:pt x="3576340" y="185737"/>
                </a:cubicBezTo>
                <a:cubicBezTo>
                  <a:pt x="3601542" y="182761"/>
                  <a:pt x="3633490" y="176907"/>
                  <a:pt x="3672185" y="168175"/>
                </a:cubicBezTo>
                <a:cubicBezTo>
                  <a:pt x="3676551" y="168175"/>
                  <a:pt x="3678734" y="170061"/>
                  <a:pt x="3678734" y="173831"/>
                </a:cubicBezTo>
                <a:cubicBezTo>
                  <a:pt x="3677543" y="203398"/>
                  <a:pt x="3676948" y="239117"/>
                  <a:pt x="3676948" y="280987"/>
                </a:cubicBezTo>
                <a:lnTo>
                  <a:pt x="3676948" y="365224"/>
                </a:lnTo>
                <a:cubicBezTo>
                  <a:pt x="3676948" y="398164"/>
                  <a:pt x="3678139" y="418306"/>
                  <a:pt x="3680520" y="425648"/>
                </a:cubicBezTo>
                <a:cubicBezTo>
                  <a:pt x="3683298" y="432990"/>
                  <a:pt x="3690839" y="437058"/>
                  <a:pt x="3703142" y="437852"/>
                </a:cubicBezTo>
                <a:lnTo>
                  <a:pt x="3714750" y="438447"/>
                </a:lnTo>
                <a:cubicBezTo>
                  <a:pt x="3718719" y="438844"/>
                  <a:pt x="3720703" y="441225"/>
                  <a:pt x="3720703" y="445591"/>
                </a:cubicBezTo>
                <a:cubicBezTo>
                  <a:pt x="3720703" y="450155"/>
                  <a:pt x="3718917" y="452437"/>
                  <a:pt x="3715346" y="452437"/>
                </a:cubicBezTo>
                <a:cubicBezTo>
                  <a:pt x="3686572" y="454025"/>
                  <a:pt x="3655318" y="457497"/>
                  <a:pt x="3621584" y="462855"/>
                </a:cubicBezTo>
                <a:cubicBezTo>
                  <a:pt x="3616623" y="462855"/>
                  <a:pt x="3614142" y="460375"/>
                  <a:pt x="3614142" y="455414"/>
                </a:cubicBezTo>
                <a:cubicBezTo>
                  <a:pt x="3615333" y="437554"/>
                  <a:pt x="3615928" y="421679"/>
                  <a:pt x="3615928" y="407789"/>
                </a:cubicBezTo>
                <a:cubicBezTo>
                  <a:pt x="3595092" y="444896"/>
                  <a:pt x="3564632" y="463450"/>
                  <a:pt x="3524548" y="463450"/>
                </a:cubicBezTo>
                <a:cubicBezTo>
                  <a:pt x="3502125" y="463450"/>
                  <a:pt x="3482777" y="457894"/>
                  <a:pt x="3466505" y="446782"/>
                </a:cubicBezTo>
                <a:cubicBezTo>
                  <a:pt x="3444280" y="431899"/>
                  <a:pt x="3433167" y="408582"/>
                  <a:pt x="3433167" y="376832"/>
                </a:cubicBezTo>
                <a:lnTo>
                  <a:pt x="3434358" y="311646"/>
                </a:lnTo>
                <a:lnTo>
                  <a:pt x="3434358" y="263425"/>
                </a:lnTo>
                <a:cubicBezTo>
                  <a:pt x="3434358" y="239414"/>
                  <a:pt x="3433564" y="223738"/>
                  <a:pt x="3431977" y="216396"/>
                </a:cubicBezTo>
                <a:cubicBezTo>
                  <a:pt x="3429397" y="205283"/>
                  <a:pt x="3423047" y="200025"/>
                  <a:pt x="3412927" y="200620"/>
                </a:cubicBezTo>
                <a:lnTo>
                  <a:pt x="3397151" y="201215"/>
                </a:lnTo>
                <a:cubicBezTo>
                  <a:pt x="3393778" y="201215"/>
                  <a:pt x="3391694" y="200918"/>
                  <a:pt x="3390900" y="200322"/>
                </a:cubicBezTo>
                <a:cubicBezTo>
                  <a:pt x="3390106" y="199528"/>
                  <a:pt x="3389611" y="197544"/>
                  <a:pt x="3389412" y="194369"/>
                </a:cubicBezTo>
                <a:cubicBezTo>
                  <a:pt x="3389213" y="192782"/>
                  <a:pt x="3389114" y="191690"/>
                  <a:pt x="3389114" y="191095"/>
                </a:cubicBezTo>
                <a:cubicBezTo>
                  <a:pt x="3389114" y="187721"/>
                  <a:pt x="3391198" y="185836"/>
                  <a:pt x="3395365" y="185439"/>
                </a:cubicBezTo>
                <a:cubicBezTo>
                  <a:pt x="3432473" y="180478"/>
                  <a:pt x="3465215" y="174724"/>
                  <a:pt x="3493592" y="168175"/>
                </a:cubicBezTo>
                <a:close/>
                <a:moveTo>
                  <a:pt x="4716364" y="166389"/>
                </a:moveTo>
                <a:cubicBezTo>
                  <a:pt x="4736604" y="166389"/>
                  <a:pt x="4755059" y="172144"/>
                  <a:pt x="4771727" y="183654"/>
                </a:cubicBezTo>
                <a:cubicBezTo>
                  <a:pt x="4794151" y="198933"/>
                  <a:pt x="4805363" y="222250"/>
                  <a:pt x="4805363" y="253603"/>
                </a:cubicBezTo>
                <a:lnTo>
                  <a:pt x="4804767" y="321468"/>
                </a:lnTo>
                <a:lnTo>
                  <a:pt x="4804767" y="363438"/>
                </a:lnTo>
                <a:cubicBezTo>
                  <a:pt x="4804767" y="399553"/>
                  <a:pt x="4806355" y="421084"/>
                  <a:pt x="4809530" y="428029"/>
                </a:cubicBezTo>
                <a:cubicBezTo>
                  <a:pt x="4811713" y="432395"/>
                  <a:pt x="4815682" y="435371"/>
                  <a:pt x="4821436" y="436959"/>
                </a:cubicBezTo>
                <a:cubicBezTo>
                  <a:pt x="4824413" y="437753"/>
                  <a:pt x="4831060" y="438646"/>
                  <a:pt x="4841379" y="439638"/>
                </a:cubicBezTo>
                <a:cubicBezTo>
                  <a:pt x="4844554" y="440233"/>
                  <a:pt x="4846142" y="442614"/>
                  <a:pt x="4846142" y="446782"/>
                </a:cubicBezTo>
                <a:cubicBezTo>
                  <a:pt x="4846142" y="451346"/>
                  <a:pt x="4844554" y="453628"/>
                  <a:pt x="4841379" y="453628"/>
                </a:cubicBezTo>
                <a:cubicBezTo>
                  <a:pt x="4841181" y="453628"/>
                  <a:pt x="4829076" y="453231"/>
                  <a:pt x="4805065" y="452437"/>
                </a:cubicBezTo>
                <a:cubicBezTo>
                  <a:pt x="4792762" y="452040"/>
                  <a:pt x="4782741" y="451842"/>
                  <a:pt x="4775002" y="451842"/>
                </a:cubicBezTo>
                <a:cubicBezTo>
                  <a:pt x="4766271" y="451842"/>
                  <a:pt x="4754067" y="452040"/>
                  <a:pt x="4738390" y="452437"/>
                </a:cubicBezTo>
                <a:cubicBezTo>
                  <a:pt x="4719936" y="453231"/>
                  <a:pt x="4708922" y="453628"/>
                  <a:pt x="4705350" y="453628"/>
                </a:cubicBezTo>
                <a:cubicBezTo>
                  <a:pt x="4702175" y="453628"/>
                  <a:pt x="4700588" y="451346"/>
                  <a:pt x="4700588" y="446782"/>
                </a:cubicBezTo>
                <a:cubicBezTo>
                  <a:pt x="4700588" y="442019"/>
                  <a:pt x="4702175" y="439638"/>
                  <a:pt x="4705350" y="439638"/>
                </a:cubicBezTo>
                <a:cubicBezTo>
                  <a:pt x="4715868" y="438844"/>
                  <a:pt x="4722813" y="437852"/>
                  <a:pt x="4726186" y="436661"/>
                </a:cubicBezTo>
                <a:cubicBezTo>
                  <a:pt x="4730949" y="435074"/>
                  <a:pt x="4734422" y="432196"/>
                  <a:pt x="4736604" y="428029"/>
                </a:cubicBezTo>
                <a:cubicBezTo>
                  <a:pt x="4739779" y="421481"/>
                  <a:pt x="4741367" y="399950"/>
                  <a:pt x="4741367" y="363438"/>
                </a:cubicBezTo>
                <a:lnTo>
                  <a:pt x="4741367" y="280392"/>
                </a:lnTo>
                <a:cubicBezTo>
                  <a:pt x="4741367" y="256182"/>
                  <a:pt x="4738886" y="238720"/>
                  <a:pt x="4733925" y="228004"/>
                </a:cubicBezTo>
                <a:cubicBezTo>
                  <a:pt x="4725194" y="207565"/>
                  <a:pt x="4710411" y="197346"/>
                  <a:pt x="4689575" y="197346"/>
                </a:cubicBezTo>
                <a:cubicBezTo>
                  <a:pt x="4678264" y="197346"/>
                  <a:pt x="4667250" y="201116"/>
                  <a:pt x="4656535" y="208657"/>
                </a:cubicBezTo>
                <a:cubicBezTo>
                  <a:pt x="4647605" y="215007"/>
                  <a:pt x="4640362" y="222845"/>
                  <a:pt x="4634806" y="232171"/>
                </a:cubicBezTo>
                <a:cubicBezTo>
                  <a:pt x="4626273" y="246459"/>
                  <a:pt x="4622007" y="262731"/>
                  <a:pt x="4622007" y="280987"/>
                </a:cubicBezTo>
                <a:lnTo>
                  <a:pt x="4622007" y="363438"/>
                </a:lnTo>
                <a:cubicBezTo>
                  <a:pt x="4622007" y="401339"/>
                  <a:pt x="4623197" y="422870"/>
                  <a:pt x="4625579" y="428029"/>
                </a:cubicBezTo>
                <a:cubicBezTo>
                  <a:pt x="4627960" y="432593"/>
                  <a:pt x="4632226" y="435570"/>
                  <a:pt x="4638378" y="436959"/>
                </a:cubicBezTo>
                <a:cubicBezTo>
                  <a:pt x="4640759" y="437554"/>
                  <a:pt x="4647704" y="438447"/>
                  <a:pt x="4659214" y="439638"/>
                </a:cubicBezTo>
                <a:cubicBezTo>
                  <a:pt x="4662786" y="440035"/>
                  <a:pt x="4664572" y="442416"/>
                  <a:pt x="4664572" y="446782"/>
                </a:cubicBezTo>
                <a:cubicBezTo>
                  <a:pt x="4664572" y="451346"/>
                  <a:pt x="4662786" y="453628"/>
                  <a:pt x="4659214" y="453628"/>
                </a:cubicBezTo>
                <a:cubicBezTo>
                  <a:pt x="4654253" y="453429"/>
                  <a:pt x="4646911" y="453231"/>
                  <a:pt x="4637187" y="453032"/>
                </a:cubicBezTo>
                <a:cubicBezTo>
                  <a:pt x="4617145" y="452239"/>
                  <a:pt x="4602758" y="451842"/>
                  <a:pt x="4594027" y="451842"/>
                </a:cubicBezTo>
                <a:cubicBezTo>
                  <a:pt x="4584899" y="451842"/>
                  <a:pt x="4572596" y="452040"/>
                  <a:pt x="4557118" y="452437"/>
                </a:cubicBezTo>
                <a:cubicBezTo>
                  <a:pt x="4538266" y="453231"/>
                  <a:pt x="4527153" y="453628"/>
                  <a:pt x="4523780" y="453628"/>
                </a:cubicBezTo>
                <a:cubicBezTo>
                  <a:pt x="4521002" y="453628"/>
                  <a:pt x="4519613" y="451346"/>
                  <a:pt x="4519613" y="446782"/>
                </a:cubicBezTo>
                <a:cubicBezTo>
                  <a:pt x="4519613" y="442614"/>
                  <a:pt x="4521002" y="440233"/>
                  <a:pt x="4523780" y="439638"/>
                </a:cubicBezTo>
                <a:cubicBezTo>
                  <a:pt x="4535885" y="438447"/>
                  <a:pt x="4543227" y="437356"/>
                  <a:pt x="4545807" y="436364"/>
                </a:cubicBezTo>
                <a:cubicBezTo>
                  <a:pt x="4550569" y="434975"/>
                  <a:pt x="4554042" y="432196"/>
                  <a:pt x="4556225" y="428029"/>
                </a:cubicBezTo>
                <a:cubicBezTo>
                  <a:pt x="4559003" y="422275"/>
                  <a:pt x="4560392" y="400744"/>
                  <a:pt x="4560392" y="363438"/>
                </a:cubicBezTo>
                <a:lnTo>
                  <a:pt x="4560392" y="273248"/>
                </a:lnTo>
                <a:cubicBezTo>
                  <a:pt x="4560392" y="246459"/>
                  <a:pt x="4559003" y="229393"/>
                  <a:pt x="4556225" y="222051"/>
                </a:cubicBezTo>
                <a:cubicBezTo>
                  <a:pt x="4553050" y="213518"/>
                  <a:pt x="4547493" y="209252"/>
                  <a:pt x="4539556" y="209252"/>
                </a:cubicBezTo>
                <a:cubicBezTo>
                  <a:pt x="4538564" y="209252"/>
                  <a:pt x="4537770" y="209252"/>
                  <a:pt x="4537175" y="209252"/>
                </a:cubicBezTo>
                <a:lnTo>
                  <a:pt x="4520804" y="210443"/>
                </a:lnTo>
                <a:cubicBezTo>
                  <a:pt x="4519414" y="210443"/>
                  <a:pt x="4518422" y="210443"/>
                  <a:pt x="4517827" y="210443"/>
                </a:cubicBezTo>
                <a:cubicBezTo>
                  <a:pt x="4514454" y="210443"/>
                  <a:pt x="4512568" y="208161"/>
                  <a:pt x="4512172" y="203596"/>
                </a:cubicBezTo>
                <a:cubicBezTo>
                  <a:pt x="4512172" y="202604"/>
                  <a:pt x="4512172" y="201711"/>
                  <a:pt x="4512172" y="200918"/>
                </a:cubicBezTo>
                <a:cubicBezTo>
                  <a:pt x="4512172" y="197544"/>
                  <a:pt x="4514652" y="195361"/>
                  <a:pt x="4519613" y="194369"/>
                </a:cubicBezTo>
                <a:cubicBezTo>
                  <a:pt x="4550569" y="188416"/>
                  <a:pt x="4582716" y="179486"/>
                  <a:pt x="4616054" y="167580"/>
                </a:cubicBezTo>
                <a:cubicBezTo>
                  <a:pt x="4620816" y="167580"/>
                  <a:pt x="4623197" y="169267"/>
                  <a:pt x="4623197" y="172640"/>
                </a:cubicBezTo>
                <a:cubicBezTo>
                  <a:pt x="4622403" y="183951"/>
                  <a:pt x="4622007" y="201215"/>
                  <a:pt x="4622007" y="224432"/>
                </a:cubicBezTo>
                <a:cubicBezTo>
                  <a:pt x="4644430" y="185737"/>
                  <a:pt x="4675882" y="166389"/>
                  <a:pt x="4716364" y="166389"/>
                </a:cubicBezTo>
                <a:close/>
                <a:moveTo>
                  <a:pt x="4332982" y="166389"/>
                </a:moveTo>
                <a:cubicBezTo>
                  <a:pt x="4377036" y="166389"/>
                  <a:pt x="4412754" y="182463"/>
                  <a:pt x="4440139" y="214610"/>
                </a:cubicBezTo>
                <a:cubicBezTo>
                  <a:pt x="4463753" y="242391"/>
                  <a:pt x="4475560" y="275927"/>
                  <a:pt x="4475560" y="315218"/>
                </a:cubicBezTo>
                <a:cubicBezTo>
                  <a:pt x="4475560" y="360064"/>
                  <a:pt x="4460876" y="396775"/>
                  <a:pt x="4431507" y="425350"/>
                </a:cubicBezTo>
                <a:cubicBezTo>
                  <a:pt x="4405114" y="450750"/>
                  <a:pt x="4372273" y="463450"/>
                  <a:pt x="4332982" y="463450"/>
                </a:cubicBezTo>
                <a:cubicBezTo>
                  <a:pt x="4288533" y="463450"/>
                  <a:pt x="4252714" y="447476"/>
                  <a:pt x="4225529" y="415528"/>
                </a:cubicBezTo>
                <a:cubicBezTo>
                  <a:pt x="4202510" y="388540"/>
                  <a:pt x="4191000" y="355500"/>
                  <a:pt x="4191000" y="316408"/>
                </a:cubicBezTo>
                <a:cubicBezTo>
                  <a:pt x="4191000" y="271561"/>
                  <a:pt x="4205883" y="234553"/>
                  <a:pt x="4235649" y="205382"/>
                </a:cubicBezTo>
                <a:cubicBezTo>
                  <a:pt x="4262041" y="179387"/>
                  <a:pt x="4294486" y="166389"/>
                  <a:pt x="4332982" y="166389"/>
                </a:cubicBezTo>
                <a:close/>
                <a:moveTo>
                  <a:pt x="2306539" y="166389"/>
                </a:moveTo>
                <a:cubicBezTo>
                  <a:pt x="2326779" y="166389"/>
                  <a:pt x="2345234" y="172144"/>
                  <a:pt x="2361903" y="183654"/>
                </a:cubicBezTo>
                <a:cubicBezTo>
                  <a:pt x="2384326" y="198933"/>
                  <a:pt x="2395538" y="222250"/>
                  <a:pt x="2395538" y="253603"/>
                </a:cubicBezTo>
                <a:lnTo>
                  <a:pt x="2394942" y="321468"/>
                </a:lnTo>
                <a:lnTo>
                  <a:pt x="2394942" y="363438"/>
                </a:lnTo>
                <a:cubicBezTo>
                  <a:pt x="2394942" y="399553"/>
                  <a:pt x="2396530" y="421084"/>
                  <a:pt x="2399705" y="428029"/>
                </a:cubicBezTo>
                <a:cubicBezTo>
                  <a:pt x="2401888" y="432395"/>
                  <a:pt x="2405856" y="435371"/>
                  <a:pt x="2411611" y="436959"/>
                </a:cubicBezTo>
                <a:cubicBezTo>
                  <a:pt x="2414588" y="437753"/>
                  <a:pt x="2421235" y="438646"/>
                  <a:pt x="2431554" y="439638"/>
                </a:cubicBezTo>
                <a:cubicBezTo>
                  <a:pt x="2434729" y="440233"/>
                  <a:pt x="2436317" y="442614"/>
                  <a:pt x="2436317" y="446782"/>
                </a:cubicBezTo>
                <a:cubicBezTo>
                  <a:pt x="2436317" y="451346"/>
                  <a:pt x="2434729" y="453628"/>
                  <a:pt x="2431554" y="453628"/>
                </a:cubicBezTo>
                <a:cubicBezTo>
                  <a:pt x="2431356" y="453628"/>
                  <a:pt x="2419251" y="453231"/>
                  <a:pt x="2395240" y="452437"/>
                </a:cubicBezTo>
                <a:cubicBezTo>
                  <a:pt x="2382937" y="452040"/>
                  <a:pt x="2372916" y="451842"/>
                  <a:pt x="2365177" y="451842"/>
                </a:cubicBezTo>
                <a:cubicBezTo>
                  <a:pt x="2356446" y="451842"/>
                  <a:pt x="2344242" y="452040"/>
                  <a:pt x="2328565" y="452437"/>
                </a:cubicBezTo>
                <a:cubicBezTo>
                  <a:pt x="2310111" y="453231"/>
                  <a:pt x="2299098" y="453628"/>
                  <a:pt x="2295525" y="453628"/>
                </a:cubicBezTo>
                <a:cubicBezTo>
                  <a:pt x="2292351" y="453628"/>
                  <a:pt x="2290763" y="451346"/>
                  <a:pt x="2290763" y="446782"/>
                </a:cubicBezTo>
                <a:cubicBezTo>
                  <a:pt x="2290763" y="442019"/>
                  <a:pt x="2292351" y="439638"/>
                  <a:pt x="2295525" y="439638"/>
                </a:cubicBezTo>
                <a:cubicBezTo>
                  <a:pt x="2306043" y="438844"/>
                  <a:pt x="2312988" y="437852"/>
                  <a:pt x="2316361" y="436661"/>
                </a:cubicBezTo>
                <a:cubicBezTo>
                  <a:pt x="2321124" y="435074"/>
                  <a:pt x="2324596" y="432196"/>
                  <a:pt x="2326779" y="428029"/>
                </a:cubicBezTo>
                <a:cubicBezTo>
                  <a:pt x="2329954" y="421481"/>
                  <a:pt x="2331542" y="399950"/>
                  <a:pt x="2331542" y="363438"/>
                </a:cubicBezTo>
                <a:lnTo>
                  <a:pt x="2331542" y="280392"/>
                </a:lnTo>
                <a:cubicBezTo>
                  <a:pt x="2331542" y="256182"/>
                  <a:pt x="2329061" y="238720"/>
                  <a:pt x="2324100" y="228004"/>
                </a:cubicBezTo>
                <a:cubicBezTo>
                  <a:pt x="2315369" y="207565"/>
                  <a:pt x="2300586" y="197346"/>
                  <a:pt x="2279750" y="197346"/>
                </a:cubicBezTo>
                <a:cubicBezTo>
                  <a:pt x="2268439" y="197346"/>
                  <a:pt x="2257425" y="201116"/>
                  <a:pt x="2246710" y="208657"/>
                </a:cubicBezTo>
                <a:cubicBezTo>
                  <a:pt x="2237780" y="215007"/>
                  <a:pt x="2230537" y="222845"/>
                  <a:pt x="2224981" y="232171"/>
                </a:cubicBezTo>
                <a:cubicBezTo>
                  <a:pt x="2216448" y="246459"/>
                  <a:pt x="2212182" y="262731"/>
                  <a:pt x="2212182" y="280987"/>
                </a:cubicBezTo>
                <a:lnTo>
                  <a:pt x="2212182" y="363438"/>
                </a:lnTo>
                <a:cubicBezTo>
                  <a:pt x="2212182" y="401339"/>
                  <a:pt x="2213372" y="422870"/>
                  <a:pt x="2215753" y="428029"/>
                </a:cubicBezTo>
                <a:cubicBezTo>
                  <a:pt x="2218135" y="432593"/>
                  <a:pt x="2222401" y="435570"/>
                  <a:pt x="2228553" y="436959"/>
                </a:cubicBezTo>
                <a:cubicBezTo>
                  <a:pt x="2230934" y="437554"/>
                  <a:pt x="2237879" y="438447"/>
                  <a:pt x="2249389" y="439638"/>
                </a:cubicBezTo>
                <a:cubicBezTo>
                  <a:pt x="2252960" y="440035"/>
                  <a:pt x="2254747" y="442416"/>
                  <a:pt x="2254747" y="446782"/>
                </a:cubicBezTo>
                <a:cubicBezTo>
                  <a:pt x="2254747" y="451346"/>
                  <a:pt x="2252960" y="453628"/>
                  <a:pt x="2249389" y="453628"/>
                </a:cubicBezTo>
                <a:cubicBezTo>
                  <a:pt x="2244428" y="453429"/>
                  <a:pt x="2237085" y="453231"/>
                  <a:pt x="2227362" y="453032"/>
                </a:cubicBezTo>
                <a:cubicBezTo>
                  <a:pt x="2207320" y="452239"/>
                  <a:pt x="2192933" y="451842"/>
                  <a:pt x="2184202" y="451842"/>
                </a:cubicBezTo>
                <a:cubicBezTo>
                  <a:pt x="2175074" y="451842"/>
                  <a:pt x="2162771" y="452040"/>
                  <a:pt x="2147292" y="452437"/>
                </a:cubicBezTo>
                <a:cubicBezTo>
                  <a:pt x="2128441" y="453231"/>
                  <a:pt x="2117329" y="453628"/>
                  <a:pt x="2113955" y="453628"/>
                </a:cubicBezTo>
                <a:cubicBezTo>
                  <a:pt x="2111177" y="453628"/>
                  <a:pt x="2109788" y="451346"/>
                  <a:pt x="2109788" y="446782"/>
                </a:cubicBezTo>
                <a:cubicBezTo>
                  <a:pt x="2109788" y="442614"/>
                  <a:pt x="2111177" y="440233"/>
                  <a:pt x="2113955" y="439638"/>
                </a:cubicBezTo>
                <a:cubicBezTo>
                  <a:pt x="2126060" y="438447"/>
                  <a:pt x="2133402" y="437356"/>
                  <a:pt x="2135982" y="436364"/>
                </a:cubicBezTo>
                <a:cubicBezTo>
                  <a:pt x="2140744" y="434975"/>
                  <a:pt x="2144217" y="432196"/>
                  <a:pt x="2146400" y="428029"/>
                </a:cubicBezTo>
                <a:cubicBezTo>
                  <a:pt x="2149178" y="422275"/>
                  <a:pt x="2150567" y="400744"/>
                  <a:pt x="2150567" y="363438"/>
                </a:cubicBezTo>
                <a:lnTo>
                  <a:pt x="2150567" y="273248"/>
                </a:lnTo>
                <a:cubicBezTo>
                  <a:pt x="2150567" y="246459"/>
                  <a:pt x="2149178" y="229393"/>
                  <a:pt x="2146400" y="222051"/>
                </a:cubicBezTo>
                <a:cubicBezTo>
                  <a:pt x="2143225" y="213518"/>
                  <a:pt x="2137668" y="209252"/>
                  <a:pt x="2129731" y="209252"/>
                </a:cubicBezTo>
                <a:cubicBezTo>
                  <a:pt x="2128739" y="209252"/>
                  <a:pt x="2127945" y="209252"/>
                  <a:pt x="2127350" y="209252"/>
                </a:cubicBezTo>
                <a:lnTo>
                  <a:pt x="2110978" y="210443"/>
                </a:lnTo>
                <a:cubicBezTo>
                  <a:pt x="2109589" y="210443"/>
                  <a:pt x="2108598" y="210443"/>
                  <a:pt x="2108002" y="210443"/>
                </a:cubicBezTo>
                <a:cubicBezTo>
                  <a:pt x="2104628" y="210443"/>
                  <a:pt x="2102743" y="208161"/>
                  <a:pt x="2102347" y="203596"/>
                </a:cubicBezTo>
                <a:cubicBezTo>
                  <a:pt x="2102347" y="202604"/>
                  <a:pt x="2102347" y="201711"/>
                  <a:pt x="2102347" y="200918"/>
                </a:cubicBezTo>
                <a:cubicBezTo>
                  <a:pt x="2102347" y="197544"/>
                  <a:pt x="2104827" y="195361"/>
                  <a:pt x="2109788" y="194369"/>
                </a:cubicBezTo>
                <a:cubicBezTo>
                  <a:pt x="2140744" y="188416"/>
                  <a:pt x="2172891" y="179486"/>
                  <a:pt x="2206228" y="167580"/>
                </a:cubicBezTo>
                <a:cubicBezTo>
                  <a:pt x="2210991" y="167580"/>
                  <a:pt x="2213372" y="169267"/>
                  <a:pt x="2213372" y="172640"/>
                </a:cubicBezTo>
                <a:cubicBezTo>
                  <a:pt x="2212579" y="183951"/>
                  <a:pt x="2212182" y="201215"/>
                  <a:pt x="2212182" y="224432"/>
                </a:cubicBezTo>
                <a:cubicBezTo>
                  <a:pt x="2234605" y="185737"/>
                  <a:pt x="2266057" y="166389"/>
                  <a:pt x="2306539" y="166389"/>
                </a:cubicBezTo>
                <a:close/>
                <a:moveTo>
                  <a:pt x="798612" y="166389"/>
                </a:moveTo>
                <a:cubicBezTo>
                  <a:pt x="837109" y="166389"/>
                  <a:pt x="867966" y="181471"/>
                  <a:pt x="891183" y="211633"/>
                </a:cubicBezTo>
                <a:cubicBezTo>
                  <a:pt x="907653" y="233263"/>
                  <a:pt x="916385" y="255984"/>
                  <a:pt x="917377" y="279796"/>
                </a:cubicBezTo>
                <a:cubicBezTo>
                  <a:pt x="917377" y="283765"/>
                  <a:pt x="916385" y="287238"/>
                  <a:pt x="914400" y="290214"/>
                </a:cubicBezTo>
                <a:cubicBezTo>
                  <a:pt x="912614" y="292199"/>
                  <a:pt x="909539" y="293191"/>
                  <a:pt x="905173" y="293191"/>
                </a:cubicBezTo>
                <a:cubicBezTo>
                  <a:pt x="864493" y="292000"/>
                  <a:pt x="825401" y="291405"/>
                  <a:pt x="787896" y="291405"/>
                </a:cubicBezTo>
                <a:cubicBezTo>
                  <a:pt x="766664" y="291405"/>
                  <a:pt x="746721" y="291604"/>
                  <a:pt x="728068" y="292000"/>
                </a:cubicBezTo>
                <a:cubicBezTo>
                  <a:pt x="726282" y="299541"/>
                  <a:pt x="725389" y="306883"/>
                  <a:pt x="725389" y="314027"/>
                </a:cubicBezTo>
                <a:cubicBezTo>
                  <a:pt x="725389" y="353714"/>
                  <a:pt x="736402" y="385266"/>
                  <a:pt x="758428" y="408682"/>
                </a:cubicBezTo>
                <a:cubicBezTo>
                  <a:pt x="774899" y="426144"/>
                  <a:pt x="792957" y="434875"/>
                  <a:pt x="812602" y="434875"/>
                </a:cubicBezTo>
                <a:cubicBezTo>
                  <a:pt x="833239" y="434875"/>
                  <a:pt x="850404" y="430907"/>
                  <a:pt x="864096" y="422969"/>
                </a:cubicBezTo>
                <a:cubicBezTo>
                  <a:pt x="875407" y="416222"/>
                  <a:pt x="886520" y="405507"/>
                  <a:pt x="897434" y="390822"/>
                </a:cubicBezTo>
                <a:cubicBezTo>
                  <a:pt x="898823" y="388838"/>
                  <a:pt x="900807" y="387846"/>
                  <a:pt x="903387" y="387846"/>
                </a:cubicBezTo>
                <a:cubicBezTo>
                  <a:pt x="904578" y="387846"/>
                  <a:pt x="906463" y="388639"/>
                  <a:pt x="909043" y="390227"/>
                </a:cubicBezTo>
                <a:cubicBezTo>
                  <a:pt x="912218" y="392807"/>
                  <a:pt x="913805" y="394890"/>
                  <a:pt x="913805" y="396478"/>
                </a:cubicBezTo>
                <a:cubicBezTo>
                  <a:pt x="913805" y="397470"/>
                  <a:pt x="912813" y="399653"/>
                  <a:pt x="910828" y="403026"/>
                </a:cubicBezTo>
                <a:cubicBezTo>
                  <a:pt x="895946" y="425846"/>
                  <a:pt x="878682" y="441920"/>
                  <a:pt x="859036" y="451246"/>
                </a:cubicBezTo>
                <a:cubicBezTo>
                  <a:pt x="842169" y="459382"/>
                  <a:pt x="821829" y="463450"/>
                  <a:pt x="798017" y="463450"/>
                </a:cubicBezTo>
                <a:cubicBezTo>
                  <a:pt x="753368" y="463450"/>
                  <a:pt x="717749" y="447774"/>
                  <a:pt x="691158" y="416421"/>
                </a:cubicBezTo>
                <a:cubicBezTo>
                  <a:pt x="668536" y="389632"/>
                  <a:pt x="657225" y="356493"/>
                  <a:pt x="657225" y="317003"/>
                </a:cubicBezTo>
                <a:cubicBezTo>
                  <a:pt x="657225" y="272157"/>
                  <a:pt x="672108" y="234950"/>
                  <a:pt x="701874" y="205382"/>
                </a:cubicBezTo>
                <a:cubicBezTo>
                  <a:pt x="728464" y="179387"/>
                  <a:pt x="760711" y="166389"/>
                  <a:pt x="798612" y="166389"/>
                </a:cubicBezTo>
                <a:close/>
                <a:moveTo>
                  <a:pt x="1321594" y="165794"/>
                </a:moveTo>
                <a:cubicBezTo>
                  <a:pt x="1332508" y="165794"/>
                  <a:pt x="1347093" y="167779"/>
                  <a:pt x="1365350" y="171747"/>
                </a:cubicBezTo>
                <a:cubicBezTo>
                  <a:pt x="1371898" y="173136"/>
                  <a:pt x="1378645" y="173831"/>
                  <a:pt x="1385590" y="173831"/>
                </a:cubicBezTo>
                <a:cubicBezTo>
                  <a:pt x="1391543" y="173831"/>
                  <a:pt x="1398290" y="173434"/>
                  <a:pt x="1405831" y="172640"/>
                </a:cubicBezTo>
                <a:cubicBezTo>
                  <a:pt x="1407617" y="204787"/>
                  <a:pt x="1409403" y="228401"/>
                  <a:pt x="1411189" y="243482"/>
                </a:cubicBezTo>
                <a:cubicBezTo>
                  <a:pt x="1411189" y="246657"/>
                  <a:pt x="1408907" y="248543"/>
                  <a:pt x="1404343" y="249138"/>
                </a:cubicBezTo>
                <a:cubicBezTo>
                  <a:pt x="1403350" y="249336"/>
                  <a:pt x="1402457" y="249436"/>
                  <a:pt x="1401664" y="249436"/>
                </a:cubicBezTo>
                <a:cubicBezTo>
                  <a:pt x="1399282" y="249436"/>
                  <a:pt x="1397199" y="247947"/>
                  <a:pt x="1395413" y="244971"/>
                </a:cubicBezTo>
                <a:cubicBezTo>
                  <a:pt x="1375172" y="203497"/>
                  <a:pt x="1351360" y="182761"/>
                  <a:pt x="1323975" y="182761"/>
                </a:cubicBezTo>
                <a:cubicBezTo>
                  <a:pt x="1292225" y="182761"/>
                  <a:pt x="1276350" y="197246"/>
                  <a:pt x="1276350" y="226218"/>
                </a:cubicBezTo>
                <a:cubicBezTo>
                  <a:pt x="1276350" y="242292"/>
                  <a:pt x="1291630" y="256678"/>
                  <a:pt x="1322190" y="269378"/>
                </a:cubicBezTo>
                <a:lnTo>
                  <a:pt x="1343621" y="278606"/>
                </a:lnTo>
                <a:cubicBezTo>
                  <a:pt x="1375569" y="292695"/>
                  <a:pt x="1397001" y="305792"/>
                  <a:pt x="1407915" y="317896"/>
                </a:cubicBezTo>
                <a:cubicBezTo>
                  <a:pt x="1420614" y="331986"/>
                  <a:pt x="1426964" y="350837"/>
                  <a:pt x="1426964" y="374451"/>
                </a:cubicBezTo>
                <a:cubicBezTo>
                  <a:pt x="1426964" y="400050"/>
                  <a:pt x="1417340" y="421183"/>
                  <a:pt x="1398092" y="437852"/>
                </a:cubicBezTo>
                <a:cubicBezTo>
                  <a:pt x="1378645" y="454521"/>
                  <a:pt x="1352551" y="462855"/>
                  <a:pt x="1319808" y="462855"/>
                </a:cubicBezTo>
                <a:cubicBezTo>
                  <a:pt x="1289447" y="462855"/>
                  <a:pt x="1260575" y="457100"/>
                  <a:pt x="1233190" y="445591"/>
                </a:cubicBezTo>
                <a:cubicBezTo>
                  <a:pt x="1227237" y="425152"/>
                  <a:pt x="1222772" y="403125"/>
                  <a:pt x="1219796" y="379511"/>
                </a:cubicBezTo>
                <a:cubicBezTo>
                  <a:pt x="1219796" y="376336"/>
                  <a:pt x="1221780" y="374550"/>
                  <a:pt x="1225749" y="374153"/>
                </a:cubicBezTo>
                <a:cubicBezTo>
                  <a:pt x="1227733" y="373955"/>
                  <a:pt x="1229122" y="373856"/>
                  <a:pt x="1229916" y="373856"/>
                </a:cubicBezTo>
                <a:cubicBezTo>
                  <a:pt x="1231702" y="373856"/>
                  <a:pt x="1233190" y="375146"/>
                  <a:pt x="1234381" y="377725"/>
                </a:cubicBezTo>
                <a:cubicBezTo>
                  <a:pt x="1245295" y="399355"/>
                  <a:pt x="1259086" y="416321"/>
                  <a:pt x="1275755" y="428625"/>
                </a:cubicBezTo>
                <a:cubicBezTo>
                  <a:pt x="1290440" y="439737"/>
                  <a:pt x="1305124" y="445293"/>
                  <a:pt x="1319808" y="445293"/>
                </a:cubicBezTo>
                <a:cubicBezTo>
                  <a:pt x="1338263" y="445293"/>
                  <a:pt x="1352153" y="439539"/>
                  <a:pt x="1361480" y="428029"/>
                </a:cubicBezTo>
                <a:cubicBezTo>
                  <a:pt x="1369021" y="418703"/>
                  <a:pt x="1372791" y="406300"/>
                  <a:pt x="1372791" y="390822"/>
                </a:cubicBezTo>
                <a:cubicBezTo>
                  <a:pt x="1372791" y="378122"/>
                  <a:pt x="1367235" y="367407"/>
                  <a:pt x="1356122" y="358675"/>
                </a:cubicBezTo>
                <a:cubicBezTo>
                  <a:pt x="1349376" y="353318"/>
                  <a:pt x="1336279" y="345975"/>
                  <a:pt x="1316832" y="336649"/>
                </a:cubicBezTo>
                <a:lnTo>
                  <a:pt x="1295996" y="326826"/>
                </a:lnTo>
                <a:cubicBezTo>
                  <a:pt x="1268413" y="313928"/>
                  <a:pt x="1250256" y="302418"/>
                  <a:pt x="1241525" y="292298"/>
                </a:cubicBezTo>
                <a:cubicBezTo>
                  <a:pt x="1230611" y="279400"/>
                  <a:pt x="1225153" y="261639"/>
                  <a:pt x="1225153" y="239018"/>
                </a:cubicBezTo>
                <a:cubicBezTo>
                  <a:pt x="1225153" y="218182"/>
                  <a:pt x="1233786" y="200818"/>
                  <a:pt x="1251050" y="186928"/>
                </a:cubicBezTo>
                <a:cubicBezTo>
                  <a:pt x="1268711" y="172839"/>
                  <a:pt x="1292225" y="165794"/>
                  <a:pt x="1321594" y="165794"/>
                </a:cubicBezTo>
                <a:close/>
                <a:moveTo>
                  <a:pt x="1064419" y="165794"/>
                </a:moveTo>
                <a:cubicBezTo>
                  <a:pt x="1075333" y="165794"/>
                  <a:pt x="1089918" y="167779"/>
                  <a:pt x="1108175" y="171747"/>
                </a:cubicBezTo>
                <a:cubicBezTo>
                  <a:pt x="1114723" y="173136"/>
                  <a:pt x="1121470" y="173831"/>
                  <a:pt x="1128415" y="173831"/>
                </a:cubicBezTo>
                <a:cubicBezTo>
                  <a:pt x="1134368" y="173831"/>
                  <a:pt x="1141115" y="173434"/>
                  <a:pt x="1148656" y="172640"/>
                </a:cubicBezTo>
                <a:cubicBezTo>
                  <a:pt x="1150442" y="204787"/>
                  <a:pt x="1152228" y="228401"/>
                  <a:pt x="1154014" y="243482"/>
                </a:cubicBezTo>
                <a:cubicBezTo>
                  <a:pt x="1154014" y="246657"/>
                  <a:pt x="1151732" y="248543"/>
                  <a:pt x="1147168" y="249138"/>
                </a:cubicBezTo>
                <a:cubicBezTo>
                  <a:pt x="1146175" y="249336"/>
                  <a:pt x="1145282" y="249436"/>
                  <a:pt x="1144489" y="249436"/>
                </a:cubicBezTo>
                <a:cubicBezTo>
                  <a:pt x="1142107" y="249436"/>
                  <a:pt x="1140024" y="247947"/>
                  <a:pt x="1138238" y="244971"/>
                </a:cubicBezTo>
                <a:cubicBezTo>
                  <a:pt x="1117997" y="203497"/>
                  <a:pt x="1094185" y="182761"/>
                  <a:pt x="1066800" y="182761"/>
                </a:cubicBezTo>
                <a:cubicBezTo>
                  <a:pt x="1035050" y="182761"/>
                  <a:pt x="1019175" y="197246"/>
                  <a:pt x="1019175" y="226218"/>
                </a:cubicBezTo>
                <a:cubicBezTo>
                  <a:pt x="1019175" y="242292"/>
                  <a:pt x="1034455" y="256678"/>
                  <a:pt x="1065014" y="269378"/>
                </a:cubicBezTo>
                <a:lnTo>
                  <a:pt x="1086446" y="278606"/>
                </a:lnTo>
                <a:cubicBezTo>
                  <a:pt x="1118394" y="292695"/>
                  <a:pt x="1139825" y="305792"/>
                  <a:pt x="1150739" y="317896"/>
                </a:cubicBezTo>
                <a:cubicBezTo>
                  <a:pt x="1163440" y="331986"/>
                  <a:pt x="1169789" y="350837"/>
                  <a:pt x="1169789" y="374451"/>
                </a:cubicBezTo>
                <a:cubicBezTo>
                  <a:pt x="1169789" y="400050"/>
                  <a:pt x="1160165" y="421183"/>
                  <a:pt x="1140917" y="437852"/>
                </a:cubicBezTo>
                <a:cubicBezTo>
                  <a:pt x="1121470" y="454521"/>
                  <a:pt x="1095375" y="462855"/>
                  <a:pt x="1062633" y="462855"/>
                </a:cubicBezTo>
                <a:cubicBezTo>
                  <a:pt x="1032272" y="462855"/>
                  <a:pt x="1003400" y="457100"/>
                  <a:pt x="976015" y="445591"/>
                </a:cubicBezTo>
                <a:cubicBezTo>
                  <a:pt x="970062" y="425152"/>
                  <a:pt x="965597" y="403125"/>
                  <a:pt x="962621" y="379511"/>
                </a:cubicBezTo>
                <a:cubicBezTo>
                  <a:pt x="962621" y="376336"/>
                  <a:pt x="964605" y="374550"/>
                  <a:pt x="968574" y="374153"/>
                </a:cubicBezTo>
                <a:cubicBezTo>
                  <a:pt x="970558" y="373955"/>
                  <a:pt x="971947" y="373856"/>
                  <a:pt x="972741" y="373856"/>
                </a:cubicBezTo>
                <a:cubicBezTo>
                  <a:pt x="974527" y="373856"/>
                  <a:pt x="976015" y="375146"/>
                  <a:pt x="977206" y="377725"/>
                </a:cubicBezTo>
                <a:cubicBezTo>
                  <a:pt x="988120" y="399355"/>
                  <a:pt x="1001911" y="416321"/>
                  <a:pt x="1018580" y="428625"/>
                </a:cubicBezTo>
                <a:cubicBezTo>
                  <a:pt x="1033265" y="439737"/>
                  <a:pt x="1047949" y="445293"/>
                  <a:pt x="1062633" y="445293"/>
                </a:cubicBezTo>
                <a:cubicBezTo>
                  <a:pt x="1081088" y="445293"/>
                  <a:pt x="1094979" y="439539"/>
                  <a:pt x="1104305" y="428029"/>
                </a:cubicBezTo>
                <a:cubicBezTo>
                  <a:pt x="1111846" y="418703"/>
                  <a:pt x="1115616" y="406300"/>
                  <a:pt x="1115616" y="390822"/>
                </a:cubicBezTo>
                <a:cubicBezTo>
                  <a:pt x="1115616" y="378122"/>
                  <a:pt x="1110060" y="367407"/>
                  <a:pt x="1098947" y="358675"/>
                </a:cubicBezTo>
                <a:cubicBezTo>
                  <a:pt x="1092200" y="353318"/>
                  <a:pt x="1079103" y="345975"/>
                  <a:pt x="1059657" y="336649"/>
                </a:cubicBezTo>
                <a:lnTo>
                  <a:pt x="1038821" y="326826"/>
                </a:lnTo>
                <a:cubicBezTo>
                  <a:pt x="1011238" y="313928"/>
                  <a:pt x="993081" y="302418"/>
                  <a:pt x="984350" y="292298"/>
                </a:cubicBezTo>
                <a:cubicBezTo>
                  <a:pt x="973436" y="279400"/>
                  <a:pt x="967978" y="261639"/>
                  <a:pt x="967978" y="239018"/>
                </a:cubicBezTo>
                <a:cubicBezTo>
                  <a:pt x="967978" y="218182"/>
                  <a:pt x="976610" y="200818"/>
                  <a:pt x="993875" y="186928"/>
                </a:cubicBezTo>
                <a:cubicBezTo>
                  <a:pt x="1011536" y="172839"/>
                  <a:pt x="1035050" y="165794"/>
                  <a:pt x="1064419" y="165794"/>
                </a:cubicBezTo>
                <a:close/>
                <a:moveTo>
                  <a:pt x="597099" y="165794"/>
                </a:moveTo>
                <a:cubicBezTo>
                  <a:pt x="608013" y="165794"/>
                  <a:pt x="616645" y="167779"/>
                  <a:pt x="622995" y="171747"/>
                </a:cubicBezTo>
                <a:cubicBezTo>
                  <a:pt x="628154" y="175121"/>
                  <a:pt x="630734" y="179486"/>
                  <a:pt x="630734" y="184844"/>
                </a:cubicBezTo>
                <a:cubicBezTo>
                  <a:pt x="630734" y="197346"/>
                  <a:pt x="626666" y="208458"/>
                  <a:pt x="618530" y="218182"/>
                </a:cubicBezTo>
                <a:cubicBezTo>
                  <a:pt x="611783" y="226318"/>
                  <a:pt x="604838" y="230386"/>
                  <a:pt x="597694" y="230386"/>
                </a:cubicBezTo>
                <a:cubicBezTo>
                  <a:pt x="592932" y="230386"/>
                  <a:pt x="586879" y="227905"/>
                  <a:pt x="579537" y="222944"/>
                </a:cubicBezTo>
                <a:cubicBezTo>
                  <a:pt x="572989" y="218975"/>
                  <a:pt x="567730" y="216991"/>
                  <a:pt x="563761" y="216991"/>
                </a:cubicBezTo>
                <a:cubicBezTo>
                  <a:pt x="554832" y="216991"/>
                  <a:pt x="545406" y="223043"/>
                  <a:pt x="535484" y="235148"/>
                </a:cubicBezTo>
                <a:cubicBezTo>
                  <a:pt x="524173" y="249039"/>
                  <a:pt x="518518" y="266997"/>
                  <a:pt x="518518" y="289024"/>
                </a:cubicBezTo>
                <a:lnTo>
                  <a:pt x="518518" y="363438"/>
                </a:lnTo>
                <a:cubicBezTo>
                  <a:pt x="518518" y="400744"/>
                  <a:pt x="519907" y="422275"/>
                  <a:pt x="522685" y="428029"/>
                </a:cubicBezTo>
                <a:cubicBezTo>
                  <a:pt x="525066" y="432593"/>
                  <a:pt x="529432" y="435570"/>
                  <a:pt x="535782" y="436959"/>
                </a:cubicBezTo>
                <a:cubicBezTo>
                  <a:pt x="538560" y="437554"/>
                  <a:pt x="546299" y="438447"/>
                  <a:pt x="558999" y="439638"/>
                </a:cubicBezTo>
                <a:cubicBezTo>
                  <a:pt x="561777" y="439638"/>
                  <a:pt x="563166" y="442218"/>
                  <a:pt x="563166" y="447377"/>
                </a:cubicBezTo>
                <a:cubicBezTo>
                  <a:pt x="563166" y="451544"/>
                  <a:pt x="561777" y="453628"/>
                  <a:pt x="558999" y="453628"/>
                </a:cubicBezTo>
                <a:cubicBezTo>
                  <a:pt x="553443" y="453429"/>
                  <a:pt x="545505" y="453231"/>
                  <a:pt x="535186" y="453032"/>
                </a:cubicBezTo>
                <a:cubicBezTo>
                  <a:pt x="513755" y="452239"/>
                  <a:pt x="498674" y="451842"/>
                  <a:pt x="489942" y="451842"/>
                </a:cubicBezTo>
                <a:cubicBezTo>
                  <a:pt x="489744" y="451842"/>
                  <a:pt x="465932" y="452437"/>
                  <a:pt x="418505" y="453628"/>
                </a:cubicBezTo>
                <a:cubicBezTo>
                  <a:pt x="415330" y="453628"/>
                  <a:pt x="413743" y="451544"/>
                  <a:pt x="413743" y="447377"/>
                </a:cubicBezTo>
                <a:cubicBezTo>
                  <a:pt x="413743" y="442813"/>
                  <a:pt x="415330" y="440233"/>
                  <a:pt x="418505" y="439638"/>
                </a:cubicBezTo>
                <a:cubicBezTo>
                  <a:pt x="430808" y="438447"/>
                  <a:pt x="438349" y="437356"/>
                  <a:pt x="441127" y="436364"/>
                </a:cubicBezTo>
                <a:cubicBezTo>
                  <a:pt x="445889" y="434975"/>
                  <a:pt x="449164" y="432196"/>
                  <a:pt x="450950" y="428029"/>
                </a:cubicBezTo>
                <a:cubicBezTo>
                  <a:pt x="454918" y="420290"/>
                  <a:pt x="456903" y="398760"/>
                  <a:pt x="456903" y="363438"/>
                </a:cubicBezTo>
                <a:lnTo>
                  <a:pt x="456903" y="273248"/>
                </a:lnTo>
                <a:cubicBezTo>
                  <a:pt x="456903" y="250229"/>
                  <a:pt x="455315" y="233561"/>
                  <a:pt x="452140" y="223242"/>
                </a:cubicBezTo>
                <a:cubicBezTo>
                  <a:pt x="449560" y="214312"/>
                  <a:pt x="443409" y="209847"/>
                  <a:pt x="433685" y="209847"/>
                </a:cubicBezTo>
                <a:cubicBezTo>
                  <a:pt x="432693" y="209847"/>
                  <a:pt x="431900" y="209847"/>
                  <a:pt x="431304" y="209847"/>
                </a:cubicBezTo>
                <a:lnTo>
                  <a:pt x="416124" y="211038"/>
                </a:lnTo>
                <a:cubicBezTo>
                  <a:pt x="414536" y="211038"/>
                  <a:pt x="413445" y="211038"/>
                  <a:pt x="412850" y="211038"/>
                </a:cubicBezTo>
                <a:cubicBezTo>
                  <a:pt x="409675" y="211038"/>
                  <a:pt x="407889" y="208756"/>
                  <a:pt x="407492" y="204192"/>
                </a:cubicBezTo>
                <a:cubicBezTo>
                  <a:pt x="407492" y="203200"/>
                  <a:pt x="407492" y="202307"/>
                  <a:pt x="407492" y="201513"/>
                </a:cubicBezTo>
                <a:cubicBezTo>
                  <a:pt x="407492" y="198139"/>
                  <a:pt x="409972" y="195957"/>
                  <a:pt x="414933" y="194964"/>
                </a:cubicBezTo>
                <a:cubicBezTo>
                  <a:pt x="448271" y="188218"/>
                  <a:pt x="480814" y="179089"/>
                  <a:pt x="512564" y="167580"/>
                </a:cubicBezTo>
                <a:cubicBezTo>
                  <a:pt x="517724" y="167580"/>
                  <a:pt x="520303" y="169465"/>
                  <a:pt x="520303" y="173236"/>
                </a:cubicBezTo>
                <a:cubicBezTo>
                  <a:pt x="519113" y="206573"/>
                  <a:pt x="518518" y="226417"/>
                  <a:pt x="518518" y="232767"/>
                </a:cubicBezTo>
                <a:cubicBezTo>
                  <a:pt x="543322" y="188118"/>
                  <a:pt x="569516" y="165794"/>
                  <a:pt x="597099" y="165794"/>
                </a:cubicBezTo>
                <a:close/>
                <a:moveTo>
                  <a:pt x="4055864" y="109835"/>
                </a:moveTo>
                <a:cubicBezTo>
                  <a:pt x="4061619" y="109835"/>
                  <a:pt x="4064496" y="111819"/>
                  <a:pt x="4064496" y="115788"/>
                </a:cubicBezTo>
                <a:cubicBezTo>
                  <a:pt x="4063306" y="155277"/>
                  <a:pt x="4062710" y="176014"/>
                  <a:pt x="4062710" y="177998"/>
                </a:cubicBezTo>
                <a:cubicBezTo>
                  <a:pt x="4094659" y="177998"/>
                  <a:pt x="4123432" y="177403"/>
                  <a:pt x="4149031" y="176212"/>
                </a:cubicBezTo>
                <a:cubicBezTo>
                  <a:pt x="4150817" y="176212"/>
                  <a:pt x="4151710" y="177105"/>
                  <a:pt x="4151710" y="178891"/>
                </a:cubicBezTo>
                <a:cubicBezTo>
                  <a:pt x="4151710" y="179486"/>
                  <a:pt x="4151710" y="179982"/>
                  <a:pt x="4151710" y="180379"/>
                </a:cubicBezTo>
                <a:lnTo>
                  <a:pt x="4144864" y="198239"/>
                </a:lnTo>
                <a:cubicBezTo>
                  <a:pt x="4144268" y="201017"/>
                  <a:pt x="4142284" y="202406"/>
                  <a:pt x="4138911" y="202406"/>
                </a:cubicBezTo>
                <a:cubicBezTo>
                  <a:pt x="4108748" y="200818"/>
                  <a:pt x="4082951" y="200025"/>
                  <a:pt x="4061520" y="200025"/>
                </a:cubicBezTo>
                <a:lnTo>
                  <a:pt x="4060032" y="355996"/>
                </a:lnTo>
                <a:cubicBezTo>
                  <a:pt x="4060032" y="387548"/>
                  <a:pt x="4063901" y="408582"/>
                  <a:pt x="4071640" y="419100"/>
                </a:cubicBezTo>
                <a:cubicBezTo>
                  <a:pt x="4080371" y="430014"/>
                  <a:pt x="4091385" y="435471"/>
                  <a:pt x="4104680" y="435471"/>
                </a:cubicBezTo>
                <a:cubicBezTo>
                  <a:pt x="4117578" y="435471"/>
                  <a:pt x="4130477" y="430014"/>
                  <a:pt x="4143375" y="419100"/>
                </a:cubicBezTo>
                <a:cubicBezTo>
                  <a:pt x="4144566" y="418107"/>
                  <a:pt x="4145757" y="417611"/>
                  <a:pt x="4146947" y="417611"/>
                </a:cubicBezTo>
                <a:cubicBezTo>
                  <a:pt x="4148932" y="417611"/>
                  <a:pt x="4151015" y="418703"/>
                  <a:pt x="4153198" y="420885"/>
                </a:cubicBezTo>
                <a:cubicBezTo>
                  <a:pt x="4155778" y="423465"/>
                  <a:pt x="4157068" y="425648"/>
                  <a:pt x="4157068" y="427434"/>
                </a:cubicBezTo>
                <a:cubicBezTo>
                  <a:pt x="4157068" y="429021"/>
                  <a:pt x="4156175" y="430708"/>
                  <a:pt x="4154389" y="432494"/>
                </a:cubicBezTo>
                <a:cubicBezTo>
                  <a:pt x="4133354" y="453528"/>
                  <a:pt x="4108748" y="464046"/>
                  <a:pt x="4080570" y="464046"/>
                </a:cubicBezTo>
                <a:cubicBezTo>
                  <a:pt x="4052392" y="464046"/>
                  <a:pt x="4031060" y="457100"/>
                  <a:pt x="4016574" y="443210"/>
                </a:cubicBezTo>
                <a:cubicBezTo>
                  <a:pt x="4002882" y="428128"/>
                  <a:pt x="3996035" y="405407"/>
                  <a:pt x="3996035" y="375046"/>
                </a:cubicBezTo>
                <a:cubicBezTo>
                  <a:pt x="3996035" y="357981"/>
                  <a:pt x="3996532" y="329307"/>
                  <a:pt x="3997524" y="289024"/>
                </a:cubicBezTo>
                <a:lnTo>
                  <a:pt x="3998714" y="201811"/>
                </a:lnTo>
                <a:lnTo>
                  <a:pt x="3959721" y="202406"/>
                </a:lnTo>
                <a:cubicBezTo>
                  <a:pt x="3955157" y="202406"/>
                  <a:pt x="3952875" y="199528"/>
                  <a:pt x="3952875" y="193774"/>
                </a:cubicBezTo>
                <a:cubicBezTo>
                  <a:pt x="3952875" y="188614"/>
                  <a:pt x="3955356" y="185836"/>
                  <a:pt x="3960317" y="185439"/>
                </a:cubicBezTo>
                <a:cubicBezTo>
                  <a:pt x="3980359" y="182860"/>
                  <a:pt x="3998218" y="174128"/>
                  <a:pt x="4013895" y="159246"/>
                </a:cubicBezTo>
                <a:cubicBezTo>
                  <a:pt x="4027587" y="147538"/>
                  <a:pt x="4038104" y="133052"/>
                  <a:pt x="4045446" y="115788"/>
                </a:cubicBezTo>
                <a:cubicBezTo>
                  <a:pt x="4047034" y="111819"/>
                  <a:pt x="4050507" y="109835"/>
                  <a:pt x="4055864" y="109835"/>
                </a:cubicBezTo>
                <a:close/>
                <a:moveTo>
                  <a:pt x="3836789" y="109835"/>
                </a:moveTo>
                <a:cubicBezTo>
                  <a:pt x="3842544" y="109835"/>
                  <a:pt x="3845421" y="111819"/>
                  <a:pt x="3845421" y="115788"/>
                </a:cubicBezTo>
                <a:cubicBezTo>
                  <a:pt x="3844231" y="155277"/>
                  <a:pt x="3843635" y="176014"/>
                  <a:pt x="3843635" y="177998"/>
                </a:cubicBezTo>
                <a:cubicBezTo>
                  <a:pt x="3875584" y="177998"/>
                  <a:pt x="3904357" y="177403"/>
                  <a:pt x="3929956" y="176212"/>
                </a:cubicBezTo>
                <a:cubicBezTo>
                  <a:pt x="3931742" y="176212"/>
                  <a:pt x="3932635" y="177105"/>
                  <a:pt x="3932635" y="178891"/>
                </a:cubicBezTo>
                <a:cubicBezTo>
                  <a:pt x="3932635" y="179486"/>
                  <a:pt x="3932635" y="179982"/>
                  <a:pt x="3932635" y="180379"/>
                </a:cubicBezTo>
                <a:lnTo>
                  <a:pt x="3925789" y="198239"/>
                </a:lnTo>
                <a:cubicBezTo>
                  <a:pt x="3925193" y="201017"/>
                  <a:pt x="3923209" y="202406"/>
                  <a:pt x="3919835" y="202406"/>
                </a:cubicBezTo>
                <a:cubicBezTo>
                  <a:pt x="3889673" y="200818"/>
                  <a:pt x="3863876" y="200025"/>
                  <a:pt x="3842445" y="200025"/>
                </a:cubicBezTo>
                <a:lnTo>
                  <a:pt x="3840957" y="355996"/>
                </a:lnTo>
                <a:cubicBezTo>
                  <a:pt x="3840957" y="387548"/>
                  <a:pt x="3844826" y="408582"/>
                  <a:pt x="3852565" y="419100"/>
                </a:cubicBezTo>
                <a:cubicBezTo>
                  <a:pt x="3861296" y="430014"/>
                  <a:pt x="3872310" y="435471"/>
                  <a:pt x="3885605" y="435471"/>
                </a:cubicBezTo>
                <a:cubicBezTo>
                  <a:pt x="3898503" y="435471"/>
                  <a:pt x="3911402" y="430014"/>
                  <a:pt x="3924300" y="419100"/>
                </a:cubicBezTo>
                <a:cubicBezTo>
                  <a:pt x="3925491" y="418107"/>
                  <a:pt x="3926682" y="417611"/>
                  <a:pt x="3927872" y="417611"/>
                </a:cubicBezTo>
                <a:cubicBezTo>
                  <a:pt x="3929857" y="417611"/>
                  <a:pt x="3931940" y="418703"/>
                  <a:pt x="3934123" y="420885"/>
                </a:cubicBezTo>
                <a:cubicBezTo>
                  <a:pt x="3936703" y="423465"/>
                  <a:pt x="3937992" y="425648"/>
                  <a:pt x="3937992" y="427434"/>
                </a:cubicBezTo>
                <a:cubicBezTo>
                  <a:pt x="3937992" y="429021"/>
                  <a:pt x="3937100" y="430708"/>
                  <a:pt x="3935314" y="432494"/>
                </a:cubicBezTo>
                <a:cubicBezTo>
                  <a:pt x="3914279" y="453528"/>
                  <a:pt x="3889673" y="464046"/>
                  <a:pt x="3861495" y="464046"/>
                </a:cubicBezTo>
                <a:cubicBezTo>
                  <a:pt x="3833317" y="464046"/>
                  <a:pt x="3811985" y="457100"/>
                  <a:pt x="3797499" y="443210"/>
                </a:cubicBezTo>
                <a:cubicBezTo>
                  <a:pt x="3783807" y="428128"/>
                  <a:pt x="3776960" y="405407"/>
                  <a:pt x="3776960" y="375046"/>
                </a:cubicBezTo>
                <a:cubicBezTo>
                  <a:pt x="3776960" y="357981"/>
                  <a:pt x="3777457" y="329307"/>
                  <a:pt x="3778449" y="289024"/>
                </a:cubicBezTo>
                <a:lnTo>
                  <a:pt x="3779639" y="201811"/>
                </a:lnTo>
                <a:lnTo>
                  <a:pt x="3740646" y="202406"/>
                </a:lnTo>
                <a:cubicBezTo>
                  <a:pt x="3736082" y="202406"/>
                  <a:pt x="3733800" y="199528"/>
                  <a:pt x="3733800" y="193774"/>
                </a:cubicBezTo>
                <a:cubicBezTo>
                  <a:pt x="3733800" y="188614"/>
                  <a:pt x="3736281" y="185836"/>
                  <a:pt x="3741242" y="185439"/>
                </a:cubicBezTo>
                <a:cubicBezTo>
                  <a:pt x="3761284" y="182860"/>
                  <a:pt x="3779143" y="174128"/>
                  <a:pt x="3794820" y="159246"/>
                </a:cubicBezTo>
                <a:cubicBezTo>
                  <a:pt x="3808512" y="147538"/>
                  <a:pt x="3819029" y="133052"/>
                  <a:pt x="3826371" y="115788"/>
                </a:cubicBezTo>
                <a:cubicBezTo>
                  <a:pt x="3827959" y="111819"/>
                  <a:pt x="3831432" y="109835"/>
                  <a:pt x="3836789" y="109835"/>
                </a:cubicBezTo>
                <a:close/>
                <a:moveTo>
                  <a:pt x="1850232" y="75009"/>
                </a:moveTo>
                <a:lnTo>
                  <a:pt x="1822847" y="153590"/>
                </a:lnTo>
                <a:lnTo>
                  <a:pt x="1783854" y="261639"/>
                </a:lnTo>
                <a:cubicBezTo>
                  <a:pt x="1797150" y="262433"/>
                  <a:pt x="1819672" y="262830"/>
                  <a:pt x="1851422" y="262830"/>
                </a:cubicBezTo>
                <a:cubicBezTo>
                  <a:pt x="1880394" y="262830"/>
                  <a:pt x="1900734" y="262433"/>
                  <a:pt x="1912442" y="261639"/>
                </a:cubicBezTo>
                <a:lnTo>
                  <a:pt x="1875830" y="154781"/>
                </a:lnTo>
                <a:cubicBezTo>
                  <a:pt x="1869282" y="136128"/>
                  <a:pt x="1860749" y="109537"/>
                  <a:pt x="1850232" y="75009"/>
                </a:cubicBezTo>
                <a:close/>
                <a:moveTo>
                  <a:pt x="184250" y="29468"/>
                </a:moveTo>
                <a:cubicBezTo>
                  <a:pt x="160834" y="29468"/>
                  <a:pt x="146249" y="33734"/>
                  <a:pt x="140494" y="42267"/>
                </a:cubicBezTo>
                <a:cubicBezTo>
                  <a:pt x="135136" y="50204"/>
                  <a:pt x="132457" y="76200"/>
                  <a:pt x="132457" y="120253"/>
                </a:cubicBezTo>
                <a:lnTo>
                  <a:pt x="132457" y="228600"/>
                </a:lnTo>
                <a:cubicBezTo>
                  <a:pt x="144562" y="230981"/>
                  <a:pt x="157560" y="232171"/>
                  <a:pt x="171450" y="232171"/>
                </a:cubicBezTo>
                <a:cubicBezTo>
                  <a:pt x="215504" y="232171"/>
                  <a:pt x="247452" y="220861"/>
                  <a:pt x="267296" y="198239"/>
                </a:cubicBezTo>
                <a:cubicBezTo>
                  <a:pt x="282377" y="181173"/>
                  <a:pt x="289918" y="158154"/>
                  <a:pt x="289918" y="129182"/>
                </a:cubicBezTo>
                <a:cubicBezTo>
                  <a:pt x="289918" y="94456"/>
                  <a:pt x="279400" y="68560"/>
                  <a:pt x="258366" y="51494"/>
                </a:cubicBezTo>
                <a:cubicBezTo>
                  <a:pt x="240308" y="36810"/>
                  <a:pt x="215603" y="29468"/>
                  <a:pt x="184250" y="29468"/>
                </a:cubicBezTo>
                <a:close/>
                <a:moveTo>
                  <a:pt x="3153073" y="28872"/>
                </a:moveTo>
                <a:cubicBezTo>
                  <a:pt x="3129856" y="28872"/>
                  <a:pt x="3115370" y="33337"/>
                  <a:pt x="3109615" y="42267"/>
                </a:cubicBezTo>
                <a:cubicBezTo>
                  <a:pt x="3105249" y="50006"/>
                  <a:pt x="3103067" y="76001"/>
                  <a:pt x="3103067" y="120253"/>
                </a:cubicBezTo>
                <a:lnTo>
                  <a:pt x="3103067" y="209847"/>
                </a:lnTo>
                <a:cubicBezTo>
                  <a:pt x="3109218" y="210244"/>
                  <a:pt x="3116164" y="210443"/>
                  <a:pt x="3123903" y="210443"/>
                </a:cubicBezTo>
                <a:cubicBezTo>
                  <a:pt x="3208040" y="210443"/>
                  <a:pt x="3250109" y="178395"/>
                  <a:pt x="3250109" y="114300"/>
                </a:cubicBezTo>
                <a:cubicBezTo>
                  <a:pt x="3250109" y="84732"/>
                  <a:pt x="3240485" y="62607"/>
                  <a:pt x="3221236" y="47922"/>
                </a:cubicBezTo>
                <a:cubicBezTo>
                  <a:pt x="3204766" y="35222"/>
                  <a:pt x="3182045" y="28872"/>
                  <a:pt x="3153073" y="28872"/>
                </a:cubicBezTo>
                <a:close/>
                <a:moveTo>
                  <a:pt x="196453" y="8632"/>
                </a:moveTo>
                <a:cubicBezTo>
                  <a:pt x="310753" y="8632"/>
                  <a:pt x="367903" y="47823"/>
                  <a:pt x="367903" y="126206"/>
                </a:cubicBezTo>
                <a:cubicBezTo>
                  <a:pt x="367903" y="211137"/>
                  <a:pt x="304503" y="253603"/>
                  <a:pt x="177701" y="253603"/>
                </a:cubicBezTo>
                <a:cubicBezTo>
                  <a:pt x="160636" y="253603"/>
                  <a:pt x="145554" y="252809"/>
                  <a:pt x="132457" y="251221"/>
                </a:cubicBezTo>
                <a:lnTo>
                  <a:pt x="132457" y="340816"/>
                </a:lnTo>
                <a:cubicBezTo>
                  <a:pt x="132457" y="376138"/>
                  <a:pt x="132656" y="396676"/>
                  <a:pt x="133053" y="402431"/>
                </a:cubicBezTo>
                <a:cubicBezTo>
                  <a:pt x="133648" y="410567"/>
                  <a:pt x="135236" y="417016"/>
                  <a:pt x="137815" y="421778"/>
                </a:cubicBezTo>
                <a:cubicBezTo>
                  <a:pt x="140990" y="427930"/>
                  <a:pt x="147439" y="431998"/>
                  <a:pt x="157163" y="433982"/>
                </a:cubicBezTo>
                <a:cubicBezTo>
                  <a:pt x="161330" y="434975"/>
                  <a:pt x="171450" y="436264"/>
                  <a:pt x="187524" y="437852"/>
                </a:cubicBezTo>
                <a:cubicBezTo>
                  <a:pt x="190699" y="438249"/>
                  <a:pt x="192286" y="440828"/>
                  <a:pt x="192286" y="445591"/>
                </a:cubicBezTo>
                <a:cubicBezTo>
                  <a:pt x="192286" y="450949"/>
                  <a:pt x="190500" y="453628"/>
                  <a:pt x="186928" y="453628"/>
                </a:cubicBezTo>
                <a:cubicBezTo>
                  <a:pt x="157758" y="452437"/>
                  <a:pt x="127993" y="451842"/>
                  <a:pt x="97632" y="451842"/>
                </a:cubicBezTo>
                <a:cubicBezTo>
                  <a:pt x="65485" y="451842"/>
                  <a:pt x="36414" y="452437"/>
                  <a:pt x="10418" y="453628"/>
                </a:cubicBezTo>
                <a:cubicBezTo>
                  <a:pt x="7243" y="453628"/>
                  <a:pt x="5656" y="450949"/>
                  <a:pt x="5656" y="445591"/>
                </a:cubicBezTo>
                <a:cubicBezTo>
                  <a:pt x="5656" y="440432"/>
                  <a:pt x="7442" y="437852"/>
                  <a:pt x="11014" y="437852"/>
                </a:cubicBezTo>
                <a:cubicBezTo>
                  <a:pt x="25698" y="436661"/>
                  <a:pt x="35223" y="435272"/>
                  <a:pt x="39589" y="433685"/>
                </a:cubicBezTo>
                <a:cubicBezTo>
                  <a:pt x="45939" y="431502"/>
                  <a:pt x="50602" y="427533"/>
                  <a:pt x="53579" y="421778"/>
                </a:cubicBezTo>
                <a:cubicBezTo>
                  <a:pt x="58143" y="412849"/>
                  <a:pt x="60425" y="385861"/>
                  <a:pt x="60425" y="340816"/>
                </a:cubicBezTo>
                <a:lnTo>
                  <a:pt x="60425" y="120253"/>
                </a:lnTo>
                <a:cubicBezTo>
                  <a:pt x="60425" y="88304"/>
                  <a:pt x="60127" y="68758"/>
                  <a:pt x="59532" y="61614"/>
                </a:cubicBezTo>
                <a:cubicBezTo>
                  <a:pt x="58936" y="53875"/>
                  <a:pt x="57250" y="46930"/>
                  <a:pt x="54471" y="40778"/>
                </a:cubicBezTo>
                <a:cubicBezTo>
                  <a:pt x="51296" y="35222"/>
                  <a:pt x="44649" y="31353"/>
                  <a:pt x="34529" y="29170"/>
                </a:cubicBezTo>
                <a:cubicBezTo>
                  <a:pt x="30957" y="28376"/>
                  <a:pt x="21233" y="27186"/>
                  <a:pt x="5358" y="25598"/>
                </a:cubicBezTo>
                <a:cubicBezTo>
                  <a:pt x="1786" y="25201"/>
                  <a:pt x="0" y="22423"/>
                  <a:pt x="0" y="17264"/>
                </a:cubicBezTo>
                <a:cubicBezTo>
                  <a:pt x="0" y="11906"/>
                  <a:pt x="1786" y="9227"/>
                  <a:pt x="5358" y="9227"/>
                </a:cubicBezTo>
                <a:cubicBezTo>
                  <a:pt x="32346" y="10418"/>
                  <a:pt x="62706" y="11013"/>
                  <a:pt x="96441" y="11013"/>
                </a:cubicBezTo>
                <a:close/>
                <a:moveTo>
                  <a:pt x="3160514" y="8036"/>
                </a:moveTo>
                <a:cubicBezTo>
                  <a:pt x="3224213" y="8036"/>
                  <a:pt x="3269357" y="18554"/>
                  <a:pt x="3295948" y="39588"/>
                </a:cubicBezTo>
                <a:cubicBezTo>
                  <a:pt x="3316189" y="55860"/>
                  <a:pt x="3326309" y="79077"/>
                  <a:pt x="3326309" y="109239"/>
                </a:cubicBezTo>
                <a:cubicBezTo>
                  <a:pt x="3326309" y="160238"/>
                  <a:pt x="3286423" y="195957"/>
                  <a:pt x="3206651" y="216396"/>
                </a:cubicBezTo>
                <a:lnTo>
                  <a:pt x="3206651" y="220265"/>
                </a:lnTo>
                <a:cubicBezTo>
                  <a:pt x="3257649" y="225028"/>
                  <a:pt x="3295749" y="237926"/>
                  <a:pt x="3320951" y="258961"/>
                </a:cubicBezTo>
                <a:cubicBezTo>
                  <a:pt x="3343176" y="277415"/>
                  <a:pt x="3354289" y="301228"/>
                  <a:pt x="3354289" y="330398"/>
                </a:cubicBezTo>
                <a:cubicBezTo>
                  <a:pt x="3354289" y="368895"/>
                  <a:pt x="3339406" y="398958"/>
                  <a:pt x="3309640" y="420588"/>
                </a:cubicBezTo>
                <a:cubicBezTo>
                  <a:pt x="3277890" y="443805"/>
                  <a:pt x="3230563" y="455414"/>
                  <a:pt x="3167658" y="455414"/>
                </a:cubicBezTo>
                <a:cubicBezTo>
                  <a:pt x="3149005" y="455414"/>
                  <a:pt x="3130749" y="454818"/>
                  <a:pt x="3112889" y="453628"/>
                </a:cubicBezTo>
                <a:cubicBezTo>
                  <a:pt x="3087688" y="452834"/>
                  <a:pt x="3070821" y="452437"/>
                  <a:pt x="3062288" y="452437"/>
                </a:cubicBezTo>
                <a:cubicBezTo>
                  <a:pt x="3043635" y="452437"/>
                  <a:pt x="3016548" y="452834"/>
                  <a:pt x="2981028" y="453628"/>
                </a:cubicBezTo>
                <a:cubicBezTo>
                  <a:pt x="2977853" y="453628"/>
                  <a:pt x="2976265" y="451147"/>
                  <a:pt x="2976265" y="446186"/>
                </a:cubicBezTo>
                <a:cubicBezTo>
                  <a:pt x="2976265" y="441424"/>
                  <a:pt x="2977853" y="438844"/>
                  <a:pt x="2981028" y="438447"/>
                </a:cubicBezTo>
                <a:cubicBezTo>
                  <a:pt x="2996704" y="436661"/>
                  <a:pt x="3006428" y="435272"/>
                  <a:pt x="3010198" y="434280"/>
                </a:cubicBezTo>
                <a:cubicBezTo>
                  <a:pt x="3016746" y="432097"/>
                  <a:pt x="3021608" y="428128"/>
                  <a:pt x="3024783" y="422374"/>
                </a:cubicBezTo>
                <a:cubicBezTo>
                  <a:pt x="3030141" y="413444"/>
                  <a:pt x="3032820" y="386457"/>
                  <a:pt x="3032820" y="341411"/>
                </a:cubicBezTo>
                <a:lnTo>
                  <a:pt x="3032820" y="120253"/>
                </a:lnTo>
                <a:cubicBezTo>
                  <a:pt x="3032820" y="88106"/>
                  <a:pt x="3032423" y="68461"/>
                  <a:pt x="3031629" y="61317"/>
                </a:cubicBezTo>
                <a:cubicBezTo>
                  <a:pt x="3030835" y="53379"/>
                  <a:pt x="3028554" y="46335"/>
                  <a:pt x="3024783" y="40183"/>
                </a:cubicBezTo>
                <a:cubicBezTo>
                  <a:pt x="3021410" y="34825"/>
                  <a:pt x="3015457" y="31154"/>
                  <a:pt x="3006924" y="29170"/>
                </a:cubicBezTo>
                <a:cubicBezTo>
                  <a:pt x="3002757" y="28178"/>
                  <a:pt x="2993033" y="26987"/>
                  <a:pt x="2977753" y="25598"/>
                </a:cubicBezTo>
                <a:cubicBezTo>
                  <a:pt x="2974182" y="25201"/>
                  <a:pt x="2972396" y="22621"/>
                  <a:pt x="2972396" y="17859"/>
                </a:cubicBezTo>
                <a:cubicBezTo>
                  <a:pt x="2972396" y="12104"/>
                  <a:pt x="2974380" y="9227"/>
                  <a:pt x="2978349" y="9227"/>
                </a:cubicBezTo>
                <a:cubicBezTo>
                  <a:pt x="3005336" y="10418"/>
                  <a:pt x="3032820" y="11013"/>
                  <a:pt x="3060800" y="11013"/>
                </a:cubicBezTo>
                <a:cubicBezTo>
                  <a:pt x="3066753" y="11013"/>
                  <a:pt x="3075286" y="10715"/>
                  <a:pt x="3086398" y="10120"/>
                </a:cubicBezTo>
                <a:cubicBezTo>
                  <a:pt x="3099892" y="9525"/>
                  <a:pt x="3108127" y="9227"/>
                  <a:pt x="3111103" y="9227"/>
                </a:cubicBezTo>
                <a:cubicBezTo>
                  <a:pt x="3134717" y="8433"/>
                  <a:pt x="3151188" y="8036"/>
                  <a:pt x="3160514" y="8036"/>
                </a:cubicBezTo>
                <a:close/>
                <a:moveTo>
                  <a:pt x="1890415" y="0"/>
                </a:moveTo>
                <a:cubicBezTo>
                  <a:pt x="1894781" y="0"/>
                  <a:pt x="1897460" y="1885"/>
                  <a:pt x="1898452" y="5655"/>
                </a:cubicBezTo>
                <a:cubicBezTo>
                  <a:pt x="1901428" y="14783"/>
                  <a:pt x="1918296" y="64095"/>
                  <a:pt x="1949053" y="153590"/>
                </a:cubicBezTo>
                <a:lnTo>
                  <a:pt x="2017812" y="352425"/>
                </a:lnTo>
                <a:cubicBezTo>
                  <a:pt x="2030115" y="388739"/>
                  <a:pt x="2040335" y="411857"/>
                  <a:pt x="2048471" y="421778"/>
                </a:cubicBezTo>
                <a:cubicBezTo>
                  <a:pt x="2053630" y="428327"/>
                  <a:pt x="2058988" y="432494"/>
                  <a:pt x="2064544" y="434280"/>
                </a:cubicBezTo>
                <a:cubicBezTo>
                  <a:pt x="2068711" y="435669"/>
                  <a:pt x="2076450" y="436860"/>
                  <a:pt x="2087761" y="437852"/>
                </a:cubicBezTo>
                <a:cubicBezTo>
                  <a:pt x="2093119" y="437852"/>
                  <a:pt x="2095798" y="440432"/>
                  <a:pt x="2095798" y="445591"/>
                </a:cubicBezTo>
                <a:cubicBezTo>
                  <a:pt x="2095798" y="450949"/>
                  <a:pt x="2093119" y="453628"/>
                  <a:pt x="2087761" y="453628"/>
                </a:cubicBezTo>
                <a:cubicBezTo>
                  <a:pt x="2051646" y="452834"/>
                  <a:pt x="2022872" y="452437"/>
                  <a:pt x="2001441" y="452437"/>
                </a:cubicBezTo>
                <a:cubicBezTo>
                  <a:pt x="1980407" y="452437"/>
                  <a:pt x="1951733" y="452834"/>
                  <a:pt x="1915418" y="453628"/>
                </a:cubicBezTo>
                <a:cubicBezTo>
                  <a:pt x="1912244" y="453628"/>
                  <a:pt x="1910656" y="450949"/>
                  <a:pt x="1910656" y="445591"/>
                </a:cubicBezTo>
                <a:cubicBezTo>
                  <a:pt x="1910656" y="440432"/>
                  <a:pt x="1912244" y="437852"/>
                  <a:pt x="1915418" y="437852"/>
                </a:cubicBezTo>
                <a:cubicBezTo>
                  <a:pt x="1940818" y="436463"/>
                  <a:pt x="1954907" y="431105"/>
                  <a:pt x="1957686" y="421778"/>
                </a:cubicBezTo>
                <a:cubicBezTo>
                  <a:pt x="1958876" y="418207"/>
                  <a:pt x="1959471" y="414337"/>
                  <a:pt x="1959471" y="410170"/>
                </a:cubicBezTo>
                <a:cubicBezTo>
                  <a:pt x="1959471" y="399851"/>
                  <a:pt x="1955205" y="382389"/>
                  <a:pt x="1946672" y="357782"/>
                </a:cubicBezTo>
                <a:lnTo>
                  <a:pt x="1921074" y="286047"/>
                </a:lnTo>
                <a:cubicBezTo>
                  <a:pt x="1893690" y="284460"/>
                  <a:pt x="1870472" y="283666"/>
                  <a:pt x="1851422" y="283666"/>
                </a:cubicBezTo>
                <a:cubicBezTo>
                  <a:pt x="1835746" y="283666"/>
                  <a:pt x="1810544" y="284460"/>
                  <a:pt x="1775818" y="286047"/>
                </a:cubicBezTo>
                <a:lnTo>
                  <a:pt x="1752601" y="350043"/>
                </a:lnTo>
                <a:cubicBezTo>
                  <a:pt x="1745854" y="368895"/>
                  <a:pt x="1742480" y="384571"/>
                  <a:pt x="1742480" y="397073"/>
                </a:cubicBezTo>
                <a:cubicBezTo>
                  <a:pt x="1742480" y="404614"/>
                  <a:pt x="1743770" y="411658"/>
                  <a:pt x="1746350" y="418207"/>
                </a:cubicBezTo>
                <a:cubicBezTo>
                  <a:pt x="1750517" y="428128"/>
                  <a:pt x="1766293" y="434677"/>
                  <a:pt x="1793677" y="437852"/>
                </a:cubicBezTo>
                <a:cubicBezTo>
                  <a:pt x="1797249" y="437852"/>
                  <a:pt x="1799035" y="440432"/>
                  <a:pt x="1799035" y="445591"/>
                </a:cubicBezTo>
                <a:cubicBezTo>
                  <a:pt x="1799035" y="450949"/>
                  <a:pt x="1796753" y="453628"/>
                  <a:pt x="1792189" y="453628"/>
                </a:cubicBezTo>
                <a:cubicBezTo>
                  <a:pt x="1777306" y="452834"/>
                  <a:pt x="1752005" y="452437"/>
                  <a:pt x="1716286" y="452437"/>
                </a:cubicBezTo>
                <a:cubicBezTo>
                  <a:pt x="1686918" y="452437"/>
                  <a:pt x="1665586" y="452834"/>
                  <a:pt x="1652290" y="453628"/>
                </a:cubicBezTo>
                <a:cubicBezTo>
                  <a:pt x="1647726" y="453628"/>
                  <a:pt x="1645444" y="450949"/>
                  <a:pt x="1645444" y="445591"/>
                </a:cubicBezTo>
                <a:cubicBezTo>
                  <a:pt x="1645444" y="440432"/>
                  <a:pt x="1647726" y="437852"/>
                  <a:pt x="1652290" y="437852"/>
                </a:cubicBezTo>
                <a:cubicBezTo>
                  <a:pt x="1664593" y="435868"/>
                  <a:pt x="1676500" y="429518"/>
                  <a:pt x="1688009" y="418802"/>
                </a:cubicBezTo>
                <a:cubicBezTo>
                  <a:pt x="1699717" y="407293"/>
                  <a:pt x="1712119" y="383579"/>
                  <a:pt x="1725216" y="347662"/>
                </a:cubicBezTo>
                <a:lnTo>
                  <a:pt x="1798439" y="150018"/>
                </a:lnTo>
                <a:cubicBezTo>
                  <a:pt x="1816696" y="100806"/>
                  <a:pt x="1831380" y="58142"/>
                  <a:pt x="1842493" y="2202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74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水, 立つ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AEAC6076-E9DA-4042-B2F0-8B02A1A74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306B4560-6E59-440E-B88A-3CE96ED019B6}"/>
              </a:ext>
            </a:extLst>
          </p:cNvPr>
          <p:cNvSpPr/>
          <p:nvPr/>
        </p:nvSpPr>
        <p:spPr>
          <a:xfrm>
            <a:off x="1429492" y="4590380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F0C255D9-B916-4B0E-924F-38181714D3EA}"/>
              </a:ext>
            </a:extLst>
          </p:cNvPr>
          <p:cNvSpPr/>
          <p:nvPr/>
        </p:nvSpPr>
        <p:spPr>
          <a:xfrm>
            <a:off x="1539772" y="4360631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7AA1E44C-1C38-4681-B20C-5C8EAD73FF4D}"/>
              </a:ext>
            </a:extLst>
          </p:cNvPr>
          <p:cNvSpPr/>
          <p:nvPr/>
        </p:nvSpPr>
        <p:spPr>
          <a:xfrm>
            <a:off x="1470846" y="3643815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9D2F7259-F8D9-4EE7-8B89-02BE38DF2C94}"/>
              </a:ext>
            </a:extLst>
          </p:cNvPr>
          <p:cNvSpPr/>
          <p:nvPr/>
        </p:nvSpPr>
        <p:spPr>
          <a:xfrm>
            <a:off x="1369219" y="3288506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214F8981-D5DE-459F-90BB-72F6E3C41D64}"/>
              </a:ext>
            </a:extLst>
          </p:cNvPr>
          <p:cNvSpPr/>
          <p:nvPr/>
        </p:nvSpPr>
        <p:spPr>
          <a:xfrm>
            <a:off x="1452563" y="2540794"/>
            <a:ext cx="542925" cy="985837"/>
          </a:xfrm>
          <a:custGeom>
            <a:avLst/>
            <a:gdLst>
              <a:gd name="connsiteX0" fmla="*/ 42863 w 542925"/>
              <a:gd name="connsiteY0" fmla="*/ 211931 h 985837"/>
              <a:gd name="connsiteX1" fmla="*/ 69056 w 542925"/>
              <a:gd name="connsiteY1" fmla="*/ 316706 h 985837"/>
              <a:gd name="connsiteX2" fmla="*/ 80963 w 542925"/>
              <a:gd name="connsiteY2" fmla="*/ 461962 h 985837"/>
              <a:gd name="connsiteX3" fmla="*/ 78581 w 542925"/>
              <a:gd name="connsiteY3" fmla="*/ 540544 h 985837"/>
              <a:gd name="connsiteX4" fmla="*/ 54769 w 542925"/>
              <a:gd name="connsiteY4" fmla="*/ 702469 h 985837"/>
              <a:gd name="connsiteX5" fmla="*/ 23813 w 542925"/>
              <a:gd name="connsiteY5" fmla="*/ 766762 h 985837"/>
              <a:gd name="connsiteX6" fmla="*/ 0 w 542925"/>
              <a:gd name="connsiteY6" fmla="*/ 833437 h 985837"/>
              <a:gd name="connsiteX7" fmla="*/ 2381 w 542925"/>
              <a:gd name="connsiteY7" fmla="*/ 888206 h 985837"/>
              <a:gd name="connsiteX8" fmla="*/ 14288 w 542925"/>
              <a:gd name="connsiteY8" fmla="*/ 931069 h 985837"/>
              <a:gd name="connsiteX9" fmla="*/ 64294 w 542925"/>
              <a:gd name="connsiteY9" fmla="*/ 966787 h 985837"/>
              <a:gd name="connsiteX10" fmla="*/ 88106 w 542925"/>
              <a:gd name="connsiteY10" fmla="*/ 962025 h 985837"/>
              <a:gd name="connsiteX11" fmla="*/ 188119 w 542925"/>
              <a:gd name="connsiteY11" fmla="*/ 985837 h 985837"/>
              <a:gd name="connsiteX12" fmla="*/ 252413 w 542925"/>
              <a:gd name="connsiteY12" fmla="*/ 973931 h 985837"/>
              <a:gd name="connsiteX13" fmla="*/ 288131 w 542925"/>
              <a:gd name="connsiteY13" fmla="*/ 971550 h 985837"/>
              <a:gd name="connsiteX14" fmla="*/ 381000 w 542925"/>
              <a:gd name="connsiteY14" fmla="*/ 954881 h 985837"/>
              <a:gd name="connsiteX15" fmla="*/ 435769 w 542925"/>
              <a:gd name="connsiteY15" fmla="*/ 923925 h 985837"/>
              <a:gd name="connsiteX16" fmla="*/ 471488 w 542925"/>
              <a:gd name="connsiteY16" fmla="*/ 857250 h 985837"/>
              <a:gd name="connsiteX17" fmla="*/ 483394 w 542925"/>
              <a:gd name="connsiteY17" fmla="*/ 657225 h 985837"/>
              <a:gd name="connsiteX18" fmla="*/ 483394 w 542925"/>
              <a:gd name="connsiteY18" fmla="*/ 583406 h 985837"/>
              <a:gd name="connsiteX19" fmla="*/ 481013 w 542925"/>
              <a:gd name="connsiteY19" fmla="*/ 538162 h 985837"/>
              <a:gd name="connsiteX20" fmla="*/ 485775 w 542925"/>
              <a:gd name="connsiteY20" fmla="*/ 442912 h 985837"/>
              <a:gd name="connsiteX21" fmla="*/ 504825 w 542925"/>
              <a:gd name="connsiteY21" fmla="*/ 340519 h 985837"/>
              <a:gd name="connsiteX22" fmla="*/ 514350 w 542925"/>
              <a:gd name="connsiteY22" fmla="*/ 226219 h 985837"/>
              <a:gd name="connsiteX23" fmla="*/ 542925 w 542925"/>
              <a:gd name="connsiteY23" fmla="*/ 145256 h 985837"/>
              <a:gd name="connsiteX24" fmla="*/ 533400 w 542925"/>
              <a:gd name="connsiteY24" fmla="*/ 107156 h 985837"/>
              <a:gd name="connsiteX25" fmla="*/ 514350 w 542925"/>
              <a:gd name="connsiteY25" fmla="*/ 78581 h 985837"/>
              <a:gd name="connsiteX26" fmla="*/ 454819 w 542925"/>
              <a:gd name="connsiteY26" fmla="*/ 21431 h 985837"/>
              <a:gd name="connsiteX27" fmla="*/ 411956 w 542925"/>
              <a:gd name="connsiteY27" fmla="*/ 9525 h 985837"/>
              <a:gd name="connsiteX28" fmla="*/ 354806 w 542925"/>
              <a:gd name="connsiteY28" fmla="*/ 0 h 985837"/>
              <a:gd name="connsiteX29" fmla="*/ 276225 w 542925"/>
              <a:gd name="connsiteY29" fmla="*/ 0 h 985837"/>
              <a:gd name="connsiteX30" fmla="*/ 226219 w 542925"/>
              <a:gd name="connsiteY30" fmla="*/ 2381 h 985837"/>
              <a:gd name="connsiteX31" fmla="*/ 183356 w 542925"/>
              <a:gd name="connsiteY31" fmla="*/ 9525 h 985837"/>
              <a:gd name="connsiteX32" fmla="*/ 140494 w 542925"/>
              <a:gd name="connsiteY32" fmla="*/ 14287 h 985837"/>
              <a:gd name="connsiteX33" fmla="*/ 100013 w 542925"/>
              <a:gd name="connsiteY33" fmla="*/ 23812 h 985837"/>
              <a:gd name="connsiteX34" fmla="*/ 73819 w 542925"/>
              <a:gd name="connsiteY34" fmla="*/ 59531 h 985837"/>
              <a:gd name="connsiteX35" fmla="*/ 50006 w 542925"/>
              <a:gd name="connsiteY35" fmla="*/ 95250 h 985837"/>
              <a:gd name="connsiteX36" fmla="*/ 35719 w 542925"/>
              <a:gd name="connsiteY36" fmla="*/ 121444 h 985837"/>
              <a:gd name="connsiteX37" fmla="*/ 35719 w 542925"/>
              <a:gd name="connsiteY37" fmla="*/ 145256 h 985837"/>
              <a:gd name="connsiteX38" fmla="*/ 42863 w 542925"/>
              <a:gd name="connsiteY38" fmla="*/ 211931 h 98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2925" h="985837">
                <a:moveTo>
                  <a:pt x="42863" y="211931"/>
                </a:moveTo>
                <a:lnTo>
                  <a:pt x="69056" y="316706"/>
                </a:lnTo>
                <a:lnTo>
                  <a:pt x="80963" y="461962"/>
                </a:lnTo>
                <a:lnTo>
                  <a:pt x="78581" y="540544"/>
                </a:lnTo>
                <a:lnTo>
                  <a:pt x="54769" y="702469"/>
                </a:lnTo>
                <a:lnTo>
                  <a:pt x="23813" y="766762"/>
                </a:lnTo>
                <a:lnTo>
                  <a:pt x="0" y="833437"/>
                </a:lnTo>
                <a:cubicBezTo>
                  <a:pt x="794" y="851693"/>
                  <a:pt x="1587" y="869950"/>
                  <a:pt x="2381" y="888206"/>
                </a:cubicBezTo>
                <a:lnTo>
                  <a:pt x="14288" y="931069"/>
                </a:lnTo>
                <a:lnTo>
                  <a:pt x="64294" y="966787"/>
                </a:lnTo>
                <a:lnTo>
                  <a:pt x="88106" y="962025"/>
                </a:lnTo>
                <a:lnTo>
                  <a:pt x="188119" y="985837"/>
                </a:lnTo>
                <a:lnTo>
                  <a:pt x="252413" y="973931"/>
                </a:lnTo>
                <a:lnTo>
                  <a:pt x="288131" y="971550"/>
                </a:lnTo>
                <a:lnTo>
                  <a:pt x="381000" y="954881"/>
                </a:lnTo>
                <a:lnTo>
                  <a:pt x="435769" y="923925"/>
                </a:lnTo>
                <a:lnTo>
                  <a:pt x="471488" y="857250"/>
                </a:lnTo>
                <a:lnTo>
                  <a:pt x="483394" y="657225"/>
                </a:lnTo>
                <a:lnTo>
                  <a:pt x="483394" y="583406"/>
                </a:lnTo>
                <a:lnTo>
                  <a:pt x="481013" y="538162"/>
                </a:lnTo>
                <a:lnTo>
                  <a:pt x="485775" y="442912"/>
                </a:lnTo>
                <a:lnTo>
                  <a:pt x="504825" y="340519"/>
                </a:lnTo>
                <a:lnTo>
                  <a:pt x="514350" y="226219"/>
                </a:lnTo>
                <a:lnTo>
                  <a:pt x="542925" y="145256"/>
                </a:lnTo>
                <a:lnTo>
                  <a:pt x="533400" y="107156"/>
                </a:lnTo>
                <a:lnTo>
                  <a:pt x="514350" y="78581"/>
                </a:lnTo>
                <a:lnTo>
                  <a:pt x="454819" y="21431"/>
                </a:lnTo>
                <a:lnTo>
                  <a:pt x="411956" y="9525"/>
                </a:lnTo>
                <a:lnTo>
                  <a:pt x="354806" y="0"/>
                </a:lnTo>
                <a:lnTo>
                  <a:pt x="276225" y="0"/>
                </a:lnTo>
                <a:lnTo>
                  <a:pt x="226219" y="2381"/>
                </a:lnTo>
                <a:lnTo>
                  <a:pt x="183356" y="9525"/>
                </a:lnTo>
                <a:lnTo>
                  <a:pt x="140494" y="14287"/>
                </a:lnTo>
                <a:lnTo>
                  <a:pt x="100013" y="23812"/>
                </a:lnTo>
                <a:lnTo>
                  <a:pt x="73819" y="59531"/>
                </a:lnTo>
                <a:lnTo>
                  <a:pt x="50006" y="95250"/>
                </a:lnTo>
                <a:lnTo>
                  <a:pt x="35719" y="121444"/>
                </a:lnTo>
                <a:lnTo>
                  <a:pt x="35719" y="145256"/>
                </a:lnTo>
                <a:lnTo>
                  <a:pt x="42863" y="2119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61210D1D-4CEB-461E-8926-AF39073B1947}"/>
              </a:ext>
            </a:extLst>
          </p:cNvPr>
          <p:cNvSpPr/>
          <p:nvPr/>
        </p:nvSpPr>
        <p:spPr>
          <a:xfrm>
            <a:off x="1397145" y="1948295"/>
            <a:ext cx="690995" cy="794905"/>
          </a:xfrm>
          <a:custGeom>
            <a:avLst/>
            <a:gdLst>
              <a:gd name="connsiteX0" fmla="*/ 452004 w 690995"/>
              <a:gd name="connsiteY0" fmla="*/ 25978 h 794905"/>
              <a:gd name="connsiteX1" fmla="*/ 477982 w 690995"/>
              <a:gd name="connsiteY1" fmla="*/ 77932 h 794905"/>
              <a:gd name="connsiteX2" fmla="*/ 503959 w 690995"/>
              <a:gd name="connsiteY2" fmla="*/ 135082 h 794905"/>
              <a:gd name="connsiteX3" fmla="*/ 545523 w 690995"/>
              <a:gd name="connsiteY3" fmla="*/ 223405 h 794905"/>
              <a:gd name="connsiteX4" fmla="*/ 576695 w 690995"/>
              <a:gd name="connsiteY4" fmla="*/ 264969 h 794905"/>
              <a:gd name="connsiteX5" fmla="*/ 597477 w 690995"/>
              <a:gd name="connsiteY5" fmla="*/ 296141 h 794905"/>
              <a:gd name="connsiteX6" fmla="*/ 597477 w 690995"/>
              <a:gd name="connsiteY6" fmla="*/ 296141 h 794905"/>
              <a:gd name="connsiteX7" fmla="*/ 628650 w 690995"/>
              <a:gd name="connsiteY7" fmla="*/ 342900 h 794905"/>
              <a:gd name="connsiteX8" fmla="*/ 659823 w 690995"/>
              <a:gd name="connsiteY8" fmla="*/ 400050 h 794905"/>
              <a:gd name="connsiteX9" fmla="*/ 675409 w 690995"/>
              <a:gd name="connsiteY9" fmla="*/ 436419 h 794905"/>
              <a:gd name="connsiteX10" fmla="*/ 690995 w 690995"/>
              <a:gd name="connsiteY10" fmla="*/ 498764 h 794905"/>
              <a:gd name="connsiteX11" fmla="*/ 685800 w 690995"/>
              <a:gd name="connsiteY11" fmla="*/ 561110 h 794905"/>
              <a:gd name="connsiteX12" fmla="*/ 659823 w 690995"/>
              <a:gd name="connsiteY12" fmla="*/ 654628 h 794905"/>
              <a:gd name="connsiteX13" fmla="*/ 618259 w 690995"/>
              <a:gd name="connsiteY13" fmla="*/ 722169 h 794905"/>
              <a:gd name="connsiteX14" fmla="*/ 576695 w 690995"/>
              <a:gd name="connsiteY14" fmla="*/ 758537 h 794905"/>
              <a:gd name="connsiteX15" fmla="*/ 483177 w 690995"/>
              <a:gd name="connsiteY15" fmla="*/ 784514 h 794905"/>
              <a:gd name="connsiteX16" fmla="*/ 389659 w 690995"/>
              <a:gd name="connsiteY16" fmla="*/ 794905 h 794905"/>
              <a:gd name="connsiteX17" fmla="*/ 296141 w 690995"/>
              <a:gd name="connsiteY17" fmla="*/ 794905 h 794905"/>
              <a:gd name="connsiteX18" fmla="*/ 218209 w 690995"/>
              <a:gd name="connsiteY18" fmla="*/ 779319 h 794905"/>
              <a:gd name="connsiteX19" fmla="*/ 150668 w 690995"/>
              <a:gd name="connsiteY19" fmla="*/ 753341 h 794905"/>
              <a:gd name="connsiteX20" fmla="*/ 93518 w 690995"/>
              <a:gd name="connsiteY20" fmla="*/ 732560 h 794905"/>
              <a:gd name="connsiteX21" fmla="*/ 57150 w 690995"/>
              <a:gd name="connsiteY21" fmla="*/ 613064 h 794905"/>
              <a:gd name="connsiteX22" fmla="*/ 31173 w 690995"/>
              <a:gd name="connsiteY22" fmla="*/ 498764 h 794905"/>
              <a:gd name="connsiteX23" fmla="*/ 25977 w 690995"/>
              <a:gd name="connsiteY23" fmla="*/ 441614 h 794905"/>
              <a:gd name="connsiteX24" fmla="*/ 5195 w 690995"/>
              <a:gd name="connsiteY24" fmla="*/ 348096 h 794905"/>
              <a:gd name="connsiteX25" fmla="*/ 0 w 690995"/>
              <a:gd name="connsiteY25" fmla="*/ 275360 h 794905"/>
              <a:gd name="connsiteX26" fmla="*/ 5195 w 690995"/>
              <a:gd name="connsiteY26" fmla="*/ 197428 h 794905"/>
              <a:gd name="connsiteX27" fmla="*/ 46759 w 690995"/>
              <a:gd name="connsiteY27" fmla="*/ 124691 h 794905"/>
              <a:gd name="connsiteX28" fmla="*/ 83127 w 690995"/>
              <a:gd name="connsiteY28" fmla="*/ 77932 h 794905"/>
              <a:gd name="connsiteX29" fmla="*/ 140277 w 690995"/>
              <a:gd name="connsiteY29" fmla="*/ 15587 h 794905"/>
              <a:gd name="connsiteX30" fmla="*/ 176645 w 690995"/>
              <a:gd name="connsiteY30" fmla="*/ 5196 h 794905"/>
              <a:gd name="connsiteX31" fmla="*/ 238991 w 690995"/>
              <a:gd name="connsiteY31" fmla="*/ 0 h 794905"/>
              <a:gd name="connsiteX32" fmla="*/ 290945 w 690995"/>
              <a:gd name="connsiteY32" fmla="*/ 0 h 794905"/>
              <a:gd name="connsiteX33" fmla="*/ 290945 w 690995"/>
              <a:gd name="connsiteY33" fmla="*/ 0 h 794905"/>
              <a:gd name="connsiteX34" fmla="*/ 400050 w 690995"/>
              <a:gd name="connsiteY34" fmla="*/ 0 h 794905"/>
              <a:gd name="connsiteX35" fmla="*/ 452004 w 690995"/>
              <a:gd name="connsiteY35" fmla="*/ 25978 h 79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0995" h="794905">
                <a:moveTo>
                  <a:pt x="452004" y="25978"/>
                </a:moveTo>
                <a:lnTo>
                  <a:pt x="477982" y="77932"/>
                </a:lnTo>
                <a:lnTo>
                  <a:pt x="503959" y="135082"/>
                </a:lnTo>
                <a:lnTo>
                  <a:pt x="545523" y="223405"/>
                </a:lnTo>
                <a:lnTo>
                  <a:pt x="576695" y="264969"/>
                </a:lnTo>
                <a:lnTo>
                  <a:pt x="597477" y="296141"/>
                </a:lnTo>
                <a:lnTo>
                  <a:pt x="597477" y="296141"/>
                </a:lnTo>
                <a:lnTo>
                  <a:pt x="628650" y="342900"/>
                </a:lnTo>
                <a:lnTo>
                  <a:pt x="659823" y="400050"/>
                </a:lnTo>
                <a:lnTo>
                  <a:pt x="675409" y="436419"/>
                </a:lnTo>
                <a:lnTo>
                  <a:pt x="690995" y="498764"/>
                </a:lnTo>
                <a:lnTo>
                  <a:pt x="685800" y="561110"/>
                </a:lnTo>
                <a:lnTo>
                  <a:pt x="659823" y="654628"/>
                </a:lnTo>
                <a:lnTo>
                  <a:pt x="618259" y="722169"/>
                </a:lnTo>
                <a:lnTo>
                  <a:pt x="576695" y="758537"/>
                </a:lnTo>
                <a:lnTo>
                  <a:pt x="483177" y="784514"/>
                </a:lnTo>
                <a:lnTo>
                  <a:pt x="389659" y="794905"/>
                </a:lnTo>
                <a:lnTo>
                  <a:pt x="296141" y="794905"/>
                </a:lnTo>
                <a:lnTo>
                  <a:pt x="218209" y="779319"/>
                </a:lnTo>
                <a:lnTo>
                  <a:pt x="150668" y="753341"/>
                </a:lnTo>
                <a:lnTo>
                  <a:pt x="93518" y="732560"/>
                </a:lnTo>
                <a:lnTo>
                  <a:pt x="57150" y="613064"/>
                </a:lnTo>
                <a:lnTo>
                  <a:pt x="31173" y="498764"/>
                </a:lnTo>
                <a:lnTo>
                  <a:pt x="25977" y="441614"/>
                </a:lnTo>
                <a:lnTo>
                  <a:pt x="5195" y="348096"/>
                </a:lnTo>
                <a:lnTo>
                  <a:pt x="0" y="275360"/>
                </a:lnTo>
                <a:lnTo>
                  <a:pt x="5195" y="197428"/>
                </a:lnTo>
                <a:lnTo>
                  <a:pt x="46759" y="124691"/>
                </a:lnTo>
                <a:lnTo>
                  <a:pt x="83127" y="77932"/>
                </a:lnTo>
                <a:lnTo>
                  <a:pt x="140277" y="15587"/>
                </a:lnTo>
                <a:lnTo>
                  <a:pt x="176645" y="5196"/>
                </a:lnTo>
                <a:lnTo>
                  <a:pt x="238991" y="0"/>
                </a:lnTo>
                <a:lnTo>
                  <a:pt x="290945" y="0"/>
                </a:lnTo>
                <a:lnTo>
                  <a:pt x="290945" y="0"/>
                </a:lnTo>
                <a:lnTo>
                  <a:pt x="400050" y="0"/>
                </a:lnTo>
                <a:lnTo>
                  <a:pt x="452004" y="25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F87072CA-C060-4FB1-9370-95FC1F1D3A3B}"/>
              </a:ext>
            </a:extLst>
          </p:cNvPr>
          <p:cNvSpPr/>
          <p:nvPr/>
        </p:nvSpPr>
        <p:spPr>
          <a:xfrm>
            <a:off x="1550481" y="1789662"/>
            <a:ext cx="288197" cy="209921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31BFA5C1-4DE0-453A-9D2F-108B00434869}"/>
              </a:ext>
            </a:extLst>
          </p:cNvPr>
          <p:cNvSpPr/>
          <p:nvPr/>
        </p:nvSpPr>
        <p:spPr>
          <a:xfrm>
            <a:off x="1397144" y="1066488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283369" y="795337"/>
                </a:lnTo>
                <a:lnTo>
                  <a:pt x="254794" y="785812"/>
                </a:lnTo>
                <a:lnTo>
                  <a:pt x="190500" y="769144"/>
                </a:lnTo>
                <a:lnTo>
                  <a:pt x="157163" y="752475"/>
                </a:lnTo>
                <a:lnTo>
                  <a:pt x="128588" y="726281"/>
                </a:lnTo>
                <a:lnTo>
                  <a:pt x="85725" y="683419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DCC57045-B581-4853-8CC4-41ABC80D293C}"/>
              </a:ext>
            </a:extLst>
          </p:cNvPr>
          <p:cNvSpPr/>
          <p:nvPr/>
        </p:nvSpPr>
        <p:spPr>
          <a:xfrm flipH="1">
            <a:off x="1403940" y="971927"/>
            <a:ext cx="779355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16781704-0F03-4271-B936-F10251911007}"/>
              </a:ext>
            </a:extLst>
          </p:cNvPr>
          <p:cNvSpPr/>
          <p:nvPr/>
        </p:nvSpPr>
        <p:spPr>
          <a:xfrm rot="20481916" flipH="1">
            <a:off x="12814802" y="524842"/>
            <a:ext cx="535132" cy="1474556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52DAA47-1782-430B-BAF1-AD9273D3FF82}"/>
              </a:ext>
            </a:extLst>
          </p:cNvPr>
          <p:cNvSpPr/>
          <p:nvPr/>
        </p:nvSpPr>
        <p:spPr>
          <a:xfrm>
            <a:off x="1450162" y="5796274"/>
            <a:ext cx="1976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4001BA78-3CD5-499C-9B5D-1C8E735B7CB2}"/>
              </a:ext>
            </a:extLst>
          </p:cNvPr>
          <p:cNvSpPr/>
          <p:nvPr/>
        </p:nvSpPr>
        <p:spPr>
          <a:xfrm>
            <a:off x="1450162" y="5516435"/>
            <a:ext cx="580677" cy="310362"/>
          </a:xfrm>
          <a:custGeom>
            <a:avLst/>
            <a:gdLst>
              <a:gd name="connsiteX0" fmla="*/ 50058 w 580677"/>
              <a:gd name="connsiteY0" fmla="*/ 40047 h 310362"/>
              <a:gd name="connsiteX1" fmla="*/ 36709 w 580677"/>
              <a:gd name="connsiteY1" fmla="*/ 80093 h 310362"/>
              <a:gd name="connsiteX2" fmla="*/ 16686 w 580677"/>
              <a:gd name="connsiteY2" fmla="*/ 126815 h 310362"/>
              <a:gd name="connsiteX3" fmla="*/ 10012 w 580677"/>
              <a:gd name="connsiteY3" fmla="*/ 150175 h 310362"/>
              <a:gd name="connsiteX4" fmla="*/ 3337 w 580677"/>
              <a:gd name="connsiteY4" fmla="*/ 183547 h 310362"/>
              <a:gd name="connsiteX5" fmla="*/ 3337 w 580677"/>
              <a:gd name="connsiteY5" fmla="*/ 183547 h 310362"/>
              <a:gd name="connsiteX6" fmla="*/ 0 w 580677"/>
              <a:gd name="connsiteY6" fmla="*/ 246955 h 310362"/>
              <a:gd name="connsiteX7" fmla="*/ 16686 w 580677"/>
              <a:gd name="connsiteY7" fmla="*/ 273653 h 310362"/>
              <a:gd name="connsiteX8" fmla="*/ 36709 w 580677"/>
              <a:gd name="connsiteY8" fmla="*/ 283664 h 310362"/>
              <a:gd name="connsiteX9" fmla="*/ 63407 w 580677"/>
              <a:gd name="connsiteY9" fmla="*/ 297013 h 310362"/>
              <a:gd name="connsiteX10" fmla="*/ 126814 w 580677"/>
              <a:gd name="connsiteY10" fmla="*/ 283664 h 310362"/>
              <a:gd name="connsiteX11" fmla="*/ 200233 w 580677"/>
              <a:gd name="connsiteY11" fmla="*/ 293676 h 310362"/>
              <a:gd name="connsiteX12" fmla="*/ 380444 w 580677"/>
              <a:gd name="connsiteY12" fmla="*/ 310362 h 310362"/>
              <a:gd name="connsiteX13" fmla="*/ 497247 w 580677"/>
              <a:gd name="connsiteY13" fmla="*/ 310362 h 310362"/>
              <a:gd name="connsiteX14" fmla="*/ 563991 w 580677"/>
              <a:gd name="connsiteY14" fmla="*/ 297013 h 310362"/>
              <a:gd name="connsiteX15" fmla="*/ 580677 w 580677"/>
              <a:gd name="connsiteY15" fmla="*/ 266978 h 310362"/>
              <a:gd name="connsiteX16" fmla="*/ 580677 w 580677"/>
              <a:gd name="connsiteY16" fmla="*/ 246955 h 310362"/>
              <a:gd name="connsiteX17" fmla="*/ 550642 w 580677"/>
              <a:gd name="connsiteY17" fmla="*/ 226931 h 310362"/>
              <a:gd name="connsiteX18" fmla="*/ 520607 w 580677"/>
              <a:gd name="connsiteY18" fmla="*/ 226931 h 310362"/>
              <a:gd name="connsiteX19" fmla="*/ 493909 w 580677"/>
              <a:gd name="connsiteY19" fmla="*/ 230269 h 310362"/>
              <a:gd name="connsiteX20" fmla="*/ 460537 w 580677"/>
              <a:gd name="connsiteY20" fmla="*/ 226931 h 310362"/>
              <a:gd name="connsiteX21" fmla="*/ 387118 w 580677"/>
              <a:gd name="connsiteY21" fmla="*/ 200234 h 310362"/>
              <a:gd name="connsiteX22" fmla="*/ 330385 w 580677"/>
              <a:gd name="connsiteY22" fmla="*/ 180210 h 310362"/>
              <a:gd name="connsiteX23" fmla="*/ 283664 w 580677"/>
              <a:gd name="connsiteY23" fmla="*/ 156850 h 310362"/>
              <a:gd name="connsiteX24" fmla="*/ 263641 w 580677"/>
              <a:gd name="connsiteY24" fmla="*/ 126815 h 310362"/>
              <a:gd name="connsiteX25" fmla="*/ 253629 w 580677"/>
              <a:gd name="connsiteY25" fmla="*/ 80093 h 310362"/>
              <a:gd name="connsiteX26" fmla="*/ 233606 w 580677"/>
              <a:gd name="connsiteY26" fmla="*/ 40047 h 310362"/>
              <a:gd name="connsiteX27" fmla="*/ 210245 w 580677"/>
              <a:gd name="connsiteY27" fmla="*/ 10012 h 310362"/>
              <a:gd name="connsiteX28" fmla="*/ 180210 w 580677"/>
              <a:gd name="connsiteY28" fmla="*/ 6674 h 310362"/>
              <a:gd name="connsiteX29" fmla="*/ 123477 w 580677"/>
              <a:gd name="connsiteY29" fmla="*/ 0 h 310362"/>
              <a:gd name="connsiteX30" fmla="*/ 50058 w 580677"/>
              <a:gd name="connsiteY30" fmla="*/ 40047 h 31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0677" h="310362">
                <a:moveTo>
                  <a:pt x="50058" y="40047"/>
                </a:moveTo>
                <a:lnTo>
                  <a:pt x="36709" y="80093"/>
                </a:lnTo>
                <a:lnTo>
                  <a:pt x="16686" y="126815"/>
                </a:lnTo>
                <a:lnTo>
                  <a:pt x="10012" y="150175"/>
                </a:lnTo>
                <a:lnTo>
                  <a:pt x="3337" y="183547"/>
                </a:lnTo>
                <a:lnTo>
                  <a:pt x="3337" y="183547"/>
                </a:lnTo>
                <a:lnTo>
                  <a:pt x="0" y="246955"/>
                </a:lnTo>
                <a:lnTo>
                  <a:pt x="16686" y="273653"/>
                </a:lnTo>
                <a:lnTo>
                  <a:pt x="36709" y="283664"/>
                </a:lnTo>
                <a:lnTo>
                  <a:pt x="63407" y="297013"/>
                </a:lnTo>
                <a:lnTo>
                  <a:pt x="126814" y="283664"/>
                </a:lnTo>
                <a:lnTo>
                  <a:pt x="200233" y="293676"/>
                </a:lnTo>
                <a:lnTo>
                  <a:pt x="380444" y="310362"/>
                </a:lnTo>
                <a:lnTo>
                  <a:pt x="497247" y="310362"/>
                </a:lnTo>
                <a:lnTo>
                  <a:pt x="563991" y="297013"/>
                </a:lnTo>
                <a:lnTo>
                  <a:pt x="580677" y="266978"/>
                </a:lnTo>
                <a:lnTo>
                  <a:pt x="580677" y="246955"/>
                </a:lnTo>
                <a:lnTo>
                  <a:pt x="550642" y="226931"/>
                </a:lnTo>
                <a:lnTo>
                  <a:pt x="520607" y="226931"/>
                </a:lnTo>
                <a:lnTo>
                  <a:pt x="493909" y="230269"/>
                </a:lnTo>
                <a:lnTo>
                  <a:pt x="460537" y="226931"/>
                </a:lnTo>
                <a:lnTo>
                  <a:pt x="387118" y="200234"/>
                </a:lnTo>
                <a:lnTo>
                  <a:pt x="330385" y="180210"/>
                </a:lnTo>
                <a:lnTo>
                  <a:pt x="283664" y="156850"/>
                </a:lnTo>
                <a:lnTo>
                  <a:pt x="263641" y="126815"/>
                </a:lnTo>
                <a:lnTo>
                  <a:pt x="253629" y="80093"/>
                </a:lnTo>
                <a:lnTo>
                  <a:pt x="233606" y="40047"/>
                </a:lnTo>
                <a:lnTo>
                  <a:pt x="210245" y="10012"/>
                </a:lnTo>
                <a:lnTo>
                  <a:pt x="180210" y="6674"/>
                </a:lnTo>
                <a:lnTo>
                  <a:pt x="123477" y="0"/>
                </a:lnTo>
                <a:lnTo>
                  <a:pt x="50058" y="4004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4B6EF6B-32C3-435B-82D1-452426DDD1C3}"/>
              </a:ext>
            </a:extLst>
          </p:cNvPr>
          <p:cNvSpPr/>
          <p:nvPr/>
        </p:nvSpPr>
        <p:spPr>
          <a:xfrm>
            <a:off x="1672949" y="5791512"/>
            <a:ext cx="353386" cy="50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7059FBF9-DE3F-4B37-B1CF-C02AB34C73CA}"/>
              </a:ext>
            </a:extLst>
          </p:cNvPr>
          <p:cNvSpPr/>
          <p:nvPr/>
        </p:nvSpPr>
        <p:spPr>
          <a:xfrm>
            <a:off x="1443036" y="5574505"/>
            <a:ext cx="607218" cy="240505"/>
          </a:xfrm>
          <a:custGeom>
            <a:avLst/>
            <a:gdLst>
              <a:gd name="connsiteX0" fmla="*/ 14287 w 607218"/>
              <a:gd name="connsiteY0" fmla="*/ 30956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4287 w 607218"/>
              <a:gd name="connsiteY17" fmla="*/ 30956 h 219075"/>
              <a:gd name="connsiteX0" fmla="*/ 16668 w 607218"/>
              <a:gd name="connsiteY0" fmla="*/ 16668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6668 w 607218"/>
              <a:gd name="connsiteY17" fmla="*/ 16668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54793 w 607218"/>
              <a:gd name="connsiteY14" fmla="*/ 28575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80986 w 607218"/>
              <a:gd name="connsiteY13" fmla="*/ 42863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5725 w 607218"/>
              <a:gd name="connsiteY16" fmla="*/ 4763 h 219075"/>
              <a:gd name="connsiteX17" fmla="*/ 19050 w 607218"/>
              <a:gd name="connsiteY17" fmla="*/ 4762 h 21907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218" h="240505">
                <a:moveTo>
                  <a:pt x="19050" y="26192"/>
                </a:moveTo>
                <a:lnTo>
                  <a:pt x="4762" y="116680"/>
                </a:lnTo>
                <a:lnTo>
                  <a:pt x="0" y="152398"/>
                </a:lnTo>
                <a:lnTo>
                  <a:pt x="0" y="188117"/>
                </a:lnTo>
                <a:lnTo>
                  <a:pt x="2381" y="240505"/>
                </a:lnTo>
                <a:lnTo>
                  <a:pt x="595312" y="240505"/>
                </a:lnTo>
                <a:lnTo>
                  <a:pt x="607218" y="207167"/>
                </a:lnTo>
                <a:lnTo>
                  <a:pt x="597693" y="188117"/>
                </a:lnTo>
                <a:lnTo>
                  <a:pt x="557212" y="169067"/>
                </a:lnTo>
                <a:lnTo>
                  <a:pt x="469106" y="147636"/>
                </a:lnTo>
                <a:lnTo>
                  <a:pt x="423862" y="130967"/>
                </a:lnTo>
                <a:lnTo>
                  <a:pt x="357187" y="109536"/>
                </a:lnTo>
                <a:lnTo>
                  <a:pt x="304800" y="85723"/>
                </a:lnTo>
                <a:lnTo>
                  <a:pt x="280986" y="59530"/>
                </a:lnTo>
                <a:lnTo>
                  <a:pt x="269081" y="40480"/>
                </a:lnTo>
                <a:lnTo>
                  <a:pt x="261937" y="21430"/>
                </a:lnTo>
                <a:cubicBezTo>
                  <a:pt x="192087" y="14287"/>
                  <a:pt x="60325" y="26193"/>
                  <a:pt x="52388" y="0"/>
                </a:cubicBezTo>
                <a:lnTo>
                  <a:pt x="19050" y="2619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: 図形 46">
            <a:extLst>
              <a:ext uri="{FF2B5EF4-FFF2-40B4-BE49-F238E27FC236}">
                <a16:creationId xmlns:a16="http://schemas.microsoft.com/office/drawing/2014/main" id="{A0712D57-B036-4990-B905-BB7F2813B502}"/>
              </a:ext>
            </a:extLst>
          </p:cNvPr>
          <p:cNvSpPr/>
          <p:nvPr/>
        </p:nvSpPr>
        <p:spPr>
          <a:xfrm>
            <a:off x="1544179" y="1994315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2868D001-6AE2-4C5E-BFDB-347D4EEB152C}"/>
              </a:ext>
            </a:extLst>
          </p:cNvPr>
          <p:cNvSpPr/>
          <p:nvPr/>
        </p:nvSpPr>
        <p:spPr>
          <a:xfrm>
            <a:off x="1571312" y="2702500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84D18153-8AFA-4798-93DD-2983EE30366E}"/>
              </a:ext>
            </a:extLst>
          </p:cNvPr>
          <p:cNvSpPr/>
          <p:nvPr/>
        </p:nvSpPr>
        <p:spPr>
          <a:xfrm rot="900000">
            <a:off x="1528579" y="281401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: 図形 51">
            <a:extLst>
              <a:ext uri="{FF2B5EF4-FFF2-40B4-BE49-F238E27FC236}">
                <a16:creationId xmlns:a16="http://schemas.microsoft.com/office/drawing/2014/main" id="{D098F9F4-5A20-4002-9AAD-7B62491095A6}"/>
              </a:ext>
            </a:extLst>
          </p:cNvPr>
          <p:cNvSpPr/>
          <p:nvPr/>
        </p:nvSpPr>
        <p:spPr>
          <a:xfrm rot="976828">
            <a:off x="5846657" y="3668352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8" name="フリーフォーム: 図形 87">
            <a:extLst>
              <a:ext uri="{FF2B5EF4-FFF2-40B4-BE49-F238E27FC236}">
                <a16:creationId xmlns:a16="http://schemas.microsoft.com/office/drawing/2014/main" id="{3403362C-2D4B-4608-9488-8DFFF7A00CE4}"/>
              </a:ext>
            </a:extLst>
          </p:cNvPr>
          <p:cNvSpPr/>
          <p:nvPr/>
        </p:nvSpPr>
        <p:spPr>
          <a:xfrm rot="386893">
            <a:off x="5683851" y="4290600"/>
            <a:ext cx="486222" cy="1227539"/>
          </a:xfrm>
          <a:custGeom>
            <a:avLst/>
            <a:gdLst>
              <a:gd name="connsiteX0" fmla="*/ 236355 w 486222"/>
              <a:gd name="connsiteY0" fmla="*/ 0 h 1227539"/>
              <a:gd name="connsiteX1" fmla="*/ 337263 w 486222"/>
              <a:gd name="connsiteY1" fmla="*/ 4595 h 1227539"/>
              <a:gd name="connsiteX2" fmla="*/ 399729 w 486222"/>
              <a:gd name="connsiteY2" fmla="*/ 32165 h 1227539"/>
              <a:gd name="connsiteX3" fmla="*/ 462196 w 486222"/>
              <a:gd name="connsiteY3" fmla="*/ 87305 h 1227539"/>
              <a:gd name="connsiteX4" fmla="*/ 471806 w 486222"/>
              <a:gd name="connsiteY4" fmla="*/ 174609 h 1227539"/>
              <a:gd name="connsiteX5" fmla="*/ 486222 w 486222"/>
              <a:gd name="connsiteY5" fmla="*/ 215964 h 1227539"/>
              <a:gd name="connsiteX6" fmla="*/ 481417 w 486222"/>
              <a:gd name="connsiteY6" fmla="*/ 252724 h 1227539"/>
              <a:gd name="connsiteX7" fmla="*/ 462196 w 486222"/>
              <a:gd name="connsiteY7" fmla="*/ 303268 h 1227539"/>
              <a:gd name="connsiteX8" fmla="*/ 457164 w 486222"/>
              <a:gd name="connsiteY8" fmla="*/ 327329 h 1227539"/>
              <a:gd name="connsiteX9" fmla="*/ 456451 w 486222"/>
              <a:gd name="connsiteY9" fmla="*/ 346363 h 1227539"/>
              <a:gd name="connsiteX10" fmla="*/ 453185 w 486222"/>
              <a:gd name="connsiteY10" fmla="*/ 433607 h 1227539"/>
              <a:gd name="connsiteX11" fmla="*/ 405671 w 486222"/>
              <a:gd name="connsiteY11" fmla="*/ 597363 h 1227539"/>
              <a:gd name="connsiteX12" fmla="*/ 357986 w 486222"/>
              <a:gd name="connsiteY12" fmla="*/ 765711 h 1227539"/>
              <a:gd name="connsiteX13" fmla="*/ 326311 w 486222"/>
              <a:gd name="connsiteY13" fmla="*/ 874882 h 1227539"/>
              <a:gd name="connsiteX14" fmla="*/ 315065 w 486222"/>
              <a:gd name="connsiteY14" fmla="*/ 929639 h 1227539"/>
              <a:gd name="connsiteX15" fmla="*/ 284076 w 486222"/>
              <a:gd name="connsiteY15" fmla="*/ 1020443 h 1227539"/>
              <a:gd name="connsiteX16" fmla="*/ 258195 w 486222"/>
              <a:gd name="connsiteY16" fmla="*/ 1097644 h 1227539"/>
              <a:gd name="connsiteX17" fmla="*/ 241670 w 486222"/>
              <a:gd name="connsiteY17" fmla="*/ 1170597 h 1227539"/>
              <a:gd name="connsiteX18" fmla="*/ 212744 w 486222"/>
              <a:gd name="connsiteY18" fmla="*/ 1206299 h 1227539"/>
              <a:gd name="connsiteX19" fmla="*/ 198281 w 486222"/>
              <a:gd name="connsiteY19" fmla="*/ 1224150 h 1227539"/>
              <a:gd name="connsiteX20" fmla="*/ 165967 w 486222"/>
              <a:gd name="connsiteY20" fmla="*/ 1227539 h 1227539"/>
              <a:gd name="connsiteX21" fmla="*/ 120909 w 486222"/>
              <a:gd name="connsiteY21" fmla="*/ 1202861 h 1227539"/>
              <a:gd name="connsiteX22" fmla="*/ 57999 w 486222"/>
              <a:gd name="connsiteY22" fmla="*/ 1163721 h 1227539"/>
              <a:gd name="connsiteX23" fmla="*/ 21658 w 486222"/>
              <a:gd name="connsiteY23" fmla="*/ 1029013 h 1227539"/>
              <a:gd name="connsiteX24" fmla="*/ 10461 w 486222"/>
              <a:gd name="connsiteY24" fmla="*/ 959621 h 1227539"/>
              <a:gd name="connsiteX25" fmla="*/ 982 w 486222"/>
              <a:gd name="connsiteY25" fmla="*/ 844311 h 1227539"/>
              <a:gd name="connsiteX26" fmla="*/ 0 w 486222"/>
              <a:gd name="connsiteY26" fmla="*/ 747713 h 1227539"/>
              <a:gd name="connsiteX27" fmla="*/ 2063 w 486222"/>
              <a:gd name="connsiteY27" fmla="*/ 692611 h 1227539"/>
              <a:gd name="connsiteX28" fmla="*/ 11295 w 486222"/>
              <a:gd name="connsiteY28" fmla="*/ 568806 h 1227539"/>
              <a:gd name="connsiteX29" fmla="*/ 23230 w 486222"/>
              <a:gd name="connsiteY29" fmla="*/ 495681 h 1227539"/>
              <a:gd name="connsiteX30" fmla="*/ 48938 w 486222"/>
              <a:gd name="connsiteY30" fmla="*/ 423073 h 1227539"/>
              <a:gd name="connsiteX31" fmla="*/ 66324 w 486222"/>
              <a:gd name="connsiteY31" fmla="*/ 327161 h 1227539"/>
              <a:gd name="connsiteX32" fmla="*/ 89701 w 486222"/>
              <a:gd name="connsiteY32" fmla="*/ 292696 h 1227539"/>
              <a:gd name="connsiteX33" fmla="*/ 82592 w 486222"/>
              <a:gd name="connsiteY33" fmla="*/ 275699 h 1227539"/>
              <a:gd name="connsiteX34" fmla="*/ 82592 w 486222"/>
              <a:gd name="connsiteY34" fmla="*/ 238939 h 1227539"/>
              <a:gd name="connsiteX35" fmla="*/ 82592 w 486222"/>
              <a:gd name="connsiteY35" fmla="*/ 183799 h 1227539"/>
              <a:gd name="connsiteX36" fmla="*/ 87397 w 486222"/>
              <a:gd name="connsiteY36" fmla="*/ 124064 h 1227539"/>
              <a:gd name="connsiteX37" fmla="*/ 111423 w 486222"/>
              <a:gd name="connsiteY37" fmla="*/ 55140 h 1227539"/>
              <a:gd name="connsiteX38" fmla="*/ 164278 w 486222"/>
              <a:gd name="connsiteY38" fmla="*/ 13785 h 122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86222" h="1227539">
                <a:moveTo>
                  <a:pt x="236355" y="0"/>
                </a:moveTo>
                <a:lnTo>
                  <a:pt x="337263" y="4595"/>
                </a:lnTo>
                <a:lnTo>
                  <a:pt x="399729" y="32165"/>
                </a:lnTo>
                <a:lnTo>
                  <a:pt x="462196" y="87305"/>
                </a:lnTo>
                <a:lnTo>
                  <a:pt x="471806" y="174609"/>
                </a:lnTo>
                <a:lnTo>
                  <a:pt x="486222" y="215964"/>
                </a:lnTo>
                <a:lnTo>
                  <a:pt x="481417" y="252724"/>
                </a:lnTo>
                <a:lnTo>
                  <a:pt x="462196" y="303268"/>
                </a:lnTo>
                <a:lnTo>
                  <a:pt x="457164" y="327329"/>
                </a:lnTo>
                <a:lnTo>
                  <a:pt x="456451" y="346363"/>
                </a:lnTo>
                <a:lnTo>
                  <a:pt x="453185" y="433607"/>
                </a:lnTo>
                <a:lnTo>
                  <a:pt x="405671" y="597363"/>
                </a:lnTo>
                <a:lnTo>
                  <a:pt x="357986" y="765711"/>
                </a:lnTo>
                <a:lnTo>
                  <a:pt x="326311" y="874882"/>
                </a:lnTo>
                <a:lnTo>
                  <a:pt x="315065" y="929639"/>
                </a:lnTo>
                <a:lnTo>
                  <a:pt x="284076" y="1020443"/>
                </a:lnTo>
                <a:lnTo>
                  <a:pt x="258195" y="1097644"/>
                </a:lnTo>
                <a:lnTo>
                  <a:pt x="241670" y="1170597"/>
                </a:lnTo>
                <a:lnTo>
                  <a:pt x="212744" y="1206299"/>
                </a:lnTo>
                <a:lnTo>
                  <a:pt x="198281" y="1224150"/>
                </a:lnTo>
                <a:lnTo>
                  <a:pt x="165967" y="1227539"/>
                </a:lnTo>
                <a:lnTo>
                  <a:pt x="120909" y="1202861"/>
                </a:lnTo>
                <a:lnTo>
                  <a:pt x="57999" y="1163721"/>
                </a:lnTo>
                <a:lnTo>
                  <a:pt x="21658" y="1029013"/>
                </a:lnTo>
                <a:lnTo>
                  <a:pt x="10461" y="959621"/>
                </a:lnTo>
                <a:lnTo>
                  <a:pt x="982" y="844311"/>
                </a:lnTo>
                <a:lnTo>
                  <a:pt x="0" y="747713"/>
                </a:lnTo>
                <a:lnTo>
                  <a:pt x="2063" y="692611"/>
                </a:lnTo>
                <a:lnTo>
                  <a:pt x="11295" y="568806"/>
                </a:lnTo>
                <a:lnTo>
                  <a:pt x="23230" y="495681"/>
                </a:lnTo>
                <a:lnTo>
                  <a:pt x="48938" y="423073"/>
                </a:lnTo>
                <a:lnTo>
                  <a:pt x="66324" y="327161"/>
                </a:lnTo>
                <a:lnTo>
                  <a:pt x="89701" y="292696"/>
                </a:lnTo>
                <a:lnTo>
                  <a:pt x="82592" y="275699"/>
                </a:lnTo>
                <a:lnTo>
                  <a:pt x="82592" y="238939"/>
                </a:lnTo>
                <a:lnTo>
                  <a:pt x="82592" y="183799"/>
                </a:lnTo>
                <a:lnTo>
                  <a:pt x="87397" y="124064"/>
                </a:lnTo>
                <a:lnTo>
                  <a:pt x="111423" y="55140"/>
                </a:lnTo>
                <a:lnTo>
                  <a:pt x="164278" y="13785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7DF2BA4E-4005-4608-B5CB-5DDEFAC1A614}"/>
              </a:ext>
            </a:extLst>
          </p:cNvPr>
          <p:cNvSpPr/>
          <p:nvPr/>
        </p:nvSpPr>
        <p:spPr>
          <a:xfrm>
            <a:off x="5966373" y="3338987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8FE796CB-C41A-4BD7-8A43-7DF4787F2306}"/>
              </a:ext>
            </a:extLst>
          </p:cNvPr>
          <p:cNvSpPr/>
          <p:nvPr/>
        </p:nvSpPr>
        <p:spPr>
          <a:xfrm rot="2700000">
            <a:off x="5876115" y="2002229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7016E5DE-FDF3-40E3-98F4-C93B4904D3EE}"/>
              </a:ext>
            </a:extLst>
          </p:cNvPr>
          <p:cNvSpPr/>
          <p:nvPr/>
        </p:nvSpPr>
        <p:spPr>
          <a:xfrm rot="1674939">
            <a:off x="5585224" y="2657407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4E89BD36-69EE-422F-9C8E-9CF440E1F087}"/>
              </a:ext>
            </a:extLst>
          </p:cNvPr>
          <p:cNvSpPr/>
          <p:nvPr/>
        </p:nvSpPr>
        <p:spPr>
          <a:xfrm rot="1357417">
            <a:off x="5464375" y="271902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: 図形 53">
            <a:extLst>
              <a:ext uri="{FF2B5EF4-FFF2-40B4-BE49-F238E27FC236}">
                <a16:creationId xmlns:a16="http://schemas.microsoft.com/office/drawing/2014/main" id="{178F6509-99BD-4209-9DF4-E00A4C34889D}"/>
              </a:ext>
            </a:extLst>
          </p:cNvPr>
          <p:cNvSpPr/>
          <p:nvPr/>
        </p:nvSpPr>
        <p:spPr>
          <a:xfrm>
            <a:off x="6049717" y="2591275"/>
            <a:ext cx="542925" cy="985837"/>
          </a:xfrm>
          <a:custGeom>
            <a:avLst/>
            <a:gdLst>
              <a:gd name="connsiteX0" fmla="*/ 42863 w 542925"/>
              <a:gd name="connsiteY0" fmla="*/ 211931 h 985837"/>
              <a:gd name="connsiteX1" fmla="*/ 69056 w 542925"/>
              <a:gd name="connsiteY1" fmla="*/ 316706 h 985837"/>
              <a:gd name="connsiteX2" fmla="*/ 80963 w 542925"/>
              <a:gd name="connsiteY2" fmla="*/ 461962 h 985837"/>
              <a:gd name="connsiteX3" fmla="*/ 78581 w 542925"/>
              <a:gd name="connsiteY3" fmla="*/ 540544 h 985837"/>
              <a:gd name="connsiteX4" fmla="*/ 54769 w 542925"/>
              <a:gd name="connsiteY4" fmla="*/ 702469 h 985837"/>
              <a:gd name="connsiteX5" fmla="*/ 23813 w 542925"/>
              <a:gd name="connsiteY5" fmla="*/ 766762 h 985837"/>
              <a:gd name="connsiteX6" fmla="*/ 0 w 542925"/>
              <a:gd name="connsiteY6" fmla="*/ 833437 h 985837"/>
              <a:gd name="connsiteX7" fmla="*/ 2381 w 542925"/>
              <a:gd name="connsiteY7" fmla="*/ 888206 h 985837"/>
              <a:gd name="connsiteX8" fmla="*/ 14288 w 542925"/>
              <a:gd name="connsiteY8" fmla="*/ 931069 h 985837"/>
              <a:gd name="connsiteX9" fmla="*/ 64294 w 542925"/>
              <a:gd name="connsiteY9" fmla="*/ 966787 h 985837"/>
              <a:gd name="connsiteX10" fmla="*/ 88106 w 542925"/>
              <a:gd name="connsiteY10" fmla="*/ 962025 h 985837"/>
              <a:gd name="connsiteX11" fmla="*/ 188119 w 542925"/>
              <a:gd name="connsiteY11" fmla="*/ 985837 h 985837"/>
              <a:gd name="connsiteX12" fmla="*/ 252413 w 542925"/>
              <a:gd name="connsiteY12" fmla="*/ 973931 h 985837"/>
              <a:gd name="connsiteX13" fmla="*/ 288131 w 542925"/>
              <a:gd name="connsiteY13" fmla="*/ 971550 h 985837"/>
              <a:gd name="connsiteX14" fmla="*/ 381000 w 542925"/>
              <a:gd name="connsiteY14" fmla="*/ 954881 h 985837"/>
              <a:gd name="connsiteX15" fmla="*/ 435769 w 542925"/>
              <a:gd name="connsiteY15" fmla="*/ 923925 h 985837"/>
              <a:gd name="connsiteX16" fmla="*/ 471488 w 542925"/>
              <a:gd name="connsiteY16" fmla="*/ 857250 h 985837"/>
              <a:gd name="connsiteX17" fmla="*/ 483394 w 542925"/>
              <a:gd name="connsiteY17" fmla="*/ 657225 h 985837"/>
              <a:gd name="connsiteX18" fmla="*/ 483394 w 542925"/>
              <a:gd name="connsiteY18" fmla="*/ 583406 h 985837"/>
              <a:gd name="connsiteX19" fmla="*/ 481013 w 542925"/>
              <a:gd name="connsiteY19" fmla="*/ 538162 h 985837"/>
              <a:gd name="connsiteX20" fmla="*/ 485775 w 542925"/>
              <a:gd name="connsiteY20" fmla="*/ 442912 h 985837"/>
              <a:gd name="connsiteX21" fmla="*/ 504825 w 542925"/>
              <a:gd name="connsiteY21" fmla="*/ 340519 h 985837"/>
              <a:gd name="connsiteX22" fmla="*/ 514350 w 542925"/>
              <a:gd name="connsiteY22" fmla="*/ 226219 h 985837"/>
              <a:gd name="connsiteX23" fmla="*/ 542925 w 542925"/>
              <a:gd name="connsiteY23" fmla="*/ 145256 h 985837"/>
              <a:gd name="connsiteX24" fmla="*/ 533400 w 542925"/>
              <a:gd name="connsiteY24" fmla="*/ 107156 h 985837"/>
              <a:gd name="connsiteX25" fmla="*/ 514350 w 542925"/>
              <a:gd name="connsiteY25" fmla="*/ 78581 h 985837"/>
              <a:gd name="connsiteX26" fmla="*/ 454819 w 542925"/>
              <a:gd name="connsiteY26" fmla="*/ 21431 h 985837"/>
              <a:gd name="connsiteX27" fmla="*/ 411956 w 542925"/>
              <a:gd name="connsiteY27" fmla="*/ 9525 h 985837"/>
              <a:gd name="connsiteX28" fmla="*/ 354806 w 542925"/>
              <a:gd name="connsiteY28" fmla="*/ 0 h 985837"/>
              <a:gd name="connsiteX29" fmla="*/ 276225 w 542925"/>
              <a:gd name="connsiteY29" fmla="*/ 0 h 985837"/>
              <a:gd name="connsiteX30" fmla="*/ 226219 w 542925"/>
              <a:gd name="connsiteY30" fmla="*/ 2381 h 985837"/>
              <a:gd name="connsiteX31" fmla="*/ 183356 w 542925"/>
              <a:gd name="connsiteY31" fmla="*/ 9525 h 985837"/>
              <a:gd name="connsiteX32" fmla="*/ 140494 w 542925"/>
              <a:gd name="connsiteY32" fmla="*/ 14287 h 985837"/>
              <a:gd name="connsiteX33" fmla="*/ 100013 w 542925"/>
              <a:gd name="connsiteY33" fmla="*/ 23812 h 985837"/>
              <a:gd name="connsiteX34" fmla="*/ 73819 w 542925"/>
              <a:gd name="connsiteY34" fmla="*/ 59531 h 985837"/>
              <a:gd name="connsiteX35" fmla="*/ 50006 w 542925"/>
              <a:gd name="connsiteY35" fmla="*/ 95250 h 985837"/>
              <a:gd name="connsiteX36" fmla="*/ 35719 w 542925"/>
              <a:gd name="connsiteY36" fmla="*/ 121444 h 985837"/>
              <a:gd name="connsiteX37" fmla="*/ 35719 w 542925"/>
              <a:gd name="connsiteY37" fmla="*/ 145256 h 985837"/>
              <a:gd name="connsiteX38" fmla="*/ 42863 w 542925"/>
              <a:gd name="connsiteY38" fmla="*/ 211931 h 98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2925" h="985837">
                <a:moveTo>
                  <a:pt x="42863" y="211931"/>
                </a:moveTo>
                <a:lnTo>
                  <a:pt x="69056" y="316706"/>
                </a:lnTo>
                <a:lnTo>
                  <a:pt x="80963" y="461962"/>
                </a:lnTo>
                <a:lnTo>
                  <a:pt x="78581" y="540544"/>
                </a:lnTo>
                <a:lnTo>
                  <a:pt x="54769" y="702469"/>
                </a:lnTo>
                <a:lnTo>
                  <a:pt x="23813" y="766762"/>
                </a:lnTo>
                <a:lnTo>
                  <a:pt x="0" y="833437"/>
                </a:lnTo>
                <a:cubicBezTo>
                  <a:pt x="794" y="851693"/>
                  <a:pt x="1587" y="869950"/>
                  <a:pt x="2381" y="888206"/>
                </a:cubicBezTo>
                <a:lnTo>
                  <a:pt x="14288" y="931069"/>
                </a:lnTo>
                <a:lnTo>
                  <a:pt x="64294" y="966787"/>
                </a:lnTo>
                <a:lnTo>
                  <a:pt x="88106" y="962025"/>
                </a:lnTo>
                <a:lnTo>
                  <a:pt x="188119" y="985837"/>
                </a:lnTo>
                <a:lnTo>
                  <a:pt x="252413" y="973931"/>
                </a:lnTo>
                <a:lnTo>
                  <a:pt x="288131" y="971550"/>
                </a:lnTo>
                <a:lnTo>
                  <a:pt x="381000" y="954881"/>
                </a:lnTo>
                <a:lnTo>
                  <a:pt x="435769" y="923925"/>
                </a:lnTo>
                <a:lnTo>
                  <a:pt x="471488" y="857250"/>
                </a:lnTo>
                <a:lnTo>
                  <a:pt x="483394" y="657225"/>
                </a:lnTo>
                <a:lnTo>
                  <a:pt x="483394" y="583406"/>
                </a:lnTo>
                <a:lnTo>
                  <a:pt x="481013" y="538162"/>
                </a:lnTo>
                <a:lnTo>
                  <a:pt x="485775" y="442912"/>
                </a:lnTo>
                <a:lnTo>
                  <a:pt x="504825" y="340519"/>
                </a:lnTo>
                <a:lnTo>
                  <a:pt x="514350" y="226219"/>
                </a:lnTo>
                <a:lnTo>
                  <a:pt x="542925" y="145256"/>
                </a:lnTo>
                <a:lnTo>
                  <a:pt x="533400" y="107156"/>
                </a:lnTo>
                <a:lnTo>
                  <a:pt x="514350" y="78581"/>
                </a:lnTo>
                <a:lnTo>
                  <a:pt x="454819" y="21431"/>
                </a:lnTo>
                <a:lnTo>
                  <a:pt x="411956" y="9525"/>
                </a:lnTo>
                <a:lnTo>
                  <a:pt x="354806" y="0"/>
                </a:lnTo>
                <a:lnTo>
                  <a:pt x="276225" y="0"/>
                </a:lnTo>
                <a:lnTo>
                  <a:pt x="226219" y="2381"/>
                </a:lnTo>
                <a:lnTo>
                  <a:pt x="183356" y="9525"/>
                </a:lnTo>
                <a:lnTo>
                  <a:pt x="140494" y="14287"/>
                </a:lnTo>
                <a:lnTo>
                  <a:pt x="100013" y="23812"/>
                </a:lnTo>
                <a:lnTo>
                  <a:pt x="73819" y="59531"/>
                </a:lnTo>
                <a:lnTo>
                  <a:pt x="50006" y="95250"/>
                </a:lnTo>
                <a:lnTo>
                  <a:pt x="35719" y="121444"/>
                </a:lnTo>
                <a:lnTo>
                  <a:pt x="35719" y="145256"/>
                </a:lnTo>
                <a:lnTo>
                  <a:pt x="42863" y="211931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: 図形 54">
            <a:extLst>
              <a:ext uri="{FF2B5EF4-FFF2-40B4-BE49-F238E27FC236}">
                <a16:creationId xmlns:a16="http://schemas.microsoft.com/office/drawing/2014/main" id="{E367D6FF-0B10-4BAE-B5E4-A5DEE15A5B1A}"/>
              </a:ext>
            </a:extLst>
          </p:cNvPr>
          <p:cNvSpPr/>
          <p:nvPr/>
        </p:nvSpPr>
        <p:spPr>
          <a:xfrm>
            <a:off x="5994299" y="1998776"/>
            <a:ext cx="690995" cy="794905"/>
          </a:xfrm>
          <a:custGeom>
            <a:avLst/>
            <a:gdLst>
              <a:gd name="connsiteX0" fmla="*/ 452004 w 690995"/>
              <a:gd name="connsiteY0" fmla="*/ 25978 h 794905"/>
              <a:gd name="connsiteX1" fmla="*/ 477982 w 690995"/>
              <a:gd name="connsiteY1" fmla="*/ 77932 h 794905"/>
              <a:gd name="connsiteX2" fmla="*/ 503959 w 690995"/>
              <a:gd name="connsiteY2" fmla="*/ 135082 h 794905"/>
              <a:gd name="connsiteX3" fmla="*/ 545523 w 690995"/>
              <a:gd name="connsiteY3" fmla="*/ 223405 h 794905"/>
              <a:gd name="connsiteX4" fmla="*/ 576695 w 690995"/>
              <a:gd name="connsiteY4" fmla="*/ 264969 h 794905"/>
              <a:gd name="connsiteX5" fmla="*/ 597477 w 690995"/>
              <a:gd name="connsiteY5" fmla="*/ 296141 h 794905"/>
              <a:gd name="connsiteX6" fmla="*/ 597477 w 690995"/>
              <a:gd name="connsiteY6" fmla="*/ 296141 h 794905"/>
              <a:gd name="connsiteX7" fmla="*/ 628650 w 690995"/>
              <a:gd name="connsiteY7" fmla="*/ 342900 h 794905"/>
              <a:gd name="connsiteX8" fmla="*/ 659823 w 690995"/>
              <a:gd name="connsiteY8" fmla="*/ 400050 h 794905"/>
              <a:gd name="connsiteX9" fmla="*/ 675409 w 690995"/>
              <a:gd name="connsiteY9" fmla="*/ 436419 h 794905"/>
              <a:gd name="connsiteX10" fmla="*/ 690995 w 690995"/>
              <a:gd name="connsiteY10" fmla="*/ 498764 h 794905"/>
              <a:gd name="connsiteX11" fmla="*/ 685800 w 690995"/>
              <a:gd name="connsiteY11" fmla="*/ 561110 h 794905"/>
              <a:gd name="connsiteX12" fmla="*/ 659823 w 690995"/>
              <a:gd name="connsiteY12" fmla="*/ 654628 h 794905"/>
              <a:gd name="connsiteX13" fmla="*/ 618259 w 690995"/>
              <a:gd name="connsiteY13" fmla="*/ 722169 h 794905"/>
              <a:gd name="connsiteX14" fmla="*/ 576695 w 690995"/>
              <a:gd name="connsiteY14" fmla="*/ 758537 h 794905"/>
              <a:gd name="connsiteX15" fmla="*/ 483177 w 690995"/>
              <a:gd name="connsiteY15" fmla="*/ 784514 h 794905"/>
              <a:gd name="connsiteX16" fmla="*/ 389659 w 690995"/>
              <a:gd name="connsiteY16" fmla="*/ 794905 h 794905"/>
              <a:gd name="connsiteX17" fmla="*/ 296141 w 690995"/>
              <a:gd name="connsiteY17" fmla="*/ 794905 h 794905"/>
              <a:gd name="connsiteX18" fmla="*/ 218209 w 690995"/>
              <a:gd name="connsiteY18" fmla="*/ 779319 h 794905"/>
              <a:gd name="connsiteX19" fmla="*/ 150668 w 690995"/>
              <a:gd name="connsiteY19" fmla="*/ 753341 h 794905"/>
              <a:gd name="connsiteX20" fmla="*/ 93518 w 690995"/>
              <a:gd name="connsiteY20" fmla="*/ 732560 h 794905"/>
              <a:gd name="connsiteX21" fmla="*/ 57150 w 690995"/>
              <a:gd name="connsiteY21" fmla="*/ 613064 h 794905"/>
              <a:gd name="connsiteX22" fmla="*/ 31173 w 690995"/>
              <a:gd name="connsiteY22" fmla="*/ 498764 h 794905"/>
              <a:gd name="connsiteX23" fmla="*/ 25977 w 690995"/>
              <a:gd name="connsiteY23" fmla="*/ 441614 h 794905"/>
              <a:gd name="connsiteX24" fmla="*/ 5195 w 690995"/>
              <a:gd name="connsiteY24" fmla="*/ 348096 h 794905"/>
              <a:gd name="connsiteX25" fmla="*/ 0 w 690995"/>
              <a:gd name="connsiteY25" fmla="*/ 275360 h 794905"/>
              <a:gd name="connsiteX26" fmla="*/ 5195 w 690995"/>
              <a:gd name="connsiteY26" fmla="*/ 197428 h 794905"/>
              <a:gd name="connsiteX27" fmla="*/ 46759 w 690995"/>
              <a:gd name="connsiteY27" fmla="*/ 124691 h 794905"/>
              <a:gd name="connsiteX28" fmla="*/ 83127 w 690995"/>
              <a:gd name="connsiteY28" fmla="*/ 77932 h 794905"/>
              <a:gd name="connsiteX29" fmla="*/ 140277 w 690995"/>
              <a:gd name="connsiteY29" fmla="*/ 15587 h 794905"/>
              <a:gd name="connsiteX30" fmla="*/ 176645 w 690995"/>
              <a:gd name="connsiteY30" fmla="*/ 5196 h 794905"/>
              <a:gd name="connsiteX31" fmla="*/ 238991 w 690995"/>
              <a:gd name="connsiteY31" fmla="*/ 0 h 794905"/>
              <a:gd name="connsiteX32" fmla="*/ 290945 w 690995"/>
              <a:gd name="connsiteY32" fmla="*/ 0 h 794905"/>
              <a:gd name="connsiteX33" fmla="*/ 290945 w 690995"/>
              <a:gd name="connsiteY33" fmla="*/ 0 h 794905"/>
              <a:gd name="connsiteX34" fmla="*/ 400050 w 690995"/>
              <a:gd name="connsiteY34" fmla="*/ 0 h 794905"/>
              <a:gd name="connsiteX35" fmla="*/ 452004 w 690995"/>
              <a:gd name="connsiteY35" fmla="*/ 25978 h 79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0995" h="794905">
                <a:moveTo>
                  <a:pt x="452004" y="25978"/>
                </a:moveTo>
                <a:lnTo>
                  <a:pt x="477982" y="77932"/>
                </a:lnTo>
                <a:lnTo>
                  <a:pt x="503959" y="135082"/>
                </a:lnTo>
                <a:lnTo>
                  <a:pt x="545523" y="223405"/>
                </a:lnTo>
                <a:lnTo>
                  <a:pt x="576695" y="264969"/>
                </a:lnTo>
                <a:lnTo>
                  <a:pt x="597477" y="296141"/>
                </a:lnTo>
                <a:lnTo>
                  <a:pt x="597477" y="296141"/>
                </a:lnTo>
                <a:lnTo>
                  <a:pt x="628650" y="342900"/>
                </a:lnTo>
                <a:lnTo>
                  <a:pt x="659823" y="400050"/>
                </a:lnTo>
                <a:lnTo>
                  <a:pt x="675409" y="436419"/>
                </a:lnTo>
                <a:lnTo>
                  <a:pt x="690995" y="498764"/>
                </a:lnTo>
                <a:lnTo>
                  <a:pt x="685800" y="561110"/>
                </a:lnTo>
                <a:lnTo>
                  <a:pt x="659823" y="654628"/>
                </a:lnTo>
                <a:lnTo>
                  <a:pt x="618259" y="722169"/>
                </a:lnTo>
                <a:lnTo>
                  <a:pt x="576695" y="758537"/>
                </a:lnTo>
                <a:lnTo>
                  <a:pt x="483177" y="784514"/>
                </a:lnTo>
                <a:lnTo>
                  <a:pt x="389659" y="794905"/>
                </a:lnTo>
                <a:lnTo>
                  <a:pt x="296141" y="794905"/>
                </a:lnTo>
                <a:lnTo>
                  <a:pt x="218209" y="779319"/>
                </a:lnTo>
                <a:lnTo>
                  <a:pt x="150668" y="753341"/>
                </a:lnTo>
                <a:lnTo>
                  <a:pt x="93518" y="732560"/>
                </a:lnTo>
                <a:lnTo>
                  <a:pt x="57150" y="613064"/>
                </a:lnTo>
                <a:lnTo>
                  <a:pt x="31173" y="498764"/>
                </a:lnTo>
                <a:lnTo>
                  <a:pt x="25977" y="441614"/>
                </a:lnTo>
                <a:lnTo>
                  <a:pt x="5195" y="348096"/>
                </a:lnTo>
                <a:lnTo>
                  <a:pt x="0" y="275360"/>
                </a:lnTo>
                <a:lnTo>
                  <a:pt x="5195" y="197428"/>
                </a:lnTo>
                <a:lnTo>
                  <a:pt x="46759" y="124691"/>
                </a:lnTo>
                <a:lnTo>
                  <a:pt x="83127" y="77932"/>
                </a:lnTo>
                <a:lnTo>
                  <a:pt x="140277" y="15587"/>
                </a:lnTo>
                <a:lnTo>
                  <a:pt x="176645" y="5196"/>
                </a:lnTo>
                <a:lnTo>
                  <a:pt x="238991" y="0"/>
                </a:lnTo>
                <a:lnTo>
                  <a:pt x="290945" y="0"/>
                </a:lnTo>
                <a:lnTo>
                  <a:pt x="290945" y="0"/>
                </a:lnTo>
                <a:lnTo>
                  <a:pt x="400050" y="0"/>
                </a:lnTo>
                <a:lnTo>
                  <a:pt x="452004" y="25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: 図形 84">
            <a:extLst>
              <a:ext uri="{FF2B5EF4-FFF2-40B4-BE49-F238E27FC236}">
                <a16:creationId xmlns:a16="http://schemas.microsoft.com/office/drawing/2014/main" id="{1045E379-5D9D-4F0D-95F2-856F9CCCC9F9}"/>
              </a:ext>
            </a:extLst>
          </p:cNvPr>
          <p:cNvSpPr/>
          <p:nvPr/>
        </p:nvSpPr>
        <p:spPr>
          <a:xfrm>
            <a:off x="5984081" y="2007394"/>
            <a:ext cx="711994" cy="840581"/>
          </a:xfrm>
          <a:custGeom>
            <a:avLst/>
            <a:gdLst>
              <a:gd name="connsiteX0" fmla="*/ 161925 w 711994"/>
              <a:gd name="connsiteY0" fmla="*/ 0 h 840581"/>
              <a:gd name="connsiteX1" fmla="*/ 228600 w 711994"/>
              <a:gd name="connsiteY1" fmla="*/ 21431 h 840581"/>
              <a:gd name="connsiteX2" fmla="*/ 261938 w 711994"/>
              <a:gd name="connsiteY2" fmla="*/ 21431 h 840581"/>
              <a:gd name="connsiteX3" fmla="*/ 330994 w 711994"/>
              <a:gd name="connsiteY3" fmla="*/ 16669 h 840581"/>
              <a:gd name="connsiteX4" fmla="*/ 383382 w 711994"/>
              <a:gd name="connsiteY4" fmla="*/ 19050 h 840581"/>
              <a:gd name="connsiteX5" fmla="*/ 450057 w 711994"/>
              <a:gd name="connsiteY5" fmla="*/ 57150 h 840581"/>
              <a:gd name="connsiteX6" fmla="*/ 492919 w 711994"/>
              <a:gd name="connsiteY6" fmla="*/ 90487 h 840581"/>
              <a:gd name="connsiteX7" fmla="*/ 550069 w 711994"/>
              <a:gd name="connsiteY7" fmla="*/ 176212 h 840581"/>
              <a:gd name="connsiteX8" fmla="*/ 581025 w 711994"/>
              <a:gd name="connsiteY8" fmla="*/ 219075 h 840581"/>
              <a:gd name="connsiteX9" fmla="*/ 611982 w 711994"/>
              <a:gd name="connsiteY9" fmla="*/ 250031 h 840581"/>
              <a:gd name="connsiteX10" fmla="*/ 650082 w 711994"/>
              <a:gd name="connsiteY10" fmla="*/ 309562 h 840581"/>
              <a:gd name="connsiteX11" fmla="*/ 678657 w 711994"/>
              <a:gd name="connsiteY11" fmla="*/ 354806 h 840581"/>
              <a:gd name="connsiteX12" fmla="*/ 709613 w 711994"/>
              <a:gd name="connsiteY12" fmla="*/ 438150 h 840581"/>
              <a:gd name="connsiteX13" fmla="*/ 711994 w 711994"/>
              <a:gd name="connsiteY13" fmla="*/ 552450 h 840581"/>
              <a:gd name="connsiteX14" fmla="*/ 685800 w 711994"/>
              <a:gd name="connsiteY14" fmla="*/ 659606 h 840581"/>
              <a:gd name="connsiteX15" fmla="*/ 654844 w 711994"/>
              <a:gd name="connsiteY15" fmla="*/ 704850 h 840581"/>
              <a:gd name="connsiteX16" fmla="*/ 633413 w 711994"/>
              <a:gd name="connsiteY16" fmla="*/ 742950 h 840581"/>
              <a:gd name="connsiteX17" fmla="*/ 604838 w 711994"/>
              <a:gd name="connsiteY17" fmla="*/ 790575 h 840581"/>
              <a:gd name="connsiteX18" fmla="*/ 471488 w 711994"/>
              <a:gd name="connsiteY18" fmla="*/ 828675 h 840581"/>
              <a:gd name="connsiteX19" fmla="*/ 376238 w 711994"/>
              <a:gd name="connsiteY19" fmla="*/ 840581 h 840581"/>
              <a:gd name="connsiteX20" fmla="*/ 264319 w 711994"/>
              <a:gd name="connsiteY20" fmla="*/ 826294 h 840581"/>
              <a:gd name="connsiteX21" fmla="*/ 157163 w 711994"/>
              <a:gd name="connsiteY21" fmla="*/ 804862 h 840581"/>
              <a:gd name="connsiteX22" fmla="*/ 109538 w 711994"/>
              <a:gd name="connsiteY22" fmla="*/ 769144 h 840581"/>
              <a:gd name="connsiteX23" fmla="*/ 88107 w 711994"/>
              <a:gd name="connsiteY23" fmla="*/ 726281 h 840581"/>
              <a:gd name="connsiteX24" fmla="*/ 61913 w 711994"/>
              <a:gd name="connsiteY24" fmla="*/ 631031 h 840581"/>
              <a:gd name="connsiteX25" fmla="*/ 40482 w 711994"/>
              <a:gd name="connsiteY25" fmla="*/ 519112 h 840581"/>
              <a:gd name="connsiteX26" fmla="*/ 23813 w 711994"/>
              <a:gd name="connsiteY26" fmla="*/ 426244 h 840581"/>
              <a:gd name="connsiteX27" fmla="*/ 2382 w 711994"/>
              <a:gd name="connsiteY27" fmla="*/ 328612 h 840581"/>
              <a:gd name="connsiteX28" fmla="*/ 0 w 711994"/>
              <a:gd name="connsiteY28" fmla="*/ 254794 h 840581"/>
              <a:gd name="connsiteX29" fmla="*/ 7144 w 711994"/>
              <a:gd name="connsiteY29" fmla="*/ 135731 h 840581"/>
              <a:gd name="connsiteX30" fmla="*/ 19050 w 711994"/>
              <a:gd name="connsiteY30" fmla="*/ 64294 h 840581"/>
              <a:gd name="connsiteX31" fmla="*/ 40482 w 711994"/>
              <a:gd name="connsiteY31" fmla="*/ 35719 h 840581"/>
              <a:gd name="connsiteX32" fmla="*/ 59532 w 711994"/>
              <a:gd name="connsiteY32" fmla="*/ 16669 h 840581"/>
              <a:gd name="connsiteX33" fmla="*/ 97632 w 711994"/>
              <a:gd name="connsiteY33" fmla="*/ 4762 h 840581"/>
              <a:gd name="connsiteX34" fmla="*/ 161925 w 711994"/>
              <a:gd name="connsiteY34" fmla="*/ 0 h 84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994" h="840581">
                <a:moveTo>
                  <a:pt x="161925" y="0"/>
                </a:moveTo>
                <a:lnTo>
                  <a:pt x="228600" y="21431"/>
                </a:lnTo>
                <a:lnTo>
                  <a:pt x="261938" y="21431"/>
                </a:lnTo>
                <a:lnTo>
                  <a:pt x="330994" y="16669"/>
                </a:lnTo>
                <a:lnTo>
                  <a:pt x="383382" y="19050"/>
                </a:lnTo>
                <a:lnTo>
                  <a:pt x="450057" y="57150"/>
                </a:lnTo>
                <a:lnTo>
                  <a:pt x="492919" y="90487"/>
                </a:lnTo>
                <a:lnTo>
                  <a:pt x="550069" y="176212"/>
                </a:lnTo>
                <a:lnTo>
                  <a:pt x="581025" y="219075"/>
                </a:lnTo>
                <a:lnTo>
                  <a:pt x="611982" y="250031"/>
                </a:lnTo>
                <a:lnTo>
                  <a:pt x="650082" y="309562"/>
                </a:lnTo>
                <a:lnTo>
                  <a:pt x="678657" y="354806"/>
                </a:lnTo>
                <a:lnTo>
                  <a:pt x="709613" y="438150"/>
                </a:lnTo>
                <a:cubicBezTo>
                  <a:pt x="710407" y="476250"/>
                  <a:pt x="711200" y="514350"/>
                  <a:pt x="711994" y="552450"/>
                </a:cubicBezTo>
                <a:lnTo>
                  <a:pt x="685800" y="659606"/>
                </a:lnTo>
                <a:lnTo>
                  <a:pt x="654844" y="704850"/>
                </a:lnTo>
                <a:lnTo>
                  <a:pt x="633413" y="742950"/>
                </a:lnTo>
                <a:lnTo>
                  <a:pt x="604838" y="790575"/>
                </a:lnTo>
                <a:lnTo>
                  <a:pt x="471488" y="828675"/>
                </a:lnTo>
                <a:lnTo>
                  <a:pt x="376238" y="840581"/>
                </a:lnTo>
                <a:lnTo>
                  <a:pt x="264319" y="826294"/>
                </a:lnTo>
                <a:lnTo>
                  <a:pt x="157163" y="804862"/>
                </a:lnTo>
                <a:lnTo>
                  <a:pt x="109538" y="769144"/>
                </a:lnTo>
                <a:lnTo>
                  <a:pt x="88107" y="726281"/>
                </a:lnTo>
                <a:lnTo>
                  <a:pt x="61913" y="631031"/>
                </a:lnTo>
                <a:lnTo>
                  <a:pt x="40482" y="519112"/>
                </a:lnTo>
                <a:lnTo>
                  <a:pt x="23813" y="426244"/>
                </a:lnTo>
                <a:lnTo>
                  <a:pt x="2382" y="328612"/>
                </a:lnTo>
                <a:lnTo>
                  <a:pt x="0" y="254794"/>
                </a:lnTo>
                <a:lnTo>
                  <a:pt x="7144" y="135731"/>
                </a:lnTo>
                <a:lnTo>
                  <a:pt x="19050" y="64294"/>
                </a:lnTo>
                <a:lnTo>
                  <a:pt x="40482" y="35719"/>
                </a:lnTo>
                <a:lnTo>
                  <a:pt x="59532" y="16669"/>
                </a:lnTo>
                <a:lnTo>
                  <a:pt x="97632" y="4762"/>
                </a:lnTo>
                <a:lnTo>
                  <a:pt x="161925" y="0"/>
                </a:lnTo>
                <a:close/>
              </a:path>
            </a:pathLst>
          </a:cu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: 図形 55">
            <a:extLst>
              <a:ext uri="{FF2B5EF4-FFF2-40B4-BE49-F238E27FC236}">
                <a16:creationId xmlns:a16="http://schemas.microsoft.com/office/drawing/2014/main" id="{576284DE-41EF-47D6-A82F-401B946C154D}"/>
              </a:ext>
            </a:extLst>
          </p:cNvPr>
          <p:cNvSpPr/>
          <p:nvPr/>
        </p:nvSpPr>
        <p:spPr>
          <a:xfrm>
            <a:off x="6147635" y="1840143"/>
            <a:ext cx="288197" cy="209921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153F08BF-D166-4B1A-B627-3E6AE5058322}"/>
              </a:ext>
            </a:extLst>
          </p:cNvPr>
          <p:cNvSpPr/>
          <p:nvPr/>
        </p:nvSpPr>
        <p:spPr>
          <a:xfrm>
            <a:off x="5994298" y="1116969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283369" y="795337"/>
                </a:lnTo>
                <a:lnTo>
                  <a:pt x="254794" y="785812"/>
                </a:lnTo>
                <a:lnTo>
                  <a:pt x="190500" y="769144"/>
                </a:lnTo>
                <a:lnTo>
                  <a:pt x="157163" y="752475"/>
                </a:lnTo>
                <a:lnTo>
                  <a:pt x="128588" y="726281"/>
                </a:lnTo>
                <a:lnTo>
                  <a:pt x="85725" y="683419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: 図形 83">
            <a:extLst>
              <a:ext uri="{FF2B5EF4-FFF2-40B4-BE49-F238E27FC236}">
                <a16:creationId xmlns:a16="http://schemas.microsoft.com/office/drawing/2014/main" id="{50312E97-8AF0-4E79-A359-0D8326EA6FF1}"/>
              </a:ext>
            </a:extLst>
          </p:cNvPr>
          <p:cNvSpPr/>
          <p:nvPr/>
        </p:nvSpPr>
        <p:spPr>
          <a:xfrm>
            <a:off x="5620215" y="1199871"/>
            <a:ext cx="816269" cy="1071219"/>
          </a:xfrm>
          <a:custGeom>
            <a:avLst/>
            <a:gdLst>
              <a:gd name="connsiteX0" fmla="*/ 379141 w 816269"/>
              <a:gd name="connsiteY0" fmla="*/ 209643 h 1071219"/>
              <a:gd name="connsiteX1" fmla="*/ 361299 w 816269"/>
              <a:gd name="connsiteY1" fmla="*/ 321155 h 1071219"/>
              <a:gd name="connsiteX2" fmla="*/ 352378 w 816269"/>
              <a:gd name="connsiteY2" fmla="*/ 405905 h 1071219"/>
              <a:gd name="connsiteX3" fmla="*/ 338997 w 816269"/>
              <a:gd name="connsiteY3" fmla="*/ 517417 h 1071219"/>
              <a:gd name="connsiteX4" fmla="*/ 294392 w 816269"/>
              <a:gd name="connsiteY4" fmla="*/ 562022 h 1071219"/>
              <a:gd name="connsiteX5" fmla="*/ 258708 w 816269"/>
              <a:gd name="connsiteY5" fmla="*/ 628929 h 1071219"/>
              <a:gd name="connsiteX6" fmla="*/ 240866 w 816269"/>
              <a:gd name="connsiteY6" fmla="*/ 664613 h 1071219"/>
              <a:gd name="connsiteX7" fmla="*/ 147196 w 816269"/>
              <a:gd name="connsiteY7" fmla="*/ 785046 h 1071219"/>
              <a:gd name="connsiteX8" fmla="*/ 0 w 816269"/>
              <a:gd name="connsiteY8" fmla="*/ 905479 h 1071219"/>
              <a:gd name="connsiteX9" fmla="*/ 102591 w 816269"/>
              <a:gd name="connsiteY9" fmla="*/ 865335 h 1071219"/>
              <a:gd name="connsiteX10" fmla="*/ 160577 w 816269"/>
              <a:gd name="connsiteY10" fmla="*/ 829651 h 1071219"/>
              <a:gd name="connsiteX11" fmla="*/ 196261 w 816269"/>
              <a:gd name="connsiteY11" fmla="*/ 811809 h 1071219"/>
              <a:gd name="connsiteX12" fmla="*/ 214103 w 816269"/>
              <a:gd name="connsiteY12" fmla="*/ 798428 h 1071219"/>
              <a:gd name="connsiteX13" fmla="*/ 240866 w 816269"/>
              <a:gd name="connsiteY13" fmla="*/ 762744 h 1071219"/>
              <a:gd name="connsiteX14" fmla="*/ 223024 w 816269"/>
              <a:gd name="connsiteY14" fmla="*/ 807349 h 1071219"/>
              <a:gd name="connsiteX15" fmla="*/ 156117 w 816269"/>
              <a:gd name="connsiteY15" fmla="*/ 927782 h 1071219"/>
              <a:gd name="connsiteX16" fmla="*/ 93670 w 816269"/>
              <a:gd name="connsiteY16" fmla="*/ 999149 h 1071219"/>
              <a:gd name="connsiteX17" fmla="*/ 191801 w 816269"/>
              <a:gd name="connsiteY17" fmla="*/ 918861 h 1071219"/>
              <a:gd name="connsiteX18" fmla="*/ 245326 w 816269"/>
              <a:gd name="connsiteY18" fmla="*/ 856414 h 1071219"/>
              <a:gd name="connsiteX19" fmla="*/ 263168 w 816269"/>
              <a:gd name="connsiteY19" fmla="*/ 851953 h 1071219"/>
              <a:gd name="connsiteX20" fmla="*/ 298852 w 816269"/>
              <a:gd name="connsiteY20" fmla="*/ 816269 h 1071219"/>
              <a:gd name="connsiteX21" fmla="*/ 223024 w 816269"/>
              <a:gd name="connsiteY21" fmla="*/ 1030373 h 1071219"/>
              <a:gd name="connsiteX22" fmla="*/ 209643 w 816269"/>
              <a:gd name="connsiteY22" fmla="*/ 1048215 h 1071219"/>
              <a:gd name="connsiteX23" fmla="*/ 196261 w 816269"/>
              <a:gd name="connsiteY23" fmla="*/ 1070517 h 1071219"/>
              <a:gd name="connsiteX24" fmla="*/ 352378 w 816269"/>
              <a:gd name="connsiteY24" fmla="*/ 918861 h 1071219"/>
              <a:gd name="connsiteX25" fmla="*/ 370220 w 816269"/>
              <a:gd name="connsiteY25" fmla="*/ 901019 h 1071219"/>
              <a:gd name="connsiteX26" fmla="*/ 401444 w 816269"/>
              <a:gd name="connsiteY26" fmla="*/ 851953 h 1071219"/>
              <a:gd name="connsiteX27" fmla="*/ 414825 w 816269"/>
              <a:gd name="connsiteY27" fmla="*/ 843032 h 1071219"/>
              <a:gd name="connsiteX28" fmla="*/ 356839 w 816269"/>
              <a:gd name="connsiteY28" fmla="*/ 1039294 h 1071219"/>
              <a:gd name="connsiteX29" fmla="*/ 383602 w 816269"/>
              <a:gd name="connsiteY29" fmla="*/ 972387 h 1071219"/>
              <a:gd name="connsiteX30" fmla="*/ 396983 w 816269"/>
              <a:gd name="connsiteY30" fmla="*/ 959005 h 1071219"/>
              <a:gd name="connsiteX31" fmla="*/ 410365 w 816269"/>
              <a:gd name="connsiteY31" fmla="*/ 950084 h 1071219"/>
              <a:gd name="connsiteX32" fmla="*/ 423746 w 816269"/>
              <a:gd name="connsiteY32" fmla="*/ 936703 h 1071219"/>
              <a:gd name="connsiteX33" fmla="*/ 459430 w 816269"/>
              <a:gd name="connsiteY33" fmla="*/ 918861 h 1071219"/>
              <a:gd name="connsiteX34" fmla="*/ 517416 w 816269"/>
              <a:gd name="connsiteY34" fmla="*/ 771665 h 1071219"/>
              <a:gd name="connsiteX35" fmla="*/ 597705 w 816269"/>
              <a:gd name="connsiteY35" fmla="*/ 691376 h 1071219"/>
              <a:gd name="connsiteX36" fmla="*/ 642310 w 816269"/>
              <a:gd name="connsiteY36" fmla="*/ 593245 h 1071219"/>
              <a:gd name="connsiteX37" fmla="*/ 691375 w 816269"/>
              <a:gd name="connsiteY37" fmla="*/ 535259 h 1071219"/>
              <a:gd name="connsiteX38" fmla="*/ 749362 w 816269"/>
              <a:gd name="connsiteY38" fmla="*/ 432668 h 1071219"/>
              <a:gd name="connsiteX39" fmla="*/ 789506 w 816269"/>
              <a:gd name="connsiteY39" fmla="*/ 312234 h 1071219"/>
              <a:gd name="connsiteX40" fmla="*/ 816269 w 816269"/>
              <a:gd name="connsiteY40" fmla="*/ 254248 h 1071219"/>
              <a:gd name="connsiteX41" fmla="*/ 816269 w 816269"/>
              <a:gd name="connsiteY41" fmla="*/ 89210 h 1071219"/>
              <a:gd name="connsiteX42" fmla="*/ 762743 w 816269"/>
              <a:gd name="connsiteY42" fmla="*/ 17842 h 1071219"/>
              <a:gd name="connsiteX43" fmla="*/ 740441 w 816269"/>
              <a:gd name="connsiteY43" fmla="*/ 4461 h 1071219"/>
              <a:gd name="connsiteX44" fmla="*/ 651231 w 816269"/>
              <a:gd name="connsiteY44" fmla="*/ 0 h 1071219"/>
              <a:gd name="connsiteX45" fmla="*/ 570942 w 816269"/>
              <a:gd name="connsiteY45" fmla="*/ 13382 h 1071219"/>
              <a:gd name="connsiteX46" fmla="*/ 486193 w 816269"/>
              <a:gd name="connsiteY46" fmla="*/ 66908 h 1071219"/>
              <a:gd name="connsiteX47" fmla="*/ 428206 w 816269"/>
              <a:gd name="connsiteY47" fmla="*/ 107052 h 1071219"/>
              <a:gd name="connsiteX48" fmla="*/ 379141 w 816269"/>
              <a:gd name="connsiteY48" fmla="*/ 209643 h 10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16269" h="1071219">
                <a:moveTo>
                  <a:pt x="379141" y="209643"/>
                </a:moveTo>
                <a:lnTo>
                  <a:pt x="361299" y="321155"/>
                </a:lnTo>
                <a:lnTo>
                  <a:pt x="352378" y="405905"/>
                </a:lnTo>
                <a:lnTo>
                  <a:pt x="338997" y="517417"/>
                </a:lnTo>
                <a:cubicBezTo>
                  <a:pt x="296367" y="555310"/>
                  <a:pt x="306858" y="537087"/>
                  <a:pt x="294392" y="562022"/>
                </a:cubicBezTo>
                <a:lnTo>
                  <a:pt x="258708" y="628929"/>
                </a:lnTo>
                <a:lnTo>
                  <a:pt x="240866" y="664613"/>
                </a:lnTo>
                <a:lnTo>
                  <a:pt x="147196" y="785046"/>
                </a:lnTo>
                <a:lnTo>
                  <a:pt x="0" y="905479"/>
                </a:lnTo>
                <a:lnTo>
                  <a:pt x="102591" y="865335"/>
                </a:lnTo>
                <a:cubicBezTo>
                  <a:pt x="121920" y="853440"/>
                  <a:pt x="140872" y="840911"/>
                  <a:pt x="160577" y="829651"/>
                </a:cubicBezTo>
                <a:cubicBezTo>
                  <a:pt x="172123" y="823053"/>
                  <a:pt x="184774" y="818510"/>
                  <a:pt x="196261" y="811809"/>
                </a:cubicBezTo>
                <a:cubicBezTo>
                  <a:pt x="202682" y="808063"/>
                  <a:pt x="209102" y="803929"/>
                  <a:pt x="214103" y="798428"/>
                </a:cubicBezTo>
                <a:cubicBezTo>
                  <a:pt x="224105" y="787426"/>
                  <a:pt x="230353" y="752231"/>
                  <a:pt x="240866" y="762744"/>
                </a:cubicBezTo>
                <a:cubicBezTo>
                  <a:pt x="252189" y="774067"/>
                  <a:pt x="230339" y="793104"/>
                  <a:pt x="223024" y="807349"/>
                </a:cubicBezTo>
                <a:cubicBezTo>
                  <a:pt x="202046" y="848201"/>
                  <a:pt x="186358" y="893221"/>
                  <a:pt x="156117" y="927782"/>
                </a:cubicBezTo>
                <a:cubicBezTo>
                  <a:pt x="135301" y="951571"/>
                  <a:pt x="69205" y="1019166"/>
                  <a:pt x="93670" y="999149"/>
                </a:cubicBezTo>
                <a:lnTo>
                  <a:pt x="191801" y="918861"/>
                </a:lnTo>
                <a:cubicBezTo>
                  <a:pt x="203696" y="899036"/>
                  <a:pt x="223548" y="861859"/>
                  <a:pt x="245326" y="856414"/>
                </a:cubicBezTo>
                <a:lnTo>
                  <a:pt x="263168" y="851953"/>
                </a:lnTo>
                <a:cubicBezTo>
                  <a:pt x="275063" y="840058"/>
                  <a:pt x="302151" y="799774"/>
                  <a:pt x="298852" y="816269"/>
                </a:cubicBezTo>
                <a:cubicBezTo>
                  <a:pt x="283517" y="892947"/>
                  <a:pt x="274439" y="961817"/>
                  <a:pt x="223024" y="1030373"/>
                </a:cubicBezTo>
                <a:cubicBezTo>
                  <a:pt x="218564" y="1036320"/>
                  <a:pt x="213767" y="1042030"/>
                  <a:pt x="209643" y="1048215"/>
                </a:cubicBezTo>
                <a:cubicBezTo>
                  <a:pt x="204834" y="1055429"/>
                  <a:pt x="188947" y="1075172"/>
                  <a:pt x="196261" y="1070517"/>
                </a:cubicBezTo>
                <a:cubicBezTo>
                  <a:pt x="241395" y="1041795"/>
                  <a:pt x="324965" y="947371"/>
                  <a:pt x="352378" y="918861"/>
                </a:cubicBezTo>
                <a:cubicBezTo>
                  <a:pt x="358208" y="912798"/>
                  <a:pt x="370220" y="901019"/>
                  <a:pt x="370220" y="901019"/>
                </a:cubicBezTo>
                <a:cubicBezTo>
                  <a:pt x="383548" y="869922"/>
                  <a:pt x="378096" y="871966"/>
                  <a:pt x="401444" y="851953"/>
                </a:cubicBezTo>
                <a:cubicBezTo>
                  <a:pt x="405514" y="848464"/>
                  <a:pt x="414825" y="843032"/>
                  <a:pt x="414825" y="843032"/>
                </a:cubicBezTo>
                <a:lnTo>
                  <a:pt x="356839" y="1039294"/>
                </a:lnTo>
                <a:cubicBezTo>
                  <a:pt x="365063" y="1014623"/>
                  <a:pt x="367473" y="991742"/>
                  <a:pt x="383602" y="972387"/>
                </a:cubicBezTo>
                <a:cubicBezTo>
                  <a:pt x="387640" y="967541"/>
                  <a:pt x="392137" y="963043"/>
                  <a:pt x="396983" y="959005"/>
                </a:cubicBezTo>
                <a:cubicBezTo>
                  <a:pt x="401101" y="955573"/>
                  <a:pt x="406247" y="953516"/>
                  <a:pt x="410365" y="950084"/>
                </a:cubicBezTo>
                <a:cubicBezTo>
                  <a:pt x="415211" y="946046"/>
                  <a:pt x="418232" y="939766"/>
                  <a:pt x="423746" y="936703"/>
                </a:cubicBezTo>
                <a:cubicBezTo>
                  <a:pt x="469874" y="911076"/>
                  <a:pt x="436983" y="941308"/>
                  <a:pt x="459430" y="918861"/>
                </a:cubicBezTo>
                <a:lnTo>
                  <a:pt x="517416" y="771665"/>
                </a:lnTo>
                <a:lnTo>
                  <a:pt x="597705" y="691376"/>
                </a:lnTo>
                <a:lnTo>
                  <a:pt x="642310" y="593245"/>
                </a:lnTo>
                <a:lnTo>
                  <a:pt x="691375" y="535259"/>
                </a:lnTo>
                <a:lnTo>
                  <a:pt x="749362" y="432668"/>
                </a:lnTo>
                <a:lnTo>
                  <a:pt x="789506" y="312234"/>
                </a:lnTo>
                <a:lnTo>
                  <a:pt x="816269" y="254248"/>
                </a:lnTo>
                <a:lnTo>
                  <a:pt x="816269" y="89210"/>
                </a:lnTo>
                <a:lnTo>
                  <a:pt x="762743" y="17842"/>
                </a:lnTo>
                <a:lnTo>
                  <a:pt x="740441" y="4461"/>
                </a:lnTo>
                <a:lnTo>
                  <a:pt x="651231" y="0"/>
                </a:lnTo>
                <a:lnTo>
                  <a:pt x="570942" y="13382"/>
                </a:lnTo>
                <a:lnTo>
                  <a:pt x="486193" y="66908"/>
                </a:lnTo>
                <a:lnTo>
                  <a:pt x="428206" y="107052"/>
                </a:lnTo>
                <a:lnTo>
                  <a:pt x="379141" y="20964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3C977D24-4C47-42E9-9E0D-E634176555D0}"/>
              </a:ext>
            </a:extLst>
          </p:cNvPr>
          <p:cNvSpPr/>
          <p:nvPr/>
        </p:nvSpPr>
        <p:spPr>
          <a:xfrm flipH="1">
            <a:off x="6001094" y="1022408"/>
            <a:ext cx="779355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フリーフォーム: 図形 157">
            <a:extLst>
              <a:ext uri="{FF2B5EF4-FFF2-40B4-BE49-F238E27FC236}">
                <a16:creationId xmlns:a16="http://schemas.microsoft.com/office/drawing/2014/main" id="{29504B47-29B3-4F5E-A571-FD763B311F59}"/>
              </a:ext>
            </a:extLst>
          </p:cNvPr>
          <p:cNvSpPr/>
          <p:nvPr/>
        </p:nvSpPr>
        <p:spPr>
          <a:xfrm>
            <a:off x="6292757" y="4346831"/>
            <a:ext cx="470124" cy="1197203"/>
          </a:xfrm>
          <a:custGeom>
            <a:avLst/>
            <a:gdLst>
              <a:gd name="connsiteX0" fmla="*/ 231185 w 470124"/>
              <a:gd name="connsiteY0" fmla="*/ 0 h 1197203"/>
              <a:gd name="connsiteX1" fmla="*/ 327679 w 470124"/>
              <a:gd name="connsiteY1" fmla="*/ 4595 h 1197203"/>
              <a:gd name="connsiteX2" fmla="*/ 387414 w 470124"/>
              <a:gd name="connsiteY2" fmla="*/ 32165 h 1197203"/>
              <a:gd name="connsiteX3" fmla="*/ 447149 w 470124"/>
              <a:gd name="connsiteY3" fmla="*/ 87305 h 1197203"/>
              <a:gd name="connsiteX4" fmla="*/ 456339 w 470124"/>
              <a:gd name="connsiteY4" fmla="*/ 174609 h 1197203"/>
              <a:gd name="connsiteX5" fmla="*/ 470124 w 470124"/>
              <a:gd name="connsiteY5" fmla="*/ 215964 h 1197203"/>
              <a:gd name="connsiteX6" fmla="*/ 465529 w 470124"/>
              <a:gd name="connsiteY6" fmla="*/ 252724 h 1197203"/>
              <a:gd name="connsiteX7" fmla="*/ 447149 w 470124"/>
              <a:gd name="connsiteY7" fmla="*/ 303268 h 1197203"/>
              <a:gd name="connsiteX8" fmla="*/ 441118 w 470124"/>
              <a:gd name="connsiteY8" fmla="*/ 333423 h 1197203"/>
              <a:gd name="connsiteX9" fmla="*/ 441118 w 470124"/>
              <a:gd name="connsiteY9" fmla="*/ 393083 h 1197203"/>
              <a:gd name="connsiteX10" fmla="*/ 399763 w 470124"/>
              <a:gd name="connsiteY10" fmla="*/ 558502 h 1197203"/>
              <a:gd name="connsiteX11" fmla="*/ 358408 w 470124"/>
              <a:gd name="connsiteY11" fmla="*/ 728516 h 1197203"/>
              <a:gd name="connsiteX12" fmla="*/ 330839 w 470124"/>
              <a:gd name="connsiteY12" fmla="*/ 838795 h 1197203"/>
              <a:gd name="connsiteX13" fmla="*/ 321649 w 470124"/>
              <a:gd name="connsiteY13" fmla="*/ 893935 h 1197203"/>
              <a:gd name="connsiteX14" fmla="*/ 294079 w 470124"/>
              <a:gd name="connsiteY14" fmla="*/ 985834 h 1197203"/>
              <a:gd name="connsiteX15" fmla="*/ 271104 w 470124"/>
              <a:gd name="connsiteY15" fmla="*/ 1063949 h 1197203"/>
              <a:gd name="connsiteX16" fmla="*/ 257319 w 470124"/>
              <a:gd name="connsiteY16" fmla="*/ 1137469 h 1197203"/>
              <a:gd name="connsiteX17" fmla="*/ 229749 w 470124"/>
              <a:gd name="connsiteY17" fmla="*/ 1174228 h 1197203"/>
              <a:gd name="connsiteX18" fmla="*/ 215964 w 470124"/>
              <a:gd name="connsiteY18" fmla="*/ 1192608 h 1197203"/>
              <a:gd name="connsiteX19" fmla="*/ 183799 w 470124"/>
              <a:gd name="connsiteY19" fmla="*/ 1197203 h 1197203"/>
              <a:gd name="connsiteX20" fmla="*/ 137850 w 470124"/>
              <a:gd name="connsiteY20" fmla="*/ 1174228 h 1197203"/>
              <a:gd name="connsiteX21" fmla="*/ 73520 w 470124"/>
              <a:gd name="connsiteY21" fmla="*/ 1137469 h 1197203"/>
              <a:gd name="connsiteX22" fmla="*/ 32165 w 470124"/>
              <a:gd name="connsiteY22" fmla="*/ 1004214 h 1197203"/>
              <a:gd name="connsiteX23" fmla="*/ 18380 w 470124"/>
              <a:gd name="connsiteY23" fmla="*/ 935290 h 1197203"/>
              <a:gd name="connsiteX24" fmla="*/ 4595 w 470124"/>
              <a:gd name="connsiteY24" fmla="*/ 820415 h 1197203"/>
              <a:gd name="connsiteX25" fmla="*/ 0 w 470124"/>
              <a:gd name="connsiteY25" fmla="*/ 723921 h 1197203"/>
              <a:gd name="connsiteX26" fmla="*/ 0 w 470124"/>
              <a:gd name="connsiteY26" fmla="*/ 668781 h 1197203"/>
              <a:gd name="connsiteX27" fmla="*/ 4595 w 470124"/>
              <a:gd name="connsiteY27" fmla="*/ 544717 h 1197203"/>
              <a:gd name="connsiteX28" fmla="*/ 13785 w 470124"/>
              <a:gd name="connsiteY28" fmla="*/ 471197 h 1197203"/>
              <a:gd name="connsiteX29" fmla="*/ 36760 w 470124"/>
              <a:gd name="connsiteY29" fmla="*/ 397678 h 1197203"/>
              <a:gd name="connsiteX30" fmla="*/ 50545 w 470124"/>
              <a:gd name="connsiteY30" fmla="*/ 301183 h 1197203"/>
              <a:gd name="connsiteX31" fmla="*/ 73520 w 470124"/>
              <a:gd name="connsiteY31" fmla="*/ 264423 h 1197203"/>
              <a:gd name="connsiteX32" fmla="*/ 84146 w 470124"/>
              <a:gd name="connsiteY32" fmla="*/ 245297 h 1197203"/>
              <a:gd name="connsiteX33" fmla="*/ 84146 w 470124"/>
              <a:gd name="connsiteY33" fmla="*/ 238939 h 1197203"/>
              <a:gd name="connsiteX34" fmla="*/ 84146 w 470124"/>
              <a:gd name="connsiteY34" fmla="*/ 183799 h 1197203"/>
              <a:gd name="connsiteX35" fmla="*/ 88741 w 470124"/>
              <a:gd name="connsiteY35" fmla="*/ 124064 h 1197203"/>
              <a:gd name="connsiteX36" fmla="*/ 111716 w 470124"/>
              <a:gd name="connsiteY36" fmla="*/ 55140 h 1197203"/>
              <a:gd name="connsiteX37" fmla="*/ 162260 w 470124"/>
              <a:gd name="connsiteY37" fmla="*/ 13785 h 119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0124" h="1197203">
                <a:moveTo>
                  <a:pt x="231185" y="0"/>
                </a:moveTo>
                <a:lnTo>
                  <a:pt x="327679" y="4595"/>
                </a:lnTo>
                <a:lnTo>
                  <a:pt x="387414" y="32165"/>
                </a:lnTo>
                <a:lnTo>
                  <a:pt x="447149" y="87305"/>
                </a:lnTo>
                <a:lnTo>
                  <a:pt x="456339" y="174609"/>
                </a:lnTo>
                <a:lnTo>
                  <a:pt x="470124" y="215964"/>
                </a:lnTo>
                <a:lnTo>
                  <a:pt x="465529" y="252724"/>
                </a:lnTo>
                <a:lnTo>
                  <a:pt x="447149" y="303268"/>
                </a:lnTo>
                <a:lnTo>
                  <a:pt x="441118" y="333423"/>
                </a:lnTo>
                <a:lnTo>
                  <a:pt x="441118" y="393083"/>
                </a:lnTo>
                <a:lnTo>
                  <a:pt x="399763" y="558502"/>
                </a:lnTo>
                <a:lnTo>
                  <a:pt x="358408" y="728516"/>
                </a:lnTo>
                <a:lnTo>
                  <a:pt x="330839" y="838795"/>
                </a:lnTo>
                <a:lnTo>
                  <a:pt x="321649" y="893935"/>
                </a:lnTo>
                <a:lnTo>
                  <a:pt x="294079" y="985834"/>
                </a:lnTo>
                <a:lnTo>
                  <a:pt x="271104" y="1063949"/>
                </a:lnTo>
                <a:lnTo>
                  <a:pt x="257319" y="1137469"/>
                </a:lnTo>
                <a:lnTo>
                  <a:pt x="229749" y="1174228"/>
                </a:lnTo>
                <a:lnTo>
                  <a:pt x="215964" y="1192608"/>
                </a:lnTo>
                <a:lnTo>
                  <a:pt x="183799" y="1197203"/>
                </a:lnTo>
                <a:lnTo>
                  <a:pt x="137850" y="1174228"/>
                </a:lnTo>
                <a:lnTo>
                  <a:pt x="73520" y="1137469"/>
                </a:lnTo>
                <a:lnTo>
                  <a:pt x="32165" y="1004214"/>
                </a:lnTo>
                <a:lnTo>
                  <a:pt x="18380" y="935290"/>
                </a:lnTo>
                <a:lnTo>
                  <a:pt x="4595" y="820415"/>
                </a:lnTo>
                <a:lnTo>
                  <a:pt x="0" y="723921"/>
                </a:lnTo>
                <a:lnTo>
                  <a:pt x="0" y="668781"/>
                </a:lnTo>
                <a:lnTo>
                  <a:pt x="4595" y="544717"/>
                </a:lnTo>
                <a:lnTo>
                  <a:pt x="13785" y="471197"/>
                </a:lnTo>
                <a:lnTo>
                  <a:pt x="36760" y="397678"/>
                </a:lnTo>
                <a:lnTo>
                  <a:pt x="50545" y="301183"/>
                </a:lnTo>
                <a:lnTo>
                  <a:pt x="73520" y="264423"/>
                </a:lnTo>
                <a:lnTo>
                  <a:pt x="84146" y="245297"/>
                </a:lnTo>
                <a:lnTo>
                  <a:pt x="84146" y="238939"/>
                </a:lnTo>
                <a:lnTo>
                  <a:pt x="84146" y="183799"/>
                </a:lnTo>
                <a:lnTo>
                  <a:pt x="88741" y="124064"/>
                </a:lnTo>
                <a:lnTo>
                  <a:pt x="111716" y="55140"/>
                </a:lnTo>
                <a:lnTo>
                  <a:pt x="162260" y="13785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: 図形 67">
            <a:extLst>
              <a:ext uri="{FF2B5EF4-FFF2-40B4-BE49-F238E27FC236}">
                <a16:creationId xmlns:a16="http://schemas.microsoft.com/office/drawing/2014/main" id="{95D81562-2144-41E0-94B8-9F1DA5D0766C}"/>
              </a:ext>
            </a:extLst>
          </p:cNvPr>
          <p:cNvSpPr/>
          <p:nvPr/>
        </p:nvSpPr>
        <p:spPr>
          <a:xfrm rot="20700000">
            <a:off x="6205863" y="3685159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: 図形 68">
            <a:extLst>
              <a:ext uri="{FF2B5EF4-FFF2-40B4-BE49-F238E27FC236}">
                <a16:creationId xmlns:a16="http://schemas.microsoft.com/office/drawing/2014/main" id="{9CC26EA8-8C1C-495D-B4EB-8F1B20522520}"/>
              </a:ext>
            </a:extLst>
          </p:cNvPr>
          <p:cNvSpPr/>
          <p:nvPr/>
        </p:nvSpPr>
        <p:spPr>
          <a:xfrm>
            <a:off x="10929030" y="2614525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: 図形 69">
            <a:extLst>
              <a:ext uri="{FF2B5EF4-FFF2-40B4-BE49-F238E27FC236}">
                <a16:creationId xmlns:a16="http://schemas.microsoft.com/office/drawing/2014/main" id="{926DDCDB-4295-4CA8-B3A4-7F2B5DACDCC0}"/>
              </a:ext>
            </a:extLst>
          </p:cNvPr>
          <p:cNvSpPr/>
          <p:nvPr/>
        </p:nvSpPr>
        <p:spPr>
          <a:xfrm>
            <a:off x="11039310" y="2384776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: 図形 70">
            <a:extLst>
              <a:ext uri="{FF2B5EF4-FFF2-40B4-BE49-F238E27FC236}">
                <a16:creationId xmlns:a16="http://schemas.microsoft.com/office/drawing/2014/main" id="{E431903F-9A84-4DB1-A060-9F3F0B82220C}"/>
              </a:ext>
            </a:extLst>
          </p:cNvPr>
          <p:cNvSpPr/>
          <p:nvPr/>
        </p:nvSpPr>
        <p:spPr>
          <a:xfrm>
            <a:off x="10970384" y="1667960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: 図形 75">
            <a:extLst>
              <a:ext uri="{FF2B5EF4-FFF2-40B4-BE49-F238E27FC236}">
                <a16:creationId xmlns:a16="http://schemas.microsoft.com/office/drawing/2014/main" id="{011145CA-0BD2-41AD-AD8C-14737BC2509F}"/>
              </a:ext>
            </a:extLst>
          </p:cNvPr>
          <p:cNvSpPr/>
          <p:nvPr/>
        </p:nvSpPr>
        <p:spPr>
          <a:xfrm>
            <a:off x="10375124" y="50095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: 図形 76">
            <a:extLst>
              <a:ext uri="{FF2B5EF4-FFF2-40B4-BE49-F238E27FC236}">
                <a16:creationId xmlns:a16="http://schemas.microsoft.com/office/drawing/2014/main" id="{56220677-A45B-48A3-8767-797F2B2A2455}"/>
              </a:ext>
            </a:extLst>
          </p:cNvPr>
          <p:cNvSpPr/>
          <p:nvPr/>
        </p:nvSpPr>
        <p:spPr>
          <a:xfrm>
            <a:off x="10402257" y="758280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: 図形 77">
            <a:extLst>
              <a:ext uri="{FF2B5EF4-FFF2-40B4-BE49-F238E27FC236}">
                <a16:creationId xmlns:a16="http://schemas.microsoft.com/office/drawing/2014/main" id="{B58AEDAB-9EBA-4A71-8D3C-BD3EEB9F1A6D}"/>
              </a:ext>
            </a:extLst>
          </p:cNvPr>
          <p:cNvSpPr/>
          <p:nvPr/>
        </p:nvSpPr>
        <p:spPr>
          <a:xfrm rot="900000">
            <a:off x="10359524" y="86979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: 図形 78">
            <a:extLst>
              <a:ext uri="{FF2B5EF4-FFF2-40B4-BE49-F238E27FC236}">
                <a16:creationId xmlns:a16="http://schemas.microsoft.com/office/drawing/2014/main" id="{4158BC54-FE20-4CA9-B411-ED15A6D47829}"/>
              </a:ext>
            </a:extLst>
          </p:cNvPr>
          <p:cNvSpPr/>
          <p:nvPr/>
        </p:nvSpPr>
        <p:spPr>
          <a:xfrm rot="21095501">
            <a:off x="6169978" y="2028484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: 図形 79">
            <a:extLst>
              <a:ext uri="{FF2B5EF4-FFF2-40B4-BE49-F238E27FC236}">
                <a16:creationId xmlns:a16="http://schemas.microsoft.com/office/drawing/2014/main" id="{44DBAAE4-1164-44DA-84BC-CD5530F27E33}"/>
              </a:ext>
            </a:extLst>
          </p:cNvPr>
          <p:cNvSpPr/>
          <p:nvPr/>
        </p:nvSpPr>
        <p:spPr>
          <a:xfrm rot="20963848">
            <a:off x="6262385" y="2742044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フリーフォーム: 図形 80">
            <a:extLst>
              <a:ext uri="{FF2B5EF4-FFF2-40B4-BE49-F238E27FC236}">
                <a16:creationId xmlns:a16="http://schemas.microsoft.com/office/drawing/2014/main" id="{671E6AE4-A1D5-482A-B6BB-00B023BC9CD0}"/>
              </a:ext>
            </a:extLst>
          </p:cNvPr>
          <p:cNvSpPr/>
          <p:nvPr/>
        </p:nvSpPr>
        <p:spPr>
          <a:xfrm rot="20314474">
            <a:off x="6370741" y="2769236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リーフォーム: 図形 81">
            <a:extLst>
              <a:ext uri="{FF2B5EF4-FFF2-40B4-BE49-F238E27FC236}">
                <a16:creationId xmlns:a16="http://schemas.microsoft.com/office/drawing/2014/main" id="{D4489F61-A2E1-484C-B2BC-1A930A09A326}"/>
              </a:ext>
            </a:extLst>
          </p:cNvPr>
          <p:cNvSpPr/>
          <p:nvPr/>
        </p:nvSpPr>
        <p:spPr>
          <a:xfrm rot="19921541" flipH="1">
            <a:off x="6692297" y="3323841"/>
            <a:ext cx="362044" cy="499500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: 図形 82">
            <a:extLst>
              <a:ext uri="{FF2B5EF4-FFF2-40B4-BE49-F238E27FC236}">
                <a16:creationId xmlns:a16="http://schemas.microsoft.com/office/drawing/2014/main" id="{B4AF45A0-6D85-41DD-AF38-DA0CFBF533B8}"/>
              </a:ext>
            </a:extLst>
          </p:cNvPr>
          <p:cNvSpPr/>
          <p:nvPr/>
        </p:nvSpPr>
        <p:spPr>
          <a:xfrm rot="1156974" flipH="1">
            <a:off x="5390759" y="3341777"/>
            <a:ext cx="374734" cy="455886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: 図形 86">
            <a:extLst>
              <a:ext uri="{FF2B5EF4-FFF2-40B4-BE49-F238E27FC236}">
                <a16:creationId xmlns:a16="http://schemas.microsoft.com/office/drawing/2014/main" id="{CB77DFB4-E2CC-4894-9401-E6DDC46E6E24}"/>
              </a:ext>
            </a:extLst>
          </p:cNvPr>
          <p:cNvSpPr/>
          <p:nvPr/>
        </p:nvSpPr>
        <p:spPr>
          <a:xfrm>
            <a:off x="5773783" y="3268980"/>
            <a:ext cx="1002674" cy="724989"/>
          </a:xfrm>
          <a:custGeom>
            <a:avLst/>
            <a:gdLst>
              <a:gd name="connsiteX0" fmla="*/ 313508 w 1002674"/>
              <a:gd name="connsiteY0" fmla="*/ 143692 h 832758"/>
              <a:gd name="connsiteX1" fmla="*/ 251460 w 1002674"/>
              <a:gd name="connsiteY1" fmla="*/ 244929 h 832758"/>
              <a:gd name="connsiteX2" fmla="*/ 235131 w 1002674"/>
              <a:gd name="connsiteY2" fmla="*/ 277586 h 832758"/>
              <a:gd name="connsiteX3" fmla="*/ 192677 w 1002674"/>
              <a:gd name="connsiteY3" fmla="*/ 339635 h 832758"/>
              <a:gd name="connsiteX4" fmla="*/ 140426 w 1002674"/>
              <a:gd name="connsiteY4" fmla="*/ 408215 h 832758"/>
              <a:gd name="connsiteX5" fmla="*/ 88174 w 1002674"/>
              <a:gd name="connsiteY5" fmla="*/ 476795 h 832758"/>
              <a:gd name="connsiteX6" fmla="*/ 48986 w 1002674"/>
              <a:gd name="connsiteY6" fmla="*/ 548640 h 832758"/>
              <a:gd name="connsiteX7" fmla="*/ 19594 w 1002674"/>
              <a:gd name="connsiteY7" fmla="*/ 610689 h 832758"/>
              <a:gd name="connsiteX8" fmla="*/ 0 w 1002674"/>
              <a:gd name="connsiteY8" fmla="*/ 666206 h 832758"/>
              <a:gd name="connsiteX9" fmla="*/ 26126 w 1002674"/>
              <a:gd name="connsiteY9" fmla="*/ 711926 h 832758"/>
              <a:gd name="connsiteX10" fmla="*/ 32657 w 1002674"/>
              <a:gd name="connsiteY10" fmla="*/ 721723 h 832758"/>
              <a:gd name="connsiteX11" fmla="*/ 58783 w 1002674"/>
              <a:gd name="connsiteY11" fmla="*/ 741318 h 832758"/>
              <a:gd name="connsiteX12" fmla="*/ 94706 w 1002674"/>
              <a:gd name="connsiteY12" fmla="*/ 764178 h 832758"/>
              <a:gd name="connsiteX13" fmla="*/ 120831 w 1002674"/>
              <a:gd name="connsiteY13" fmla="*/ 773975 h 832758"/>
              <a:gd name="connsiteX14" fmla="*/ 156754 w 1002674"/>
              <a:gd name="connsiteY14" fmla="*/ 777240 h 832758"/>
              <a:gd name="connsiteX15" fmla="*/ 290648 w 1002674"/>
              <a:gd name="connsiteY15" fmla="*/ 787038 h 832758"/>
              <a:gd name="connsiteX16" fmla="*/ 320040 w 1002674"/>
              <a:gd name="connsiteY16" fmla="*/ 796835 h 832758"/>
              <a:gd name="connsiteX17" fmla="*/ 365760 w 1002674"/>
              <a:gd name="connsiteY17" fmla="*/ 806632 h 832758"/>
              <a:gd name="connsiteX18" fmla="*/ 398417 w 1002674"/>
              <a:gd name="connsiteY18" fmla="*/ 816429 h 832758"/>
              <a:gd name="connsiteX19" fmla="*/ 444137 w 1002674"/>
              <a:gd name="connsiteY19" fmla="*/ 819695 h 832758"/>
              <a:gd name="connsiteX20" fmla="*/ 483326 w 1002674"/>
              <a:gd name="connsiteY20" fmla="*/ 826226 h 832758"/>
              <a:gd name="connsiteX21" fmla="*/ 542108 w 1002674"/>
              <a:gd name="connsiteY21" fmla="*/ 832758 h 832758"/>
              <a:gd name="connsiteX22" fmla="*/ 829491 w 1002674"/>
              <a:gd name="connsiteY22" fmla="*/ 829492 h 832758"/>
              <a:gd name="connsiteX23" fmla="*/ 852351 w 1002674"/>
              <a:gd name="connsiteY23" fmla="*/ 826226 h 832758"/>
              <a:gd name="connsiteX24" fmla="*/ 881743 w 1002674"/>
              <a:gd name="connsiteY24" fmla="*/ 803366 h 832758"/>
              <a:gd name="connsiteX25" fmla="*/ 914400 w 1002674"/>
              <a:gd name="connsiteY25" fmla="*/ 793569 h 832758"/>
              <a:gd name="connsiteX26" fmla="*/ 924197 w 1002674"/>
              <a:gd name="connsiteY26" fmla="*/ 787038 h 832758"/>
              <a:gd name="connsiteX27" fmla="*/ 933994 w 1002674"/>
              <a:gd name="connsiteY27" fmla="*/ 783772 h 832758"/>
              <a:gd name="connsiteX28" fmla="*/ 940526 w 1002674"/>
              <a:gd name="connsiteY28" fmla="*/ 777240 h 832758"/>
              <a:gd name="connsiteX29" fmla="*/ 960120 w 1002674"/>
              <a:gd name="connsiteY29" fmla="*/ 764178 h 832758"/>
              <a:gd name="connsiteX30" fmla="*/ 966651 w 1002674"/>
              <a:gd name="connsiteY30" fmla="*/ 747849 h 832758"/>
              <a:gd name="connsiteX31" fmla="*/ 973183 w 1002674"/>
              <a:gd name="connsiteY31" fmla="*/ 728255 h 832758"/>
              <a:gd name="connsiteX32" fmla="*/ 999308 w 1002674"/>
              <a:gd name="connsiteY32" fmla="*/ 721723 h 832758"/>
              <a:gd name="connsiteX33" fmla="*/ 996043 w 1002674"/>
              <a:gd name="connsiteY33" fmla="*/ 633549 h 832758"/>
              <a:gd name="connsiteX34" fmla="*/ 986246 w 1002674"/>
              <a:gd name="connsiteY34" fmla="*/ 623752 h 832758"/>
              <a:gd name="connsiteX35" fmla="*/ 950323 w 1002674"/>
              <a:gd name="connsiteY35" fmla="*/ 515983 h 832758"/>
              <a:gd name="connsiteX36" fmla="*/ 904603 w 1002674"/>
              <a:gd name="connsiteY36" fmla="*/ 388620 h 832758"/>
              <a:gd name="connsiteX37" fmla="*/ 826226 w 1002674"/>
              <a:gd name="connsiteY37" fmla="*/ 244929 h 832758"/>
              <a:gd name="connsiteX38" fmla="*/ 764177 w 1002674"/>
              <a:gd name="connsiteY38" fmla="*/ 169818 h 832758"/>
              <a:gd name="connsiteX39" fmla="*/ 702128 w 1002674"/>
              <a:gd name="connsiteY39" fmla="*/ 140426 h 832758"/>
              <a:gd name="connsiteX40" fmla="*/ 636814 w 1002674"/>
              <a:gd name="connsiteY40" fmla="*/ 133895 h 832758"/>
              <a:gd name="connsiteX41" fmla="*/ 535577 w 1002674"/>
              <a:gd name="connsiteY41" fmla="*/ 143692 h 832758"/>
              <a:gd name="connsiteX42" fmla="*/ 489857 w 1002674"/>
              <a:gd name="connsiteY42" fmla="*/ 114300 h 832758"/>
              <a:gd name="connsiteX43" fmla="*/ 437606 w 1002674"/>
              <a:gd name="connsiteY43" fmla="*/ 0 h 832758"/>
              <a:gd name="connsiteX44" fmla="*/ 404948 w 1002674"/>
              <a:gd name="connsiteY44" fmla="*/ 114300 h 832758"/>
              <a:gd name="connsiteX45" fmla="*/ 404948 w 1002674"/>
              <a:gd name="connsiteY45" fmla="*/ 114300 h 832758"/>
              <a:gd name="connsiteX46" fmla="*/ 313508 w 1002674"/>
              <a:gd name="connsiteY46" fmla="*/ 143692 h 832758"/>
              <a:gd name="connsiteX0" fmla="*/ 313508 w 1002674"/>
              <a:gd name="connsiteY0" fmla="*/ 143692 h 832758"/>
              <a:gd name="connsiteX1" fmla="*/ 251460 w 1002674"/>
              <a:gd name="connsiteY1" fmla="*/ 244929 h 832758"/>
              <a:gd name="connsiteX2" fmla="*/ 235131 w 1002674"/>
              <a:gd name="connsiteY2" fmla="*/ 277586 h 832758"/>
              <a:gd name="connsiteX3" fmla="*/ 192677 w 1002674"/>
              <a:gd name="connsiteY3" fmla="*/ 339635 h 832758"/>
              <a:gd name="connsiteX4" fmla="*/ 140426 w 1002674"/>
              <a:gd name="connsiteY4" fmla="*/ 408215 h 832758"/>
              <a:gd name="connsiteX5" fmla="*/ 88174 w 1002674"/>
              <a:gd name="connsiteY5" fmla="*/ 476795 h 832758"/>
              <a:gd name="connsiteX6" fmla="*/ 48986 w 1002674"/>
              <a:gd name="connsiteY6" fmla="*/ 548640 h 832758"/>
              <a:gd name="connsiteX7" fmla="*/ 19594 w 1002674"/>
              <a:gd name="connsiteY7" fmla="*/ 610689 h 832758"/>
              <a:gd name="connsiteX8" fmla="*/ 0 w 1002674"/>
              <a:gd name="connsiteY8" fmla="*/ 666206 h 832758"/>
              <a:gd name="connsiteX9" fmla="*/ 26126 w 1002674"/>
              <a:gd name="connsiteY9" fmla="*/ 711926 h 832758"/>
              <a:gd name="connsiteX10" fmla="*/ 32657 w 1002674"/>
              <a:gd name="connsiteY10" fmla="*/ 721723 h 832758"/>
              <a:gd name="connsiteX11" fmla="*/ 58783 w 1002674"/>
              <a:gd name="connsiteY11" fmla="*/ 741318 h 832758"/>
              <a:gd name="connsiteX12" fmla="*/ 94706 w 1002674"/>
              <a:gd name="connsiteY12" fmla="*/ 764178 h 832758"/>
              <a:gd name="connsiteX13" fmla="*/ 120831 w 1002674"/>
              <a:gd name="connsiteY13" fmla="*/ 773975 h 832758"/>
              <a:gd name="connsiteX14" fmla="*/ 156754 w 1002674"/>
              <a:gd name="connsiteY14" fmla="*/ 777240 h 832758"/>
              <a:gd name="connsiteX15" fmla="*/ 290648 w 1002674"/>
              <a:gd name="connsiteY15" fmla="*/ 787038 h 832758"/>
              <a:gd name="connsiteX16" fmla="*/ 320040 w 1002674"/>
              <a:gd name="connsiteY16" fmla="*/ 796835 h 832758"/>
              <a:gd name="connsiteX17" fmla="*/ 365760 w 1002674"/>
              <a:gd name="connsiteY17" fmla="*/ 806632 h 832758"/>
              <a:gd name="connsiteX18" fmla="*/ 398417 w 1002674"/>
              <a:gd name="connsiteY18" fmla="*/ 816429 h 832758"/>
              <a:gd name="connsiteX19" fmla="*/ 444137 w 1002674"/>
              <a:gd name="connsiteY19" fmla="*/ 819695 h 832758"/>
              <a:gd name="connsiteX20" fmla="*/ 483326 w 1002674"/>
              <a:gd name="connsiteY20" fmla="*/ 826226 h 832758"/>
              <a:gd name="connsiteX21" fmla="*/ 542108 w 1002674"/>
              <a:gd name="connsiteY21" fmla="*/ 832758 h 832758"/>
              <a:gd name="connsiteX22" fmla="*/ 829491 w 1002674"/>
              <a:gd name="connsiteY22" fmla="*/ 829492 h 832758"/>
              <a:gd name="connsiteX23" fmla="*/ 852351 w 1002674"/>
              <a:gd name="connsiteY23" fmla="*/ 826226 h 832758"/>
              <a:gd name="connsiteX24" fmla="*/ 881743 w 1002674"/>
              <a:gd name="connsiteY24" fmla="*/ 803366 h 832758"/>
              <a:gd name="connsiteX25" fmla="*/ 914400 w 1002674"/>
              <a:gd name="connsiteY25" fmla="*/ 793569 h 832758"/>
              <a:gd name="connsiteX26" fmla="*/ 924197 w 1002674"/>
              <a:gd name="connsiteY26" fmla="*/ 787038 h 832758"/>
              <a:gd name="connsiteX27" fmla="*/ 933994 w 1002674"/>
              <a:gd name="connsiteY27" fmla="*/ 783772 h 832758"/>
              <a:gd name="connsiteX28" fmla="*/ 940526 w 1002674"/>
              <a:gd name="connsiteY28" fmla="*/ 777240 h 832758"/>
              <a:gd name="connsiteX29" fmla="*/ 960120 w 1002674"/>
              <a:gd name="connsiteY29" fmla="*/ 764178 h 832758"/>
              <a:gd name="connsiteX30" fmla="*/ 966651 w 1002674"/>
              <a:gd name="connsiteY30" fmla="*/ 747849 h 832758"/>
              <a:gd name="connsiteX31" fmla="*/ 973183 w 1002674"/>
              <a:gd name="connsiteY31" fmla="*/ 728255 h 832758"/>
              <a:gd name="connsiteX32" fmla="*/ 999308 w 1002674"/>
              <a:gd name="connsiteY32" fmla="*/ 721723 h 832758"/>
              <a:gd name="connsiteX33" fmla="*/ 996043 w 1002674"/>
              <a:gd name="connsiteY33" fmla="*/ 633549 h 832758"/>
              <a:gd name="connsiteX34" fmla="*/ 986246 w 1002674"/>
              <a:gd name="connsiteY34" fmla="*/ 623752 h 832758"/>
              <a:gd name="connsiteX35" fmla="*/ 950323 w 1002674"/>
              <a:gd name="connsiteY35" fmla="*/ 515983 h 832758"/>
              <a:gd name="connsiteX36" fmla="*/ 904603 w 1002674"/>
              <a:gd name="connsiteY36" fmla="*/ 388620 h 832758"/>
              <a:gd name="connsiteX37" fmla="*/ 826226 w 1002674"/>
              <a:gd name="connsiteY37" fmla="*/ 244929 h 832758"/>
              <a:gd name="connsiteX38" fmla="*/ 764177 w 1002674"/>
              <a:gd name="connsiteY38" fmla="*/ 169818 h 832758"/>
              <a:gd name="connsiteX39" fmla="*/ 702128 w 1002674"/>
              <a:gd name="connsiteY39" fmla="*/ 140426 h 832758"/>
              <a:gd name="connsiteX40" fmla="*/ 636814 w 1002674"/>
              <a:gd name="connsiteY40" fmla="*/ 133895 h 832758"/>
              <a:gd name="connsiteX41" fmla="*/ 535577 w 1002674"/>
              <a:gd name="connsiteY41" fmla="*/ 143692 h 832758"/>
              <a:gd name="connsiteX42" fmla="*/ 489857 w 1002674"/>
              <a:gd name="connsiteY42" fmla="*/ 114300 h 832758"/>
              <a:gd name="connsiteX43" fmla="*/ 437606 w 1002674"/>
              <a:gd name="connsiteY43" fmla="*/ 0 h 832758"/>
              <a:gd name="connsiteX44" fmla="*/ 404948 w 1002674"/>
              <a:gd name="connsiteY44" fmla="*/ 114300 h 832758"/>
              <a:gd name="connsiteX45" fmla="*/ 369025 w 1002674"/>
              <a:gd name="connsiteY45" fmla="*/ 114300 h 832758"/>
              <a:gd name="connsiteX46" fmla="*/ 313508 w 1002674"/>
              <a:gd name="connsiteY46" fmla="*/ 143692 h 832758"/>
              <a:gd name="connsiteX0" fmla="*/ 313508 w 1002674"/>
              <a:gd name="connsiteY0" fmla="*/ 143692 h 832758"/>
              <a:gd name="connsiteX1" fmla="*/ 251460 w 1002674"/>
              <a:gd name="connsiteY1" fmla="*/ 244929 h 832758"/>
              <a:gd name="connsiteX2" fmla="*/ 235131 w 1002674"/>
              <a:gd name="connsiteY2" fmla="*/ 277586 h 832758"/>
              <a:gd name="connsiteX3" fmla="*/ 192677 w 1002674"/>
              <a:gd name="connsiteY3" fmla="*/ 339635 h 832758"/>
              <a:gd name="connsiteX4" fmla="*/ 140426 w 1002674"/>
              <a:gd name="connsiteY4" fmla="*/ 408215 h 832758"/>
              <a:gd name="connsiteX5" fmla="*/ 88174 w 1002674"/>
              <a:gd name="connsiteY5" fmla="*/ 476795 h 832758"/>
              <a:gd name="connsiteX6" fmla="*/ 48986 w 1002674"/>
              <a:gd name="connsiteY6" fmla="*/ 548640 h 832758"/>
              <a:gd name="connsiteX7" fmla="*/ 19594 w 1002674"/>
              <a:gd name="connsiteY7" fmla="*/ 610689 h 832758"/>
              <a:gd name="connsiteX8" fmla="*/ 0 w 1002674"/>
              <a:gd name="connsiteY8" fmla="*/ 666206 h 832758"/>
              <a:gd name="connsiteX9" fmla="*/ 26126 w 1002674"/>
              <a:gd name="connsiteY9" fmla="*/ 711926 h 832758"/>
              <a:gd name="connsiteX10" fmla="*/ 32657 w 1002674"/>
              <a:gd name="connsiteY10" fmla="*/ 721723 h 832758"/>
              <a:gd name="connsiteX11" fmla="*/ 58783 w 1002674"/>
              <a:gd name="connsiteY11" fmla="*/ 741318 h 832758"/>
              <a:gd name="connsiteX12" fmla="*/ 94706 w 1002674"/>
              <a:gd name="connsiteY12" fmla="*/ 764178 h 832758"/>
              <a:gd name="connsiteX13" fmla="*/ 120831 w 1002674"/>
              <a:gd name="connsiteY13" fmla="*/ 773975 h 832758"/>
              <a:gd name="connsiteX14" fmla="*/ 156754 w 1002674"/>
              <a:gd name="connsiteY14" fmla="*/ 777240 h 832758"/>
              <a:gd name="connsiteX15" fmla="*/ 290648 w 1002674"/>
              <a:gd name="connsiteY15" fmla="*/ 787038 h 832758"/>
              <a:gd name="connsiteX16" fmla="*/ 320040 w 1002674"/>
              <a:gd name="connsiteY16" fmla="*/ 796835 h 832758"/>
              <a:gd name="connsiteX17" fmla="*/ 365760 w 1002674"/>
              <a:gd name="connsiteY17" fmla="*/ 806632 h 832758"/>
              <a:gd name="connsiteX18" fmla="*/ 398417 w 1002674"/>
              <a:gd name="connsiteY18" fmla="*/ 816429 h 832758"/>
              <a:gd name="connsiteX19" fmla="*/ 444137 w 1002674"/>
              <a:gd name="connsiteY19" fmla="*/ 819695 h 832758"/>
              <a:gd name="connsiteX20" fmla="*/ 483326 w 1002674"/>
              <a:gd name="connsiteY20" fmla="*/ 826226 h 832758"/>
              <a:gd name="connsiteX21" fmla="*/ 542108 w 1002674"/>
              <a:gd name="connsiteY21" fmla="*/ 832758 h 832758"/>
              <a:gd name="connsiteX22" fmla="*/ 829491 w 1002674"/>
              <a:gd name="connsiteY22" fmla="*/ 829492 h 832758"/>
              <a:gd name="connsiteX23" fmla="*/ 852351 w 1002674"/>
              <a:gd name="connsiteY23" fmla="*/ 826226 h 832758"/>
              <a:gd name="connsiteX24" fmla="*/ 881743 w 1002674"/>
              <a:gd name="connsiteY24" fmla="*/ 803366 h 832758"/>
              <a:gd name="connsiteX25" fmla="*/ 914400 w 1002674"/>
              <a:gd name="connsiteY25" fmla="*/ 793569 h 832758"/>
              <a:gd name="connsiteX26" fmla="*/ 924197 w 1002674"/>
              <a:gd name="connsiteY26" fmla="*/ 787038 h 832758"/>
              <a:gd name="connsiteX27" fmla="*/ 933994 w 1002674"/>
              <a:gd name="connsiteY27" fmla="*/ 783772 h 832758"/>
              <a:gd name="connsiteX28" fmla="*/ 940526 w 1002674"/>
              <a:gd name="connsiteY28" fmla="*/ 777240 h 832758"/>
              <a:gd name="connsiteX29" fmla="*/ 960120 w 1002674"/>
              <a:gd name="connsiteY29" fmla="*/ 764178 h 832758"/>
              <a:gd name="connsiteX30" fmla="*/ 966651 w 1002674"/>
              <a:gd name="connsiteY30" fmla="*/ 747849 h 832758"/>
              <a:gd name="connsiteX31" fmla="*/ 973183 w 1002674"/>
              <a:gd name="connsiteY31" fmla="*/ 728255 h 832758"/>
              <a:gd name="connsiteX32" fmla="*/ 999308 w 1002674"/>
              <a:gd name="connsiteY32" fmla="*/ 721723 h 832758"/>
              <a:gd name="connsiteX33" fmla="*/ 996043 w 1002674"/>
              <a:gd name="connsiteY33" fmla="*/ 633549 h 832758"/>
              <a:gd name="connsiteX34" fmla="*/ 986246 w 1002674"/>
              <a:gd name="connsiteY34" fmla="*/ 623752 h 832758"/>
              <a:gd name="connsiteX35" fmla="*/ 950323 w 1002674"/>
              <a:gd name="connsiteY35" fmla="*/ 515983 h 832758"/>
              <a:gd name="connsiteX36" fmla="*/ 904603 w 1002674"/>
              <a:gd name="connsiteY36" fmla="*/ 388620 h 832758"/>
              <a:gd name="connsiteX37" fmla="*/ 826226 w 1002674"/>
              <a:gd name="connsiteY37" fmla="*/ 244929 h 832758"/>
              <a:gd name="connsiteX38" fmla="*/ 764177 w 1002674"/>
              <a:gd name="connsiteY38" fmla="*/ 169818 h 832758"/>
              <a:gd name="connsiteX39" fmla="*/ 702128 w 1002674"/>
              <a:gd name="connsiteY39" fmla="*/ 140426 h 832758"/>
              <a:gd name="connsiteX40" fmla="*/ 636814 w 1002674"/>
              <a:gd name="connsiteY40" fmla="*/ 133895 h 832758"/>
              <a:gd name="connsiteX41" fmla="*/ 538843 w 1002674"/>
              <a:gd name="connsiteY41" fmla="*/ 127363 h 832758"/>
              <a:gd name="connsiteX42" fmla="*/ 489857 w 1002674"/>
              <a:gd name="connsiteY42" fmla="*/ 114300 h 832758"/>
              <a:gd name="connsiteX43" fmla="*/ 437606 w 1002674"/>
              <a:gd name="connsiteY43" fmla="*/ 0 h 832758"/>
              <a:gd name="connsiteX44" fmla="*/ 404948 w 1002674"/>
              <a:gd name="connsiteY44" fmla="*/ 114300 h 832758"/>
              <a:gd name="connsiteX45" fmla="*/ 369025 w 1002674"/>
              <a:gd name="connsiteY45" fmla="*/ 114300 h 832758"/>
              <a:gd name="connsiteX46" fmla="*/ 313508 w 1002674"/>
              <a:gd name="connsiteY46" fmla="*/ 143692 h 832758"/>
              <a:gd name="connsiteX0" fmla="*/ 313508 w 1002674"/>
              <a:gd name="connsiteY0" fmla="*/ 35923 h 724989"/>
              <a:gd name="connsiteX1" fmla="*/ 251460 w 1002674"/>
              <a:gd name="connsiteY1" fmla="*/ 137160 h 724989"/>
              <a:gd name="connsiteX2" fmla="*/ 235131 w 1002674"/>
              <a:gd name="connsiteY2" fmla="*/ 169817 h 724989"/>
              <a:gd name="connsiteX3" fmla="*/ 192677 w 1002674"/>
              <a:gd name="connsiteY3" fmla="*/ 231866 h 724989"/>
              <a:gd name="connsiteX4" fmla="*/ 140426 w 1002674"/>
              <a:gd name="connsiteY4" fmla="*/ 300446 h 724989"/>
              <a:gd name="connsiteX5" fmla="*/ 88174 w 1002674"/>
              <a:gd name="connsiteY5" fmla="*/ 369026 h 724989"/>
              <a:gd name="connsiteX6" fmla="*/ 48986 w 1002674"/>
              <a:gd name="connsiteY6" fmla="*/ 440871 h 724989"/>
              <a:gd name="connsiteX7" fmla="*/ 19594 w 1002674"/>
              <a:gd name="connsiteY7" fmla="*/ 502920 h 724989"/>
              <a:gd name="connsiteX8" fmla="*/ 0 w 1002674"/>
              <a:gd name="connsiteY8" fmla="*/ 558437 h 724989"/>
              <a:gd name="connsiteX9" fmla="*/ 26126 w 1002674"/>
              <a:gd name="connsiteY9" fmla="*/ 604157 h 724989"/>
              <a:gd name="connsiteX10" fmla="*/ 32657 w 1002674"/>
              <a:gd name="connsiteY10" fmla="*/ 613954 h 724989"/>
              <a:gd name="connsiteX11" fmla="*/ 58783 w 1002674"/>
              <a:gd name="connsiteY11" fmla="*/ 633549 h 724989"/>
              <a:gd name="connsiteX12" fmla="*/ 94706 w 1002674"/>
              <a:gd name="connsiteY12" fmla="*/ 656409 h 724989"/>
              <a:gd name="connsiteX13" fmla="*/ 120831 w 1002674"/>
              <a:gd name="connsiteY13" fmla="*/ 666206 h 724989"/>
              <a:gd name="connsiteX14" fmla="*/ 156754 w 1002674"/>
              <a:gd name="connsiteY14" fmla="*/ 669471 h 724989"/>
              <a:gd name="connsiteX15" fmla="*/ 290648 w 1002674"/>
              <a:gd name="connsiteY15" fmla="*/ 679269 h 724989"/>
              <a:gd name="connsiteX16" fmla="*/ 320040 w 1002674"/>
              <a:gd name="connsiteY16" fmla="*/ 689066 h 724989"/>
              <a:gd name="connsiteX17" fmla="*/ 365760 w 1002674"/>
              <a:gd name="connsiteY17" fmla="*/ 698863 h 724989"/>
              <a:gd name="connsiteX18" fmla="*/ 398417 w 1002674"/>
              <a:gd name="connsiteY18" fmla="*/ 708660 h 724989"/>
              <a:gd name="connsiteX19" fmla="*/ 444137 w 1002674"/>
              <a:gd name="connsiteY19" fmla="*/ 711926 h 724989"/>
              <a:gd name="connsiteX20" fmla="*/ 483326 w 1002674"/>
              <a:gd name="connsiteY20" fmla="*/ 718457 h 724989"/>
              <a:gd name="connsiteX21" fmla="*/ 542108 w 1002674"/>
              <a:gd name="connsiteY21" fmla="*/ 724989 h 724989"/>
              <a:gd name="connsiteX22" fmla="*/ 829491 w 1002674"/>
              <a:gd name="connsiteY22" fmla="*/ 721723 h 724989"/>
              <a:gd name="connsiteX23" fmla="*/ 852351 w 1002674"/>
              <a:gd name="connsiteY23" fmla="*/ 718457 h 724989"/>
              <a:gd name="connsiteX24" fmla="*/ 881743 w 1002674"/>
              <a:gd name="connsiteY24" fmla="*/ 695597 h 724989"/>
              <a:gd name="connsiteX25" fmla="*/ 914400 w 1002674"/>
              <a:gd name="connsiteY25" fmla="*/ 685800 h 724989"/>
              <a:gd name="connsiteX26" fmla="*/ 924197 w 1002674"/>
              <a:gd name="connsiteY26" fmla="*/ 679269 h 724989"/>
              <a:gd name="connsiteX27" fmla="*/ 933994 w 1002674"/>
              <a:gd name="connsiteY27" fmla="*/ 676003 h 724989"/>
              <a:gd name="connsiteX28" fmla="*/ 940526 w 1002674"/>
              <a:gd name="connsiteY28" fmla="*/ 669471 h 724989"/>
              <a:gd name="connsiteX29" fmla="*/ 960120 w 1002674"/>
              <a:gd name="connsiteY29" fmla="*/ 656409 h 724989"/>
              <a:gd name="connsiteX30" fmla="*/ 966651 w 1002674"/>
              <a:gd name="connsiteY30" fmla="*/ 640080 h 724989"/>
              <a:gd name="connsiteX31" fmla="*/ 973183 w 1002674"/>
              <a:gd name="connsiteY31" fmla="*/ 620486 h 724989"/>
              <a:gd name="connsiteX32" fmla="*/ 999308 w 1002674"/>
              <a:gd name="connsiteY32" fmla="*/ 613954 h 724989"/>
              <a:gd name="connsiteX33" fmla="*/ 996043 w 1002674"/>
              <a:gd name="connsiteY33" fmla="*/ 525780 h 724989"/>
              <a:gd name="connsiteX34" fmla="*/ 986246 w 1002674"/>
              <a:gd name="connsiteY34" fmla="*/ 515983 h 724989"/>
              <a:gd name="connsiteX35" fmla="*/ 950323 w 1002674"/>
              <a:gd name="connsiteY35" fmla="*/ 408214 h 724989"/>
              <a:gd name="connsiteX36" fmla="*/ 904603 w 1002674"/>
              <a:gd name="connsiteY36" fmla="*/ 280851 h 724989"/>
              <a:gd name="connsiteX37" fmla="*/ 826226 w 1002674"/>
              <a:gd name="connsiteY37" fmla="*/ 137160 h 724989"/>
              <a:gd name="connsiteX38" fmla="*/ 764177 w 1002674"/>
              <a:gd name="connsiteY38" fmla="*/ 62049 h 724989"/>
              <a:gd name="connsiteX39" fmla="*/ 702128 w 1002674"/>
              <a:gd name="connsiteY39" fmla="*/ 32657 h 724989"/>
              <a:gd name="connsiteX40" fmla="*/ 636814 w 1002674"/>
              <a:gd name="connsiteY40" fmla="*/ 26126 h 724989"/>
              <a:gd name="connsiteX41" fmla="*/ 538843 w 1002674"/>
              <a:gd name="connsiteY41" fmla="*/ 19594 h 724989"/>
              <a:gd name="connsiteX42" fmla="*/ 489857 w 1002674"/>
              <a:gd name="connsiteY42" fmla="*/ 6531 h 724989"/>
              <a:gd name="connsiteX43" fmla="*/ 450669 w 1002674"/>
              <a:gd name="connsiteY43" fmla="*/ 0 h 724989"/>
              <a:gd name="connsiteX44" fmla="*/ 404948 w 1002674"/>
              <a:gd name="connsiteY44" fmla="*/ 6531 h 724989"/>
              <a:gd name="connsiteX45" fmla="*/ 369025 w 1002674"/>
              <a:gd name="connsiteY45" fmla="*/ 6531 h 724989"/>
              <a:gd name="connsiteX46" fmla="*/ 313508 w 1002674"/>
              <a:gd name="connsiteY46" fmla="*/ 35923 h 72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02674" h="724989">
                <a:moveTo>
                  <a:pt x="313508" y="35923"/>
                </a:moveTo>
                <a:lnTo>
                  <a:pt x="251460" y="137160"/>
                </a:lnTo>
                <a:lnTo>
                  <a:pt x="235131" y="169817"/>
                </a:lnTo>
                <a:lnTo>
                  <a:pt x="192677" y="231866"/>
                </a:lnTo>
                <a:lnTo>
                  <a:pt x="140426" y="300446"/>
                </a:lnTo>
                <a:lnTo>
                  <a:pt x="88174" y="369026"/>
                </a:lnTo>
                <a:lnTo>
                  <a:pt x="48986" y="440871"/>
                </a:lnTo>
                <a:lnTo>
                  <a:pt x="19594" y="502920"/>
                </a:lnTo>
                <a:lnTo>
                  <a:pt x="0" y="558437"/>
                </a:lnTo>
                <a:cubicBezTo>
                  <a:pt x="23014" y="604467"/>
                  <a:pt x="7124" y="577555"/>
                  <a:pt x="26126" y="604157"/>
                </a:cubicBezTo>
                <a:cubicBezTo>
                  <a:pt x="28407" y="607351"/>
                  <a:pt x="29740" y="611328"/>
                  <a:pt x="32657" y="613954"/>
                </a:cubicBezTo>
                <a:cubicBezTo>
                  <a:pt x="40748" y="621236"/>
                  <a:pt x="51085" y="625851"/>
                  <a:pt x="58783" y="633549"/>
                </a:cubicBezTo>
                <a:cubicBezTo>
                  <a:pt x="73870" y="648636"/>
                  <a:pt x="67811" y="644642"/>
                  <a:pt x="94706" y="656409"/>
                </a:cubicBezTo>
                <a:cubicBezTo>
                  <a:pt x="103227" y="660137"/>
                  <a:pt x="111730" y="664290"/>
                  <a:pt x="120831" y="666206"/>
                </a:cubicBezTo>
                <a:cubicBezTo>
                  <a:pt x="132597" y="668683"/>
                  <a:pt x="144761" y="668614"/>
                  <a:pt x="156754" y="669471"/>
                </a:cubicBezTo>
                <a:cubicBezTo>
                  <a:pt x="296006" y="679417"/>
                  <a:pt x="215576" y="671761"/>
                  <a:pt x="290648" y="679269"/>
                </a:cubicBezTo>
                <a:cubicBezTo>
                  <a:pt x="300445" y="682535"/>
                  <a:pt x="309913" y="687041"/>
                  <a:pt x="320040" y="689066"/>
                </a:cubicBezTo>
                <a:cubicBezTo>
                  <a:pt x="333743" y="691806"/>
                  <a:pt x="353491" y="695634"/>
                  <a:pt x="365760" y="698863"/>
                </a:cubicBezTo>
                <a:cubicBezTo>
                  <a:pt x="376751" y="701755"/>
                  <a:pt x="387207" y="706792"/>
                  <a:pt x="398417" y="708660"/>
                </a:cubicBezTo>
                <a:cubicBezTo>
                  <a:pt x="413488" y="711172"/>
                  <a:pt x="428927" y="710478"/>
                  <a:pt x="444137" y="711926"/>
                </a:cubicBezTo>
                <a:cubicBezTo>
                  <a:pt x="499577" y="717206"/>
                  <a:pt x="439918" y="712795"/>
                  <a:pt x="483326" y="718457"/>
                </a:cubicBezTo>
                <a:cubicBezTo>
                  <a:pt x="502875" y="721007"/>
                  <a:pt x="522514" y="722812"/>
                  <a:pt x="542108" y="724989"/>
                </a:cubicBezTo>
                <a:lnTo>
                  <a:pt x="829491" y="721723"/>
                </a:lnTo>
                <a:cubicBezTo>
                  <a:pt x="837187" y="721561"/>
                  <a:pt x="845167" y="721220"/>
                  <a:pt x="852351" y="718457"/>
                </a:cubicBezTo>
                <a:cubicBezTo>
                  <a:pt x="888988" y="704366"/>
                  <a:pt x="858630" y="710043"/>
                  <a:pt x="881743" y="695597"/>
                </a:cubicBezTo>
                <a:cubicBezTo>
                  <a:pt x="891851" y="689279"/>
                  <a:pt x="903093" y="688062"/>
                  <a:pt x="914400" y="685800"/>
                </a:cubicBezTo>
                <a:cubicBezTo>
                  <a:pt x="917666" y="683623"/>
                  <a:pt x="920687" y="681024"/>
                  <a:pt x="924197" y="679269"/>
                </a:cubicBezTo>
                <a:cubicBezTo>
                  <a:pt x="927276" y="677730"/>
                  <a:pt x="931042" y="677774"/>
                  <a:pt x="933994" y="676003"/>
                </a:cubicBezTo>
                <a:cubicBezTo>
                  <a:pt x="936634" y="674419"/>
                  <a:pt x="938063" y="671318"/>
                  <a:pt x="940526" y="669471"/>
                </a:cubicBezTo>
                <a:cubicBezTo>
                  <a:pt x="946806" y="664761"/>
                  <a:pt x="953589" y="660763"/>
                  <a:pt x="960120" y="656409"/>
                </a:cubicBezTo>
                <a:cubicBezTo>
                  <a:pt x="962297" y="650966"/>
                  <a:pt x="964797" y="645641"/>
                  <a:pt x="966651" y="640080"/>
                </a:cubicBezTo>
                <a:cubicBezTo>
                  <a:pt x="974361" y="616950"/>
                  <a:pt x="965820" y="635210"/>
                  <a:pt x="973183" y="620486"/>
                </a:cubicBezTo>
                <a:lnTo>
                  <a:pt x="999308" y="613954"/>
                </a:lnTo>
                <a:cubicBezTo>
                  <a:pt x="1002298" y="578077"/>
                  <a:pt x="1006372" y="562967"/>
                  <a:pt x="996043" y="525780"/>
                </a:cubicBezTo>
                <a:cubicBezTo>
                  <a:pt x="994807" y="521330"/>
                  <a:pt x="986246" y="515983"/>
                  <a:pt x="986246" y="515983"/>
                </a:cubicBezTo>
                <a:lnTo>
                  <a:pt x="950323" y="408214"/>
                </a:lnTo>
                <a:lnTo>
                  <a:pt x="904603" y="280851"/>
                </a:lnTo>
                <a:lnTo>
                  <a:pt x="826226" y="137160"/>
                </a:lnTo>
                <a:lnTo>
                  <a:pt x="764177" y="62049"/>
                </a:lnTo>
                <a:lnTo>
                  <a:pt x="702128" y="32657"/>
                </a:lnTo>
                <a:lnTo>
                  <a:pt x="636814" y="26126"/>
                </a:lnTo>
                <a:lnTo>
                  <a:pt x="538843" y="19594"/>
                </a:lnTo>
                <a:cubicBezTo>
                  <a:pt x="500136" y="-8557"/>
                  <a:pt x="513700" y="14480"/>
                  <a:pt x="489857" y="6531"/>
                </a:cubicBezTo>
                <a:lnTo>
                  <a:pt x="450669" y="0"/>
                </a:lnTo>
                <a:lnTo>
                  <a:pt x="404948" y="6531"/>
                </a:lnTo>
                <a:lnTo>
                  <a:pt x="369025" y="6531"/>
                </a:lnTo>
                <a:lnTo>
                  <a:pt x="313508" y="3592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: 図形 88">
            <a:extLst>
              <a:ext uri="{FF2B5EF4-FFF2-40B4-BE49-F238E27FC236}">
                <a16:creationId xmlns:a16="http://schemas.microsoft.com/office/drawing/2014/main" id="{A6ADA862-65CC-4FB5-AD31-7A1BE7A3DAB0}"/>
              </a:ext>
            </a:extLst>
          </p:cNvPr>
          <p:cNvSpPr/>
          <p:nvPr/>
        </p:nvSpPr>
        <p:spPr>
          <a:xfrm>
            <a:off x="11843729" y="1371028"/>
            <a:ext cx="1874478" cy="1675668"/>
          </a:xfrm>
          <a:custGeom>
            <a:avLst/>
            <a:gdLst>
              <a:gd name="connsiteX0" fmla="*/ 384251 w 1874478"/>
              <a:gd name="connsiteY0" fmla="*/ 298516 h 1421145"/>
              <a:gd name="connsiteX1" fmla="*/ 384251 w 1874478"/>
              <a:gd name="connsiteY1" fmla="*/ 298516 h 1421145"/>
              <a:gd name="connsiteX2" fmla="*/ 371682 w 1874478"/>
              <a:gd name="connsiteY2" fmla="*/ 414780 h 1421145"/>
              <a:gd name="connsiteX3" fmla="*/ 365398 w 1874478"/>
              <a:gd name="connsiteY3" fmla="*/ 424207 h 1421145"/>
              <a:gd name="connsiteX4" fmla="*/ 362255 w 1874478"/>
              <a:gd name="connsiteY4" fmla="*/ 433633 h 1421145"/>
              <a:gd name="connsiteX5" fmla="*/ 355971 w 1874478"/>
              <a:gd name="connsiteY5" fmla="*/ 490194 h 1421145"/>
              <a:gd name="connsiteX6" fmla="*/ 352829 w 1874478"/>
              <a:gd name="connsiteY6" fmla="*/ 524759 h 1421145"/>
              <a:gd name="connsiteX7" fmla="*/ 346544 w 1874478"/>
              <a:gd name="connsiteY7" fmla="*/ 559324 h 1421145"/>
              <a:gd name="connsiteX8" fmla="*/ 343402 w 1874478"/>
              <a:gd name="connsiteY8" fmla="*/ 590747 h 1421145"/>
              <a:gd name="connsiteX9" fmla="*/ 330833 w 1874478"/>
              <a:gd name="connsiteY9" fmla="*/ 634739 h 1421145"/>
              <a:gd name="connsiteX10" fmla="*/ 305695 w 1874478"/>
              <a:gd name="connsiteY10" fmla="*/ 710153 h 1421145"/>
              <a:gd name="connsiteX11" fmla="*/ 277414 w 1874478"/>
              <a:gd name="connsiteY11" fmla="*/ 757287 h 1421145"/>
              <a:gd name="connsiteX12" fmla="*/ 239707 w 1874478"/>
              <a:gd name="connsiteY12" fmla="*/ 813848 h 1421145"/>
              <a:gd name="connsiteX13" fmla="*/ 230280 w 1874478"/>
              <a:gd name="connsiteY13" fmla="*/ 835844 h 1421145"/>
              <a:gd name="connsiteX14" fmla="*/ 217711 w 1874478"/>
              <a:gd name="connsiteY14" fmla="*/ 851555 h 1421145"/>
              <a:gd name="connsiteX15" fmla="*/ 176862 w 1874478"/>
              <a:gd name="connsiteY15" fmla="*/ 889262 h 1421145"/>
              <a:gd name="connsiteX16" fmla="*/ 98305 w 1874478"/>
              <a:gd name="connsiteY16" fmla="*/ 961534 h 1421145"/>
              <a:gd name="connsiteX17" fmla="*/ 51171 w 1874478"/>
              <a:gd name="connsiteY17" fmla="*/ 989815 h 1421145"/>
              <a:gd name="connsiteX18" fmla="*/ 13464 w 1874478"/>
              <a:gd name="connsiteY18" fmla="*/ 1018095 h 1421145"/>
              <a:gd name="connsiteX19" fmla="*/ 895 w 1874478"/>
              <a:gd name="connsiteY19" fmla="*/ 1027522 h 1421145"/>
              <a:gd name="connsiteX20" fmla="*/ 22891 w 1874478"/>
              <a:gd name="connsiteY20" fmla="*/ 1024380 h 1421145"/>
              <a:gd name="connsiteX21" fmla="*/ 92020 w 1874478"/>
              <a:gd name="connsiteY21" fmla="*/ 992957 h 1421145"/>
              <a:gd name="connsiteX22" fmla="*/ 148581 w 1874478"/>
              <a:gd name="connsiteY22" fmla="*/ 964677 h 1421145"/>
              <a:gd name="connsiteX23" fmla="*/ 167435 w 1874478"/>
              <a:gd name="connsiteY23" fmla="*/ 961534 h 1421145"/>
              <a:gd name="connsiteX24" fmla="*/ 186288 w 1874478"/>
              <a:gd name="connsiteY24" fmla="*/ 948965 h 1421145"/>
              <a:gd name="connsiteX25" fmla="*/ 217711 w 1874478"/>
              <a:gd name="connsiteY25" fmla="*/ 930112 h 1421145"/>
              <a:gd name="connsiteX26" fmla="*/ 233422 w 1874478"/>
              <a:gd name="connsiteY26" fmla="*/ 914400 h 1421145"/>
              <a:gd name="connsiteX27" fmla="*/ 245992 w 1874478"/>
              <a:gd name="connsiteY27" fmla="*/ 904974 h 1421145"/>
              <a:gd name="connsiteX28" fmla="*/ 255418 w 1874478"/>
              <a:gd name="connsiteY28" fmla="*/ 898689 h 1421145"/>
              <a:gd name="connsiteX29" fmla="*/ 267987 w 1874478"/>
              <a:gd name="connsiteY29" fmla="*/ 886120 h 1421145"/>
              <a:gd name="connsiteX30" fmla="*/ 296268 w 1874478"/>
              <a:gd name="connsiteY30" fmla="*/ 870409 h 1421145"/>
              <a:gd name="connsiteX31" fmla="*/ 318264 w 1874478"/>
              <a:gd name="connsiteY31" fmla="*/ 848413 h 1421145"/>
              <a:gd name="connsiteX32" fmla="*/ 324548 w 1874478"/>
              <a:gd name="connsiteY32" fmla="*/ 838986 h 1421145"/>
              <a:gd name="connsiteX33" fmla="*/ 343402 w 1874478"/>
              <a:gd name="connsiteY33" fmla="*/ 826417 h 1421145"/>
              <a:gd name="connsiteX34" fmla="*/ 374825 w 1874478"/>
              <a:gd name="connsiteY34" fmla="*/ 785567 h 1421145"/>
              <a:gd name="connsiteX35" fmla="*/ 387394 w 1874478"/>
              <a:gd name="connsiteY35" fmla="*/ 760429 h 1421145"/>
              <a:gd name="connsiteX36" fmla="*/ 368540 w 1874478"/>
              <a:gd name="connsiteY36" fmla="*/ 785567 h 1421145"/>
              <a:gd name="connsiteX37" fmla="*/ 352829 w 1874478"/>
              <a:gd name="connsiteY37" fmla="*/ 820132 h 1421145"/>
              <a:gd name="connsiteX38" fmla="*/ 349686 w 1874478"/>
              <a:gd name="connsiteY38" fmla="*/ 832701 h 1421145"/>
              <a:gd name="connsiteX39" fmla="*/ 321406 w 1874478"/>
              <a:gd name="connsiteY39" fmla="*/ 870409 h 1421145"/>
              <a:gd name="connsiteX40" fmla="*/ 286841 w 1874478"/>
              <a:gd name="connsiteY40" fmla="*/ 917543 h 1421145"/>
              <a:gd name="connsiteX41" fmla="*/ 271130 w 1874478"/>
              <a:gd name="connsiteY41" fmla="*/ 936396 h 1421145"/>
              <a:gd name="connsiteX42" fmla="*/ 242849 w 1874478"/>
              <a:gd name="connsiteY42" fmla="*/ 970961 h 1421145"/>
              <a:gd name="connsiteX43" fmla="*/ 145439 w 1874478"/>
              <a:gd name="connsiteY43" fmla="*/ 1068372 h 1421145"/>
              <a:gd name="connsiteX44" fmla="*/ 123443 w 1874478"/>
              <a:gd name="connsiteY44" fmla="*/ 1077798 h 1421145"/>
              <a:gd name="connsiteX45" fmla="*/ 73167 w 1874478"/>
              <a:gd name="connsiteY45" fmla="*/ 1118648 h 1421145"/>
              <a:gd name="connsiteX46" fmla="*/ 32317 w 1874478"/>
              <a:gd name="connsiteY46" fmla="*/ 1150070 h 1421145"/>
              <a:gd name="connsiteX47" fmla="*/ 22891 w 1874478"/>
              <a:gd name="connsiteY47" fmla="*/ 1162640 h 1421145"/>
              <a:gd name="connsiteX48" fmla="*/ 41744 w 1874478"/>
              <a:gd name="connsiteY48" fmla="*/ 1146928 h 1421145"/>
              <a:gd name="connsiteX49" fmla="*/ 54313 w 1874478"/>
              <a:gd name="connsiteY49" fmla="*/ 1140644 h 1421145"/>
              <a:gd name="connsiteX50" fmla="*/ 79451 w 1874478"/>
              <a:gd name="connsiteY50" fmla="*/ 1134359 h 1421145"/>
              <a:gd name="connsiteX51" fmla="*/ 107732 w 1874478"/>
              <a:gd name="connsiteY51" fmla="*/ 1124932 h 1421145"/>
              <a:gd name="connsiteX52" fmla="*/ 142297 w 1874478"/>
              <a:gd name="connsiteY52" fmla="*/ 1112363 h 1421145"/>
              <a:gd name="connsiteX53" fmla="*/ 223996 w 1874478"/>
              <a:gd name="connsiteY53" fmla="*/ 1052660 h 1421145"/>
              <a:gd name="connsiteX54" fmla="*/ 233422 w 1874478"/>
              <a:gd name="connsiteY54" fmla="*/ 1036949 h 1421145"/>
              <a:gd name="connsiteX55" fmla="*/ 296268 w 1874478"/>
              <a:gd name="connsiteY55" fmla="*/ 964677 h 1421145"/>
              <a:gd name="connsiteX56" fmla="*/ 365398 w 1874478"/>
              <a:gd name="connsiteY56" fmla="*/ 911258 h 1421145"/>
              <a:gd name="connsiteX57" fmla="*/ 387394 w 1874478"/>
              <a:gd name="connsiteY57" fmla="*/ 889262 h 1421145"/>
              <a:gd name="connsiteX58" fmla="*/ 415674 w 1874478"/>
              <a:gd name="connsiteY58" fmla="*/ 870409 h 1421145"/>
              <a:gd name="connsiteX59" fmla="*/ 428243 w 1874478"/>
              <a:gd name="connsiteY59" fmla="*/ 864124 h 1421145"/>
              <a:gd name="connsiteX60" fmla="*/ 428243 w 1874478"/>
              <a:gd name="connsiteY60" fmla="*/ 864124 h 1421145"/>
              <a:gd name="connsiteX61" fmla="*/ 421959 w 1874478"/>
              <a:gd name="connsiteY61" fmla="*/ 920685 h 1421145"/>
              <a:gd name="connsiteX62" fmla="*/ 403105 w 1874478"/>
              <a:gd name="connsiteY62" fmla="*/ 1033807 h 1421145"/>
              <a:gd name="connsiteX63" fmla="*/ 390536 w 1874478"/>
              <a:gd name="connsiteY63" fmla="*/ 1093510 h 1421145"/>
              <a:gd name="connsiteX64" fmla="*/ 327691 w 1874478"/>
              <a:gd name="connsiteY64" fmla="*/ 1225485 h 1421145"/>
              <a:gd name="connsiteX65" fmla="*/ 293126 w 1874478"/>
              <a:gd name="connsiteY65" fmla="*/ 1278903 h 1421145"/>
              <a:gd name="connsiteX66" fmla="*/ 283699 w 1874478"/>
              <a:gd name="connsiteY66" fmla="*/ 1288330 h 1421145"/>
              <a:gd name="connsiteX67" fmla="*/ 264845 w 1874478"/>
              <a:gd name="connsiteY67" fmla="*/ 1313468 h 1421145"/>
              <a:gd name="connsiteX68" fmla="*/ 233422 w 1874478"/>
              <a:gd name="connsiteY68" fmla="*/ 1344891 h 1421145"/>
              <a:gd name="connsiteX69" fmla="*/ 255418 w 1874478"/>
              <a:gd name="connsiteY69" fmla="*/ 1335464 h 1421145"/>
              <a:gd name="connsiteX70" fmla="*/ 324548 w 1874478"/>
              <a:gd name="connsiteY70" fmla="*/ 1263192 h 1421145"/>
              <a:gd name="connsiteX71" fmla="*/ 346544 w 1874478"/>
              <a:gd name="connsiteY71" fmla="*/ 1234912 h 1421145"/>
              <a:gd name="connsiteX72" fmla="*/ 418816 w 1874478"/>
              <a:gd name="connsiteY72" fmla="*/ 1159497 h 1421145"/>
              <a:gd name="connsiteX73" fmla="*/ 447097 w 1874478"/>
              <a:gd name="connsiteY73" fmla="*/ 1106079 h 1421145"/>
              <a:gd name="connsiteX74" fmla="*/ 475377 w 1874478"/>
              <a:gd name="connsiteY74" fmla="*/ 1068372 h 1421145"/>
              <a:gd name="connsiteX75" fmla="*/ 509942 w 1874478"/>
              <a:gd name="connsiteY75" fmla="*/ 1027522 h 1421145"/>
              <a:gd name="connsiteX76" fmla="*/ 513084 w 1874478"/>
              <a:gd name="connsiteY76" fmla="*/ 1018095 h 1421145"/>
              <a:gd name="connsiteX77" fmla="*/ 519369 w 1874478"/>
              <a:gd name="connsiteY77" fmla="*/ 1002384 h 1421145"/>
              <a:gd name="connsiteX78" fmla="*/ 538222 w 1874478"/>
              <a:gd name="connsiteY78" fmla="*/ 1109221 h 1421145"/>
              <a:gd name="connsiteX79" fmla="*/ 538222 w 1874478"/>
              <a:gd name="connsiteY79" fmla="*/ 1131217 h 1421145"/>
              <a:gd name="connsiteX80" fmla="*/ 535080 w 1874478"/>
              <a:gd name="connsiteY80" fmla="*/ 1212916 h 1421145"/>
              <a:gd name="connsiteX81" fmla="*/ 531938 w 1874478"/>
              <a:gd name="connsiteY81" fmla="*/ 1244339 h 1421145"/>
              <a:gd name="connsiteX82" fmla="*/ 487946 w 1874478"/>
              <a:gd name="connsiteY82" fmla="*/ 1326037 h 1421145"/>
              <a:gd name="connsiteX83" fmla="*/ 453381 w 1874478"/>
              <a:gd name="connsiteY83" fmla="*/ 1373172 h 1421145"/>
              <a:gd name="connsiteX84" fmla="*/ 434528 w 1874478"/>
              <a:gd name="connsiteY84" fmla="*/ 1388883 h 1421145"/>
              <a:gd name="connsiteX85" fmla="*/ 425101 w 1874478"/>
              <a:gd name="connsiteY85" fmla="*/ 1398310 h 1421145"/>
              <a:gd name="connsiteX86" fmla="*/ 434528 w 1874478"/>
              <a:gd name="connsiteY86" fmla="*/ 1395167 h 1421145"/>
              <a:gd name="connsiteX87" fmla="*/ 453381 w 1874478"/>
              <a:gd name="connsiteY87" fmla="*/ 1373172 h 1421145"/>
              <a:gd name="connsiteX88" fmla="*/ 478519 w 1874478"/>
              <a:gd name="connsiteY88" fmla="*/ 1351176 h 1421145"/>
              <a:gd name="connsiteX89" fmla="*/ 613637 w 1874478"/>
              <a:gd name="connsiteY89" fmla="*/ 1178351 h 1421145"/>
              <a:gd name="connsiteX90" fmla="*/ 717332 w 1874478"/>
              <a:gd name="connsiteY90" fmla="*/ 1077798 h 1421145"/>
              <a:gd name="connsiteX91" fmla="*/ 748754 w 1874478"/>
              <a:gd name="connsiteY91" fmla="*/ 1021237 h 1421145"/>
              <a:gd name="connsiteX92" fmla="*/ 764466 w 1874478"/>
              <a:gd name="connsiteY92" fmla="*/ 992957 h 1421145"/>
              <a:gd name="connsiteX93" fmla="*/ 755039 w 1874478"/>
              <a:gd name="connsiteY93" fmla="*/ 1216058 h 1421145"/>
              <a:gd name="connsiteX94" fmla="*/ 689051 w 1874478"/>
              <a:gd name="connsiteY94" fmla="*/ 1382598 h 1421145"/>
              <a:gd name="connsiteX95" fmla="*/ 648202 w 1874478"/>
              <a:gd name="connsiteY95" fmla="*/ 1410879 h 1421145"/>
              <a:gd name="connsiteX96" fmla="*/ 632491 w 1874478"/>
              <a:gd name="connsiteY96" fmla="*/ 1420306 h 1421145"/>
              <a:gd name="connsiteX97" fmla="*/ 795888 w 1874478"/>
              <a:gd name="connsiteY97" fmla="*/ 1288330 h 1421145"/>
              <a:gd name="connsiteX98" fmla="*/ 830453 w 1874478"/>
              <a:gd name="connsiteY98" fmla="*/ 1250623 h 1421145"/>
              <a:gd name="connsiteX99" fmla="*/ 890156 w 1874478"/>
              <a:gd name="connsiteY99" fmla="*/ 1118648 h 1421145"/>
              <a:gd name="connsiteX100" fmla="*/ 918437 w 1874478"/>
              <a:gd name="connsiteY100" fmla="*/ 1074656 h 1421145"/>
              <a:gd name="connsiteX101" fmla="*/ 937291 w 1874478"/>
              <a:gd name="connsiteY101" fmla="*/ 996099 h 1421145"/>
              <a:gd name="connsiteX102" fmla="*/ 981282 w 1874478"/>
              <a:gd name="connsiteY102" fmla="*/ 1109221 h 1421145"/>
              <a:gd name="connsiteX103" fmla="*/ 1012705 w 1874478"/>
              <a:gd name="connsiteY103" fmla="*/ 1187778 h 1421145"/>
              <a:gd name="connsiteX104" fmla="*/ 1081835 w 1874478"/>
              <a:gd name="connsiteY104" fmla="*/ 1310326 h 1421145"/>
              <a:gd name="connsiteX105" fmla="*/ 1141538 w 1874478"/>
              <a:gd name="connsiteY105" fmla="*/ 1370029 h 1421145"/>
              <a:gd name="connsiteX106" fmla="*/ 1194956 w 1874478"/>
              <a:gd name="connsiteY106" fmla="*/ 1398310 h 1421145"/>
              <a:gd name="connsiteX107" fmla="*/ 1213810 w 1874478"/>
              <a:gd name="connsiteY107" fmla="*/ 1404594 h 1421145"/>
              <a:gd name="connsiteX108" fmla="*/ 1226379 w 1874478"/>
              <a:gd name="connsiteY108" fmla="*/ 1410879 h 1421145"/>
              <a:gd name="connsiteX109" fmla="*/ 1122684 w 1874478"/>
              <a:gd name="connsiteY109" fmla="*/ 1307184 h 1421145"/>
              <a:gd name="connsiteX110" fmla="*/ 1103831 w 1874478"/>
              <a:gd name="connsiteY110" fmla="*/ 1282046 h 1421145"/>
              <a:gd name="connsiteX111" fmla="*/ 1088119 w 1874478"/>
              <a:gd name="connsiteY111" fmla="*/ 1244339 h 1421145"/>
              <a:gd name="connsiteX112" fmla="*/ 1084977 w 1874478"/>
              <a:gd name="connsiteY112" fmla="*/ 1005526 h 1421145"/>
              <a:gd name="connsiteX113" fmla="*/ 1138396 w 1874478"/>
              <a:gd name="connsiteY113" fmla="*/ 1080941 h 1421145"/>
              <a:gd name="connsiteX114" fmla="*/ 1194956 w 1874478"/>
              <a:gd name="connsiteY114" fmla="*/ 1146928 h 1421145"/>
              <a:gd name="connsiteX115" fmla="*/ 1267229 w 1874478"/>
              <a:gd name="connsiteY115" fmla="*/ 1222343 h 1421145"/>
              <a:gd name="connsiteX116" fmla="*/ 1370923 w 1874478"/>
              <a:gd name="connsiteY116" fmla="*/ 1291473 h 1421145"/>
              <a:gd name="connsiteX117" fmla="*/ 1408631 w 1874478"/>
              <a:gd name="connsiteY117" fmla="*/ 1300899 h 1421145"/>
              <a:gd name="connsiteX118" fmla="*/ 1471476 w 1874478"/>
              <a:gd name="connsiteY118" fmla="*/ 1310326 h 1421145"/>
              <a:gd name="connsiteX119" fmla="*/ 1242091 w 1874478"/>
              <a:gd name="connsiteY119" fmla="*/ 1168924 h 1421145"/>
              <a:gd name="connsiteX120" fmla="*/ 1194956 w 1874478"/>
              <a:gd name="connsiteY120" fmla="*/ 1115506 h 1421145"/>
              <a:gd name="connsiteX121" fmla="*/ 1147822 w 1874478"/>
              <a:gd name="connsiteY121" fmla="*/ 1030664 h 1421145"/>
              <a:gd name="connsiteX122" fmla="*/ 1138396 w 1874478"/>
              <a:gd name="connsiteY122" fmla="*/ 986673 h 1421145"/>
              <a:gd name="connsiteX123" fmla="*/ 1135253 w 1874478"/>
              <a:gd name="connsiteY123" fmla="*/ 974103 h 1421145"/>
              <a:gd name="connsiteX124" fmla="*/ 1128969 w 1874478"/>
              <a:gd name="connsiteY124" fmla="*/ 964677 h 1421145"/>
              <a:gd name="connsiteX125" fmla="*/ 1204383 w 1874478"/>
              <a:gd name="connsiteY125" fmla="*/ 1033807 h 1421145"/>
              <a:gd name="connsiteX126" fmla="*/ 1493472 w 1874478"/>
              <a:gd name="connsiteY126" fmla="*/ 1212916 h 1421145"/>
              <a:gd name="connsiteX127" fmla="*/ 1638016 w 1874478"/>
              <a:gd name="connsiteY127" fmla="*/ 1241196 h 1421145"/>
              <a:gd name="connsiteX128" fmla="*/ 1521752 w 1874478"/>
              <a:gd name="connsiteY128" fmla="*/ 1128075 h 1421145"/>
              <a:gd name="connsiteX129" fmla="*/ 1430627 w 1874478"/>
              <a:gd name="connsiteY129" fmla="*/ 1055802 h 1421145"/>
              <a:gd name="connsiteX130" fmla="*/ 1330074 w 1874478"/>
              <a:gd name="connsiteY130" fmla="*/ 961534 h 1421145"/>
              <a:gd name="connsiteX131" fmla="*/ 1295509 w 1874478"/>
              <a:gd name="connsiteY131" fmla="*/ 920685 h 1421145"/>
              <a:gd name="connsiteX132" fmla="*/ 1286082 w 1874478"/>
              <a:gd name="connsiteY132" fmla="*/ 901831 h 1421145"/>
              <a:gd name="connsiteX133" fmla="*/ 1282940 w 1874478"/>
              <a:gd name="connsiteY133" fmla="*/ 892404 h 1421145"/>
              <a:gd name="connsiteX134" fmla="*/ 1308078 w 1874478"/>
              <a:gd name="connsiteY134" fmla="*/ 923827 h 1421145"/>
              <a:gd name="connsiteX135" fmla="*/ 1402346 w 1874478"/>
              <a:gd name="connsiteY135" fmla="*/ 1018095 h 1421145"/>
              <a:gd name="connsiteX136" fmla="*/ 1436911 w 1874478"/>
              <a:gd name="connsiteY136" fmla="*/ 1052660 h 1421145"/>
              <a:gd name="connsiteX137" fmla="*/ 1506041 w 1874478"/>
              <a:gd name="connsiteY137" fmla="*/ 1118648 h 1421145"/>
              <a:gd name="connsiteX138" fmla="*/ 1609736 w 1874478"/>
              <a:gd name="connsiteY138" fmla="*/ 1172066 h 1421145"/>
              <a:gd name="connsiteX139" fmla="*/ 1722858 w 1874478"/>
              <a:gd name="connsiteY139" fmla="*/ 1187778 h 1421145"/>
              <a:gd name="connsiteX140" fmla="*/ 1785703 w 1874478"/>
              <a:gd name="connsiteY140" fmla="*/ 1162640 h 1421145"/>
              <a:gd name="connsiteX141" fmla="*/ 1744853 w 1874478"/>
              <a:gd name="connsiteY141" fmla="*/ 1153213 h 1421145"/>
              <a:gd name="connsiteX142" fmla="*/ 1700862 w 1874478"/>
              <a:gd name="connsiteY142" fmla="*/ 1124932 h 1421145"/>
              <a:gd name="connsiteX143" fmla="*/ 1600309 w 1874478"/>
              <a:gd name="connsiteY143" fmla="*/ 1071514 h 1421145"/>
              <a:gd name="connsiteX144" fmla="*/ 1480903 w 1874478"/>
              <a:gd name="connsiteY144" fmla="*/ 980388 h 1421145"/>
              <a:gd name="connsiteX145" fmla="*/ 1386635 w 1874478"/>
              <a:gd name="connsiteY145" fmla="*/ 882978 h 1421145"/>
              <a:gd name="connsiteX146" fmla="*/ 1364639 w 1874478"/>
              <a:gd name="connsiteY146" fmla="*/ 854697 h 1421145"/>
              <a:gd name="connsiteX147" fmla="*/ 1358354 w 1874478"/>
              <a:gd name="connsiteY147" fmla="*/ 845270 h 1421145"/>
              <a:gd name="connsiteX148" fmla="*/ 1430627 w 1874478"/>
              <a:gd name="connsiteY148" fmla="*/ 917543 h 1421145"/>
              <a:gd name="connsiteX149" fmla="*/ 1468334 w 1874478"/>
              <a:gd name="connsiteY149" fmla="*/ 939539 h 1421145"/>
              <a:gd name="connsiteX150" fmla="*/ 1572029 w 1874478"/>
              <a:gd name="connsiteY150" fmla="*/ 1027522 h 1421145"/>
              <a:gd name="connsiteX151" fmla="*/ 1738569 w 1874478"/>
              <a:gd name="connsiteY151" fmla="*/ 1118648 h 1421145"/>
              <a:gd name="connsiteX152" fmla="*/ 1782561 w 1874478"/>
              <a:gd name="connsiteY152" fmla="*/ 1131217 h 1421145"/>
              <a:gd name="connsiteX153" fmla="*/ 1839121 w 1874478"/>
              <a:gd name="connsiteY153" fmla="*/ 1137501 h 1421145"/>
              <a:gd name="connsiteX154" fmla="*/ 1873686 w 1874478"/>
              <a:gd name="connsiteY154" fmla="*/ 1128075 h 1421145"/>
              <a:gd name="connsiteX155" fmla="*/ 1854833 w 1874478"/>
              <a:gd name="connsiteY155" fmla="*/ 1121790 h 1421145"/>
              <a:gd name="connsiteX156" fmla="*/ 1823410 w 1874478"/>
              <a:gd name="connsiteY156" fmla="*/ 1109221 h 1421145"/>
              <a:gd name="connsiteX157" fmla="*/ 1773134 w 1874478"/>
              <a:gd name="connsiteY157" fmla="*/ 1087225 h 1421145"/>
              <a:gd name="connsiteX158" fmla="*/ 1713431 w 1874478"/>
              <a:gd name="connsiteY158" fmla="*/ 1058945 h 1421145"/>
              <a:gd name="connsiteX159" fmla="*/ 1682008 w 1874478"/>
              <a:gd name="connsiteY159" fmla="*/ 1043233 h 1421145"/>
              <a:gd name="connsiteX160" fmla="*/ 1669439 w 1874478"/>
              <a:gd name="connsiteY160" fmla="*/ 1033807 h 1421145"/>
              <a:gd name="connsiteX161" fmla="*/ 1625447 w 1874478"/>
              <a:gd name="connsiteY161" fmla="*/ 1002384 h 1421145"/>
              <a:gd name="connsiteX162" fmla="*/ 1597167 w 1874478"/>
              <a:gd name="connsiteY162" fmla="*/ 970961 h 1421145"/>
              <a:gd name="connsiteX163" fmla="*/ 1550033 w 1874478"/>
              <a:gd name="connsiteY163" fmla="*/ 923827 h 1421145"/>
              <a:gd name="connsiteX164" fmla="*/ 1537464 w 1874478"/>
              <a:gd name="connsiteY164" fmla="*/ 895547 h 1421145"/>
              <a:gd name="connsiteX165" fmla="*/ 1524895 w 1874478"/>
              <a:gd name="connsiteY165" fmla="*/ 873551 h 1421145"/>
              <a:gd name="connsiteX166" fmla="*/ 1512326 w 1874478"/>
              <a:gd name="connsiteY166" fmla="*/ 854697 h 1421145"/>
              <a:gd name="connsiteX167" fmla="*/ 1490330 w 1874478"/>
              <a:gd name="connsiteY167" fmla="*/ 801279 h 1421145"/>
              <a:gd name="connsiteX168" fmla="*/ 1477761 w 1874478"/>
              <a:gd name="connsiteY168" fmla="*/ 782425 h 1421145"/>
              <a:gd name="connsiteX169" fmla="*/ 1468334 w 1874478"/>
              <a:gd name="connsiteY169" fmla="*/ 769856 h 1421145"/>
              <a:gd name="connsiteX170" fmla="*/ 1449480 w 1874478"/>
              <a:gd name="connsiteY170" fmla="*/ 738433 h 1421145"/>
              <a:gd name="connsiteX171" fmla="*/ 1446338 w 1874478"/>
              <a:gd name="connsiteY171" fmla="*/ 725864 h 1421145"/>
              <a:gd name="connsiteX172" fmla="*/ 1430627 w 1874478"/>
              <a:gd name="connsiteY172" fmla="*/ 685015 h 1421145"/>
              <a:gd name="connsiteX173" fmla="*/ 1424342 w 1874478"/>
              <a:gd name="connsiteY173" fmla="*/ 659877 h 1421145"/>
              <a:gd name="connsiteX174" fmla="*/ 1408631 w 1874478"/>
              <a:gd name="connsiteY174" fmla="*/ 637881 h 1421145"/>
              <a:gd name="connsiteX175" fmla="*/ 1399204 w 1874478"/>
              <a:gd name="connsiteY175" fmla="*/ 615885 h 1421145"/>
              <a:gd name="connsiteX176" fmla="*/ 1396062 w 1874478"/>
              <a:gd name="connsiteY176" fmla="*/ 606458 h 1421145"/>
              <a:gd name="connsiteX177" fmla="*/ 1389777 w 1874478"/>
              <a:gd name="connsiteY177" fmla="*/ 597031 h 1421145"/>
              <a:gd name="connsiteX178" fmla="*/ 1383493 w 1874478"/>
              <a:gd name="connsiteY178" fmla="*/ 578178 h 1421145"/>
              <a:gd name="connsiteX179" fmla="*/ 1370923 w 1874478"/>
              <a:gd name="connsiteY179" fmla="*/ 549897 h 1421145"/>
              <a:gd name="connsiteX180" fmla="*/ 1367781 w 1874478"/>
              <a:gd name="connsiteY180" fmla="*/ 496479 h 1421145"/>
              <a:gd name="connsiteX181" fmla="*/ 1361497 w 1874478"/>
              <a:gd name="connsiteY181" fmla="*/ 468198 h 1421145"/>
              <a:gd name="connsiteX182" fmla="*/ 1352070 w 1874478"/>
              <a:gd name="connsiteY182" fmla="*/ 439918 h 1421145"/>
              <a:gd name="connsiteX183" fmla="*/ 1352070 w 1874478"/>
              <a:gd name="connsiteY183" fmla="*/ 364503 h 1421145"/>
              <a:gd name="connsiteX184" fmla="*/ 1342643 w 1874478"/>
              <a:gd name="connsiteY184" fmla="*/ 207390 h 1421145"/>
              <a:gd name="connsiteX185" fmla="*/ 1339501 w 1874478"/>
              <a:gd name="connsiteY185" fmla="*/ 169683 h 1421145"/>
              <a:gd name="connsiteX186" fmla="*/ 1333216 w 1874478"/>
              <a:gd name="connsiteY186" fmla="*/ 153972 h 1421145"/>
              <a:gd name="connsiteX187" fmla="*/ 1330074 w 1874478"/>
              <a:gd name="connsiteY187" fmla="*/ 144545 h 1421145"/>
              <a:gd name="connsiteX188" fmla="*/ 1326932 w 1874478"/>
              <a:gd name="connsiteY188" fmla="*/ 131976 h 1421145"/>
              <a:gd name="connsiteX189" fmla="*/ 1320647 w 1874478"/>
              <a:gd name="connsiteY189" fmla="*/ 122549 h 1421145"/>
              <a:gd name="connsiteX190" fmla="*/ 1311220 w 1874478"/>
              <a:gd name="connsiteY190" fmla="*/ 100553 h 1421145"/>
              <a:gd name="connsiteX191" fmla="*/ 1301794 w 1874478"/>
              <a:gd name="connsiteY191" fmla="*/ 94268 h 1421145"/>
              <a:gd name="connsiteX192" fmla="*/ 1289225 w 1874478"/>
              <a:gd name="connsiteY192" fmla="*/ 75415 h 1421145"/>
              <a:gd name="connsiteX193" fmla="*/ 1276655 w 1874478"/>
              <a:gd name="connsiteY193" fmla="*/ 31423 h 1421145"/>
              <a:gd name="connsiteX194" fmla="*/ 1238948 w 1874478"/>
              <a:gd name="connsiteY194" fmla="*/ 6285 h 1421145"/>
              <a:gd name="connsiteX195" fmla="*/ 1223237 w 1874478"/>
              <a:gd name="connsiteY195" fmla="*/ 3143 h 1421145"/>
              <a:gd name="connsiteX196" fmla="*/ 1213810 w 1874478"/>
              <a:gd name="connsiteY196" fmla="*/ 0 h 1421145"/>
              <a:gd name="connsiteX197" fmla="*/ 1179245 w 1874478"/>
              <a:gd name="connsiteY197" fmla="*/ 0 h 1421145"/>
              <a:gd name="connsiteX198" fmla="*/ 996994 w 1874478"/>
              <a:gd name="connsiteY198" fmla="*/ 0 h 1421145"/>
              <a:gd name="connsiteX199" fmla="*/ 623064 w 1874478"/>
              <a:gd name="connsiteY199" fmla="*/ 28281 h 1421145"/>
              <a:gd name="connsiteX200" fmla="*/ 519369 w 1874478"/>
              <a:gd name="connsiteY200" fmla="*/ 28281 h 1421145"/>
              <a:gd name="connsiteX201" fmla="*/ 421959 w 1874478"/>
              <a:gd name="connsiteY201" fmla="*/ 81699 h 1421145"/>
              <a:gd name="connsiteX202" fmla="*/ 412532 w 1874478"/>
              <a:gd name="connsiteY202" fmla="*/ 125691 h 1421145"/>
              <a:gd name="connsiteX203" fmla="*/ 396820 w 1874478"/>
              <a:gd name="connsiteY203" fmla="*/ 182252 h 1421145"/>
              <a:gd name="connsiteX204" fmla="*/ 384251 w 1874478"/>
              <a:gd name="connsiteY204" fmla="*/ 298516 h 1421145"/>
              <a:gd name="connsiteX0" fmla="*/ 384251 w 1874478"/>
              <a:gd name="connsiteY0" fmla="*/ 443059 h 1565688"/>
              <a:gd name="connsiteX1" fmla="*/ 384251 w 1874478"/>
              <a:gd name="connsiteY1" fmla="*/ 443059 h 1565688"/>
              <a:gd name="connsiteX2" fmla="*/ 371682 w 1874478"/>
              <a:gd name="connsiteY2" fmla="*/ 559323 h 1565688"/>
              <a:gd name="connsiteX3" fmla="*/ 365398 w 1874478"/>
              <a:gd name="connsiteY3" fmla="*/ 568750 h 1565688"/>
              <a:gd name="connsiteX4" fmla="*/ 362255 w 1874478"/>
              <a:gd name="connsiteY4" fmla="*/ 578176 h 1565688"/>
              <a:gd name="connsiteX5" fmla="*/ 355971 w 1874478"/>
              <a:gd name="connsiteY5" fmla="*/ 634737 h 1565688"/>
              <a:gd name="connsiteX6" fmla="*/ 352829 w 1874478"/>
              <a:gd name="connsiteY6" fmla="*/ 669302 h 1565688"/>
              <a:gd name="connsiteX7" fmla="*/ 346544 w 1874478"/>
              <a:gd name="connsiteY7" fmla="*/ 703867 h 1565688"/>
              <a:gd name="connsiteX8" fmla="*/ 343402 w 1874478"/>
              <a:gd name="connsiteY8" fmla="*/ 735290 h 1565688"/>
              <a:gd name="connsiteX9" fmla="*/ 330833 w 1874478"/>
              <a:gd name="connsiteY9" fmla="*/ 779282 h 1565688"/>
              <a:gd name="connsiteX10" fmla="*/ 305695 w 1874478"/>
              <a:gd name="connsiteY10" fmla="*/ 854696 h 1565688"/>
              <a:gd name="connsiteX11" fmla="*/ 277414 w 1874478"/>
              <a:gd name="connsiteY11" fmla="*/ 901830 h 1565688"/>
              <a:gd name="connsiteX12" fmla="*/ 239707 w 1874478"/>
              <a:gd name="connsiteY12" fmla="*/ 958391 h 1565688"/>
              <a:gd name="connsiteX13" fmla="*/ 230280 w 1874478"/>
              <a:gd name="connsiteY13" fmla="*/ 980387 h 1565688"/>
              <a:gd name="connsiteX14" fmla="*/ 217711 w 1874478"/>
              <a:gd name="connsiteY14" fmla="*/ 996098 h 1565688"/>
              <a:gd name="connsiteX15" fmla="*/ 176862 w 1874478"/>
              <a:gd name="connsiteY15" fmla="*/ 1033805 h 1565688"/>
              <a:gd name="connsiteX16" fmla="*/ 98305 w 1874478"/>
              <a:gd name="connsiteY16" fmla="*/ 1106077 h 1565688"/>
              <a:gd name="connsiteX17" fmla="*/ 51171 w 1874478"/>
              <a:gd name="connsiteY17" fmla="*/ 1134358 h 1565688"/>
              <a:gd name="connsiteX18" fmla="*/ 13464 w 1874478"/>
              <a:gd name="connsiteY18" fmla="*/ 1162638 h 1565688"/>
              <a:gd name="connsiteX19" fmla="*/ 895 w 1874478"/>
              <a:gd name="connsiteY19" fmla="*/ 1172065 h 1565688"/>
              <a:gd name="connsiteX20" fmla="*/ 22891 w 1874478"/>
              <a:gd name="connsiteY20" fmla="*/ 1168923 h 1565688"/>
              <a:gd name="connsiteX21" fmla="*/ 92020 w 1874478"/>
              <a:gd name="connsiteY21" fmla="*/ 1137500 h 1565688"/>
              <a:gd name="connsiteX22" fmla="*/ 148581 w 1874478"/>
              <a:gd name="connsiteY22" fmla="*/ 1109220 h 1565688"/>
              <a:gd name="connsiteX23" fmla="*/ 167435 w 1874478"/>
              <a:gd name="connsiteY23" fmla="*/ 1106077 h 1565688"/>
              <a:gd name="connsiteX24" fmla="*/ 186288 w 1874478"/>
              <a:gd name="connsiteY24" fmla="*/ 1093508 h 1565688"/>
              <a:gd name="connsiteX25" fmla="*/ 217711 w 1874478"/>
              <a:gd name="connsiteY25" fmla="*/ 1074655 h 1565688"/>
              <a:gd name="connsiteX26" fmla="*/ 233422 w 1874478"/>
              <a:gd name="connsiteY26" fmla="*/ 1058943 h 1565688"/>
              <a:gd name="connsiteX27" fmla="*/ 245992 w 1874478"/>
              <a:gd name="connsiteY27" fmla="*/ 1049517 h 1565688"/>
              <a:gd name="connsiteX28" fmla="*/ 255418 w 1874478"/>
              <a:gd name="connsiteY28" fmla="*/ 1043232 h 1565688"/>
              <a:gd name="connsiteX29" fmla="*/ 267987 w 1874478"/>
              <a:gd name="connsiteY29" fmla="*/ 1030663 h 1565688"/>
              <a:gd name="connsiteX30" fmla="*/ 296268 w 1874478"/>
              <a:gd name="connsiteY30" fmla="*/ 1014952 h 1565688"/>
              <a:gd name="connsiteX31" fmla="*/ 318264 w 1874478"/>
              <a:gd name="connsiteY31" fmla="*/ 992956 h 1565688"/>
              <a:gd name="connsiteX32" fmla="*/ 324548 w 1874478"/>
              <a:gd name="connsiteY32" fmla="*/ 983529 h 1565688"/>
              <a:gd name="connsiteX33" fmla="*/ 343402 w 1874478"/>
              <a:gd name="connsiteY33" fmla="*/ 970960 h 1565688"/>
              <a:gd name="connsiteX34" fmla="*/ 374825 w 1874478"/>
              <a:gd name="connsiteY34" fmla="*/ 930110 h 1565688"/>
              <a:gd name="connsiteX35" fmla="*/ 387394 w 1874478"/>
              <a:gd name="connsiteY35" fmla="*/ 904972 h 1565688"/>
              <a:gd name="connsiteX36" fmla="*/ 368540 w 1874478"/>
              <a:gd name="connsiteY36" fmla="*/ 930110 h 1565688"/>
              <a:gd name="connsiteX37" fmla="*/ 352829 w 1874478"/>
              <a:gd name="connsiteY37" fmla="*/ 964675 h 1565688"/>
              <a:gd name="connsiteX38" fmla="*/ 349686 w 1874478"/>
              <a:gd name="connsiteY38" fmla="*/ 977244 h 1565688"/>
              <a:gd name="connsiteX39" fmla="*/ 321406 w 1874478"/>
              <a:gd name="connsiteY39" fmla="*/ 1014952 h 1565688"/>
              <a:gd name="connsiteX40" fmla="*/ 286841 w 1874478"/>
              <a:gd name="connsiteY40" fmla="*/ 1062086 h 1565688"/>
              <a:gd name="connsiteX41" fmla="*/ 271130 w 1874478"/>
              <a:gd name="connsiteY41" fmla="*/ 1080939 h 1565688"/>
              <a:gd name="connsiteX42" fmla="*/ 242849 w 1874478"/>
              <a:gd name="connsiteY42" fmla="*/ 1115504 h 1565688"/>
              <a:gd name="connsiteX43" fmla="*/ 145439 w 1874478"/>
              <a:gd name="connsiteY43" fmla="*/ 1212915 h 1565688"/>
              <a:gd name="connsiteX44" fmla="*/ 123443 w 1874478"/>
              <a:gd name="connsiteY44" fmla="*/ 1222341 h 1565688"/>
              <a:gd name="connsiteX45" fmla="*/ 73167 w 1874478"/>
              <a:gd name="connsiteY45" fmla="*/ 1263191 h 1565688"/>
              <a:gd name="connsiteX46" fmla="*/ 32317 w 1874478"/>
              <a:gd name="connsiteY46" fmla="*/ 1294613 h 1565688"/>
              <a:gd name="connsiteX47" fmla="*/ 22891 w 1874478"/>
              <a:gd name="connsiteY47" fmla="*/ 1307183 h 1565688"/>
              <a:gd name="connsiteX48" fmla="*/ 41744 w 1874478"/>
              <a:gd name="connsiteY48" fmla="*/ 1291471 h 1565688"/>
              <a:gd name="connsiteX49" fmla="*/ 54313 w 1874478"/>
              <a:gd name="connsiteY49" fmla="*/ 1285187 h 1565688"/>
              <a:gd name="connsiteX50" fmla="*/ 79451 w 1874478"/>
              <a:gd name="connsiteY50" fmla="*/ 1278902 h 1565688"/>
              <a:gd name="connsiteX51" fmla="*/ 107732 w 1874478"/>
              <a:gd name="connsiteY51" fmla="*/ 1269475 h 1565688"/>
              <a:gd name="connsiteX52" fmla="*/ 142297 w 1874478"/>
              <a:gd name="connsiteY52" fmla="*/ 1256906 h 1565688"/>
              <a:gd name="connsiteX53" fmla="*/ 223996 w 1874478"/>
              <a:gd name="connsiteY53" fmla="*/ 1197203 h 1565688"/>
              <a:gd name="connsiteX54" fmla="*/ 233422 w 1874478"/>
              <a:gd name="connsiteY54" fmla="*/ 1181492 h 1565688"/>
              <a:gd name="connsiteX55" fmla="*/ 296268 w 1874478"/>
              <a:gd name="connsiteY55" fmla="*/ 1109220 h 1565688"/>
              <a:gd name="connsiteX56" fmla="*/ 365398 w 1874478"/>
              <a:gd name="connsiteY56" fmla="*/ 1055801 h 1565688"/>
              <a:gd name="connsiteX57" fmla="*/ 387394 w 1874478"/>
              <a:gd name="connsiteY57" fmla="*/ 1033805 h 1565688"/>
              <a:gd name="connsiteX58" fmla="*/ 415674 w 1874478"/>
              <a:gd name="connsiteY58" fmla="*/ 1014952 h 1565688"/>
              <a:gd name="connsiteX59" fmla="*/ 428243 w 1874478"/>
              <a:gd name="connsiteY59" fmla="*/ 1008667 h 1565688"/>
              <a:gd name="connsiteX60" fmla="*/ 428243 w 1874478"/>
              <a:gd name="connsiteY60" fmla="*/ 1008667 h 1565688"/>
              <a:gd name="connsiteX61" fmla="*/ 421959 w 1874478"/>
              <a:gd name="connsiteY61" fmla="*/ 1065228 h 1565688"/>
              <a:gd name="connsiteX62" fmla="*/ 403105 w 1874478"/>
              <a:gd name="connsiteY62" fmla="*/ 1178350 h 1565688"/>
              <a:gd name="connsiteX63" fmla="*/ 390536 w 1874478"/>
              <a:gd name="connsiteY63" fmla="*/ 1238053 h 1565688"/>
              <a:gd name="connsiteX64" fmla="*/ 327691 w 1874478"/>
              <a:gd name="connsiteY64" fmla="*/ 1370028 h 1565688"/>
              <a:gd name="connsiteX65" fmla="*/ 293126 w 1874478"/>
              <a:gd name="connsiteY65" fmla="*/ 1423446 h 1565688"/>
              <a:gd name="connsiteX66" fmla="*/ 283699 w 1874478"/>
              <a:gd name="connsiteY66" fmla="*/ 1432873 h 1565688"/>
              <a:gd name="connsiteX67" fmla="*/ 264845 w 1874478"/>
              <a:gd name="connsiteY67" fmla="*/ 1458011 h 1565688"/>
              <a:gd name="connsiteX68" fmla="*/ 233422 w 1874478"/>
              <a:gd name="connsiteY68" fmla="*/ 1489434 h 1565688"/>
              <a:gd name="connsiteX69" fmla="*/ 255418 w 1874478"/>
              <a:gd name="connsiteY69" fmla="*/ 1480007 h 1565688"/>
              <a:gd name="connsiteX70" fmla="*/ 324548 w 1874478"/>
              <a:gd name="connsiteY70" fmla="*/ 1407735 h 1565688"/>
              <a:gd name="connsiteX71" fmla="*/ 346544 w 1874478"/>
              <a:gd name="connsiteY71" fmla="*/ 1379455 h 1565688"/>
              <a:gd name="connsiteX72" fmla="*/ 418816 w 1874478"/>
              <a:gd name="connsiteY72" fmla="*/ 1304040 h 1565688"/>
              <a:gd name="connsiteX73" fmla="*/ 447097 w 1874478"/>
              <a:gd name="connsiteY73" fmla="*/ 1250622 h 1565688"/>
              <a:gd name="connsiteX74" fmla="*/ 475377 w 1874478"/>
              <a:gd name="connsiteY74" fmla="*/ 1212915 h 1565688"/>
              <a:gd name="connsiteX75" fmla="*/ 509942 w 1874478"/>
              <a:gd name="connsiteY75" fmla="*/ 1172065 h 1565688"/>
              <a:gd name="connsiteX76" fmla="*/ 513084 w 1874478"/>
              <a:gd name="connsiteY76" fmla="*/ 1162638 h 1565688"/>
              <a:gd name="connsiteX77" fmla="*/ 519369 w 1874478"/>
              <a:gd name="connsiteY77" fmla="*/ 1146927 h 1565688"/>
              <a:gd name="connsiteX78" fmla="*/ 538222 w 1874478"/>
              <a:gd name="connsiteY78" fmla="*/ 1253764 h 1565688"/>
              <a:gd name="connsiteX79" fmla="*/ 538222 w 1874478"/>
              <a:gd name="connsiteY79" fmla="*/ 1275760 h 1565688"/>
              <a:gd name="connsiteX80" fmla="*/ 535080 w 1874478"/>
              <a:gd name="connsiteY80" fmla="*/ 1357459 h 1565688"/>
              <a:gd name="connsiteX81" fmla="*/ 531938 w 1874478"/>
              <a:gd name="connsiteY81" fmla="*/ 1388882 h 1565688"/>
              <a:gd name="connsiteX82" fmla="*/ 487946 w 1874478"/>
              <a:gd name="connsiteY82" fmla="*/ 1470580 h 1565688"/>
              <a:gd name="connsiteX83" fmla="*/ 453381 w 1874478"/>
              <a:gd name="connsiteY83" fmla="*/ 1517715 h 1565688"/>
              <a:gd name="connsiteX84" fmla="*/ 434528 w 1874478"/>
              <a:gd name="connsiteY84" fmla="*/ 1533426 h 1565688"/>
              <a:gd name="connsiteX85" fmla="*/ 425101 w 1874478"/>
              <a:gd name="connsiteY85" fmla="*/ 1542853 h 1565688"/>
              <a:gd name="connsiteX86" fmla="*/ 434528 w 1874478"/>
              <a:gd name="connsiteY86" fmla="*/ 1539710 h 1565688"/>
              <a:gd name="connsiteX87" fmla="*/ 453381 w 1874478"/>
              <a:gd name="connsiteY87" fmla="*/ 1517715 h 1565688"/>
              <a:gd name="connsiteX88" fmla="*/ 478519 w 1874478"/>
              <a:gd name="connsiteY88" fmla="*/ 1495719 h 1565688"/>
              <a:gd name="connsiteX89" fmla="*/ 613637 w 1874478"/>
              <a:gd name="connsiteY89" fmla="*/ 1322894 h 1565688"/>
              <a:gd name="connsiteX90" fmla="*/ 717332 w 1874478"/>
              <a:gd name="connsiteY90" fmla="*/ 1222341 h 1565688"/>
              <a:gd name="connsiteX91" fmla="*/ 748754 w 1874478"/>
              <a:gd name="connsiteY91" fmla="*/ 1165780 h 1565688"/>
              <a:gd name="connsiteX92" fmla="*/ 764466 w 1874478"/>
              <a:gd name="connsiteY92" fmla="*/ 1137500 h 1565688"/>
              <a:gd name="connsiteX93" fmla="*/ 755039 w 1874478"/>
              <a:gd name="connsiteY93" fmla="*/ 1360601 h 1565688"/>
              <a:gd name="connsiteX94" fmla="*/ 689051 w 1874478"/>
              <a:gd name="connsiteY94" fmla="*/ 1527141 h 1565688"/>
              <a:gd name="connsiteX95" fmla="*/ 648202 w 1874478"/>
              <a:gd name="connsiteY95" fmla="*/ 1555422 h 1565688"/>
              <a:gd name="connsiteX96" fmla="*/ 632491 w 1874478"/>
              <a:gd name="connsiteY96" fmla="*/ 1564849 h 1565688"/>
              <a:gd name="connsiteX97" fmla="*/ 795888 w 1874478"/>
              <a:gd name="connsiteY97" fmla="*/ 1432873 h 1565688"/>
              <a:gd name="connsiteX98" fmla="*/ 830453 w 1874478"/>
              <a:gd name="connsiteY98" fmla="*/ 1395166 h 1565688"/>
              <a:gd name="connsiteX99" fmla="*/ 890156 w 1874478"/>
              <a:gd name="connsiteY99" fmla="*/ 1263191 h 1565688"/>
              <a:gd name="connsiteX100" fmla="*/ 918437 w 1874478"/>
              <a:gd name="connsiteY100" fmla="*/ 1219199 h 1565688"/>
              <a:gd name="connsiteX101" fmla="*/ 937291 w 1874478"/>
              <a:gd name="connsiteY101" fmla="*/ 1140642 h 1565688"/>
              <a:gd name="connsiteX102" fmla="*/ 981282 w 1874478"/>
              <a:gd name="connsiteY102" fmla="*/ 1253764 h 1565688"/>
              <a:gd name="connsiteX103" fmla="*/ 1012705 w 1874478"/>
              <a:gd name="connsiteY103" fmla="*/ 1332321 h 1565688"/>
              <a:gd name="connsiteX104" fmla="*/ 1081835 w 1874478"/>
              <a:gd name="connsiteY104" fmla="*/ 1454869 h 1565688"/>
              <a:gd name="connsiteX105" fmla="*/ 1141538 w 1874478"/>
              <a:gd name="connsiteY105" fmla="*/ 1514572 h 1565688"/>
              <a:gd name="connsiteX106" fmla="*/ 1194956 w 1874478"/>
              <a:gd name="connsiteY106" fmla="*/ 1542853 h 1565688"/>
              <a:gd name="connsiteX107" fmla="*/ 1213810 w 1874478"/>
              <a:gd name="connsiteY107" fmla="*/ 1549137 h 1565688"/>
              <a:gd name="connsiteX108" fmla="*/ 1226379 w 1874478"/>
              <a:gd name="connsiteY108" fmla="*/ 1555422 h 1565688"/>
              <a:gd name="connsiteX109" fmla="*/ 1122684 w 1874478"/>
              <a:gd name="connsiteY109" fmla="*/ 1451727 h 1565688"/>
              <a:gd name="connsiteX110" fmla="*/ 1103831 w 1874478"/>
              <a:gd name="connsiteY110" fmla="*/ 1426589 h 1565688"/>
              <a:gd name="connsiteX111" fmla="*/ 1088119 w 1874478"/>
              <a:gd name="connsiteY111" fmla="*/ 1388882 h 1565688"/>
              <a:gd name="connsiteX112" fmla="*/ 1084977 w 1874478"/>
              <a:gd name="connsiteY112" fmla="*/ 1150069 h 1565688"/>
              <a:gd name="connsiteX113" fmla="*/ 1138396 w 1874478"/>
              <a:gd name="connsiteY113" fmla="*/ 1225484 h 1565688"/>
              <a:gd name="connsiteX114" fmla="*/ 1194956 w 1874478"/>
              <a:gd name="connsiteY114" fmla="*/ 1291471 h 1565688"/>
              <a:gd name="connsiteX115" fmla="*/ 1267229 w 1874478"/>
              <a:gd name="connsiteY115" fmla="*/ 1366886 h 1565688"/>
              <a:gd name="connsiteX116" fmla="*/ 1370923 w 1874478"/>
              <a:gd name="connsiteY116" fmla="*/ 1436016 h 1565688"/>
              <a:gd name="connsiteX117" fmla="*/ 1408631 w 1874478"/>
              <a:gd name="connsiteY117" fmla="*/ 1445442 h 1565688"/>
              <a:gd name="connsiteX118" fmla="*/ 1471476 w 1874478"/>
              <a:gd name="connsiteY118" fmla="*/ 1454869 h 1565688"/>
              <a:gd name="connsiteX119" fmla="*/ 1242091 w 1874478"/>
              <a:gd name="connsiteY119" fmla="*/ 1313467 h 1565688"/>
              <a:gd name="connsiteX120" fmla="*/ 1194956 w 1874478"/>
              <a:gd name="connsiteY120" fmla="*/ 1260049 h 1565688"/>
              <a:gd name="connsiteX121" fmla="*/ 1147822 w 1874478"/>
              <a:gd name="connsiteY121" fmla="*/ 1175207 h 1565688"/>
              <a:gd name="connsiteX122" fmla="*/ 1138396 w 1874478"/>
              <a:gd name="connsiteY122" fmla="*/ 1131216 h 1565688"/>
              <a:gd name="connsiteX123" fmla="*/ 1135253 w 1874478"/>
              <a:gd name="connsiteY123" fmla="*/ 1118646 h 1565688"/>
              <a:gd name="connsiteX124" fmla="*/ 1128969 w 1874478"/>
              <a:gd name="connsiteY124" fmla="*/ 1109220 h 1565688"/>
              <a:gd name="connsiteX125" fmla="*/ 1204383 w 1874478"/>
              <a:gd name="connsiteY125" fmla="*/ 1178350 h 1565688"/>
              <a:gd name="connsiteX126" fmla="*/ 1493472 w 1874478"/>
              <a:gd name="connsiteY126" fmla="*/ 1357459 h 1565688"/>
              <a:gd name="connsiteX127" fmla="*/ 1638016 w 1874478"/>
              <a:gd name="connsiteY127" fmla="*/ 1385739 h 1565688"/>
              <a:gd name="connsiteX128" fmla="*/ 1521752 w 1874478"/>
              <a:gd name="connsiteY128" fmla="*/ 1272618 h 1565688"/>
              <a:gd name="connsiteX129" fmla="*/ 1430627 w 1874478"/>
              <a:gd name="connsiteY129" fmla="*/ 1200345 h 1565688"/>
              <a:gd name="connsiteX130" fmla="*/ 1330074 w 1874478"/>
              <a:gd name="connsiteY130" fmla="*/ 1106077 h 1565688"/>
              <a:gd name="connsiteX131" fmla="*/ 1295509 w 1874478"/>
              <a:gd name="connsiteY131" fmla="*/ 1065228 h 1565688"/>
              <a:gd name="connsiteX132" fmla="*/ 1286082 w 1874478"/>
              <a:gd name="connsiteY132" fmla="*/ 1046374 h 1565688"/>
              <a:gd name="connsiteX133" fmla="*/ 1282940 w 1874478"/>
              <a:gd name="connsiteY133" fmla="*/ 1036947 h 1565688"/>
              <a:gd name="connsiteX134" fmla="*/ 1308078 w 1874478"/>
              <a:gd name="connsiteY134" fmla="*/ 1068370 h 1565688"/>
              <a:gd name="connsiteX135" fmla="*/ 1402346 w 1874478"/>
              <a:gd name="connsiteY135" fmla="*/ 1162638 h 1565688"/>
              <a:gd name="connsiteX136" fmla="*/ 1436911 w 1874478"/>
              <a:gd name="connsiteY136" fmla="*/ 1197203 h 1565688"/>
              <a:gd name="connsiteX137" fmla="*/ 1506041 w 1874478"/>
              <a:gd name="connsiteY137" fmla="*/ 1263191 h 1565688"/>
              <a:gd name="connsiteX138" fmla="*/ 1609736 w 1874478"/>
              <a:gd name="connsiteY138" fmla="*/ 1316609 h 1565688"/>
              <a:gd name="connsiteX139" fmla="*/ 1722858 w 1874478"/>
              <a:gd name="connsiteY139" fmla="*/ 1332321 h 1565688"/>
              <a:gd name="connsiteX140" fmla="*/ 1785703 w 1874478"/>
              <a:gd name="connsiteY140" fmla="*/ 1307183 h 1565688"/>
              <a:gd name="connsiteX141" fmla="*/ 1744853 w 1874478"/>
              <a:gd name="connsiteY141" fmla="*/ 1297756 h 1565688"/>
              <a:gd name="connsiteX142" fmla="*/ 1700862 w 1874478"/>
              <a:gd name="connsiteY142" fmla="*/ 1269475 h 1565688"/>
              <a:gd name="connsiteX143" fmla="*/ 1600309 w 1874478"/>
              <a:gd name="connsiteY143" fmla="*/ 1216057 h 1565688"/>
              <a:gd name="connsiteX144" fmla="*/ 1480903 w 1874478"/>
              <a:gd name="connsiteY144" fmla="*/ 1124931 h 1565688"/>
              <a:gd name="connsiteX145" fmla="*/ 1386635 w 1874478"/>
              <a:gd name="connsiteY145" fmla="*/ 1027521 h 1565688"/>
              <a:gd name="connsiteX146" fmla="*/ 1364639 w 1874478"/>
              <a:gd name="connsiteY146" fmla="*/ 999240 h 1565688"/>
              <a:gd name="connsiteX147" fmla="*/ 1358354 w 1874478"/>
              <a:gd name="connsiteY147" fmla="*/ 989813 h 1565688"/>
              <a:gd name="connsiteX148" fmla="*/ 1430627 w 1874478"/>
              <a:gd name="connsiteY148" fmla="*/ 1062086 h 1565688"/>
              <a:gd name="connsiteX149" fmla="*/ 1468334 w 1874478"/>
              <a:gd name="connsiteY149" fmla="*/ 1084082 h 1565688"/>
              <a:gd name="connsiteX150" fmla="*/ 1572029 w 1874478"/>
              <a:gd name="connsiteY150" fmla="*/ 1172065 h 1565688"/>
              <a:gd name="connsiteX151" fmla="*/ 1738569 w 1874478"/>
              <a:gd name="connsiteY151" fmla="*/ 1263191 h 1565688"/>
              <a:gd name="connsiteX152" fmla="*/ 1782561 w 1874478"/>
              <a:gd name="connsiteY152" fmla="*/ 1275760 h 1565688"/>
              <a:gd name="connsiteX153" fmla="*/ 1839121 w 1874478"/>
              <a:gd name="connsiteY153" fmla="*/ 1282044 h 1565688"/>
              <a:gd name="connsiteX154" fmla="*/ 1873686 w 1874478"/>
              <a:gd name="connsiteY154" fmla="*/ 1272618 h 1565688"/>
              <a:gd name="connsiteX155" fmla="*/ 1854833 w 1874478"/>
              <a:gd name="connsiteY155" fmla="*/ 1266333 h 1565688"/>
              <a:gd name="connsiteX156" fmla="*/ 1823410 w 1874478"/>
              <a:gd name="connsiteY156" fmla="*/ 1253764 h 1565688"/>
              <a:gd name="connsiteX157" fmla="*/ 1773134 w 1874478"/>
              <a:gd name="connsiteY157" fmla="*/ 1231768 h 1565688"/>
              <a:gd name="connsiteX158" fmla="*/ 1713431 w 1874478"/>
              <a:gd name="connsiteY158" fmla="*/ 1203488 h 1565688"/>
              <a:gd name="connsiteX159" fmla="*/ 1682008 w 1874478"/>
              <a:gd name="connsiteY159" fmla="*/ 1187776 h 1565688"/>
              <a:gd name="connsiteX160" fmla="*/ 1669439 w 1874478"/>
              <a:gd name="connsiteY160" fmla="*/ 1178350 h 1565688"/>
              <a:gd name="connsiteX161" fmla="*/ 1625447 w 1874478"/>
              <a:gd name="connsiteY161" fmla="*/ 1146927 h 1565688"/>
              <a:gd name="connsiteX162" fmla="*/ 1597167 w 1874478"/>
              <a:gd name="connsiteY162" fmla="*/ 1115504 h 1565688"/>
              <a:gd name="connsiteX163" fmla="*/ 1550033 w 1874478"/>
              <a:gd name="connsiteY163" fmla="*/ 1068370 h 1565688"/>
              <a:gd name="connsiteX164" fmla="*/ 1537464 w 1874478"/>
              <a:gd name="connsiteY164" fmla="*/ 1040090 h 1565688"/>
              <a:gd name="connsiteX165" fmla="*/ 1524895 w 1874478"/>
              <a:gd name="connsiteY165" fmla="*/ 1018094 h 1565688"/>
              <a:gd name="connsiteX166" fmla="*/ 1512326 w 1874478"/>
              <a:gd name="connsiteY166" fmla="*/ 999240 h 1565688"/>
              <a:gd name="connsiteX167" fmla="*/ 1490330 w 1874478"/>
              <a:gd name="connsiteY167" fmla="*/ 945822 h 1565688"/>
              <a:gd name="connsiteX168" fmla="*/ 1477761 w 1874478"/>
              <a:gd name="connsiteY168" fmla="*/ 926968 h 1565688"/>
              <a:gd name="connsiteX169" fmla="*/ 1468334 w 1874478"/>
              <a:gd name="connsiteY169" fmla="*/ 914399 h 1565688"/>
              <a:gd name="connsiteX170" fmla="*/ 1449480 w 1874478"/>
              <a:gd name="connsiteY170" fmla="*/ 882976 h 1565688"/>
              <a:gd name="connsiteX171" fmla="*/ 1446338 w 1874478"/>
              <a:gd name="connsiteY171" fmla="*/ 870407 h 1565688"/>
              <a:gd name="connsiteX172" fmla="*/ 1430627 w 1874478"/>
              <a:gd name="connsiteY172" fmla="*/ 829558 h 1565688"/>
              <a:gd name="connsiteX173" fmla="*/ 1424342 w 1874478"/>
              <a:gd name="connsiteY173" fmla="*/ 804420 h 1565688"/>
              <a:gd name="connsiteX174" fmla="*/ 1408631 w 1874478"/>
              <a:gd name="connsiteY174" fmla="*/ 782424 h 1565688"/>
              <a:gd name="connsiteX175" fmla="*/ 1399204 w 1874478"/>
              <a:gd name="connsiteY175" fmla="*/ 760428 h 1565688"/>
              <a:gd name="connsiteX176" fmla="*/ 1396062 w 1874478"/>
              <a:gd name="connsiteY176" fmla="*/ 751001 h 1565688"/>
              <a:gd name="connsiteX177" fmla="*/ 1389777 w 1874478"/>
              <a:gd name="connsiteY177" fmla="*/ 741574 h 1565688"/>
              <a:gd name="connsiteX178" fmla="*/ 1383493 w 1874478"/>
              <a:gd name="connsiteY178" fmla="*/ 722721 h 1565688"/>
              <a:gd name="connsiteX179" fmla="*/ 1370923 w 1874478"/>
              <a:gd name="connsiteY179" fmla="*/ 694440 h 1565688"/>
              <a:gd name="connsiteX180" fmla="*/ 1367781 w 1874478"/>
              <a:gd name="connsiteY180" fmla="*/ 641022 h 1565688"/>
              <a:gd name="connsiteX181" fmla="*/ 1361497 w 1874478"/>
              <a:gd name="connsiteY181" fmla="*/ 612741 h 1565688"/>
              <a:gd name="connsiteX182" fmla="*/ 1352070 w 1874478"/>
              <a:gd name="connsiteY182" fmla="*/ 584461 h 1565688"/>
              <a:gd name="connsiteX183" fmla="*/ 1352070 w 1874478"/>
              <a:gd name="connsiteY183" fmla="*/ 509046 h 1565688"/>
              <a:gd name="connsiteX184" fmla="*/ 1342643 w 1874478"/>
              <a:gd name="connsiteY184" fmla="*/ 351933 h 1565688"/>
              <a:gd name="connsiteX185" fmla="*/ 1339501 w 1874478"/>
              <a:gd name="connsiteY185" fmla="*/ 314226 h 1565688"/>
              <a:gd name="connsiteX186" fmla="*/ 1333216 w 1874478"/>
              <a:gd name="connsiteY186" fmla="*/ 298515 h 1565688"/>
              <a:gd name="connsiteX187" fmla="*/ 1330074 w 1874478"/>
              <a:gd name="connsiteY187" fmla="*/ 289088 h 1565688"/>
              <a:gd name="connsiteX188" fmla="*/ 1326932 w 1874478"/>
              <a:gd name="connsiteY188" fmla="*/ 276519 h 1565688"/>
              <a:gd name="connsiteX189" fmla="*/ 1320647 w 1874478"/>
              <a:gd name="connsiteY189" fmla="*/ 267092 h 1565688"/>
              <a:gd name="connsiteX190" fmla="*/ 1311220 w 1874478"/>
              <a:gd name="connsiteY190" fmla="*/ 245096 h 1565688"/>
              <a:gd name="connsiteX191" fmla="*/ 1301794 w 1874478"/>
              <a:gd name="connsiteY191" fmla="*/ 238811 h 1565688"/>
              <a:gd name="connsiteX192" fmla="*/ 1289225 w 1874478"/>
              <a:gd name="connsiteY192" fmla="*/ 219958 h 1565688"/>
              <a:gd name="connsiteX193" fmla="*/ 1276655 w 1874478"/>
              <a:gd name="connsiteY193" fmla="*/ 175966 h 1565688"/>
              <a:gd name="connsiteX194" fmla="*/ 1238948 w 1874478"/>
              <a:gd name="connsiteY194" fmla="*/ 150828 h 1565688"/>
              <a:gd name="connsiteX195" fmla="*/ 1223237 w 1874478"/>
              <a:gd name="connsiteY195" fmla="*/ 147686 h 1565688"/>
              <a:gd name="connsiteX196" fmla="*/ 1213810 w 1874478"/>
              <a:gd name="connsiteY196" fmla="*/ 144543 h 1565688"/>
              <a:gd name="connsiteX197" fmla="*/ 1179245 w 1874478"/>
              <a:gd name="connsiteY197" fmla="*/ 144543 h 1565688"/>
              <a:gd name="connsiteX198" fmla="*/ 996994 w 1874478"/>
              <a:gd name="connsiteY198" fmla="*/ 144543 h 1565688"/>
              <a:gd name="connsiteX199" fmla="*/ 623064 w 1874478"/>
              <a:gd name="connsiteY199" fmla="*/ 172824 h 1565688"/>
              <a:gd name="connsiteX200" fmla="*/ 531938 w 1874478"/>
              <a:gd name="connsiteY200" fmla="*/ 0 h 1565688"/>
              <a:gd name="connsiteX201" fmla="*/ 421959 w 1874478"/>
              <a:gd name="connsiteY201" fmla="*/ 226242 h 1565688"/>
              <a:gd name="connsiteX202" fmla="*/ 412532 w 1874478"/>
              <a:gd name="connsiteY202" fmla="*/ 270234 h 1565688"/>
              <a:gd name="connsiteX203" fmla="*/ 396820 w 1874478"/>
              <a:gd name="connsiteY203" fmla="*/ 326795 h 1565688"/>
              <a:gd name="connsiteX204" fmla="*/ 384251 w 1874478"/>
              <a:gd name="connsiteY204" fmla="*/ 443059 h 1565688"/>
              <a:gd name="connsiteX0" fmla="*/ 384251 w 1874478"/>
              <a:gd name="connsiteY0" fmla="*/ 531043 h 1653672"/>
              <a:gd name="connsiteX1" fmla="*/ 384251 w 1874478"/>
              <a:gd name="connsiteY1" fmla="*/ 531043 h 1653672"/>
              <a:gd name="connsiteX2" fmla="*/ 371682 w 1874478"/>
              <a:gd name="connsiteY2" fmla="*/ 647307 h 1653672"/>
              <a:gd name="connsiteX3" fmla="*/ 365398 w 1874478"/>
              <a:gd name="connsiteY3" fmla="*/ 656734 h 1653672"/>
              <a:gd name="connsiteX4" fmla="*/ 362255 w 1874478"/>
              <a:gd name="connsiteY4" fmla="*/ 666160 h 1653672"/>
              <a:gd name="connsiteX5" fmla="*/ 355971 w 1874478"/>
              <a:gd name="connsiteY5" fmla="*/ 722721 h 1653672"/>
              <a:gd name="connsiteX6" fmla="*/ 352829 w 1874478"/>
              <a:gd name="connsiteY6" fmla="*/ 757286 h 1653672"/>
              <a:gd name="connsiteX7" fmla="*/ 346544 w 1874478"/>
              <a:gd name="connsiteY7" fmla="*/ 791851 h 1653672"/>
              <a:gd name="connsiteX8" fmla="*/ 343402 w 1874478"/>
              <a:gd name="connsiteY8" fmla="*/ 823274 h 1653672"/>
              <a:gd name="connsiteX9" fmla="*/ 330833 w 1874478"/>
              <a:gd name="connsiteY9" fmla="*/ 867266 h 1653672"/>
              <a:gd name="connsiteX10" fmla="*/ 305695 w 1874478"/>
              <a:gd name="connsiteY10" fmla="*/ 942680 h 1653672"/>
              <a:gd name="connsiteX11" fmla="*/ 277414 w 1874478"/>
              <a:gd name="connsiteY11" fmla="*/ 989814 h 1653672"/>
              <a:gd name="connsiteX12" fmla="*/ 239707 w 1874478"/>
              <a:gd name="connsiteY12" fmla="*/ 1046375 h 1653672"/>
              <a:gd name="connsiteX13" fmla="*/ 230280 w 1874478"/>
              <a:gd name="connsiteY13" fmla="*/ 1068371 h 1653672"/>
              <a:gd name="connsiteX14" fmla="*/ 217711 w 1874478"/>
              <a:gd name="connsiteY14" fmla="*/ 1084082 h 1653672"/>
              <a:gd name="connsiteX15" fmla="*/ 176862 w 1874478"/>
              <a:gd name="connsiteY15" fmla="*/ 1121789 h 1653672"/>
              <a:gd name="connsiteX16" fmla="*/ 98305 w 1874478"/>
              <a:gd name="connsiteY16" fmla="*/ 1194061 h 1653672"/>
              <a:gd name="connsiteX17" fmla="*/ 51171 w 1874478"/>
              <a:gd name="connsiteY17" fmla="*/ 1222342 h 1653672"/>
              <a:gd name="connsiteX18" fmla="*/ 13464 w 1874478"/>
              <a:gd name="connsiteY18" fmla="*/ 1250622 h 1653672"/>
              <a:gd name="connsiteX19" fmla="*/ 895 w 1874478"/>
              <a:gd name="connsiteY19" fmla="*/ 1260049 h 1653672"/>
              <a:gd name="connsiteX20" fmla="*/ 22891 w 1874478"/>
              <a:gd name="connsiteY20" fmla="*/ 1256907 h 1653672"/>
              <a:gd name="connsiteX21" fmla="*/ 92020 w 1874478"/>
              <a:gd name="connsiteY21" fmla="*/ 1225484 h 1653672"/>
              <a:gd name="connsiteX22" fmla="*/ 148581 w 1874478"/>
              <a:gd name="connsiteY22" fmla="*/ 1197204 h 1653672"/>
              <a:gd name="connsiteX23" fmla="*/ 167435 w 1874478"/>
              <a:gd name="connsiteY23" fmla="*/ 1194061 h 1653672"/>
              <a:gd name="connsiteX24" fmla="*/ 186288 w 1874478"/>
              <a:gd name="connsiteY24" fmla="*/ 1181492 h 1653672"/>
              <a:gd name="connsiteX25" fmla="*/ 217711 w 1874478"/>
              <a:gd name="connsiteY25" fmla="*/ 1162639 h 1653672"/>
              <a:gd name="connsiteX26" fmla="*/ 233422 w 1874478"/>
              <a:gd name="connsiteY26" fmla="*/ 1146927 h 1653672"/>
              <a:gd name="connsiteX27" fmla="*/ 245992 w 1874478"/>
              <a:gd name="connsiteY27" fmla="*/ 1137501 h 1653672"/>
              <a:gd name="connsiteX28" fmla="*/ 255418 w 1874478"/>
              <a:gd name="connsiteY28" fmla="*/ 1131216 h 1653672"/>
              <a:gd name="connsiteX29" fmla="*/ 267987 w 1874478"/>
              <a:gd name="connsiteY29" fmla="*/ 1118647 h 1653672"/>
              <a:gd name="connsiteX30" fmla="*/ 296268 w 1874478"/>
              <a:gd name="connsiteY30" fmla="*/ 1102936 h 1653672"/>
              <a:gd name="connsiteX31" fmla="*/ 318264 w 1874478"/>
              <a:gd name="connsiteY31" fmla="*/ 1080940 h 1653672"/>
              <a:gd name="connsiteX32" fmla="*/ 324548 w 1874478"/>
              <a:gd name="connsiteY32" fmla="*/ 1071513 h 1653672"/>
              <a:gd name="connsiteX33" fmla="*/ 343402 w 1874478"/>
              <a:gd name="connsiteY33" fmla="*/ 1058944 h 1653672"/>
              <a:gd name="connsiteX34" fmla="*/ 374825 w 1874478"/>
              <a:gd name="connsiteY34" fmla="*/ 1018094 h 1653672"/>
              <a:gd name="connsiteX35" fmla="*/ 387394 w 1874478"/>
              <a:gd name="connsiteY35" fmla="*/ 992956 h 1653672"/>
              <a:gd name="connsiteX36" fmla="*/ 368540 w 1874478"/>
              <a:gd name="connsiteY36" fmla="*/ 1018094 h 1653672"/>
              <a:gd name="connsiteX37" fmla="*/ 352829 w 1874478"/>
              <a:gd name="connsiteY37" fmla="*/ 1052659 h 1653672"/>
              <a:gd name="connsiteX38" fmla="*/ 349686 w 1874478"/>
              <a:gd name="connsiteY38" fmla="*/ 1065228 h 1653672"/>
              <a:gd name="connsiteX39" fmla="*/ 321406 w 1874478"/>
              <a:gd name="connsiteY39" fmla="*/ 1102936 h 1653672"/>
              <a:gd name="connsiteX40" fmla="*/ 286841 w 1874478"/>
              <a:gd name="connsiteY40" fmla="*/ 1150070 h 1653672"/>
              <a:gd name="connsiteX41" fmla="*/ 271130 w 1874478"/>
              <a:gd name="connsiteY41" fmla="*/ 1168923 h 1653672"/>
              <a:gd name="connsiteX42" fmla="*/ 242849 w 1874478"/>
              <a:gd name="connsiteY42" fmla="*/ 1203488 h 1653672"/>
              <a:gd name="connsiteX43" fmla="*/ 145439 w 1874478"/>
              <a:gd name="connsiteY43" fmla="*/ 1300899 h 1653672"/>
              <a:gd name="connsiteX44" fmla="*/ 123443 w 1874478"/>
              <a:gd name="connsiteY44" fmla="*/ 1310325 h 1653672"/>
              <a:gd name="connsiteX45" fmla="*/ 73167 w 1874478"/>
              <a:gd name="connsiteY45" fmla="*/ 1351175 h 1653672"/>
              <a:gd name="connsiteX46" fmla="*/ 32317 w 1874478"/>
              <a:gd name="connsiteY46" fmla="*/ 1382597 h 1653672"/>
              <a:gd name="connsiteX47" fmla="*/ 22891 w 1874478"/>
              <a:gd name="connsiteY47" fmla="*/ 1395167 h 1653672"/>
              <a:gd name="connsiteX48" fmla="*/ 41744 w 1874478"/>
              <a:gd name="connsiteY48" fmla="*/ 1379455 h 1653672"/>
              <a:gd name="connsiteX49" fmla="*/ 54313 w 1874478"/>
              <a:gd name="connsiteY49" fmla="*/ 1373171 h 1653672"/>
              <a:gd name="connsiteX50" fmla="*/ 79451 w 1874478"/>
              <a:gd name="connsiteY50" fmla="*/ 1366886 h 1653672"/>
              <a:gd name="connsiteX51" fmla="*/ 107732 w 1874478"/>
              <a:gd name="connsiteY51" fmla="*/ 1357459 h 1653672"/>
              <a:gd name="connsiteX52" fmla="*/ 142297 w 1874478"/>
              <a:gd name="connsiteY52" fmla="*/ 1344890 h 1653672"/>
              <a:gd name="connsiteX53" fmla="*/ 223996 w 1874478"/>
              <a:gd name="connsiteY53" fmla="*/ 1285187 h 1653672"/>
              <a:gd name="connsiteX54" fmla="*/ 233422 w 1874478"/>
              <a:gd name="connsiteY54" fmla="*/ 1269476 h 1653672"/>
              <a:gd name="connsiteX55" fmla="*/ 296268 w 1874478"/>
              <a:gd name="connsiteY55" fmla="*/ 1197204 h 1653672"/>
              <a:gd name="connsiteX56" fmla="*/ 365398 w 1874478"/>
              <a:gd name="connsiteY56" fmla="*/ 1143785 h 1653672"/>
              <a:gd name="connsiteX57" fmla="*/ 387394 w 1874478"/>
              <a:gd name="connsiteY57" fmla="*/ 1121789 h 1653672"/>
              <a:gd name="connsiteX58" fmla="*/ 415674 w 1874478"/>
              <a:gd name="connsiteY58" fmla="*/ 1102936 h 1653672"/>
              <a:gd name="connsiteX59" fmla="*/ 428243 w 1874478"/>
              <a:gd name="connsiteY59" fmla="*/ 1096651 h 1653672"/>
              <a:gd name="connsiteX60" fmla="*/ 428243 w 1874478"/>
              <a:gd name="connsiteY60" fmla="*/ 1096651 h 1653672"/>
              <a:gd name="connsiteX61" fmla="*/ 421959 w 1874478"/>
              <a:gd name="connsiteY61" fmla="*/ 1153212 h 1653672"/>
              <a:gd name="connsiteX62" fmla="*/ 403105 w 1874478"/>
              <a:gd name="connsiteY62" fmla="*/ 1266334 h 1653672"/>
              <a:gd name="connsiteX63" fmla="*/ 390536 w 1874478"/>
              <a:gd name="connsiteY63" fmla="*/ 1326037 h 1653672"/>
              <a:gd name="connsiteX64" fmla="*/ 327691 w 1874478"/>
              <a:gd name="connsiteY64" fmla="*/ 1458012 h 1653672"/>
              <a:gd name="connsiteX65" fmla="*/ 293126 w 1874478"/>
              <a:gd name="connsiteY65" fmla="*/ 1511430 h 1653672"/>
              <a:gd name="connsiteX66" fmla="*/ 283699 w 1874478"/>
              <a:gd name="connsiteY66" fmla="*/ 1520857 h 1653672"/>
              <a:gd name="connsiteX67" fmla="*/ 264845 w 1874478"/>
              <a:gd name="connsiteY67" fmla="*/ 1545995 h 1653672"/>
              <a:gd name="connsiteX68" fmla="*/ 233422 w 1874478"/>
              <a:gd name="connsiteY68" fmla="*/ 1577418 h 1653672"/>
              <a:gd name="connsiteX69" fmla="*/ 255418 w 1874478"/>
              <a:gd name="connsiteY69" fmla="*/ 1567991 h 1653672"/>
              <a:gd name="connsiteX70" fmla="*/ 324548 w 1874478"/>
              <a:gd name="connsiteY70" fmla="*/ 1495719 h 1653672"/>
              <a:gd name="connsiteX71" fmla="*/ 346544 w 1874478"/>
              <a:gd name="connsiteY71" fmla="*/ 1467439 h 1653672"/>
              <a:gd name="connsiteX72" fmla="*/ 418816 w 1874478"/>
              <a:gd name="connsiteY72" fmla="*/ 1392024 h 1653672"/>
              <a:gd name="connsiteX73" fmla="*/ 447097 w 1874478"/>
              <a:gd name="connsiteY73" fmla="*/ 1338606 h 1653672"/>
              <a:gd name="connsiteX74" fmla="*/ 475377 w 1874478"/>
              <a:gd name="connsiteY74" fmla="*/ 1300899 h 1653672"/>
              <a:gd name="connsiteX75" fmla="*/ 509942 w 1874478"/>
              <a:gd name="connsiteY75" fmla="*/ 1260049 h 1653672"/>
              <a:gd name="connsiteX76" fmla="*/ 513084 w 1874478"/>
              <a:gd name="connsiteY76" fmla="*/ 1250622 h 1653672"/>
              <a:gd name="connsiteX77" fmla="*/ 519369 w 1874478"/>
              <a:gd name="connsiteY77" fmla="*/ 1234911 h 1653672"/>
              <a:gd name="connsiteX78" fmla="*/ 538222 w 1874478"/>
              <a:gd name="connsiteY78" fmla="*/ 1341748 h 1653672"/>
              <a:gd name="connsiteX79" fmla="*/ 538222 w 1874478"/>
              <a:gd name="connsiteY79" fmla="*/ 1363744 h 1653672"/>
              <a:gd name="connsiteX80" fmla="*/ 535080 w 1874478"/>
              <a:gd name="connsiteY80" fmla="*/ 1445443 h 1653672"/>
              <a:gd name="connsiteX81" fmla="*/ 531938 w 1874478"/>
              <a:gd name="connsiteY81" fmla="*/ 1476866 h 1653672"/>
              <a:gd name="connsiteX82" fmla="*/ 487946 w 1874478"/>
              <a:gd name="connsiteY82" fmla="*/ 1558564 h 1653672"/>
              <a:gd name="connsiteX83" fmla="*/ 453381 w 1874478"/>
              <a:gd name="connsiteY83" fmla="*/ 1605699 h 1653672"/>
              <a:gd name="connsiteX84" fmla="*/ 434528 w 1874478"/>
              <a:gd name="connsiteY84" fmla="*/ 1621410 h 1653672"/>
              <a:gd name="connsiteX85" fmla="*/ 425101 w 1874478"/>
              <a:gd name="connsiteY85" fmla="*/ 1630837 h 1653672"/>
              <a:gd name="connsiteX86" fmla="*/ 434528 w 1874478"/>
              <a:gd name="connsiteY86" fmla="*/ 1627694 h 1653672"/>
              <a:gd name="connsiteX87" fmla="*/ 453381 w 1874478"/>
              <a:gd name="connsiteY87" fmla="*/ 1605699 h 1653672"/>
              <a:gd name="connsiteX88" fmla="*/ 478519 w 1874478"/>
              <a:gd name="connsiteY88" fmla="*/ 1583703 h 1653672"/>
              <a:gd name="connsiteX89" fmla="*/ 613637 w 1874478"/>
              <a:gd name="connsiteY89" fmla="*/ 1410878 h 1653672"/>
              <a:gd name="connsiteX90" fmla="*/ 717332 w 1874478"/>
              <a:gd name="connsiteY90" fmla="*/ 1310325 h 1653672"/>
              <a:gd name="connsiteX91" fmla="*/ 748754 w 1874478"/>
              <a:gd name="connsiteY91" fmla="*/ 1253764 h 1653672"/>
              <a:gd name="connsiteX92" fmla="*/ 764466 w 1874478"/>
              <a:gd name="connsiteY92" fmla="*/ 1225484 h 1653672"/>
              <a:gd name="connsiteX93" fmla="*/ 755039 w 1874478"/>
              <a:gd name="connsiteY93" fmla="*/ 1448585 h 1653672"/>
              <a:gd name="connsiteX94" fmla="*/ 689051 w 1874478"/>
              <a:gd name="connsiteY94" fmla="*/ 1615125 h 1653672"/>
              <a:gd name="connsiteX95" fmla="*/ 648202 w 1874478"/>
              <a:gd name="connsiteY95" fmla="*/ 1643406 h 1653672"/>
              <a:gd name="connsiteX96" fmla="*/ 632491 w 1874478"/>
              <a:gd name="connsiteY96" fmla="*/ 1652833 h 1653672"/>
              <a:gd name="connsiteX97" fmla="*/ 795888 w 1874478"/>
              <a:gd name="connsiteY97" fmla="*/ 1520857 h 1653672"/>
              <a:gd name="connsiteX98" fmla="*/ 830453 w 1874478"/>
              <a:gd name="connsiteY98" fmla="*/ 1483150 h 1653672"/>
              <a:gd name="connsiteX99" fmla="*/ 890156 w 1874478"/>
              <a:gd name="connsiteY99" fmla="*/ 1351175 h 1653672"/>
              <a:gd name="connsiteX100" fmla="*/ 918437 w 1874478"/>
              <a:gd name="connsiteY100" fmla="*/ 1307183 h 1653672"/>
              <a:gd name="connsiteX101" fmla="*/ 937291 w 1874478"/>
              <a:gd name="connsiteY101" fmla="*/ 1228626 h 1653672"/>
              <a:gd name="connsiteX102" fmla="*/ 981282 w 1874478"/>
              <a:gd name="connsiteY102" fmla="*/ 1341748 h 1653672"/>
              <a:gd name="connsiteX103" fmla="*/ 1012705 w 1874478"/>
              <a:gd name="connsiteY103" fmla="*/ 1420305 h 1653672"/>
              <a:gd name="connsiteX104" fmla="*/ 1081835 w 1874478"/>
              <a:gd name="connsiteY104" fmla="*/ 1542853 h 1653672"/>
              <a:gd name="connsiteX105" fmla="*/ 1141538 w 1874478"/>
              <a:gd name="connsiteY105" fmla="*/ 1602556 h 1653672"/>
              <a:gd name="connsiteX106" fmla="*/ 1194956 w 1874478"/>
              <a:gd name="connsiteY106" fmla="*/ 1630837 h 1653672"/>
              <a:gd name="connsiteX107" fmla="*/ 1213810 w 1874478"/>
              <a:gd name="connsiteY107" fmla="*/ 1637121 h 1653672"/>
              <a:gd name="connsiteX108" fmla="*/ 1226379 w 1874478"/>
              <a:gd name="connsiteY108" fmla="*/ 1643406 h 1653672"/>
              <a:gd name="connsiteX109" fmla="*/ 1122684 w 1874478"/>
              <a:gd name="connsiteY109" fmla="*/ 1539711 h 1653672"/>
              <a:gd name="connsiteX110" fmla="*/ 1103831 w 1874478"/>
              <a:gd name="connsiteY110" fmla="*/ 1514573 h 1653672"/>
              <a:gd name="connsiteX111" fmla="*/ 1088119 w 1874478"/>
              <a:gd name="connsiteY111" fmla="*/ 1476866 h 1653672"/>
              <a:gd name="connsiteX112" fmla="*/ 1084977 w 1874478"/>
              <a:gd name="connsiteY112" fmla="*/ 1238053 h 1653672"/>
              <a:gd name="connsiteX113" fmla="*/ 1138396 w 1874478"/>
              <a:gd name="connsiteY113" fmla="*/ 1313468 h 1653672"/>
              <a:gd name="connsiteX114" fmla="*/ 1194956 w 1874478"/>
              <a:gd name="connsiteY114" fmla="*/ 1379455 h 1653672"/>
              <a:gd name="connsiteX115" fmla="*/ 1267229 w 1874478"/>
              <a:gd name="connsiteY115" fmla="*/ 1454870 h 1653672"/>
              <a:gd name="connsiteX116" fmla="*/ 1370923 w 1874478"/>
              <a:gd name="connsiteY116" fmla="*/ 1524000 h 1653672"/>
              <a:gd name="connsiteX117" fmla="*/ 1408631 w 1874478"/>
              <a:gd name="connsiteY117" fmla="*/ 1533426 h 1653672"/>
              <a:gd name="connsiteX118" fmla="*/ 1471476 w 1874478"/>
              <a:gd name="connsiteY118" fmla="*/ 1542853 h 1653672"/>
              <a:gd name="connsiteX119" fmla="*/ 1242091 w 1874478"/>
              <a:gd name="connsiteY119" fmla="*/ 1401451 h 1653672"/>
              <a:gd name="connsiteX120" fmla="*/ 1194956 w 1874478"/>
              <a:gd name="connsiteY120" fmla="*/ 1348033 h 1653672"/>
              <a:gd name="connsiteX121" fmla="*/ 1147822 w 1874478"/>
              <a:gd name="connsiteY121" fmla="*/ 1263191 h 1653672"/>
              <a:gd name="connsiteX122" fmla="*/ 1138396 w 1874478"/>
              <a:gd name="connsiteY122" fmla="*/ 1219200 h 1653672"/>
              <a:gd name="connsiteX123" fmla="*/ 1135253 w 1874478"/>
              <a:gd name="connsiteY123" fmla="*/ 1206630 h 1653672"/>
              <a:gd name="connsiteX124" fmla="*/ 1128969 w 1874478"/>
              <a:gd name="connsiteY124" fmla="*/ 1197204 h 1653672"/>
              <a:gd name="connsiteX125" fmla="*/ 1204383 w 1874478"/>
              <a:gd name="connsiteY125" fmla="*/ 1266334 h 1653672"/>
              <a:gd name="connsiteX126" fmla="*/ 1493472 w 1874478"/>
              <a:gd name="connsiteY126" fmla="*/ 1445443 h 1653672"/>
              <a:gd name="connsiteX127" fmla="*/ 1638016 w 1874478"/>
              <a:gd name="connsiteY127" fmla="*/ 1473723 h 1653672"/>
              <a:gd name="connsiteX128" fmla="*/ 1521752 w 1874478"/>
              <a:gd name="connsiteY128" fmla="*/ 1360602 h 1653672"/>
              <a:gd name="connsiteX129" fmla="*/ 1430627 w 1874478"/>
              <a:gd name="connsiteY129" fmla="*/ 1288329 h 1653672"/>
              <a:gd name="connsiteX130" fmla="*/ 1330074 w 1874478"/>
              <a:gd name="connsiteY130" fmla="*/ 1194061 h 1653672"/>
              <a:gd name="connsiteX131" fmla="*/ 1295509 w 1874478"/>
              <a:gd name="connsiteY131" fmla="*/ 1153212 h 1653672"/>
              <a:gd name="connsiteX132" fmla="*/ 1286082 w 1874478"/>
              <a:gd name="connsiteY132" fmla="*/ 1134358 h 1653672"/>
              <a:gd name="connsiteX133" fmla="*/ 1282940 w 1874478"/>
              <a:gd name="connsiteY133" fmla="*/ 1124931 h 1653672"/>
              <a:gd name="connsiteX134" fmla="*/ 1308078 w 1874478"/>
              <a:gd name="connsiteY134" fmla="*/ 1156354 h 1653672"/>
              <a:gd name="connsiteX135" fmla="*/ 1402346 w 1874478"/>
              <a:gd name="connsiteY135" fmla="*/ 1250622 h 1653672"/>
              <a:gd name="connsiteX136" fmla="*/ 1436911 w 1874478"/>
              <a:gd name="connsiteY136" fmla="*/ 1285187 h 1653672"/>
              <a:gd name="connsiteX137" fmla="*/ 1506041 w 1874478"/>
              <a:gd name="connsiteY137" fmla="*/ 1351175 h 1653672"/>
              <a:gd name="connsiteX138" fmla="*/ 1609736 w 1874478"/>
              <a:gd name="connsiteY138" fmla="*/ 1404593 h 1653672"/>
              <a:gd name="connsiteX139" fmla="*/ 1722858 w 1874478"/>
              <a:gd name="connsiteY139" fmla="*/ 1420305 h 1653672"/>
              <a:gd name="connsiteX140" fmla="*/ 1785703 w 1874478"/>
              <a:gd name="connsiteY140" fmla="*/ 1395167 h 1653672"/>
              <a:gd name="connsiteX141" fmla="*/ 1744853 w 1874478"/>
              <a:gd name="connsiteY141" fmla="*/ 1385740 h 1653672"/>
              <a:gd name="connsiteX142" fmla="*/ 1700862 w 1874478"/>
              <a:gd name="connsiteY142" fmla="*/ 1357459 h 1653672"/>
              <a:gd name="connsiteX143" fmla="*/ 1600309 w 1874478"/>
              <a:gd name="connsiteY143" fmla="*/ 1304041 h 1653672"/>
              <a:gd name="connsiteX144" fmla="*/ 1480903 w 1874478"/>
              <a:gd name="connsiteY144" fmla="*/ 1212915 h 1653672"/>
              <a:gd name="connsiteX145" fmla="*/ 1386635 w 1874478"/>
              <a:gd name="connsiteY145" fmla="*/ 1115505 h 1653672"/>
              <a:gd name="connsiteX146" fmla="*/ 1364639 w 1874478"/>
              <a:gd name="connsiteY146" fmla="*/ 1087224 h 1653672"/>
              <a:gd name="connsiteX147" fmla="*/ 1358354 w 1874478"/>
              <a:gd name="connsiteY147" fmla="*/ 1077797 h 1653672"/>
              <a:gd name="connsiteX148" fmla="*/ 1430627 w 1874478"/>
              <a:gd name="connsiteY148" fmla="*/ 1150070 h 1653672"/>
              <a:gd name="connsiteX149" fmla="*/ 1468334 w 1874478"/>
              <a:gd name="connsiteY149" fmla="*/ 1172066 h 1653672"/>
              <a:gd name="connsiteX150" fmla="*/ 1572029 w 1874478"/>
              <a:gd name="connsiteY150" fmla="*/ 1260049 h 1653672"/>
              <a:gd name="connsiteX151" fmla="*/ 1738569 w 1874478"/>
              <a:gd name="connsiteY151" fmla="*/ 1351175 h 1653672"/>
              <a:gd name="connsiteX152" fmla="*/ 1782561 w 1874478"/>
              <a:gd name="connsiteY152" fmla="*/ 1363744 h 1653672"/>
              <a:gd name="connsiteX153" fmla="*/ 1839121 w 1874478"/>
              <a:gd name="connsiteY153" fmla="*/ 1370028 h 1653672"/>
              <a:gd name="connsiteX154" fmla="*/ 1873686 w 1874478"/>
              <a:gd name="connsiteY154" fmla="*/ 1360602 h 1653672"/>
              <a:gd name="connsiteX155" fmla="*/ 1854833 w 1874478"/>
              <a:gd name="connsiteY155" fmla="*/ 1354317 h 1653672"/>
              <a:gd name="connsiteX156" fmla="*/ 1823410 w 1874478"/>
              <a:gd name="connsiteY156" fmla="*/ 1341748 h 1653672"/>
              <a:gd name="connsiteX157" fmla="*/ 1773134 w 1874478"/>
              <a:gd name="connsiteY157" fmla="*/ 1319752 h 1653672"/>
              <a:gd name="connsiteX158" fmla="*/ 1713431 w 1874478"/>
              <a:gd name="connsiteY158" fmla="*/ 1291472 h 1653672"/>
              <a:gd name="connsiteX159" fmla="*/ 1682008 w 1874478"/>
              <a:gd name="connsiteY159" fmla="*/ 1275760 h 1653672"/>
              <a:gd name="connsiteX160" fmla="*/ 1669439 w 1874478"/>
              <a:gd name="connsiteY160" fmla="*/ 1266334 h 1653672"/>
              <a:gd name="connsiteX161" fmla="*/ 1625447 w 1874478"/>
              <a:gd name="connsiteY161" fmla="*/ 1234911 h 1653672"/>
              <a:gd name="connsiteX162" fmla="*/ 1597167 w 1874478"/>
              <a:gd name="connsiteY162" fmla="*/ 1203488 h 1653672"/>
              <a:gd name="connsiteX163" fmla="*/ 1550033 w 1874478"/>
              <a:gd name="connsiteY163" fmla="*/ 1156354 h 1653672"/>
              <a:gd name="connsiteX164" fmla="*/ 1537464 w 1874478"/>
              <a:gd name="connsiteY164" fmla="*/ 1128074 h 1653672"/>
              <a:gd name="connsiteX165" fmla="*/ 1524895 w 1874478"/>
              <a:gd name="connsiteY165" fmla="*/ 1106078 h 1653672"/>
              <a:gd name="connsiteX166" fmla="*/ 1512326 w 1874478"/>
              <a:gd name="connsiteY166" fmla="*/ 1087224 h 1653672"/>
              <a:gd name="connsiteX167" fmla="*/ 1490330 w 1874478"/>
              <a:gd name="connsiteY167" fmla="*/ 1033806 h 1653672"/>
              <a:gd name="connsiteX168" fmla="*/ 1477761 w 1874478"/>
              <a:gd name="connsiteY168" fmla="*/ 1014952 h 1653672"/>
              <a:gd name="connsiteX169" fmla="*/ 1468334 w 1874478"/>
              <a:gd name="connsiteY169" fmla="*/ 1002383 h 1653672"/>
              <a:gd name="connsiteX170" fmla="*/ 1449480 w 1874478"/>
              <a:gd name="connsiteY170" fmla="*/ 970960 h 1653672"/>
              <a:gd name="connsiteX171" fmla="*/ 1446338 w 1874478"/>
              <a:gd name="connsiteY171" fmla="*/ 958391 h 1653672"/>
              <a:gd name="connsiteX172" fmla="*/ 1430627 w 1874478"/>
              <a:gd name="connsiteY172" fmla="*/ 917542 h 1653672"/>
              <a:gd name="connsiteX173" fmla="*/ 1424342 w 1874478"/>
              <a:gd name="connsiteY173" fmla="*/ 892404 h 1653672"/>
              <a:gd name="connsiteX174" fmla="*/ 1408631 w 1874478"/>
              <a:gd name="connsiteY174" fmla="*/ 870408 h 1653672"/>
              <a:gd name="connsiteX175" fmla="*/ 1399204 w 1874478"/>
              <a:gd name="connsiteY175" fmla="*/ 848412 h 1653672"/>
              <a:gd name="connsiteX176" fmla="*/ 1396062 w 1874478"/>
              <a:gd name="connsiteY176" fmla="*/ 838985 h 1653672"/>
              <a:gd name="connsiteX177" fmla="*/ 1389777 w 1874478"/>
              <a:gd name="connsiteY177" fmla="*/ 829558 h 1653672"/>
              <a:gd name="connsiteX178" fmla="*/ 1383493 w 1874478"/>
              <a:gd name="connsiteY178" fmla="*/ 810705 h 1653672"/>
              <a:gd name="connsiteX179" fmla="*/ 1370923 w 1874478"/>
              <a:gd name="connsiteY179" fmla="*/ 782424 h 1653672"/>
              <a:gd name="connsiteX180" fmla="*/ 1367781 w 1874478"/>
              <a:gd name="connsiteY180" fmla="*/ 729006 h 1653672"/>
              <a:gd name="connsiteX181" fmla="*/ 1361497 w 1874478"/>
              <a:gd name="connsiteY181" fmla="*/ 700725 h 1653672"/>
              <a:gd name="connsiteX182" fmla="*/ 1352070 w 1874478"/>
              <a:gd name="connsiteY182" fmla="*/ 672445 h 1653672"/>
              <a:gd name="connsiteX183" fmla="*/ 1352070 w 1874478"/>
              <a:gd name="connsiteY183" fmla="*/ 597030 h 1653672"/>
              <a:gd name="connsiteX184" fmla="*/ 1342643 w 1874478"/>
              <a:gd name="connsiteY184" fmla="*/ 439917 h 1653672"/>
              <a:gd name="connsiteX185" fmla="*/ 1339501 w 1874478"/>
              <a:gd name="connsiteY185" fmla="*/ 402210 h 1653672"/>
              <a:gd name="connsiteX186" fmla="*/ 1333216 w 1874478"/>
              <a:gd name="connsiteY186" fmla="*/ 386499 h 1653672"/>
              <a:gd name="connsiteX187" fmla="*/ 1330074 w 1874478"/>
              <a:gd name="connsiteY187" fmla="*/ 377072 h 1653672"/>
              <a:gd name="connsiteX188" fmla="*/ 1326932 w 1874478"/>
              <a:gd name="connsiteY188" fmla="*/ 364503 h 1653672"/>
              <a:gd name="connsiteX189" fmla="*/ 1320647 w 1874478"/>
              <a:gd name="connsiteY189" fmla="*/ 355076 h 1653672"/>
              <a:gd name="connsiteX190" fmla="*/ 1311220 w 1874478"/>
              <a:gd name="connsiteY190" fmla="*/ 333080 h 1653672"/>
              <a:gd name="connsiteX191" fmla="*/ 1301794 w 1874478"/>
              <a:gd name="connsiteY191" fmla="*/ 326795 h 1653672"/>
              <a:gd name="connsiteX192" fmla="*/ 1289225 w 1874478"/>
              <a:gd name="connsiteY192" fmla="*/ 307942 h 1653672"/>
              <a:gd name="connsiteX193" fmla="*/ 1276655 w 1874478"/>
              <a:gd name="connsiteY193" fmla="*/ 263950 h 1653672"/>
              <a:gd name="connsiteX194" fmla="*/ 1238948 w 1874478"/>
              <a:gd name="connsiteY194" fmla="*/ 238812 h 1653672"/>
              <a:gd name="connsiteX195" fmla="*/ 1223237 w 1874478"/>
              <a:gd name="connsiteY195" fmla="*/ 235670 h 1653672"/>
              <a:gd name="connsiteX196" fmla="*/ 1213810 w 1874478"/>
              <a:gd name="connsiteY196" fmla="*/ 232527 h 1653672"/>
              <a:gd name="connsiteX197" fmla="*/ 1179245 w 1874478"/>
              <a:gd name="connsiteY197" fmla="*/ 232527 h 1653672"/>
              <a:gd name="connsiteX198" fmla="*/ 996994 w 1874478"/>
              <a:gd name="connsiteY198" fmla="*/ 232527 h 1653672"/>
              <a:gd name="connsiteX199" fmla="*/ 682767 w 1874478"/>
              <a:gd name="connsiteY199" fmla="*/ 0 h 1653672"/>
              <a:gd name="connsiteX200" fmla="*/ 531938 w 1874478"/>
              <a:gd name="connsiteY200" fmla="*/ 87984 h 1653672"/>
              <a:gd name="connsiteX201" fmla="*/ 421959 w 1874478"/>
              <a:gd name="connsiteY201" fmla="*/ 314226 h 1653672"/>
              <a:gd name="connsiteX202" fmla="*/ 412532 w 1874478"/>
              <a:gd name="connsiteY202" fmla="*/ 358218 h 1653672"/>
              <a:gd name="connsiteX203" fmla="*/ 396820 w 1874478"/>
              <a:gd name="connsiteY203" fmla="*/ 414779 h 1653672"/>
              <a:gd name="connsiteX204" fmla="*/ 384251 w 1874478"/>
              <a:gd name="connsiteY204" fmla="*/ 531043 h 1653672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179245 w 1874478"/>
              <a:gd name="connsiteY197" fmla="*/ 254523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304935 w 1874478"/>
              <a:gd name="connsiteY193" fmla="*/ 276519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874478" h="1675668">
                <a:moveTo>
                  <a:pt x="384251" y="553039"/>
                </a:moveTo>
                <a:lnTo>
                  <a:pt x="384251" y="553039"/>
                </a:lnTo>
                <a:cubicBezTo>
                  <a:pt x="361826" y="612845"/>
                  <a:pt x="383041" y="548146"/>
                  <a:pt x="371682" y="669303"/>
                </a:cubicBezTo>
                <a:cubicBezTo>
                  <a:pt x="371329" y="673063"/>
                  <a:pt x="367087" y="675352"/>
                  <a:pt x="365398" y="678730"/>
                </a:cubicBezTo>
                <a:cubicBezTo>
                  <a:pt x="363917" y="681692"/>
                  <a:pt x="363303" y="685014"/>
                  <a:pt x="362255" y="688156"/>
                </a:cubicBezTo>
                <a:cubicBezTo>
                  <a:pt x="360160" y="707010"/>
                  <a:pt x="357923" y="725848"/>
                  <a:pt x="355971" y="744717"/>
                </a:cubicBezTo>
                <a:cubicBezTo>
                  <a:pt x="354781" y="756225"/>
                  <a:pt x="354181" y="767792"/>
                  <a:pt x="352829" y="779282"/>
                </a:cubicBezTo>
                <a:cubicBezTo>
                  <a:pt x="351682" y="789034"/>
                  <a:pt x="348527" y="803934"/>
                  <a:pt x="346544" y="813847"/>
                </a:cubicBezTo>
                <a:cubicBezTo>
                  <a:pt x="345497" y="824321"/>
                  <a:pt x="345549" y="834965"/>
                  <a:pt x="343402" y="845270"/>
                </a:cubicBezTo>
                <a:cubicBezTo>
                  <a:pt x="340292" y="860200"/>
                  <a:pt x="333340" y="874219"/>
                  <a:pt x="330833" y="889262"/>
                </a:cubicBezTo>
                <a:cubicBezTo>
                  <a:pt x="325964" y="918480"/>
                  <a:pt x="324926" y="932626"/>
                  <a:pt x="305695" y="964676"/>
                </a:cubicBezTo>
                <a:cubicBezTo>
                  <a:pt x="296268" y="980387"/>
                  <a:pt x="285608" y="995422"/>
                  <a:pt x="277414" y="1011810"/>
                </a:cubicBezTo>
                <a:cubicBezTo>
                  <a:pt x="256724" y="1053192"/>
                  <a:pt x="269415" y="1034420"/>
                  <a:pt x="239707" y="1068371"/>
                </a:cubicBezTo>
                <a:cubicBezTo>
                  <a:pt x="236565" y="1075703"/>
                  <a:pt x="234299" y="1083477"/>
                  <a:pt x="230280" y="1090367"/>
                </a:cubicBezTo>
                <a:cubicBezTo>
                  <a:pt x="226901" y="1096160"/>
                  <a:pt x="222198" y="1101093"/>
                  <a:pt x="217711" y="1106078"/>
                </a:cubicBezTo>
                <a:cubicBezTo>
                  <a:pt x="201102" y="1124533"/>
                  <a:pt x="197088" y="1124623"/>
                  <a:pt x="176862" y="1143785"/>
                </a:cubicBezTo>
                <a:cubicBezTo>
                  <a:pt x="151862" y="1167469"/>
                  <a:pt x="127143" y="1196831"/>
                  <a:pt x="98305" y="1216057"/>
                </a:cubicBezTo>
                <a:cubicBezTo>
                  <a:pt x="57842" y="1243033"/>
                  <a:pt x="74929" y="1236419"/>
                  <a:pt x="51171" y="1244338"/>
                </a:cubicBezTo>
                <a:cubicBezTo>
                  <a:pt x="22569" y="1272940"/>
                  <a:pt x="58713" y="1238681"/>
                  <a:pt x="13464" y="1272618"/>
                </a:cubicBezTo>
                <a:cubicBezTo>
                  <a:pt x="9274" y="1275760"/>
                  <a:pt x="-3462" y="1279140"/>
                  <a:pt x="895" y="1282045"/>
                </a:cubicBezTo>
                <a:cubicBezTo>
                  <a:pt x="7057" y="1286153"/>
                  <a:pt x="15559" y="1279950"/>
                  <a:pt x="22891" y="1278903"/>
                </a:cubicBezTo>
                <a:cubicBezTo>
                  <a:pt x="63928" y="1237866"/>
                  <a:pt x="-18512" y="1316559"/>
                  <a:pt x="92020" y="1247480"/>
                </a:cubicBezTo>
                <a:cubicBezTo>
                  <a:pt x="116768" y="1232014"/>
                  <a:pt x="119352" y="1228334"/>
                  <a:pt x="148581" y="1219200"/>
                </a:cubicBezTo>
                <a:cubicBezTo>
                  <a:pt x="154662" y="1217299"/>
                  <a:pt x="161150" y="1217105"/>
                  <a:pt x="167435" y="1216057"/>
                </a:cubicBezTo>
                <a:cubicBezTo>
                  <a:pt x="173719" y="1211867"/>
                  <a:pt x="179856" y="1207446"/>
                  <a:pt x="186288" y="1203488"/>
                </a:cubicBezTo>
                <a:cubicBezTo>
                  <a:pt x="186308" y="1203476"/>
                  <a:pt x="212552" y="1189150"/>
                  <a:pt x="217711" y="1184635"/>
                </a:cubicBezTo>
                <a:cubicBezTo>
                  <a:pt x="223285" y="1179758"/>
                  <a:pt x="227886" y="1173844"/>
                  <a:pt x="233422" y="1168923"/>
                </a:cubicBezTo>
                <a:cubicBezTo>
                  <a:pt x="237336" y="1165444"/>
                  <a:pt x="241730" y="1162541"/>
                  <a:pt x="245992" y="1159497"/>
                </a:cubicBezTo>
                <a:cubicBezTo>
                  <a:pt x="249065" y="1157302"/>
                  <a:pt x="252551" y="1155670"/>
                  <a:pt x="255418" y="1153212"/>
                </a:cubicBezTo>
                <a:cubicBezTo>
                  <a:pt x="259917" y="1149356"/>
                  <a:pt x="263310" y="1144281"/>
                  <a:pt x="267987" y="1140643"/>
                </a:cubicBezTo>
                <a:cubicBezTo>
                  <a:pt x="275091" y="1135118"/>
                  <a:pt x="287918" y="1129106"/>
                  <a:pt x="296268" y="1124932"/>
                </a:cubicBezTo>
                <a:cubicBezTo>
                  <a:pt x="310475" y="1103620"/>
                  <a:pt x="292140" y="1129060"/>
                  <a:pt x="318264" y="1102936"/>
                </a:cubicBezTo>
                <a:cubicBezTo>
                  <a:pt x="320934" y="1100266"/>
                  <a:pt x="321706" y="1095996"/>
                  <a:pt x="324548" y="1093509"/>
                </a:cubicBezTo>
                <a:cubicBezTo>
                  <a:pt x="330232" y="1088535"/>
                  <a:pt x="337636" y="1085819"/>
                  <a:pt x="343402" y="1080940"/>
                </a:cubicBezTo>
                <a:cubicBezTo>
                  <a:pt x="369667" y="1058716"/>
                  <a:pt x="361235" y="1065006"/>
                  <a:pt x="374825" y="1040090"/>
                </a:cubicBezTo>
                <a:cubicBezTo>
                  <a:pt x="387546" y="1016768"/>
                  <a:pt x="381457" y="1032760"/>
                  <a:pt x="387394" y="1014952"/>
                </a:cubicBezTo>
                <a:lnTo>
                  <a:pt x="368540" y="1040090"/>
                </a:lnTo>
                <a:cubicBezTo>
                  <a:pt x="363303" y="1051612"/>
                  <a:pt x="357529" y="1062904"/>
                  <a:pt x="352829" y="1074655"/>
                </a:cubicBezTo>
                <a:cubicBezTo>
                  <a:pt x="351225" y="1078665"/>
                  <a:pt x="351975" y="1083562"/>
                  <a:pt x="349686" y="1087224"/>
                </a:cubicBezTo>
                <a:cubicBezTo>
                  <a:pt x="341359" y="1100547"/>
                  <a:pt x="329490" y="1111460"/>
                  <a:pt x="321406" y="1124932"/>
                </a:cubicBezTo>
                <a:cubicBezTo>
                  <a:pt x="305660" y="1151175"/>
                  <a:pt x="314516" y="1138004"/>
                  <a:pt x="286841" y="1172066"/>
                </a:cubicBezTo>
                <a:cubicBezTo>
                  <a:pt x="281683" y="1178415"/>
                  <a:pt x="275339" y="1183904"/>
                  <a:pt x="271130" y="1190919"/>
                </a:cubicBezTo>
                <a:cubicBezTo>
                  <a:pt x="254615" y="1218445"/>
                  <a:pt x="269682" y="1196211"/>
                  <a:pt x="242849" y="1225484"/>
                </a:cubicBezTo>
                <a:cubicBezTo>
                  <a:pt x="203540" y="1268366"/>
                  <a:pt x="191212" y="1289606"/>
                  <a:pt x="145439" y="1322895"/>
                </a:cubicBezTo>
                <a:cubicBezTo>
                  <a:pt x="138988" y="1327587"/>
                  <a:pt x="130775" y="1329179"/>
                  <a:pt x="123443" y="1332321"/>
                </a:cubicBezTo>
                <a:cubicBezTo>
                  <a:pt x="74180" y="1381584"/>
                  <a:pt x="122645" y="1336887"/>
                  <a:pt x="73167" y="1373171"/>
                </a:cubicBezTo>
                <a:cubicBezTo>
                  <a:pt x="-6035" y="1431253"/>
                  <a:pt x="99465" y="1359829"/>
                  <a:pt x="32317" y="1404593"/>
                </a:cubicBezTo>
                <a:cubicBezTo>
                  <a:pt x="29175" y="1408783"/>
                  <a:pt x="17923" y="1418819"/>
                  <a:pt x="22891" y="1417163"/>
                </a:cubicBezTo>
                <a:cubicBezTo>
                  <a:pt x="30652" y="1414576"/>
                  <a:pt x="35042" y="1406142"/>
                  <a:pt x="41744" y="1401451"/>
                </a:cubicBezTo>
                <a:cubicBezTo>
                  <a:pt x="45581" y="1398765"/>
                  <a:pt x="49869" y="1396648"/>
                  <a:pt x="54313" y="1395167"/>
                </a:cubicBezTo>
                <a:cubicBezTo>
                  <a:pt x="62507" y="1392436"/>
                  <a:pt x="71165" y="1391319"/>
                  <a:pt x="79451" y="1388882"/>
                </a:cubicBezTo>
                <a:cubicBezTo>
                  <a:pt x="88984" y="1386078"/>
                  <a:pt x="98247" y="1382419"/>
                  <a:pt x="107732" y="1379455"/>
                </a:cubicBezTo>
                <a:cubicBezTo>
                  <a:pt x="125051" y="1374043"/>
                  <a:pt x="128548" y="1375255"/>
                  <a:pt x="142297" y="1366886"/>
                </a:cubicBezTo>
                <a:cubicBezTo>
                  <a:pt x="178448" y="1344881"/>
                  <a:pt x="199593" y="1336467"/>
                  <a:pt x="223996" y="1307183"/>
                </a:cubicBezTo>
                <a:cubicBezTo>
                  <a:pt x="227906" y="1302491"/>
                  <a:pt x="229900" y="1296461"/>
                  <a:pt x="233422" y="1291472"/>
                </a:cubicBezTo>
                <a:cubicBezTo>
                  <a:pt x="254152" y="1262105"/>
                  <a:pt x="268564" y="1242706"/>
                  <a:pt x="296268" y="1219200"/>
                </a:cubicBezTo>
                <a:cubicBezTo>
                  <a:pt x="318473" y="1200359"/>
                  <a:pt x="344806" y="1186373"/>
                  <a:pt x="365398" y="1165781"/>
                </a:cubicBezTo>
                <a:cubicBezTo>
                  <a:pt x="372730" y="1158449"/>
                  <a:pt x="379346" y="1150324"/>
                  <a:pt x="387394" y="1143785"/>
                </a:cubicBezTo>
                <a:cubicBezTo>
                  <a:pt x="396187" y="1136641"/>
                  <a:pt x="406025" y="1130870"/>
                  <a:pt x="415674" y="1124932"/>
                </a:cubicBezTo>
                <a:cubicBezTo>
                  <a:pt x="419663" y="1122477"/>
                  <a:pt x="428243" y="1118647"/>
                  <a:pt x="428243" y="1118647"/>
                </a:cubicBezTo>
                <a:lnTo>
                  <a:pt x="428243" y="1118647"/>
                </a:lnTo>
                <a:cubicBezTo>
                  <a:pt x="426148" y="1137501"/>
                  <a:pt x="424434" y="1156400"/>
                  <a:pt x="421959" y="1175208"/>
                </a:cubicBezTo>
                <a:cubicBezTo>
                  <a:pt x="416419" y="1217315"/>
                  <a:pt x="411271" y="1247500"/>
                  <a:pt x="403105" y="1288330"/>
                </a:cubicBezTo>
                <a:cubicBezTo>
                  <a:pt x="399117" y="1308272"/>
                  <a:pt x="397982" y="1329108"/>
                  <a:pt x="390536" y="1348033"/>
                </a:cubicBezTo>
                <a:cubicBezTo>
                  <a:pt x="372697" y="1393375"/>
                  <a:pt x="352760" y="1438227"/>
                  <a:pt x="327691" y="1480008"/>
                </a:cubicBezTo>
                <a:cubicBezTo>
                  <a:pt x="315334" y="1500603"/>
                  <a:pt x="307725" y="1515177"/>
                  <a:pt x="293126" y="1533426"/>
                </a:cubicBezTo>
                <a:cubicBezTo>
                  <a:pt x="290350" y="1536896"/>
                  <a:pt x="286513" y="1539414"/>
                  <a:pt x="283699" y="1542853"/>
                </a:cubicBezTo>
                <a:cubicBezTo>
                  <a:pt x="277066" y="1550960"/>
                  <a:pt x="271804" y="1560162"/>
                  <a:pt x="264845" y="1567991"/>
                </a:cubicBezTo>
                <a:cubicBezTo>
                  <a:pt x="255004" y="1579062"/>
                  <a:pt x="233422" y="1599414"/>
                  <a:pt x="233422" y="1599414"/>
                </a:cubicBezTo>
                <a:cubicBezTo>
                  <a:pt x="227904" y="1615969"/>
                  <a:pt x="224670" y="1619710"/>
                  <a:pt x="255418" y="1589987"/>
                </a:cubicBezTo>
                <a:cubicBezTo>
                  <a:pt x="279387" y="1566817"/>
                  <a:pt x="304081" y="1544029"/>
                  <a:pt x="324548" y="1517715"/>
                </a:cubicBezTo>
                <a:cubicBezTo>
                  <a:pt x="331880" y="1508288"/>
                  <a:pt x="338308" y="1498083"/>
                  <a:pt x="346544" y="1489435"/>
                </a:cubicBezTo>
                <a:cubicBezTo>
                  <a:pt x="379919" y="1454391"/>
                  <a:pt x="392745" y="1453813"/>
                  <a:pt x="418816" y="1414020"/>
                </a:cubicBezTo>
                <a:cubicBezTo>
                  <a:pt x="429857" y="1397167"/>
                  <a:pt x="436472" y="1377720"/>
                  <a:pt x="447097" y="1360602"/>
                </a:cubicBezTo>
                <a:cubicBezTo>
                  <a:pt x="455383" y="1347253"/>
                  <a:pt x="466245" y="1335680"/>
                  <a:pt x="475377" y="1322895"/>
                </a:cubicBezTo>
                <a:cubicBezTo>
                  <a:pt x="501713" y="1286024"/>
                  <a:pt x="483157" y="1303473"/>
                  <a:pt x="509942" y="1282045"/>
                </a:cubicBezTo>
                <a:cubicBezTo>
                  <a:pt x="510989" y="1278903"/>
                  <a:pt x="511921" y="1275719"/>
                  <a:pt x="513084" y="1272618"/>
                </a:cubicBezTo>
                <a:cubicBezTo>
                  <a:pt x="515065" y="1267337"/>
                  <a:pt x="519369" y="1256907"/>
                  <a:pt x="519369" y="1256907"/>
                </a:cubicBezTo>
                <a:lnTo>
                  <a:pt x="538222" y="1363744"/>
                </a:lnTo>
                <a:lnTo>
                  <a:pt x="538222" y="1385740"/>
                </a:lnTo>
                <a:cubicBezTo>
                  <a:pt x="537175" y="1412973"/>
                  <a:pt x="536592" y="1440228"/>
                  <a:pt x="535080" y="1467439"/>
                </a:cubicBezTo>
                <a:cubicBezTo>
                  <a:pt x="534496" y="1477949"/>
                  <a:pt x="535003" y="1488792"/>
                  <a:pt x="531938" y="1498862"/>
                </a:cubicBezTo>
                <a:cubicBezTo>
                  <a:pt x="524751" y="1522478"/>
                  <a:pt x="501363" y="1560787"/>
                  <a:pt x="487946" y="1580560"/>
                </a:cubicBezTo>
                <a:cubicBezTo>
                  <a:pt x="477006" y="1596682"/>
                  <a:pt x="465999" y="1612850"/>
                  <a:pt x="453381" y="1627695"/>
                </a:cubicBezTo>
                <a:cubicBezTo>
                  <a:pt x="448083" y="1633928"/>
                  <a:pt x="440642" y="1637971"/>
                  <a:pt x="434528" y="1643406"/>
                </a:cubicBezTo>
                <a:cubicBezTo>
                  <a:pt x="431207" y="1646358"/>
                  <a:pt x="425101" y="1648389"/>
                  <a:pt x="425101" y="1652833"/>
                </a:cubicBezTo>
                <a:cubicBezTo>
                  <a:pt x="425101" y="1656145"/>
                  <a:pt x="431386" y="1650738"/>
                  <a:pt x="434528" y="1649690"/>
                </a:cubicBezTo>
                <a:cubicBezTo>
                  <a:pt x="440812" y="1642358"/>
                  <a:pt x="446553" y="1634523"/>
                  <a:pt x="453381" y="1627695"/>
                </a:cubicBezTo>
                <a:cubicBezTo>
                  <a:pt x="461254" y="1619822"/>
                  <a:pt x="471668" y="1614476"/>
                  <a:pt x="478519" y="1605699"/>
                </a:cubicBezTo>
                <a:cubicBezTo>
                  <a:pt x="547987" y="1516694"/>
                  <a:pt x="540376" y="1502562"/>
                  <a:pt x="613637" y="1432874"/>
                </a:cubicBezTo>
                <a:cubicBezTo>
                  <a:pt x="679539" y="1370187"/>
                  <a:pt x="675435" y="1396165"/>
                  <a:pt x="717332" y="1332321"/>
                </a:cubicBezTo>
                <a:cubicBezTo>
                  <a:pt x="729165" y="1314289"/>
                  <a:pt x="739108" y="1295051"/>
                  <a:pt x="748754" y="1275760"/>
                </a:cubicBezTo>
                <a:cubicBezTo>
                  <a:pt x="759870" y="1253529"/>
                  <a:pt x="754283" y="1262753"/>
                  <a:pt x="764466" y="1247480"/>
                </a:cubicBezTo>
                <a:cubicBezTo>
                  <a:pt x="761324" y="1321847"/>
                  <a:pt x="765279" y="1396855"/>
                  <a:pt x="755039" y="1470581"/>
                </a:cubicBezTo>
                <a:cubicBezTo>
                  <a:pt x="742937" y="1557715"/>
                  <a:pt x="722423" y="1573715"/>
                  <a:pt x="689051" y="1637121"/>
                </a:cubicBezTo>
                <a:cubicBezTo>
                  <a:pt x="675170" y="1663495"/>
                  <a:pt x="715581" y="1629729"/>
                  <a:pt x="648202" y="1665402"/>
                </a:cubicBezTo>
                <a:cubicBezTo>
                  <a:pt x="642804" y="1668260"/>
                  <a:pt x="627740" y="1678667"/>
                  <a:pt x="632491" y="1674829"/>
                </a:cubicBezTo>
                <a:cubicBezTo>
                  <a:pt x="686957" y="1630837"/>
                  <a:pt x="748578" y="1594463"/>
                  <a:pt x="795888" y="1542853"/>
                </a:cubicBezTo>
                <a:lnTo>
                  <a:pt x="830453" y="1505146"/>
                </a:lnTo>
                <a:cubicBezTo>
                  <a:pt x="850354" y="1461154"/>
                  <a:pt x="861185" y="1411798"/>
                  <a:pt x="890156" y="1373171"/>
                </a:cubicBezTo>
                <a:cubicBezTo>
                  <a:pt x="905337" y="1352931"/>
                  <a:pt x="909618" y="1350345"/>
                  <a:pt x="918437" y="1329179"/>
                </a:cubicBezTo>
                <a:cubicBezTo>
                  <a:pt x="927904" y="1306458"/>
                  <a:pt x="933328" y="1269446"/>
                  <a:pt x="937291" y="1250622"/>
                </a:cubicBezTo>
                <a:cubicBezTo>
                  <a:pt x="955125" y="1321965"/>
                  <a:pt x="937687" y="1262022"/>
                  <a:pt x="981282" y="1363744"/>
                </a:cubicBezTo>
                <a:cubicBezTo>
                  <a:pt x="992392" y="1389666"/>
                  <a:pt x="1001111" y="1416592"/>
                  <a:pt x="1012705" y="1442301"/>
                </a:cubicBezTo>
                <a:cubicBezTo>
                  <a:pt x="1037143" y="1496491"/>
                  <a:pt x="1049177" y="1521987"/>
                  <a:pt x="1081835" y="1564849"/>
                </a:cubicBezTo>
                <a:cubicBezTo>
                  <a:pt x="1095082" y="1582235"/>
                  <a:pt x="1126216" y="1613985"/>
                  <a:pt x="1141538" y="1624552"/>
                </a:cubicBezTo>
                <a:cubicBezTo>
                  <a:pt x="1158124" y="1635991"/>
                  <a:pt x="1176780" y="1644140"/>
                  <a:pt x="1194956" y="1652833"/>
                </a:cubicBezTo>
                <a:cubicBezTo>
                  <a:pt x="1200932" y="1655691"/>
                  <a:pt x="1207659" y="1656657"/>
                  <a:pt x="1213810" y="1659117"/>
                </a:cubicBezTo>
                <a:cubicBezTo>
                  <a:pt x="1218159" y="1660857"/>
                  <a:pt x="1229579" y="1668823"/>
                  <a:pt x="1226379" y="1665402"/>
                </a:cubicBezTo>
                <a:cubicBezTo>
                  <a:pt x="1192985" y="1629705"/>
                  <a:pt x="1152013" y="1600813"/>
                  <a:pt x="1122684" y="1561707"/>
                </a:cubicBezTo>
                <a:cubicBezTo>
                  <a:pt x="1116400" y="1553328"/>
                  <a:pt x="1108879" y="1545747"/>
                  <a:pt x="1103831" y="1536569"/>
                </a:cubicBezTo>
                <a:cubicBezTo>
                  <a:pt x="1097269" y="1524638"/>
                  <a:pt x="1093356" y="1511431"/>
                  <a:pt x="1088119" y="1498862"/>
                </a:cubicBezTo>
                <a:cubicBezTo>
                  <a:pt x="1082747" y="1439769"/>
                  <a:pt x="1066655" y="1290585"/>
                  <a:pt x="1084977" y="1260049"/>
                </a:cubicBezTo>
                <a:cubicBezTo>
                  <a:pt x="1100827" y="1233633"/>
                  <a:pt x="1119483" y="1311147"/>
                  <a:pt x="1138396" y="1335464"/>
                </a:cubicBezTo>
                <a:cubicBezTo>
                  <a:pt x="1156182" y="1358332"/>
                  <a:pt x="1175445" y="1380037"/>
                  <a:pt x="1194956" y="1401451"/>
                </a:cubicBezTo>
                <a:cubicBezTo>
                  <a:pt x="1218406" y="1427189"/>
                  <a:pt x="1241644" y="1453249"/>
                  <a:pt x="1267229" y="1476866"/>
                </a:cubicBezTo>
                <a:cubicBezTo>
                  <a:pt x="1288314" y="1496329"/>
                  <a:pt x="1344534" y="1534167"/>
                  <a:pt x="1370923" y="1545996"/>
                </a:cubicBezTo>
                <a:cubicBezTo>
                  <a:pt x="1382746" y="1551296"/>
                  <a:pt x="1395971" y="1552670"/>
                  <a:pt x="1408631" y="1555422"/>
                </a:cubicBezTo>
                <a:cubicBezTo>
                  <a:pt x="1437843" y="1561772"/>
                  <a:pt x="1443450" y="1561735"/>
                  <a:pt x="1471476" y="1564849"/>
                </a:cubicBezTo>
                <a:cubicBezTo>
                  <a:pt x="1404488" y="1530016"/>
                  <a:pt x="1284037" y="1470984"/>
                  <a:pt x="1242091" y="1423447"/>
                </a:cubicBezTo>
                <a:cubicBezTo>
                  <a:pt x="1226379" y="1405641"/>
                  <a:pt x="1209576" y="1388742"/>
                  <a:pt x="1194956" y="1370029"/>
                </a:cubicBezTo>
                <a:cubicBezTo>
                  <a:pt x="1172082" y="1340750"/>
                  <a:pt x="1159186" y="1319279"/>
                  <a:pt x="1147822" y="1285187"/>
                </a:cubicBezTo>
                <a:cubicBezTo>
                  <a:pt x="1144786" y="1276079"/>
                  <a:pt x="1140995" y="1252890"/>
                  <a:pt x="1138396" y="1241196"/>
                </a:cubicBezTo>
                <a:cubicBezTo>
                  <a:pt x="1137459" y="1236980"/>
                  <a:pt x="1136954" y="1232596"/>
                  <a:pt x="1135253" y="1228626"/>
                </a:cubicBezTo>
                <a:cubicBezTo>
                  <a:pt x="1133765" y="1225155"/>
                  <a:pt x="1126111" y="1216732"/>
                  <a:pt x="1128969" y="1219200"/>
                </a:cubicBezTo>
                <a:cubicBezTo>
                  <a:pt x="1154778" y="1241490"/>
                  <a:pt x="1177233" y="1267696"/>
                  <a:pt x="1204383" y="1288330"/>
                </a:cubicBezTo>
                <a:cubicBezTo>
                  <a:pt x="1278915" y="1344974"/>
                  <a:pt x="1402263" y="1428541"/>
                  <a:pt x="1493472" y="1467439"/>
                </a:cubicBezTo>
                <a:cubicBezTo>
                  <a:pt x="1540115" y="1487331"/>
                  <a:pt x="1588793" y="1491245"/>
                  <a:pt x="1638016" y="1495719"/>
                </a:cubicBezTo>
                <a:cubicBezTo>
                  <a:pt x="1588325" y="1442716"/>
                  <a:pt x="1582471" y="1433793"/>
                  <a:pt x="1521752" y="1382598"/>
                </a:cubicBezTo>
                <a:cubicBezTo>
                  <a:pt x="1492113" y="1357608"/>
                  <a:pt x="1459892" y="1335752"/>
                  <a:pt x="1430627" y="1310325"/>
                </a:cubicBezTo>
                <a:cubicBezTo>
                  <a:pt x="1395946" y="1280192"/>
                  <a:pt x="1359751" y="1251130"/>
                  <a:pt x="1330074" y="1216057"/>
                </a:cubicBezTo>
                <a:cubicBezTo>
                  <a:pt x="1318552" y="1202441"/>
                  <a:pt x="1306090" y="1189568"/>
                  <a:pt x="1295509" y="1175208"/>
                </a:cubicBezTo>
                <a:cubicBezTo>
                  <a:pt x="1291341" y="1169551"/>
                  <a:pt x="1288936" y="1162775"/>
                  <a:pt x="1286082" y="1156354"/>
                </a:cubicBezTo>
                <a:cubicBezTo>
                  <a:pt x="1284737" y="1153327"/>
                  <a:pt x="1280598" y="1144585"/>
                  <a:pt x="1282940" y="1146927"/>
                </a:cubicBezTo>
                <a:cubicBezTo>
                  <a:pt x="1292425" y="1156412"/>
                  <a:pt x="1298839" y="1168625"/>
                  <a:pt x="1308078" y="1178350"/>
                </a:cubicBezTo>
                <a:cubicBezTo>
                  <a:pt x="1338685" y="1210568"/>
                  <a:pt x="1370923" y="1241195"/>
                  <a:pt x="1402346" y="1272618"/>
                </a:cubicBezTo>
                <a:cubicBezTo>
                  <a:pt x="1413868" y="1284140"/>
                  <a:pt x="1425213" y="1295840"/>
                  <a:pt x="1436911" y="1307183"/>
                </a:cubicBezTo>
                <a:cubicBezTo>
                  <a:pt x="1459781" y="1329360"/>
                  <a:pt x="1478472" y="1357210"/>
                  <a:pt x="1506041" y="1373171"/>
                </a:cubicBezTo>
                <a:cubicBezTo>
                  <a:pt x="1538661" y="1392056"/>
                  <a:pt x="1572976" y="1415102"/>
                  <a:pt x="1609736" y="1426589"/>
                </a:cubicBezTo>
                <a:cubicBezTo>
                  <a:pt x="1658380" y="1441790"/>
                  <a:pt x="1672775" y="1439518"/>
                  <a:pt x="1722858" y="1442301"/>
                </a:cubicBezTo>
                <a:cubicBezTo>
                  <a:pt x="1743806" y="1433922"/>
                  <a:pt x="1773590" y="1436198"/>
                  <a:pt x="1785703" y="1417163"/>
                </a:cubicBezTo>
                <a:cubicBezTo>
                  <a:pt x="1793205" y="1405373"/>
                  <a:pt x="1757623" y="1413412"/>
                  <a:pt x="1744853" y="1407736"/>
                </a:cubicBezTo>
                <a:cubicBezTo>
                  <a:pt x="1728923" y="1400656"/>
                  <a:pt x="1716038" y="1388033"/>
                  <a:pt x="1700862" y="1379455"/>
                </a:cubicBezTo>
                <a:cubicBezTo>
                  <a:pt x="1667821" y="1360780"/>
                  <a:pt x="1631888" y="1347090"/>
                  <a:pt x="1600309" y="1326037"/>
                </a:cubicBezTo>
                <a:cubicBezTo>
                  <a:pt x="1547706" y="1290968"/>
                  <a:pt x="1533759" y="1283990"/>
                  <a:pt x="1480903" y="1234911"/>
                </a:cubicBezTo>
                <a:cubicBezTo>
                  <a:pt x="1441118" y="1197969"/>
                  <a:pt x="1421600" y="1182457"/>
                  <a:pt x="1386635" y="1137501"/>
                </a:cubicBezTo>
                <a:cubicBezTo>
                  <a:pt x="1379303" y="1128074"/>
                  <a:pt x="1371805" y="1118774"/>
                  <a:pt x="1364639" y="1109220"/>
                </a:cubicBezTo>
                <a:cubicBezTo>
                  <a:pt x="1362373" y="1106199"/>
                  <a:pt x="1355683" y="1097122"/>
                  <a:pt x="1358354" y="1099793"/>
                </a:cubicBezTo>
                <a:cubicBezTo>
                  <a:pt x="1381379" y="1122818"/>
                  <a:pt x="1403635" y="1152435"/>
                  <a:pt x="1430627" y="1172066"/>
                </a:cubicBezTo>
                <a:cubicBezTo>
                  <a:pt x="1442395" y="1180625"/>
                  <a:pt x="1456848" y="1185128"/>
                  <a:pt x="1468334" y="1194062"/>
                </a:cubicBezTo>
                <a:cubicBezTo>
                  <a:pt x="1504116" y="1221892"/>
                  <a:pt x="1533249" y="1258573"/>
                  <a:pt x="1572029" y="1282045"/>
                </a:cubicBezTo>
                <a:cubicBezTo>
                  <a:pt x="1653291" y="1331230"/>
                  <a:pt x="1667377" y="1348622"/>
                  <a:pt x="1738569" y="1373171"/>
                </a:cubicBezTo>
                <a:cubicBezTo>
                  <a:pt x="1752987" y="1378143"/>
                  <a:pt x="1767571" y="1382930"/>
                  <a:pt x="1782561" y="1385740"/>
                </a:cubicBezTo>
                <a:cubicBezTo>
                  <a:pt x="1801205" y="1389236"/>
                  <a:pt x="1820268" y="1389929"/>
                  <a:pt x="1839121" y="1392024"/>
                </a:cubicBezTo>
                <a:cubicBezTo>
                  <a:pt x="1850643" y="1388882"/>
                  <a:pt x="1865241" y="1391042"/>
                  <a:pt x="1873686" y="1382598"/>
                </a:cubicBezTo>
                <a:cubicBezTo>
                  <a:pt x="1878370" y="1377914"/>
                  <a:pt x="1861036" y="1378639"/>
                  <a:pt x="1854833" y="1376313"/>
                </a:cubicBezTo>
                <a:cubicBezTo>
                  <a:pt x="1844270" y="1372352"/>
                  <a:pt x="1833205" y="1369341"/>
                  <a:pt x="1823410" y="1363744"/>
                </a:cubicBezTo>
                <a:cubicBezTo>
                  <a:pt x="1782863" y="1340575"/>
                  <a:pt x="1821102" y="1360518"/>
                  <a:pt x="1773134" y="1341748"/>
                </a:cubicBezTo>
                <a:cubicBezTo>
                  <a:pt x="1700503" y="1313327"/>
                  <a:pt x="1751637" y="1333845"/>
                  <a:pt x="1713431" y="1313468"/>
                </a:cubicBezTo>
                <a:cubicBezTo>
                  <a:pt x="1703098" y="1307957"/>
                  <a:pt x="1692176" y="1303566"/>
                  <a:pt x="1682008" y="1297756"/>
                </a:cubicBezTo>
                <a:cubicBezTo>
                  <a:pt x="1677461" y="1295158"/>
                  <a:pt x="1673729" y="1291333"/>
                  <a:pt x="1669439" y="1288330"/>
                </a:cubicBezTo>
                <a:cubicBezTo>
                  <a:pt x="1655890" y="1278846"/>
                  <a:pt x="1637186" y="1267956"/>
                  <a:pt x="1625447" y="1256907"/>
                </a:cubicBezTo>
                <a:cubicBezTo>
                  <a:pt x="1615186" y="1247249"/>
                  <a:pt x="1607131" y="1235448"/>
                  <a:pt x="1597167" y="1225484"/>
                </a:cubicBezTo>
                <a:cubicBezTo>
                  <a:pt x="1574689" y="1203006"/>
                  <a:pt x="1569708" y="1207862"/>
                  <a:pt x="1550033" y="1178350"/>
                </a:cubicBezTo>
                <a:cubicBezTo>
                  <a:pt x="1544311" y="1169767"/>
                  <a:pt x="1542077" y="1159297"/>
                  <a:pt x="1537464" y="1150070"/>
                </a:cubicBezTo>
                <a:cubicBezTo>
                  <a:pt x="1533687" y="1142517"/>
                  <a:pt x="1529321" y="1135266"/>
                  <a:pt x="1524895" y="1128074"/>
                </a:cubicBezTo>
                <a:cubicBezTo>
                  <a:pt x="1520936" y="1121641"/>
                  <a:pt x="1515585" y="1116034"/>
                  <a:pt x="1512326" y="1109220"/>
                </a:cubicBezTo>
                <a:cubicBezTo>
                  <a:pt x="1504018" y="1091848"/>
                  <a:pt x="1501011" y="1071824"/>
                  <a:pt x="1490330" y="1055802"/>
                </a:cubicBezTo>
                <a:cubicBezTo>
                  <a:pt x="1486140" y="1049517"/>
                  <a:pt x="1482092" y="1043136"/>
                  <a:pt x="1477761" y="1036948"/>
                </a:cubicBezTo>
                <a:cubicBezTo>
                  <a:pt x="1474758" y="1032658"/>
                  <a:pt x="1471029" y="1028870"/>
                  <a:pt x="1468334" y="1024379"/>
                </a:cubicBezTo>
                <a:cubicBezTo>
                  <a:pt x="1444796" y="985149"/>
                  <a:pt x="1471895" y="1022842"/>
                  <a:pt x="1449480" y="992956"/>
                </a:cubicBezTo>
                <a:cubicBezTo>
                  <a:pt x="1448433" y="988766"/>
                  <a:pt x="1447814" y="984446"/>
                  <a:pt x="1446338" y="980387"/>
                </a:cubicBezTo>
                <a:cubicBezTo>
                  <a:pt x="1434681" y="948330"/>
                  <a:pt x="1439118" y="969258"/>
                  <a:pt x="1430627" y="939538"/>
                </a:cubicBezTo>
                <a:cubicBezTo>
                  <a:pt x="1428254" y="931233"/>
                  <a:pt x="1429524" y="921310"/>
                  <a:pt x="1424342" y="914400"/>
                </a:cubicBezTo>
                <a:cubicBezTo>
                  <a:pt x="1422203" y="911548"/>
                  <a:pt x="1410931" y="897003"/>
                  <a:pt x="1408631" y="892404"/>
                </a:cubicBezTo>
                <a:cubicBezTo>
                  <a:pt x="1405064" y="885269"/>
                  <a:pt x="1402167" y="877814"/>
                  <a:pt x="1399204" y="870408"/>
                </a:cubicBezTo>
                <a:cubicBezTo>
                  <a:pt x="1397974" y="867333"/>
                  <a:pt x="1397543" y="863944"/>
                  <a:pt x="1396062" y="860981"/>
                </a:cubicBezTo>
                <a:cubicBezTo>
                  <a:pt x="1394373" y="857603"/>
                  <a:pt x="1391872" y="854696"/>
                  <a:pt x="1389777" y="851554"/>
                </a:cubicBezTo>
                <a:cubicBezTo>
                  <a:pt x="1387682" y="845270"/>
                  <a:pt x="1387168" y="838213"/>
                  <a:pt x="1383493" y="832701"/>
                </a:cubicBezTo>
                <a:cubicBezTo>
                  <a:pt x="1373533" y="817762"/>
                  <a:pt x="1378402" y="826857"/>
                  <a:pt x="1370923" y="804420"/>
                </a:cubicBezTo>
                <a:cubicBezTo>
                  <a:pt x="1369876" y="786614"/>
                  <a:pt x="1369825" y="768721"/>
                  <a:pt x="1367781" y="751002"/>
                </a:cubicBezTo>
                <a:cubicBezTo>
                  <a:pt x="1366674" y="741409"/>
                  <a:pt x="1364082" y="732026"/>
                  <a:pt x="1361497" y="722721"/>
                </a:cubicBezTo>
                <a:cubicBezTo>
                  <a:pt x="1358838" y="713147"/>
                  <a:pt x="1352970" y="704337"/>
                  <a:pt x="1352070" y="694441"/>
                </a:cubicBezTo>
                <a:cubicBezTo>
                  <a:pt x="1349794" y="669406"/>
                  <a:pt x="1352070" y="644164"/>
                  <a:pt x="1352070" y="619026"/>
                </a:cubicBezTo>
                <a:lnTo>
                  <a:pt x="1342643" y="461913"/>
                </a:lnTo>
                <a:cubicBezTo>
                  <a:pt x="1341596" y="449344"/>
                  <a:pt x="1341693" y="436627"/>
                  <a:pt x="1339501" y="424206"/>
                </a:cubicBezTo>
                <a:cubicBezTo>
                  <a:pt x="1338521" y="418651"/>
                  <a:pt x="1335197" y="413776"/>
                  <a:pt x="1333216" y="408495"/>
                </a:cubicBezTo>
                <a:cubicBezTo>
                  <a:pt x="1332053" y="405394"/>
                  <a:pt x="1330984" y="402253"/>
                  <a:pt x="1330074" y="399068"/>
                </a:cubicBezTo>
                <a:cubicBezTo>
                  <a:pt x="1328888" y="394916"/>
                  <a:pt x="1328633" y="390468"/>
                  <a:pt x="1326932" y="386499"/>
                </a:cubicBezTo>
                <a:cubicBezTo>
                  <a:pt x="1325444" y="383028"/>
                  <a:pt x="1322742" y="380214"/>
                  <a:pt x="1320647" y="377072"/>
                </a:cubicBezTo>
                <a:cubicBezTo>
                  <a:pt x="1318243" y="367455"/>
                  <a:pt x="1318454" y="362311"/>
                  <a:pt x="1311220" y="355076"/>
                </a:cubicBezTo>
                <a:cubicBezTo>
                  <a:pt x="1308550" y="352406"/>
                  <a:pt x="1304936" y="350886"/>
                  <a:pt x="1301794" y="348791"/>
                </a:cubicBezTo>
                <a:cubicBezTo>
                  <a:pt x="1294184" y="333572"/>
                  <a:pt x="1311390" y="326965"/>
                  <a:pt x="1301794" y="317369"/>
                </a:cubicBezTo>
                <a:lnTo>
                  <a:pt x="1304935" y="276519"/>
                </a:lnTo>
                <a:cubicBezTo>
                  <a:pt x="1285854" y="261678"/>
                  <a:pt x="1279797" y="248238"/>
                  <a:pt x="1267228" y="232527"/>
                </a:cubicBezTo>
                <a:cubicBezTo>
                  <a:pt x="1254659" y="216816"/>
                  <a:pt x="1242091" y="199010"/>
                  <a:pt x="1229522" y="182251"/>
                </a:cubicBezTo>
                <a:lnTo>
                  <a:pt x="1191815" y="131975"/>
                </a:lnTo>
                <a:lnTo>
                  <a:pt x="1081834" y="34564"/>
                </a:lnTo>
                <a:lnTo>
                  <a:pt x="896441" y="0"/>
                </a:lnTo>
                <a:lnTo>
                  <a:pt x="682767" y="21996"/>
                </a:lnTo>
                <a:lnTo>
                  <a:pt x="531938" y="109980"/>
                </a:lnTo>
                <a:lnTo>
                  <a:pt x="421959" y="336222"/>
                </a:lnTo>
                <a:lnTo>
                  <a:pt x="412532" y="380214"/>
                </a:lnTo>
                <a:lnTo>
                  <a:pt x="396820" y="436775"/>
                </a:lnTo>
                <a:lnTo>
                  <a:pt x="384251" y="553039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FAB755B2-F541-494B-9984-5090666B5AAF}"/>
              </a:ext>
            </a:extLst>
          </p:cNvPr>
          <p:cNvSpPr/>
          <p:nvPr/>
        </p:nvSpPr>
        <p:spPr>
          <a:xfrm rot="604806" flipH="1">
            <a:off x="11694923" y="2720741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: 図形 90">
            <a:extLst>
              <a:ext uri="{FF2B5EF4-FFF2-40B4-BE49-F238E27FC236}">
                <a16:creationId xmlns:a16="http://schemas.microsoft.com/office/drawing/2014/main" id="{C85B0356-7A47-4616-AF5D-2725B7F796CB}"/>
              </a:ext>
            </a:extLst>
          </p:cNvPr>
          <p:cNvSpPr/>
          <p:nvPr/>
        </p:nvSpPr>
        <p:spPr>
          <a:xfrm>
            <a:off x="11845138" y="4817124"/>
            <a:ext cx="942109" cy="2698866"/>
          </a:xfrm>
          <a:custGeom>
            <a:avLst/>
            <a:gdLst>
              <a:gd name="connsiteX0" fmla="*/ 371302 w 942109"/>
              <a:gd name="connsiteY0" fmla="*/ 60960 h 2698866"/>
              <a:gd name="connsiteX1" fmla="*/ 515389 w 942109"/>
              <a:gd name="connsiteY1" fmla="*/ 0 h 2698866"/>
              <a:gd name="connsiteX2" fmla="*/ 676102 w 942109"/>
              <a:gd name="connsiteY2" fmla="*/ 33251 h 2698866"/>
              <a:gd name="connsiteX3" fmla="*/ 858982 w 942109"/>
              <a:gd name="connsiteY3" fmla="*/ 105295 h 2698866"/>
              <a:gd name="connsiteX4" fmla="*/ 942109 w 942109"/>
              <a:gd name="connsiteY4" fmla="*/ 149630 h 2698866"/>
              <a:gd name="connsiteX5" fmla="*/ 858982 w 942109"/>
              <a:gd name="connsiteY5" fmla="*/ 487680 h 2698866"/>
              <a:gd name="connsiteX6" fmla="*/ 764771 w 942109"/>
              <a:gd name="connsiteY6" fmla="*/ 781397 h 2698866"/>
              <a:gd name="connsiteX7" fmla="*/ 742603 w 942109"/>
              <a:gd name="connsiteY7" fmla="*/ 853440 h 2698866"/>
              <a:gd name="connsiteX8" fmla="*/ 659476 w 942109"/>
              <a:gd name="connsiteY8" fmla="*/ 1030779 h 2698866"/>
              <a:gd name="connsiteX9" fmla="*/ 642851 w 942109"/>
              <a:gd name="connsiteY9" fmla="*/ 1058488 h 2698866"/>
              <a:gd name="connsiteX10" fmla="*/ 592974 w 942109"/>
              <a:gd name="connsiteY10" fmla="*/ 1174866 h 2698866"/>
              <a:gd name="connsiteX11" fmla="*/ 543098 w 942109"/>
              <a:gd name="connsiteY11" fmla="*/ 1307870 h 2698866"/>
              <a:gd name="connsiteX12" fmla="*/ 515389 w 942109"/>
              <a:gd name="connsiteY12" fmla="*/ 1390997 h 2698866"/>
              <a:gd name="connsiteX13" fmla="*/ 487680 w 942109"/>
              <a:gd name="connsiteY13" fmla="*/ 1451957 h 2698866"/>
              <a:gd name="connsiteX14" fmla="*/ 448887 w 942109"/>
              <a:gd name="connsiteY14" fmla="*/ 1507375 h 2698866"/>
              <a:gd name="connsiteX15" fmla="*/ 399011 w 942109"/>
              <a:gd name="connsiteY15" fmla="*/ 1601586 h 2698866"/>
              <a:gd name="connsiteX16" fmla="*/ 338051 w 942109"/>
              <a:gd name="connsiteY16" fmla="*/ 1729048 h 2698866"/>
              <a:gd name="connsiteX17" fmla="*/ 282633 w 942109"/>
              <a:gd name="connsiteY17" fmla="*/ 1856510 h 2698866"/>
              <a:gd name="connsiteX18" fmla="*/ 254923 w 942109"/>
              <a:gd name="connsiteY18" fmla="*/ 1972888 h 2698866"/>
              <a:gd name="connsiteX19" fmla="*/ 254923 w 942109"/>
              <a:gd name="connsiteY19" fmla="*/ 1972888 h 2698866"/>
              <a:gd name="connsiteX20" fmla="*/ 299258 w 942109"/>
              <a:gd name="connsiteY20" fmla="*/ 2144684 h 2698866"/>
              <a:gd name="connsiteX21" fmla="*/ 293716 w 942109"/>
              <a:gd name="connsiteY21" fmla="*/ 2194560 h 2698866"/>
              <a:gd name="connsiteX22" fmla="*/ 288174 w 942109"/>
              <a:gd name="connsiteY22" fmla="*/ 2305397 h 2698866"/>
              <a:gd name="connsiteX23" fmla="*/ 288174 w 942109"/>
              <a:gd name="connsiteY23" fmla="*/ 2360815 h 2698866"/>
              <a:gd name="connsiteX24" fmla="*/ 299258 w 942109"/>
              <a:gd name="connsiteY24" fmla="*/ 2427317 h 2698866"/>
              <a:gd name="connsiteX25" fmla="*/ 304800 w 942109"/>
              <a:gd name="connsiteY25" fmla="*/ 2455026 h 2698866"/>
              <a:gd name="connsiteX26" fmla="*/ 310342 w 942109"/>
              <a:gd name="connsiteY26" fmla="*/ 2560320 h 2698866"/>
              <a:gd name="connsiteX27" fmla="*/ 299258 w 942109"/>
              <a:gd name="connsiteY27" fmla="*/ 2615739 h 2698866"/>
              <a:gd name="connsiteX28" fmla="*/ 288174 w 942109"/>
              <a:gd name="connsiteY28" fmla="*/ 2632364 h 2698866"/>
              <a:gd name="connsiteX29" fmla="*/ 277091 w 942109"/>
              <a:gd name="connsiteY29" fmla="*/ 2665615 h 2698866"/>
              <a:gd name="connsiteX30" fmla="*/ 271549 w 942109"/>
              <a:gd name="connsiteY30" fmla="*/ 2682240 h 2698866"/>
              <a:gd name="connsiteX31" fmla="*/ 254923 w 942109"/>
              <a:gd name="connsiteY31" fmla="*/ 2698866 h 2698866"/>
              <a:gd name="connsiteX32" fmla="*/ 216131 w 942109"/>
              <a:gd name="connsiteY32" fmla="*/ 2693324 h 2698866"/>
              <a:gd name="connsiteX33" fmla="*/ 199505 w 942109"/>
              <a:gd name="connsiteY33" fmla="*/ 2676699 h 2698866"/>
              <a:gd name="connsiteX34" fmla="*/ 177338 w 942109"/>
              <a:gd name="connsiteY34" fmla="*/ 2671157 h 2698866"/>
              <a:gd name="connsiteX35" fmla="*/ 138545 w 942109"/>
              <a:gd name="connsiteY35" fmla="*/ 2654531 h 2698866"/>
              <a:gd name="connsiteX36" fmla="*/ 116378 w 942109"/>
              <a:gd name="connsiteY36" fmla="*/ 2637906 h 2698866"/>
              <a:gd name="connsiteX37" fmla="*/ 99753 w 942109"/>
              <a:gd name="connsiteY37" fmla="*/ 2626822 h 2698866"/>
              <a:gd name="connsiteX38" fmla="*/ 88669 w 942109"/>
              <a:gd name="connsiteY38" fmla="*/ 2610197 h 2698866"/>
              <a:gd name="connsiteX39" fmla="*/ 72043 w 942109"/>
              <a:gd name="connsiteY39" fmla="*/ 2604655 h 2698866"/>
              <a:gd name="connsiteX40" fmla="*/ 66502 w 942109"/>
              <a:gd name="connsiteY40" fmla="*/ 2588030 h 2698866"/>
              <a:gd name="connsiteX41" fmla="*/ 55418 w 942109"/>
              <a:gd name="connsiteY41" fmla="*/ 2571404 h 2698866"/>
              <a:gd name="connsiteX42" fmla="*/ 44334 w 942109"/>
              <a:gd name="connsiteY42" fmla="*/ 2504902 h 2698866"/>
              <a:gd name="connsiteX43" fmla="*/ 16625 w 942109"/>
              <a:gd name="connsiteY43" fmla="*/ 2455026 h 2698866"/>
              <a:gd name="connsiteX44" fmla="*/ 11083 w 942109"/>
              <a:gd name="connsiteY44" fmla="*/ 2421775 h 2698866"/>
              <a:gd name="connsiteX45" fmla="*/ 5542 w 942109"/>
              <a:gd name="connsiteY45" fmla="*/ 2405150 h 2698866"/>
              <a:gd name="connsiteX46" fmla="*/ 0 w 942109"/>
              <a:gd name="connsiteY46" fmla="*/ 2377440 h 2698866"/>
              <a:gd name="connsiteX47" fmla="*/ 5542 w 942109"/>
              <a:gd name="connsiteY47" fmla="*/ 2238895 h 2698866"/>
              <a:gd name="connsiteX48" fmla="*/ 22167 w 942109"/>
              <a:gd name="connsiteY48" fmla="*/ 2189019 h 2698866"/>
              <a:gd name="connsiteX49" fmla="*/ 38793 w 942109"/>
              <a:gd name="connsiteY49" fmla="*/ 2128059 h 2698866"/>
              <a:gd name="connsiteX50" fmla="*/ 55418 w 942109"/>
              <a:gd name="connsiteY50" fmla="*/ 2061557 h 2698866"/>
              <a:gd name="connsiteX51" fmla="*/ 72043 w 942109"/>
              <a:gd name="connsiteY51" fmla="*/ 2039390 h 2698866"/>
              <a:gd name="connsiteX52" fmla="*/ 83127 w 942109"/>
              <a:gd name="connsiteY52" fmla="*/ 1934095 h 2698866"/>
              <a:gd name="connsiteX53" fmla="*/ 72043 w 942109"/>
              <a:gd name="connsiteY53" fmla="*/ 1850968 h 2698866"/>
              <a:gd name="connsiteX54" fmla="*/ 94211 w 942109"/>
              <a:gd name="connsiteY54" fmla="*/ 1673630 h 2698866"/>
              <a:gd name="connsiteX55" fmla="*/ 138545 w 942109"/>
              <a:gd name="connsiteY55" fmla="*/ 1490750 h 2698866"/>
              <a:gd name="connsiteX56" fmla="*/ 182880 w 942109"/>
              <a:gd name="connsiteY56" fmla="*/ 1113906 h 2698866"/>
              <a:gd name="connsiteX57" fmla="*/ 216131 w 942109"/>
              <a:gd name="connsiteY57" fmla="*/ 942110 h 2698866"/>
              <a:gd name="connsiteX58" fmla="*/ 232756 w 942109"/>
              <a:gd name="connsiteY58" fmla="*/ 814648 h 2698866"/>
              <a:gd name="connsiteX59" fmla="*/ 254923 w 942109"/>
              <a:gd name="connsiteY59" fmla="*/ 620684 h 2698866"/>
              <a:gd name="connsiteX60" fmla="*/ 271549 w 942109"/>
              <a:gd name="connsiteY60" fmla="*/ 482139 h 2698866"/>
              <a:gd name="connsiteX61" fmla="*/ 293716 w 942109"/>
              <a:gd name="connsiteY61" fmla="*/ 382386 h 2698866"/>
              <a:gd name="connsiteX62" fmla="*/ 332509 w 942109"/>
              <a:gd name="connsiteY62" fmla="*/ 254924 h 2698866"/>
              <a:gd name="connsiteX63" fmla="*/ 371302 w 942109"/>
              <a:gd name="connsiteY63" fmla="*/ 60960 h 269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42109" h="2698866">
                <a:moveTo>
                  <a:pt x="371302" y="60960"/>
                </a:moveTo>
                <a:lnTo>
                  <a:pt x="515389" y="0"/>
                </a:lnTo>
                <a:lnTo>
                  <a:pt x="676102" y="33251"/>
                </a:lnTo>
                <a:lnTo>
                  <a:pt x="858982" y="105295"/>
                </a:lnTo>
                <a:lnTo>
                  <a:pt x="942109" y="149630"/>
                </a:lnTo>
                <a:lnTo>
                  <a:pt x="858982" y="487680"/>
                </a:lnTo>
                <a:lnTo>
                  <a:pt x="764771" y="781397"/>
                </a:lnTo>
                <a:lnTo>
                  <a:pt x="742603" y="853440"/>
                </a:lnTo>
                <a:lnTo>
                  <a:pt x="659476" y="1030779"/>
                </a:lnTo>
                <a:lnTo>
                  <a:pt x="642851" y="1058488"/>
                </a:lnTo>
                <a:lnTo>
                  <a:pt x="592974" y="1174866"/>
                </a:lnTo>
                <a:lnTo>
                  <a:pt x="543098" y="1307870"/>
                </a:lnTo>
                <a:lnTo>
                  <a:pt x="515389" y="1390997"/>
                </a:lnTo>
                <a:lnTo>
                  <a:pt x="487680" y="1451957"/>
                </a:lnTo>
                <a:lnTo>
                  <a:pt x="448887" y="1507375"/>
                </a:lnTo>
                <a:lnTo>
                  <a:pt x="399011" y="1601586"/>
                </a:lnTo>
                <a:lnTo>
                  <a:pt x="338051" y="1729048"/>
                </a:lnTo>
                <a:lnTo>
                  <a:pt x="282633" y="1856510"/>
                </a:lnTo>
                <a:lnTo>
                  <a:pt x="254923" y="1972888"/>
                </a:lnTo>
                <a:lnTo>
                  <a:pt x="254923" y="1972888"/>
                </a:lnTo>
                <a:lnTo>
                  <a:pt x="299258" y="2144684"/>
                </a:lnTo>
                <a:cubicBezTo>
                  <a:pt x="297411" y="2161309"/>
                  <a:pt x="294952" y="2177878"/>
                  <a:pt x="293716" y="2194560"/>
                </a:cubicBezTo>
                <a:cubicBezTo>
                  <a:pt x="287969" y="2272141"/>
                  <a:pt x="288174" y="2263880"/>
                  <a:pt x="288174" y="2305397"/>
                </a:cubicBezTo>
                <a:lnTo>
                  <a:pt x="288174" y="2360815"/>
                </a:lnTo>
                <a:cubicBezTo>
                  <a:pt x="291869" y="2382982"/>
                  <a:pt x="294851" y="2405280"/>
                  <a:pt x="299258" y="2427317"/>
                </a:cubicBezTo>
                <a:cubicBezTo>
                  <a:pt x="305968" y="2460868"/>
                  <a:pt x="304800" y="2429612"/>
                  <a:pt x="304800" y="2455026"/>
                </a:cubicBezTo>
                <a:lnTo>
                  <a:pt x="310342" y="2560320"/>
                </a:lnTo>
                <a:cubicBezTo>
                  <a:pt x="306647" y="2578793"/>
                  <a:pt x="304798" y="2597733"/>
                  <a:pt x="299258" y="2615739"/>
                </a:cubicBezTo>
                <a:cubicBezTo>
                  <a:pt x="297299" y="2622105"/>
                  <a:pt x="290879" y="2626278"/>
                  <a:pt x="288174" y="2632364"/>
                </a:cubicBezTo>
                <a:cubicBezTo>
                  <a:pt x="283429" y="2643040"/>
                  <a:pt x="280785" y="2654531"/>
                  <a:pt x="277091" y="2665615"/>
                </a:cubicBezTo>
                <a:cubicBezTo>
                  <a:pt x="275244" y="2671157"/>
                  <a:pt x="275680" y="2678109"/>
                  <a:pt x="271549" y="2682240"/>
                </a:cubicBezTo>
                <a:lnTo>
                  <a:pt x="254923" y="2698866"/>
                </a:lnTo>
                <a:cubicBezTo>
                  <a:pt x="241992" y="2697019"/>
                  <a:pt x="228259" y="2698175"/>
                  <a:pt x="216131" y="2693324"/>
                </a:cubicBezTo>
                <a:cubicBezTo>
                  <a:pt x="208854" y="2690413"/>
                  <a:pt x="206310" y="2680587"/>
                  <a:pt x="199505" y="2676699"/>
                </a:cubicBezTo>
                <a:cubicBezTo>
                  <a:pt x="192892" y="2672920"/>
                  <a:pt x="184727" y="2673004"/>
                  <a:pt x="177338" y="2671157"/>
                </a:cubicBezTo>
                <a:cubicBezTo>
                  <a:pt x="116837" y="2630820"/>
                  <a:pt x="210104" y="2690310"/>
                  <a:pt x="138545" y="2654531"/>
                </a:cubicBezTo>
                <a:cubicBezTo>
                  <a:pt x="130284" y="2650401"/>
                  <a:pt x="123894" y="2643274"/>
                  <a:pt x="116378" y="2637906"/>
                </a:cubicBezTo>
                <a:cubicBezTo>
                  <a:pt x="110958" y="2634035"/>
                  <a:pt x="105295" y="2630517"/>
                  <a:pt x="99753" y="2626822"/>
                </a:cubicBezTo>
                <a:cubicBezTo>
                  <a:pt x="96058" y="2621280"/>
                  <a:pt x="93870" y="2614358"/>
                  <a:pt x="88669" y="2610197"/>
                </a:cubicBezTo>
                <a:cubicBezTo>
                  <a:pt x="84107" y="2606548"/>
                  <a:pt x="76174" y="2608786"/>
                  <a:pt x="72043" y="2604655"/>
                </a:cubicBezTo>
                <a:cubicBezTo>
                  <a:pt x="67913" y="2600525"/>
                  <a:pt x="69114" y="2593255"/>
                  <a:pt x="66502" y="2588030"/>
                </a:cubicBezTo>
                <a:cubicBezTo>
                  <a:pt x="63523" y="2582072"/>
                  <a:pt x="59113" y="2576946"/>
                  <a:pt x="55418" y="2571404"/>
                </a:cubicBezTo>
                <a:cubicBezTo>
                  <a:pt x="54400" y="2562246"/>
                  <a:pt x="53360" y="2521150"/>
                  <a:pt x="44334" y="2504902"/>
                </a:cubicBezTo>
                <a:cubicBezTo>
                  <a:pt x="12574" y="2447733"/>
                  <a:pt x="29166" y="2492646"/>
                  <a:pt x="16625" y="2455026"/>
                </a:cubicBezTo>
                <a:cubicBezTo>
                  <a:pt x="14778" y="2443942"/>
                  <a:pt x="13520" y="2432744"/>
                  <a:pt x="11083" y="2421775"/>
                </a:cubicBezTo>
                <a:cubicBezTo>
                  <a:pt x="9816" y="2416073"/>
                  <a:pt x="6959" y="2410817"/>
                  <a:pt x="5542" y="2405150"/>
                </a:cubicBezTo>
                <a:cubicBezTo>
                  <a:pt x="3258" y="2396012"/>
                  <a:pt x="1847" y="2386677"/>
                  <a:pt x="0" y="2377440"/>
                </a:cubicBezTo>
                <a:cubicBezTo>
                  <a:pt x="1847" y="2331258"/>
                  <a:pt x="1090" y="2284899"/>
                  <a:pt x="5542" y="2238895"/>
                </a:cubicBezTo>
                <a:cubicBezTo>
                  <a:pt x="6418" y="2229842"/>
                  <a:pt x="18957" y="2201858"/>
                  <a:pt x="22167" y="2189019"/>
                </a:cubicBezTo>
                <a:cubicBezTo>
                  <a:pt x="34668" y="2139017"/>
                  <a:pt x="28434" y="2159135"/>
                  <a:pt x="38793" y="2128059"/>
                </a:cubicBezTo>
                <a:cubicBezTo>
                  <a:pt x="40625" y="2117067"/>
                  <a:pt x="46634" y="2070341"/>
                  <a:pt x="55418" y="2061557"/>
                </a:cubicBezTo>
                <a:cubicBezTo>
                  <a:pt x="73349" y="2043625"/>
                  <a:pt x="72043" y="2052768"/>
                  <a:pt x="72043" y="2039390"/>
                </a:cubicBezTo>
                <a:lnTo>
                  <a:pt x="83127" y="1934095"/>
                </a:lnTo>
                <a:lnTo>
                  <a:pt x="72043" y="1850968"/>
                </a:lnTo>
                <a:lnTo>
                  <a:pt x="94211" y="1673630"/>
                </a:lnTo>
                <a:lnTo>
                  <a:pt x="138545" y="1490750"/>
                </a:lnTo>
                <a:lnTo>
                  <a:pt x="182880" y="1113906"/>
                </a:lnTo>
                <a:lnTo>
                  <a:pt x="216131" y="942110"/>
                </a:lnTo>
                <a:lnTo>
                  <a:pt x="232756" y="814648"/>
                </a:lnTo>
                <a:lnTo>
                  <a:pt x="254923" y="620684"/>
                </a:lnTo>
                <a:lnTo>
                  <a:pt x="271549" y="482139"/>
                </a:lnTo>
                <a:lnTo>
                  <a:pt x="293716" y="382386"/>
                </a:lnTo>
                <a:lnTo>
                  <a:pt x="332509" y="254924"/>
                </a:lnTo>
                <a:lnTo>
                  <a:pt x="371302" y="609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E72AE8F0-350E-45BD-B0DF-2DF71AFC1C97}"/>
              </a:ext>
            </a:extLst>
          </p:cNvPr>
          <p:cNvSpPr/>
          <p:nvPr/>
        </p:nvSpPr>
        <p:spPr>
          <a:xfrm>
            <a:off x="11898085" y="2688317"/>
            <a:ext cx="502508" cy="560173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60173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4821" y="560173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楕円 92">
            <a:extLst>
              <a:ext uri="{FF2B5EF4-FFF2-40B4-BE49-F238E27FC236}">
                <a16:creationId xmlns:a16="http://schemas.microsoft.com/office/drawing/2014/main" id="{DB152834-2A75-4030-A0AF-FC96C2CC87B9}"/>
              </a:ext>
            </a:extLst>
          </p:cNvPr>
          <p:cNvSpPr/>
          <p:nvPr/>
        </p:nvSpPr>
        <p:spPr>
          <a:xfrm rot="1812741">
            <a:off x="11860810" y="302037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D9BFA65C-C2CD-4E99-B354-2AE33C094E3E}"/>
              </a:ext>
            </a:extLst>
          </p:cNvPr>
          <p:cNvSpPr/>
          <p:nvPr/>
        </p:nvSpPr>
        <p:spPr>
          <a:xfrm rot="1812741">
            <a:off x="11909823" y="306647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771D913D-660F-4697-A79E-61F68CF9999A}"/>
              </a:ext>
            </a:extLst>
          </p:cNvPr>
          <p:cNvSpPr/>
          <p:nvPr/>
        </p:nvSpPr>
        <p:spPr>
          <a:xfrm rot="1812741">
            <a:off x="11972463" y="311194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4D83FF4E-C448-47CB-B337-DB74F6AD9D9E}"/>
              </a:ext>
            </a:extLst>
          </p:cNvPr>
          <p:cNvSpPr/>
          <p:nvPr/>
        </p:nvSpPr>
        <p:spPr>
          <a:xfrm rot="1373741">
            <a:off x="12046590" y="3145743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65B2BF5C-B672-487E-8984-101B0C3F105F}"/>
              </a:ext>
            </a:extLst>
          </p:cNvPr>
          <p:cNvSpPr/>
          <p:nvPr/>
        </p:nvSpPr>
        <p:spPr>
          <a:xfrm rot="577147">
            <a:off x="12122082" y="3171678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743BE005-676E-4682-9638-0ECD79471ECA}"/>
              </a:ext>
            </a:extLst>
          </p:cNvPr>
          <p:cNvSpPr/>
          <p:nvPr/>
        </p:nvSpPr>
        <p:spPr>
          <a:xfrm rot="577147">
            <a:off x="12183194" y="319525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フリーフォーム: 図形 98">
            <a:extLst>
              <a:ext uri="{FF2B5EF4-FFF2-40B4-BE49-F238E27FC236}">
                <a16:creationId xmlns:a16="http://schemas.microsoft.com/office/drawing/2014/main" id="{76EC9F71-3381-4357-9C9D-30822AD7E644}"/>
              </a:ext>
            </a:extLst>
          </p:cNvPr>
          <p:cNvSpPr/>
          <p:nvPr/>
        </p:nvSpPr>
        <p:spPr>
          <a:xfrm>
            <a:off x="12898083" y="4822666"/>
            <a:ext cx="670560" cy="2826328"/>
          </a:xfrm>
          <a:custGeom>
            <a:avLst/>
            <a:gdLst>
              <a:gd name="connsiteX0" fmla="*/ 5542 w 676102"/>
              <a:gd name="connsiteY0" fmla="*/ 99753 h 2826328"/>
              <a:gd name="connsiteX1" fmla="*/ 55418 w 676102"/>
              <a:gd name="connsiteY1" fmla="*/ 33251 h 2826328"/>
              <a:gd name="connsiteX2" fmla="*/ 121920 w 676102"/>
              <a:gd name="connsiteY2" fmla="*/ 22168 h 2826328"/>
              <a:gd name="connsiteX3" fmla="*/ 238298 w 676102"/>
              <a:gd name="connsiteY3" fmla="*/ 16626 h 2826328"/>
              <a:gd name="connsiteX4" fmla="*/ 459971 w 676102"/>
              <a:gd name="connsiteY4" fmla="*/ 0 h 2826328"/>
              <a:gd name="connsiteX5" fmla="*/ 526473 w 676102"/>
              <a:gd name="connsiteY5" fmla="*/ 5542 h 2826328"/>
              <a:gd name="connsiteX6" fmla="*/ 565266 w 676102"/>
              <a:gd name="connsiteY6" fmla="*/ 254924 h 2826328"/>
              <a:gd name="connsiteX7" fmla="*/ 604058 w 676102"/>
              <a:gd name="connsiteY7" fmla="*/ 426720 h 2826328"/>
              <a:gd name="connsiteX8" fmla="*/ 620684 w 676102"/>
              <a:gd name="connsiteY8" fmla="*/ 559724 h 2826328"/>
              <a:gd name="connsiteX9" fmla="*/ 615142 w 676102"/>
              <a:gd name="connsiteY9" fmla="*/ 803564 h 2826328"/>
              <a:gd name="connsiteX10" fmla="*/ 604058 w 676102"/>
              <a:gd name="connsiteY10" fmla="*/ 1025237 h 2826328"/>
              <a:gd name="connsiteX11" fmla="*/ 592975 w 676102"/>
              <a:gd name="connsiteY11" fmla="*/ 1241368 h 2826328"/>
              <a:gd name="connsiteX12" fmla="*/ 609600 w 676102"/>
              <a:gd name="connsiteY12" fmla="*/ 1418706 h 2826328"/>
              <a:gd name="connsiteX13" fmla="*/ 631768 w 676102"/>
              <a:gd name="connsiteY13" fmla="*/ 1535084 h 2826328"/>
              <a:gd name="connsiteX14" fmla="*/ 648393 w 676102"/>
              <a:gd name="connsiteY14" fmla="*/ 1778924 h 2826328"/>
              <a:gd name="connsiteX15" fmla="*/ 659477 w 676102"/>
              <a:gd name="connsiteY15" fmla="*/ 1983971 h 2826328"/>
              <a:gd name="connsiteX16" fmla="*/ 676102 w 676102"/>
              <a:gd name="connsiteY16" fmla="*/ 2322022 h 2826328"/>
              <a:gd name="connsiteX17" fmla="*/ 670560 w 676102"/>
              <a:gd name="connsiteY17" fmla="*/ 2571404 h 2826328"/>
              <a:gd name="connsiteX18" fmla="*/ 592975 w 676102"/>
              <a:gd name="connsiteY18" fmla="*/ 2743200 h 2826328"/>
              <a:gd name="connsiteX19" fmla="*/ 543098 w 676102"/>
              <a:gd name="connsiteY19" fmla="*/ 2793077 h 2826328"/>
              <a:gd name="connsiteX20" fmla="*/ 482138 w 676102"/>
              <a:gd name="connsiteY20" fmla="*/ 2826328 h 2826328"/>
              <a:gd name="connsiteX21" fmla="*/ 404553 w 676102"/>
              <a:gd name="connsiteY21" fmla="*/ 2826328 h 2826328"/>
              <a:gd name="connsiteX22" fmla="*/ 343593 w 676102"/>
              <a:gd name="connsiteY22" fmla="*/ 2754284 h 2826328"/>
              <a:gd name="connsiteX23" fmla="*/ 321426 w 676102"/>
              <a:gd name="connsiteY23" fmla="*/ 2698866 h 2826328"/>
              <a:gd name="connsiteX24" fmla="*/ 310342 w 676102"/>
              <a:gd name="connsiteY24" fmla="*/ 2604655 h 2826328"/>
              <a:gd name="connsiteX25" fmla="*/ 382386 w 676102"/>
              <a:gd name="connsiteY25" fmla="*/ 2382982 h 2826328"/>
              <a:gd name="connsiteX26" fmla="*/ 382386 w 676102"/>
              <a:gd name="connsiteY26" fmla="*/ 2366357 h 2826328"/>
              <a:gd name="connsiteX27" fmla="*/ 376844 w 676102"/>
              <a:gd name="connsiteY27" fmla="*/ 2166851 h 2826328"/>
              <a:gd name="connsiteX28" fmla="*/ 365760 w 676102"/>
              <a:gd name="connsiteY28" fmla="*/ 2028306 h 2826328"/>
              <a:gd name="connsiteX29" fmla="*/ 343593 w 676102"/>
              <a:gd name="connsiteY29" fmla="*/ 1923011 h 2826328"/>
              <a:gd name="connsiteX30" fmla="*/ 260466 w 676102"/>
              <a:gd name="connsiteY30" fmla="*/ 1607128 h 2826328"/>
              <a:gd name="connsiteX31" fmla="*/ 243840 w 676102"/>
              <a:gd name="connsiteY31" fmla="*/ 1490749 h 2826328"/>
              <a:gd name="connsiteX32" fmla="*/ 221673 w 676102"/>
              <a:gd name="connsiteY32" fmla="*/ 1385455 h 2826328"/>
              <a:gd name="connsiteX33" fmla="*/ 160713 w 676102"/>
              <a:gd name="connsiteY33" fmla="*/ 1058488 h 2826328"/>
              <a:gd name="connsiteX34" fmla="*/ 127462 w 676102"/>
              <a:gd name="connsiteY34" fmla="*/ 908858 h 2826328"/>
              <a:gd name="connsiteX35" fmla="*/ 88669 w 676102"/>
              <a:gd name="connsiteY35" fmla="*/ 670560 h 2826328"/>
              <a:gd name="connsiteX36" fmla="*/ 60960 w 676102"/>
              <a:gd name="connsiteY36" fmla="*/ 526473 h 2826328"/>
              <a:gd name="connsiteX37" fmla="*/ 55418 w 676102"/>
              <a:gd name="connsiteY37" fmla="*/ 459971 h 2826328"/>
              <a:gd name="connsiteX38" fmla="*/ 0 w 676102"/>
              <a:gd name="connsiteY38" fmla="*/ 177338 h 2826328"/>
              <a:gd name="connsiteX39" fmla="*/ 5542 w 676102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59477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11275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70560" h="2826328">
                <a:moveTo>
                  <a:pt x="5542" y="99753"/>
                </a:moveTo>
                <a:lnTo>
                  <a:pt x="55418" y="33251"/>
                </a:lnTo>
                <a:lnTo>
                  <a:pt x="121920" y="22168"/>
                </a:lnTo>
                <a:lnTo>
                  <a:pt x="238298" y="16626"/>
                </a:lnTo>
                <a:lnTo>
                  <a:pt x="459971" y="0"/>
                </a:lnTo>
                <a:lnTo>
                  <a:pt x="526473" y="5542"/>
                </a:lnTo>
                <a:lnTo>
                  <a:pt x="565266" y="254924"/>
                </a:lnTo>
                <a:lnTo>
                  <a:pt x="604058" y="426720"/>
                </a:lnTo>
                <a:lnTo>
                  <a:pt x="620684" y="559724"/>
                </a:lnTo>
                <a:lnTo>
                  <a:pt x="615142" y="803564"/>
                </a:lnTo>
                <a:lnTo>
                  <a:pt x="604058" y="1025237"/>
                </a:lnTo>
                <a:lnTo>
                  <a:pt x="592975" y="1241368"/>
                </a:lnTo>
                <a:lnTo>
                  <a:pt x="609600" y="1418706"/>
                </a:lnTo>
                <a:lnTo>
                  <a:pt x="631768" y="1535084"/>
                </a:lnTo>
                <a:lnTo>
                  <a:pt x="648393" y="1778924"/>
                </a:lnTo>
                <a:lnTo>
                  <a:pt x="628769" y="1983971"/>
                </a:lnTo>
                <a:lnTo>
                  <a:pt x="611275" y="2158249"/>
                </a:lnTo>
                <a:lnTo>
                  <a:pt x="670560" y="2571404"/>
                </a:lnTo>
                <a:lnTo>
                  <a:pt x="592975" y="2743200"/>
                </a:lnTo>
                <a:lnTo>
                  <a:pt x="543098" y="2793077"/>
                </a:lnTo>
                <a:lnTo>
                  <a:pt x="482138" y="2826328"/>
                </a:lnTo>
                <a:lnTo>
                  <a:pt x="404553" y="2826328"/>
                </a:lnTo>
                <a:lnTo>
                  <a:pt x="343593" y="2754284"/>
                </a:lnTo>
                <a:lnTo>
                  <a:pt x="321426" y="2698866"/>
                </a:lnTo>
                <a:lnTo>
                  <a:pt x="310342" y="2604655"/>
                </a:lnTo>
                <a:lnTo>
                  <a:pt x="382386" y="2382982"/>
                </a:lnTo>
                <a:lnTo>
                  <a:pt x="382386" y="2366357"/>
                </a:lnTo>
                <a:lnTo>
                  <a:pt x="376844" y="2166851"/>
                </a:lnTo>
                <a:lnTo>
                  <a:pt x="365760" y="2028306"/>
                </a:lnTo>
                <a:lnTo>
                  <a:pt x="343593" y="1923011"/>
                </a:lnTo>
                <a:lnTo>
                  <a:pt x="260466" y="1607128"/>
                </a:lnTo>
                <a:lnTo>
                  <a:pt x="243840" y="1490749"/>
                </a:lnTo>
                <a:lnTo>
                  <a:pt x="221673" y="1385455"/>
                </a:lnTo>
                <a:lnTo>
                  <a:pt x="160713" y="1058488"/>
                </a:lnTo>
                <a:lnTo>
                  <a:pt x="127462" y="908858"/>
                </a:lnTo>
                <a:lnTo>
                  <a:pt x="88669" y="670560"/>
                </a:lnTo>
                <a:cubicBezTo>
                  <a:pt x="59585" y="593002"/>
                  <a:pt x="75296" y="645937"/>
                  <a:pt x="60960" y="526473"/>
                </a:cubicBezTo>
                <a:cubicBezTo>
                  <a:pt x="54112" y="469406"/>
                  <a:pt x="55418" y="507199"/>
                  <a:pt x="55418" y="459971"/>
                </a:cubicBezTo>
                <a:lnTo>
                  <a:pt x="0" y="177338"/>
                </a:lnTo>
                <a:lnTo>
                  <a:pt x="5542" y="9975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: 図形 99">
            <a:extLst>
              <a:ext uri="{FF2B5EF4-FFF2-40B4-BE49-F238E27FC236}">
                <a16:creationId xmlns:a16="http://schemas.microsoft.com/office/drawing/2014/main" id="{3CC88150-4237-4F04-A9DD-D37FAC53CD3A}"/>
              </a:ext>
            </a:extLst>
          </p:cNvPr>
          <p:cNvSpPr/>
          <p:nvPr/>
        </p:nvSpPr>
        <p:spPr>
          <a:xfrm>
            <a:off x="13242022" y="2747948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: 図形 100">
            <a:extLst>
              <a:ext uri="{FF2B5EF4-FFF2-40B4-BE49-F238E27FC236}">
                <a16:creationId xmlns:a16="http://schemas.microsoft.com/office/drawing/2014/main" id="{C4777861-71DD-41DA-9673-985250CFE9D2}"/>
              </a:ext>
            </a:extLst>
          </p:cNvPr>
          <p:cNvSpPr/>
          <p:nvPr/>
        </p:nvSpPr>
        <p:spPr>
          <a:xfrm>
            <a:off x="13191424" y="2671842"/>
            <a:ext cx="518985" cy="518983"/>
          </a:xfrm>
          <a:custGeom>
            <a:avLst/>
            <a:gdLst>
              <a:gd name="connsiteX0" fmla="*/ 140044 w 518985"/>
              <a:gd name="connsiteY0" fmla="*/ 4119 h 518983"/>
              <a:gd name="connsiteX1" fmla="*/ 140044 w 518985"/>
              <a:gd name="connsiteY1" fmla="*/ 4119 h 518983"/>
              <a:gd name="connsiteX2" fmla="*/ 107093 w 518985"/>
              <a:gd name="connsiteY2" fmla="*/ 16475 h 518983"/>
              <a:gd name="connsiteX3" fmla="*/ 94736 w 518985"/>
              <a:gd name="connsiteY3" fmla="*/ 20594 h 518983"/>
              <a:gd name="connsiteX4" fmla="*/ 70023 w 518985"/>
              <a:gd name="connsiteY4" fmla="*/ 37070 h 518983"/>
              <a:gd name="connsiteX5" fmla="*/ 32953 w 518985"/>
              <a:gd name="connsiteY5" fmla="*/ 82378 h 518983"/>
              <a:gd name="connsiteX6" fmla="*/ 20596 w 518985"/>
              <a:gd name="connsiteY6" fmla="*/ 123567 h 518983"/>
              <a:gd name="connsiteX7" fmla="*/ 12358 w 518985"/>
              <a:gd name="connsiteY7" fmla="*/ 168875 h 518983"/>
              <a:gd name="connsiteX8" fmla="*/ 4120 w 518985"/>
              <a:gd name="connsiteY8" fmla="*/ 185351 h 518983"/>
              <a:gd name="connsiteX9" fmla="*/ 1 w 518985"/>
              <a:gd name="connsiteY9" fmla="*/ 218302 h 518983"/>
              <a:gd name="connsiteX10" fmla="*/ 8239 w 518985"/>
              <a:gd name="connsiteY10" fmla="*/ 333632 h 518983"/>
              <a:gd name="connsiteX11" fmla="*/ 20596 w 518985"/>
              <a:gd name="connsiteY11" fmla="*/ 411892 h 518983"/>
              <a:gd name="connsiteX12" fmla="*/ 57666 w 518985"/>
              <a:gd name="connsiteY12" fmla="*/ 506627 h 518983"/>
              <a:gd name="connsiteX13" fmla="*/ 160639 w 518985"/>
              <a:gd name="connsiteY13" fmla="*/ 518983 h 518983"/>
              <a:gd name="connsiteX14" fmla="*/ 263612 w 518985"/>
              <a:gd name="connsiteY14" fmla="*/ 498389 h 518983"/>
              <a:gd name="connsiteX15" fmla="*/ 350109 w 518985"/>
              <a:gd name="connsiteY15" fmla="*/ 473675 h 518983"/>
              <a:gd name="connsiteX16" fmla="*/ 440726 w 518985"/>
              <a:gd name="connsiteY16" fmla="*/ 420129 h 518983"/>
              <a:gd name="connsiteX17" fmla="*/ 490153 w 518985"/>
              <a:gd name="connsiteY17" fmla="*/ 378940 h 518983"/>
              <a:gd name="connsiteX18" fmla="*/ 502509 w 518985"/>
              <a:gd name="connsiteY18" fmla="*/ 329513 h 518983"/>
              <a:gd name="connsiteX19" fmla="*/ 518985 w 518985"/>
              <a:gd name="connsiteY19" fmla="*/ 251254 h 518983"/>
              <a:gd name="connsiteX20" fmla="*/ 498390 w 518985"/>
              <a:gd name="connsiteY20" fmla="*/ 160638 h 518983"/>
              <a:gd name="connsiteX21" fmla="*/ 399536 w 518985"/>
              <a:gd name="connsiteY21" fmla="*/ 32951 h 518983"/>
              <a:gd name="connsiteX22" fmla="*/ 358347 w 518985"/>
              <a:gd name="connsiteY22" fmla="*/ 4119 h 518983"/>
              <a:gd name="connsiteX23" fmla="*/ 284207 w 518985"/>
              <a:gd name="connsiteY23" fmla="*/ 0 h 518983"/>
              <a:gd name="connsiteX24" fmla="*/ 210066 w 518985"/>
              <a:gd name="connsiteY24" fmla="*/ 0 h 518983"/>
              <a:gd name="connsiteX25" fmla="*/ 140044 w 518985"/>
              <a:gd name="connsiteY25" fmla="*/ 4119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985" h="518983">
                <a:moveTo>
                  <a:pt x="140044" y="4119"/>
                </a:moveTo>
                <a:lnTo>
                  <a:pt x="140044" y="4119"/>
                </a:lnTo>
                <a:lnTo>
                  <a:pt x="107093" y="16475"/>
                </a:lnTo>
                <a:cubicBezTo>
                  <a:pt x="103013" y="17959"/>
                  <a:pt x="98349" y="18186"/>
                  <a:pt x="94736" y="20594"/>
                </a:cubicBezTo>
                <a:cubicBezTo>
                  <a:pt x="63883" y="41164"/>
                  <a:pt x="99405" y="27276"/>
                  <a:pt x="70023" y="37070"/>
                </a:cubicBezTo>
                <a:cubicBezTo>
                  <a:pt x="51514" y="55579"/>
                  <a:pt x="43149" y="59947"/>
                  <a:pt x="32953" y="82378"/>
                </a:cubicBezTo>
                <a:cubicBezTo>
                  <a:pt x="29201" y="90632"/>
                  <a:pt x="22730" y="112898"/>
                  <a:pt x="20596" y="123567"/>
                </a:cubicBezTo>
                <a:cubicBezTo>
                  <a:pt x="19558" y="128755"/>
                  <a:pt x="14567" y="162247"/>
                  <a:pt x="12358" y="168875"/>
                </a:cubicBezTo>
                <a:cubicBezTo>
                  <a:pt x="10416" y="174700"/>
                  <a:pt x="6866" y="179859"/>
                  <a:pt x="4120" y="185351"/>
                </a:cubicBezTo>
                <a:cubicBezTo>
                  <a:pt x="-193" y="215542"/>
                  <a:pt x="1" y="204475"/>
                  <a:pt x="1" y="218302"/>
                </a:cubicBezTo>
                <a:lnTo>
                  <a:pt x="8239" y="333632"/>
                </a:lnTo>
                <a:lnTo>
                  <a:pt x="20596" y="411892"/>
                </a:lnTo>
                <a:lnTo>
                  <a:pt x="57666" y="506627"/>
                </a:lnTo>
                <a:lnTo>
                  <a:pt x="160639" y="518983"/>
                </a:lnTo>
                <a:lnTo>
                  <a:pt x="263612" y="498389"/>
                </a:lnTo>
                <a:lnTo>
                  <a:pt x="350109" y="473675"/>
                </a:lnTo>
                <a:lnTo>
                  <a:pt x="440726" y="420129"/>
                </a:lnTo>
                <a:lnTo>
                  <a:pt x="490153" y="378940"/>
                </a:lnTo>
                <a:lnTo>
                  <a:pt x="502509" y="329513"/>
                </a:lnTo>
                <a:lnTo>
                  <a:pt x="518985" y="251254"/>
                </a:lnTo>
                <a:lnTo>
                  <a:pt x="498390" y="160638"/>
                </a:lnTo>
                <a:lnTo>
                  <a:pt x="399536" y="32951"/>
                </a:lnTo>
                <a:lnTo>
                  <a:pt x="358347" y="4119"/>
                </a:lnTo>
                <a:lnTo>
                  <a:pt x="284207" y="0"/>
                </a:lnTo>
                <a:lnTo>
                  <a:pt x="210066" y="0"/>
                </a:lnTo>
                <a:lnTo>
                  <a:pt x="140044" y="4119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: 図形 101">
            <a:extLst>
              <a:ext uri="{FF2B5EF4-FFF2-40B4-BE49-F238E27FC236}">
                <a16:creationId xmlns:a16="http://schemas.microsoft.com/office/drawing/2014/main" id="{1C3B6BA4-44C8-4BC4-805A-303009099219}"/>
              </a:ext>
            </a:extLst>
          </p:cNvPr>
          <p:cNvSpPr/>
          <p:nvPr/>
        </p:nvSpPr>
        <p:spPr>
          <a:xfrm>
            <a:off x="11984989" y="4123654"/>
            <a:ext cx="1693742" cy="870409"/>
          </a:xfrm>
          <a:custGeom>
            <a:avLst/>
            <a:gdLst>
              <a:gd name="connsiteX0" fmla="*/ 380274 w 1693742"/>
              <a:gd name="connsiteY0" fmla="*/ 37708 h 870409"/>
              <a:gd name="connsiteX1" fmla="*/ 380274 w 1693742"/>
              <a:gd name="connsiteY1" fmla="*/ 37708 h 870409"/>
              <a:gd name="connsiteX2" fmla="*/ 348852 w 1693742"/>
              <a:gd name="connsiteY2" fmla="*/ 62846 h 870409"/>
              <a:gd name="connsiteX3" fmla="*/ 336283 w 1693742"/>
              <a:gd name="connsiteY3" fmla="*/ 69130 h 870409"/>
              <a:gd name="connsiteX4" fmla="*/ 320571 w 1693742"/>
              <a:gd name="connsiteY4" fmla="*/ 84842 h 870409"/>
              <a:gd name="connsiteX5" fmla="*/ 301718 w 1693742"/>
              <a:gd name="connsiteY5" fmla="*/ 91126 h 870409"/>
              <a:gd name="connsiteX6" fmla="*/ 282864 w 1693742"/>
              <a:gd name="connsiteY6" fmla="*/ 103695 h 870409"/>
              <a:gd name="connsiteX7" fmla="*/ 273437 w 1693742"/>
              <a:gd name="connsiteY7" fmla="*/ 109980 h 870409"/>
              <a:gd name="connsiteX8" fmla="*/ 238872 w 1693742"/>
              <a:gd name="connsiteY8" fmla="*/ 141403 h 870409"/>
              <a:gd name="connsiteX9" fmla="*/ 210592 w 1693742"/>
              <a:gd name="connsiteY9" fmla="*/ 169683 h 870409"/>
              <a:gd name="connsiteX10" fmla="*/ 201165 w 1693742"/>
              <a:gd name="connsiteY10" fmla="*/ 179110 h 870409"/>
              <a:gd name="connsiteX11" fmla="*/ 191738 w 1693742"/>
              <a:gd name="connsiteY11" fmla="*/ 188537 h 870409"/>
              <a:gd name="connsiteX12" fmla="*/ 182312 w 1693742"/>
              <a:gd name="connsiteY12" fmla="*/ 201106 h 870409"/>
              <a:gd name="connsiteX13" fmla="*/ 157173 w 1693742"/>
              <a:gd name="connsiteY13" fmla="*/ 226244 h 870409"/>
              <a:gd name="connsiteX14" fmla="*/ 125751 w 1693742"/>
              <a:gd name="connsiteY14" fmla="*/ 276520 h 870409"/>
              <a:gd name="connsiteX15" fmla="*/ 88043 w 1693742"/>
              <a:gd name="connsiteY15" fmla="*/ 348792 h 870409"/>
              <a:gd name="connsiteX16" fmla="*/ 81759 w 1693742"/>
              <a:gd name="connsiteY16" fmla="*/ 367646 h 870409"/>
              <a:gd name="connsiteX17" fmla="*/ 62905 w 1693742"/>
              <a:gd name="connsiteY17" fmla="*/ 411638 h 870409"/>
              <a:gd name="connsiteX18" fmla="*/ 37767 w 1693742"/>
              <a:gd name="connsiteY18" fmla="*/ 483910 h 870409"/>
              <a:gd name="connsiteX19" fmla="*/ 31483 w 1693742"/>
              <a:gd name="connsiteY19" fmla="*/ 518475 h 870409"/>
              <a:gd name="connsiteX20" fmla="*/ 22056 w 1693742"/>
              <a:gd name="connsiteY20" fmla="*/ 553040 h 870409"/>
              <a:gd name="connsiteX21" fmla="*/ 15771 w 1693742"/>
              <a:gd name="connsiteY21" fmla="*/ 581320 h 870409"/>
              <a:gd name="connsiteX22" fmla="*/ 12629 w 1693742"/>
              <a:gd name="connsiteY22" fmla="*/ 659877 h 870409"/>
              <a:gd name="connsiteX23" fmla="*/ 6344 w 1693742"/>
              <a:gd name="connsiteY23" fmla="*/ 672446 h 870409"/>
              <a:gd name="connsiteX24" fmla="*/ 3202 w 1693742"/>
              <a:gd name="connsiteY24" fmla="*/ 691299 h 870409"/>
              <a:gd name="connsiteX25" fmla="*/ 60 w 1693742"/>
              <a:gd name="connsiteY25" fmla="*/ 713295 h 870409"/>
              <a:gd name="connsiteX26" fmla="*/ 53479 w 1693742"/>
              <a:gd name="connsiteY26" fmla="*/ 741576 h 870409"/>
              <a:gd name="connsiteX27" fmla="*/ 84901 w 1693742"/>
              <a:gd name="connsiteY27" fmla="*/ 766714 h 870409"/>
              <a:gd name="connsiteX28" fmla="*/ 94328 w 1693742"/>
              <a:gd name="connsiteY28" fmla="*/ 772998 h 870409"/>
              <a:gd name="connsiteX29" fmla="*/ 103755 w 1693742"/>
              <a:gd name="connsiteY29" fmla="*/ 776141 h 870409"/>
              <a:gd name="connsiteX30" fmla="*/ 113182 w 1693742"/>
              <a:gd name="connsiteY30" fmla="*/ 782425 h 870409"/>
              <a:gd name="connsiteX31" fmla="*/ 132035 w 1693742"/>
              <a:gd name="connsiteY31" fmla="*/ 785567 h 870409"/>
              <a:gd name="connsiteX32" fmla="*/ 147747 w 1693742"/>
              <a:gd name="connsiteY32" fmla="*/ 791852 h 870409"/>
              <a:gd name="connsiteX33" fmla="*/ 160316 w 1693742"/>
              <a:gd name="connsiteY33" fmla="*/ 798137 h 870409"/>
              <a:gd name="connsiteX34" fmla="*/ 245157 w 1693742"/>
              <a:gd name="connsiteY34" fmla="*/ 807563 h 870409"/>
              <a:gd name="connsiteX35" fmla="*/ 286006 w 1693742"/>
              <a:gd name="connsiteY35" fmla="*/ 816990 h 870409"/>
              <a:gd name="connsiteX36" fmla="*/ 308002 w 1693742"/>
              <a:gd name="connsiteY36" fmla="*/ 820132 h 870409"/>
              <a:gd name="connsiteX37" fmla="*/ 361421 w 1693742"/>
              <a:gd name="connsiteY37" fmla="*/ 829559 h 870409"/>
              <a:gd name="connsiteX38" fmla="*/ 389701 w 1693742"/>
              <a:gd name="connsiteY38" fmla="*/ 838986 h 870409"/>
              <a:gd name="connsiteX39" fmla="*/ 411697 w 1693742"/>
              <a:gd name="connsiteY39" fmla="*/ 842128 h 870409"/>
              <a:gd name="connsiteX40" fmla="*/ 449404 w 1693742"/>
              <a:gd name="connsiteY40" fmla="*/ 848413 h 870409"/>
              <a:gd name="connsiteX41" fmla="*/ 483969 w 1693742"/>
              <a:gd name="connsiteY41" fmla="*/ 857840 h 870409"/>
              <a:gd name="connsiteX42" fmla="*/ 656794 w 1693742"/>
              <a:gd name="connsiteY42" fmla="*/ 860982 h 870409"/>
              <a:gd name="connsiteX43" fmla="*/ 710213 w 1693742"/>
              <a:gd name="connsiteY43" fmla="*/ 870409 h 870409"/>
              <a:gd name="connsiteX44" fmla="*/ 1109281 w 1693742"/>
              <a:gd name="connsiteY44" fmla="*/ 867266 h 870409"/>
              <a:gd name="connsiteX45" fmla="*/ 1172126 w 1693742"/>
              <a:gd name="connsiteY45" fmla="*/ 864124 h 870409"/>
              <a:gd name="connsiteX46" fmla="*/ 1197264 w 1693742"/>
              <a:gd name="connsiteY46" fmla="*/ 857840 h 870409"/>
              <a:gd name="connsiteX47" fmla="*/ 1282105 w 1693742"/>
              <a:gd name="connsiteY47" fmla="*/ 851555 h 870409"/>
              <a:gd name="connsiteX48" fmla="*/ 1326097 w 1693742"/>
              <a:gd name="connsiteY48" fmla="*/ 845271 h 870409"/>
              <a:gd name="connsiteX49" fmla="*/ 1348093 w 1693742"/>
              <a:gd name="connsiteY49" fmla="*/ 842128 h 870409"/>
              <a:gd name="connsiteX50" fmla="*/ 1373231 w 1693742"/>
              <a:gd name="connsiteY50" fmla="*/ 835844 h 870409"/>
              <a:gd name="connsiteX51" fmla="*/ 1442361 w 1693742"/>
              <a:gd name="connsiteY51" fmla="*/ 826417 h 870409"/>
              <a:gd name="connsiteX52" fmla="*/ 1464357 w 1693742"/>
              <a:gd name="connsiteY52" fmla="*/ 823275 h 870409"/>
              <a:gd name="connsiteX53" fmla="*/ 1520918 w 1693742"/>
              <a:gd name="connsiteY53" fmla="*/ 813848 h 870409"/>
              <a:gd name="connsiteX54" fmla="*/ 1533487 w 1693742"/>
              <a:gd name="connsiteY54" fmla="*/ 807563 h 870409"/>
              <a:gd name="connsiteX55" fmla="*/ 1571194 w 1693742"/>
              <a:gd name="connsiteY55" fmla="*/ 798137 h 870409"/>
              <a:gd name="connsiteX56" fmla="*/ 1580621 w 1693742"/>
              <a:gd name="connsiteY56" fmla="*/ 794994 h 870409"/>
              <a:gd name="connsiteX57" fmla="*/ 1602617 w 1693742"/>
              <a:gd name="connsiteY57" fmla="*/ 788710 h 870409"/>
              <a:gd name="connsiteX58" fmla="*/ 1652893 w 1693742"/>
              <a:gd name="connsiteY58" fmla="*/ 782425 h 870409"/>
              <a:gd name="connsiteX59" fmla="*/ 1684316 w 1693742"/>
              <a:gd name="connsiteY59" fmla="*/ 772998 h 870409"/>
              <a:gd name="connsiteX60" fmla="*/ 1693742 w 1693742"/>
              <a:gd name="connsiteY60" fmla="*/ 769856 h 870409"/>
              <a:gd name="connsiteX61" fmla="*/ 1681173 w 1693742"/>
              <a:gd name="connsiteY61" fmla="*/ 716438 h 870409"/>
              <a:gd name="connsiteX62" fmla="*/ 1668604 w 1693742"/>
              <a:gd name="connsiteY62" fmla="*/ 681873 h 870409"/>
              <a:gd name="connsiteX63" fmla="*/ 1665462 w 1693742"/>
              <a:gd name="connsiteY63" fmla="*/ 631596 h 870409"/>
              <a:gd name="connsiteX64" fmla="*/ 1656035 w 1693742"/>
              <a:gd name="connsiteY64" fmla="*/ 615885 h 870409"/>
              <a:gd name="connsiteX65" fmla="*/ 1646608 w 1693742"/>
              <a:gd name="connsiteY65" fmla="*/ 593889 h 870409"/>
              <a:gd name="connsiteX66" fmla="*/ 1643466 w 1693742"/>
              <a:gd name="connsiteY66" fmla="*/ 546755 h 870409"/>
              <a:gd name="connsiteX67" fmla="*/ 1640324 w 1693742"/>
              <a:gd name="connsiteY67" fmla="*/ 537328 h 870409"/>
              <a:gd name="connsiteX68" fmla="*/ 1634039 w 1693742"/>
              <a:gd name="connsiteY68" fmla="*/ 512190 h 870409"/>
              <a:gd name="connsiteX69" fmla="*/ 1624613 w 1693742"/>
              <a:gd name="connsiteY69" fmla="*/ 490194 h 870409"/>
              <a:gd name="connsiteX70" fmla="*/ 1618328 w 1693742"/>
              <a:gd name="connsiteY70" fmla="*/ 461914 h 870409"/>
              <a:gd name="connsiteX71" fmla="*/ 1599474 w 1693742"/>
              <a:gd name="connsiteY71" fmla="*/ 424207 h 870409"/>
              <a:gd name="connsiteX72" fmla="*/ 1590048 w 1693742"/>
              <a:gd name="connsiteY72" fmla="*/ 392784 h 870409"/>
              <a:gd name="connsiteX73" fmla="*/ 1583763 w 1693742"/>
              <a:gd name="connsiteY73" fmla="*/ 377073 h 870409"/>
              <a:gd name="connsiteX74" fmla="*/ 1574336 w 1693742"/>
              <a:gd name="connsiteY74" fmla="*/ 364504 h 870409"/>
              <a:gd name="connsiteX75" fmla="*/ 1558625 w 1693742"/>
              <a:gd name="connsiteY75" fmla="*/ 339365 h 870409"/>
              <a:gd name="connsiteX76" fmla="*/ 1546056 w 1693742"/>
              <a:gd name="connsiteY76" fmla="*/ 320512 h 870409"/>
              <a:gd name="connsiteX77" fmla="*/ 1539771 w 1693742"/>
              <a:gd name="connsiteY77" fmla="*/ 307943 h 870409"/>
              <a:gd name="connsiteX78" fmla="*/ 1530344 w 1693742"/>
              <a:gd name="connsiteY78" fmla="*/ 298516 h 870409"/>
              <a:gd name="connsiteX79" fmla="*/ 1520918 w 1693742"/>
              <a:gd name="connsiteY79" fmla="*/ 282805 h 870409"/>
              <a:gd name="connsiteX80" fmla="*/ 1508349 w 1693742"/>
              <a:gd name="connsiteY80" fmla="*/ 263951 h 870409"/>
              <a:gd name="connsiteX81" fmla="*/ 1502064 w 1693742"/>
              <a:gd name="connsiteY81" fmla="*/ 238813 h 870409"/>
              <a:gd name="connsiteX82" fmla="*/ 1498922 w 1693742"/>
              <a:gd name="connsiteY82" fmla="*/ 229386 h 870409"/>
              <a:gd name="connsiteX83" fmla="*/ 1470641 w 1693742"/>
              <a:gd name="connsiteY83" fmla="*/ 191679 h 870409"/>
              <a:gd name="connsiteX84" fmla="*/ 1461215 w 1693742"/>
              <a:gd name="connsiteY84" fmla="*/ 179110 h 870409"/>
              <a:gd name="connsiteX85" fmla="*/ 1451788 w 1693742"/>
              <a:gd name="connsiteY85" fmla="*/ 163398 h 870409"/>
              <a:gd name="connsiteX86" fmla="*/ 1432934 w 1693742"/>
              <a:gd name="connsiteY86" fmla="*/ 150829 h 870409"/>
              <a:gd name="connsiteX87" fmla="*/ 1410938 w 1693742"/>
              <a:gd name="connsiteY87" fmla="*/ 122549 h 870409"/>
              <a:gd name="connsiteX88" fmla="*/ 1392085 w 1693742"/>
              <a:gd name="connsiteY88" fmla="*/ 87984 h 870409"/>
              <a:gd name="connsiteX89" fmla="*/ 1379516 w 1693742"/>
              <a:gd name="connsiteY89" fmla="*/ 75415 h 870409"/>
              <a:gd name="connsiteX90" fmla="*/ 1360662 w 1693742"/>
              <a:gd name="connsiteY90" fmla="*/ 47134 h 870409"/>
              <a:gd name="connsiteX91" fmla="*/ 1338666 w 1693742"/>
              <a:gd name="connsiteY91" fmla="*/ 25139 h 870409"/>
              <a:gd name="connsiteX92" fmla="*/ 1326097 w 1693742"/>
              <a:gd name="connsiteY92" fmla="*/ 12570 h 870409"/>
              <a:gd name="connsiteX93" fmla="*/ 1310386 w 1693742"/>
              <a:gd name="connsiteY93" fmla="*/ 0 h 870409"/>
              <a:gd name="connsiteX94" fmla="*/ 1247540 w 1693742"/>
              <a:gd name="connsiteY94" fmla="*/ 9427 h 870409"/>
              <a:gd name="connsiteX95" fmla="*/ 1216118 w 1693742"/>
              <a:gd name="connsiteY95" fmla="*/ 12570 h 870409"/>
              <a:gd name="connsiteX96" fmla="*/ 1194122 w 1693742"/>
              <a:gd name="connsiteY96" fmla="*/ 21996 h 870409"/>
              <a:gd name="connsiteX97" fmla="*/ 1109281 w 1693742"/>
              <a:gd name="connsiteY97" fmla="*/ 28281 h 870409"/>
              <a:gd name="connsiteX98" fmla="*/ 1071573 w 1693742"/>
              <a:gd name="connsiteY98" fmla="*/ 34565 h 870409"/>
              <a:gd name="connsiteX99" fmla="*/ 986732 w 1693742"/>
              <a:gd name="connsiteY99" fmla="*/ 37708 h 870409"/>
              <a:gd name="connsiteX100" fmla="*/ 817050 w 1693742"/>
              <a:gd name="connsiteY100" fmla="*/ 43992 h 870409"/>
              <a:gd name="connsiteX101" fmla="*/ 603375 w 1693742"/>
              <a:gd name="connsiteY101" fmla="*/ 37708 h 870409"/>
              <a:gd name="connsiteX102" fmla="*/ 581380 w 1693742"/>
              <a:gd name="connsiteY102" fmla="*/ 34565 h 870409"/>
              <a:gd name="connsiteX103" fmla="*/ 553099 w 1693742"/>
              <a:gd name="connsiteY103" fmla="*/ 28281 h 870409"/>
              <a:gd name="connsiteX104" fmla="*/ 380274 w 1693742"/>
              <a:gd name="connsiteY104" fmla="*/ 37708 h 87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693742" h="870409">
                <a:moveTo>
                  <a:pt x="380274" y="37708"/>
                </a:moveTo>
                <a:lnTo>
                  <a:pt x="380274" y="37708"/>
                </a:lnTo>
                <a:cubicBezTo>
                  <a:pt x="370300" y="46258"/>
                  <a:pt x="360491" y="56195"/>
                  <a:pt x="348852" y="62846"/>
                </a:cubicBezTo>
                <a:cubicBezTo>
                  <a:pt x="344785" y="65170"/>
                  <a:pt x="340473" y="67035"/>
                  <a:pt x="336283" y="69130"/>
                </a:cubicBezTo>
                <a:cubicBezTo>
                  <a:pt x="331046" y="74367"/>
                  <a:pt x="326820" y="80866"/>
                  <a:pt x="320571" y="84842"/>
                </a:cubicBezTo>
                <a:cubicBezTo>
                  <a:pt x="314982" y="88398"/>
                  <a:pt x="301718" y="91126"/>
                  <a:pt x="301718" y="91126"/>
                </a:cubicBezTo>
                <a:cubicBezTo>
                  <a:pt x="296102" y="107972"/>
                  <a:pt x="303087" y="96111"/>
                  <a:pt x="282864" y="103695"/>
                </a:cubicBezTo>
                <a:cubicBezTo>
                  <a:pt x="279328" y="105021"/>
                  <a:pt x="276510" y="107785"/>
                  <a:pt x="273437" y="109980"/>
                </a:cubicBezTo>
                <a:cubicBezTo>
                  <a:pt x="255181" y="123021"/>
                  <a:pt x="259408" y="120867"/>
                  <a:pt x="238872" y="141403"/>
                </a:cubicBezTo>
                <a:lnTo>
                  <a:pt x="210592" y="169683"/>
                </a:lnTo>
                <a:lnTo>
                  <a:pt x="201165" y="179110"/>
                </a:lnTo>
                <a:cubicBezTo>
                  <a:pt x="198023" y="182252"/>
                  <a:pt x="194404" y="184982"/>
                  <a:pt x="191738" y="188537"/>
                </a:cubicBezTo>
                <a:cubicBezTo>
                  <a:pt x="188596" y="192727"/>
                  <a:pt x="185851" y="197246"/>
                  <a:pt x="182312" y="201106"/>
                </a:cubicBezTo>
                <a:cubicBezTo>
                  <a:pt x="174304" y="209842"/>
                  <a:pt x="162473" y="215645"/>
                  <a:pt x="157173" y="226244"/>
                </a:cubicBezTo>
                <a:cubicBezTo>
                  <a:pt x="127758" y="285074"/>
                  <a:pt x="163822" y="216693"/>
                  <a:pt x="125751" y="276520"/>
                </a:cubicBezTo>
                <a:cubicBezTo>
                  <a:pt x="109884" y="301455"/>
                  <a:pt x="98684" y="322190"/>
                  <a:pt x="88043" y="348792"/>
                </a:cubicBezTo>
                <a:cubicBezTo>
                  <a:pt x="85583" y="354943"/>
                  <a:pt x="84219" y="361495"/>
                  <a:pt x="81759" y="367646"/>
                </a:cubicBezTo>
                <a:cubicBezTo>
                  <a:pt x="75834" y="382459"/>
                  <a:pt x="62905" y="411638"/>
                  <a:pt x="62905" y="411638"/>
                </a:cubicBezTo>
                <a:cubicBezTo>
                  <a:pt x="47416" y="496834"/>
                  <a:pt x="69888" y="391562"/>
                  <a:pt x="37767" y="483910"/>
                </a:cubicBezTo>
                <a:cubicBezTo>
                  <a:pt x="33920" y="494971"/>
                  <a:pt x="34078" y="507056"/>
                  <a:pt x="31483" y="518475"/>
                </a:cubicBezTo>
                <a:cubicBezTo>
                  <a:pt x="28836" y="530121"/>
                  <a:pt x="24953" y="541454"/>
                  <a:pt x="22056" y="553040"/>
                </a:cubicBezTo>
                <a:cubicBezTo>
                  <a:pt x="19714" y="562408"/>
                  <a:pt x="17866" y="571893"/>
                  <a:pt x="15771" y="581320"/>
                </a:cubicBezTo>
                <a:cubicBezTo>
                  <a:pt x="14724" y="607506"/>
                  <a:pt x="15326" y="633810"/>
                  <a:pt x="12629" y="659877"/>
                </a:cubicBezTo>
                <a:cubicBezTo>
                  <a:pt x="12147" y="664536"/>
                  <a:pt x="7690" y="667959"/>
                  <a:pt x="6344" y="672446"/>
                </a:cubicBezTo>
                <a:cubicBezTo>
                  <a:pt x="4513" y="678548"/>
                  <a:pt x="4451" y="685052"/>
                  <a:pt x="3202" y="691299"/>
                </a:cubicBezTo>
                <a:cubicBezTo>
                  <a:pt x="-702" y="710821"/>
                  <a:pt x="60" y="696710"/>
                  <a:pt x="60" y="713295"/>
                </a:cubicBezTo>
                <a:lnTo>
                  <a:pt x="53479" y="741576"/>
                </a:lnTo>
                <a:cubicBezTo>
                  <a:pt x="63953" y="749955"/>
                  <a:pt x="74269" y="758536"/>
                  <a:pt x="84901" y="766714"/>
                </a:cubicBezTo>
                <a:cubicBezTo>
                  <a:pt x="87894" y="769017"/>
                  <a:pt x="90950" y="771309"/>
                  <a:pt x="94328" y="772998"/>
                </a:cubicBezTo>
                <a:cubicBezTo>
                  <a:pt x="97291" y="774479"/>
                  <a:pt x="100792" y="774660"/>
                  <a:pt x="103755" y="776141"/>
                </a:cubicBezTo>
                <a:cubicBezTo>
                  <a:pt x="107133" y="777830"/>
                  <a:pt x="109599" y="781231"/>
                  <a:pt x="113182" y="782425"/>
                </a:cubicBezTo>
                <a:cubicBezTo>
                  <a:pt x="119226" y="784440"/>
                  <a:pt x="125751" y="784520"/>
                  <a:pt x="132035" y="785567"/>
                </a:cubicBezTo>
                <a:cubicBezTo>
                  <a:pt x="137272" y="787662"/>
                  <a:pt x="142592" y="789561"/>
                  <a:pt x="147747" y="791852"/>
                </a:cubicBezTo>
                <a:cubicBezTo>
                  <a:pt x="152027" y="793755"/>
                  <a:pt x="155691" y="797391"/>
                  <a:pt x="160316" y="798137"/>
                </a:cubicBezTo>
                <a:cubicBezTo>
                  <a:pt x="188407" y="802668"/>
                  <a:pt x="245157" y="807563"/>
                  <a:pt x="245157" y="807563"/>
                </a:cubicBezTo>
                <a:cubicBezTo>
                  <a:pt x="259840" y="811234"/>
                  <a:pt x="271494" y="814572"/>
                  <a:pt x="286006" y="816990"/>
                </a:cubicBezTo>
                <a:cubicBezTo>
                  <a:pt x="293312" y="818208"/>
                  <a:pt x="300670" y="819085"/>
                  <a:pt x="308002" y="820132"/>
                </a:cubicBezTo>
                <a:cubicBezTo>
                  <a:pt x="381653" y="841176"/>
                  <a:pt x="265076" y="809276"/>
                  <a:pt x="361421" y="829559"/>
                </a:cubicBezTo>
                <a:cubicBezTo>
                  <a:pt x="371144" y="831606"/>
                  <a:pt x="380061" y="836576"/>
                  <a:pt x="389701" y="838986"/>
                </a:cubicBezTo>
                <a:cubicBezTo>
                  <a:pt x="396886" y="840782"/>
                  <a:pt x="404381" y="840973"/>
                  <a:pt x="411697" y="842128"/>
                </a:cubicBezTo>
                <a:cubicBezTo>
                  <a:pt x="424283" y="844115"/>
                  <a:pt x="436952" y="845706"/>
                  <a:pt x="449404" y="848413"/>
                </a:cubicBezTo>
                <a:cubicBezTo>
                  <a:pt x="461074" y="850950"/>
                  <a:pt x="472048" y="857118"/>
                  <a:pt x="483969" y="857840"/>
                </a:cubicBezTo>
                <a:cubicBezTo>
                  <a:pt x="541481" y="861326"/>
                  <a:pt x="599186" y="859935"/>
                  <a:pt x="656794" y="860982"/>
                </a:cubicBezTo>
                <a:cubicBezTo>
                  <a:pt x="679018" y="867331"/>
                  <a:pt x="684860" y="870409"/>
                  <a:pt x="710213" y="870409"/>
                </a:cubicBezTo>
                <a:lnTo>
                  <a:pt x="1109281" y="867266"/>
                </a:lnTo>
                <a:cubicBezTo>
                  <a:pt x="1130229" y="866219"/>
                  <a:pt x="1151271" y="866358"/>
                  <a:pt x="1172126" y="864124"/>
                </a:cubicBezTo>
                <a:cubicBezTo>
                  <a:pt x="1180714" y="863204"/>
                  <a:pt x="1188775" y="859432"/>
                  <a:pt x="1197264" y="857840"/>
                </a:cubicBezTo>
                <a:cubicBezTo>
                  <a:pt x="1221373" y="853319"/>
                  <a:pt x="1263064" y="852557"/>
                  <a:pt x="1282105" y="851555"/>
                </a:cubicBezTo>
                <a:lnTo>
                  <a:pt x="1326097" y="845271"/>
                </a:lnTo>
                <a:cubicBezTo>
                  <a:pt x="1333429" y="844224"/>
                  <a:pt x="1340908" y="843924"/>
                  <a:pt x="1348093" y="842128"/>
                </a:cubicBezTo>
                <a:cubicBezTo>
                  <a:pt x="1356472" y="840033"/>
                  <a:pt x="1364661" y="836915"/>
                  <a:pt x="1373231" y="835844"/>
                </a:cubicBezTo>
                <a:cubicBezTo>
                  <a:pt x="1471696" y="823535"/>
                  <a:pt x="1391053" y="834310"/>
                  <a:pt x="1442361" y="826417"/>
                </a:cubicBezTo>
                <a:cubicBezTo>
                  <a:pt x="1449681" y="825291"/>
                  <a:pt x="1457063" y="824562"/>
                  <a:pt x="1464357" y="823275"/>
                </a:cubicBezTo>
                <a:cubicBezTo>
                  <a:pt x="1522215" y="813065"/>
                  <a:pt x="1470829" y="820109"/>
                  <a:pt x="1520918" y="813848"/>
                </a:cubicBezTo>
                <a:cubicBezTo>
                  <a:pt x="1525108" y="811753"/>
                  <a:pt x="1529181" y="809408"/>
                  <a:pt x="1533487" y="807563"/>
                </a:cubicBezTo>
                <a:cubicBezTo>
                  <a:pt x="1543840" y="803126"/>
                  <a:pt x="1563690" y="800013"/>
                  <a:pt x="1571194" y="798137"/>
                </a:cubicBezTo>
                <a:cubicBezTo>
                  <a:pt x="1574407" y="797334"/>
                  <a:pt x="1577448" y="795946"/>
                  <a:pt x="1580621" y="794994"/>
                </a:cubicBezTo>
                <a:cubicBezTo>
                  <a:pt x="1587925" y="792803"/>
                  <a:pt x="1595187" y="790425"/>
                  <a:pt x="1602617" y="788710"/>
                </a:cubicBezTo>
                <a:cubicBezTo>
                  <a:pt x="1617532" y="785268"/>
                  <a:pt x="1638793" y="783835"/>
                  <a:pt x="1652893" y="782425"/>
                </a:cubicBezTo>
                <a:cubicBezTo>
                  <a:pt x="1697712" y="767487"/>
                  <a:pt x="1651064" y="782500"/>
                  <a:pt x="1684316" y="772998"/>
                </a:cubicBezTo>
                <a:cubicBezTo>
                  <a:pt x="1687501" y="772088"/>
                  <a:pt x="1693742" y="769856"/>
                  <a:pt x="1693742" y="769856"/>
                </a:cubicBezTo>
                <a:lnTo>
                  <a:pt x="1681173" y="716438"/>
                </a:lnTo>
                <a:lnTo>
                  <a:pt x="1668604" y="681873"/>
                </a:lnTo>
                <a:cubicBezTo>
                  <a:pt x="1667557" y="665114"/>
                  <a:pt x="1668604" y="648091"/>
                  <a:pt x="1665462" y="631596"/>
                </a:cubicBezTo>
                <a:cubicBezTo>
                  <a:pt x="1664319" y="625596"/>
                  <a:pt x="1658515" y="621466"/>
                  <a:pt x="1656035" y="615885"/>
                </a:cubicBezTo>
                <a:cubicBezTo>
                  <a:pt x="1642508" y="585449"/>
                  <a:pt x="1663570" y="619330"/>
                  <a:pt x="1646608" y="593889"/>
                </a:cubicBezTo>
                <a:cubicBezTo>
                  <a:pt x="1645561" y="578178"/>
                  <a:pt x="1645205" y="562405"/>
                  <a:pt x="1643466" y="546755"/>
                </a:cubicBezTo>
                <a:cubicBezTo>
                  <a:pt x="1643100" y="543463"/>
                  <a:pt x="1641127" y="540541"/>
                  <a:pt x="1640324" y="537328"/>
                </a:cubicBezTo>
                <a:cubicBezTo>
                  <a:pt x="1636598" y="522424"/>
                  <a:pt x="1638830" y="524169"/>
                  <a:pt x="1634039" y="512190"/>
                </a:cubicBezTo>
                <a:cubicBezTo>
                  <a:pt x="1631077" y="504784"/>
                  <a:pt x="1626992" y="497808"/>
                  <a:pt x="1624613" y="490194"/>
                </a:cubicBezTo>
                <a:cubicBezTo>
                  <a:pt x="1621733" y="480977"/>
                  <a:pt x="1620670" y="471282"/>
                  <a:pt x="1618328" y="461914"/>
                </a:cubicBezTo>
                <a:cubicBezTo>
                  <a:pt x="1614889" y="448160"/>
                  <a:pt x="1606653" y="436171"/>
                  <a:pt x="1599474" y="424207"/>
                </a:cubicBezTo>
                <a:cubicBezTo>
                  <a:pt x="1597397" y="416938"/>
                  <a:pt x="1593378" y="401665"/>
                  <a:pt x="1590048" y="392784"/>
                </a:cubicBezTo>
                <a:cubicBezTo>
                  <a:pt x="1588067" y="387503"/>
                  <a:pt x="1586502" y="382004"/>
                  <a:pt x="1583763" y="377073"/>
                </a:cubicBezTo>
                <a:cubicBezTo>
                  <a:pt x="1581220" y="372495"/>
                  <a:pt x="1577478" y="368694"/>
                  <a:pt x="1574336" y="364504"/>
                </a:cubicBezTo>
                <a:cubicBezTo>
                  <a:pt x="1568518" y="347047"/>
                  <a:pt x="1574388" y="361040"/>
                  <a:pt x="1558625" y="339365"/>
                </a:cubicBezTo>
                <a:cubicBezTo>
                  <a:pt x="1554183" y="333257"/>
                  <a:pt x="1549434" y="327267"/>
                  <a:pt x="1546056" y="320512"/>
                </a:cubicBezTo>
                <a:cubicBezTo>
                  <a:pt x="1543961" y="316322"/>
                  <a:pt x="1542494" y="311755"/>
                  <a:pt x="1539771" y="307943"/>
                </a:cubicBezTo>
                <a:cubicBezTo>
                  <a:pt x="1537188" y="304327"/>
                  <a:pt x="1533010" y="302071"/>
                  <a:pt x="1530344" y="298516"/>
                </a:cubicBezTo>
                <a:cubicBezTo>
                  <a:pt x="1526680" y="293630"/>
                  <a:pt x="1524197" y="287958"/>
                  <a:pt x="1520918" y="282805"/>
                </a:cubicBezTo>
                <a:cubicBezTo>
                  <a:pt x="1516863" y="276433"/>
                  <a:pt x="1508349" y="263951"/>
                  <a:pt x="1508349" y="263951"/>
                </a:cubicBezTo>
                <a:cubicBezTo>
                  <a:pt x="1506254" y="255572"/>
                  <a:pt x="1504337" y="247146"/>
                  <a:pt x="1502064" y="238813"/>
                </a:cubicBezTo>
                <a:cubicBezTo>
                  <a:pt x="1501192" y="235617"/>
                  <a:pt x="1500700" y="232180"/>
                  <a:pt x="1498922" y="229386"/>
                </a:cubicBezTo>
                <a:lnTo>
                  <a:pt x="1470641" y="191679"/>
                </a:lnTo>
                <a:cubicBezTo>
                  <a:pt x="1467499" y="187489"/>
                  <a:pt x="1463909" y="183601"/>
                  <a:pt x="1461215" y="179110"/>
                </a:cubicBezTo>
                <a:cubicBezTo>
                  <a:pt x="1458073" y="173873"/>
                  <a:pt x="1456107" y="167717"/>
                  <a:pt x="1451788" y="163398"/>
                </a:cubicBezTo>
                <a:cubicBezTo>
                  <a:pt x="1446447" y="158057"/>
                  <a:pt x="1438275" y="156170"/>
                  <a:pt x="1432934" y="150829"/>
                </a:cubicBezTo>
                <a:cubicBezTo>
                  <a:pt x="1424489" y="142385"/>
                  <a:pt x="1416278" y="133231"/>
                  <a:pt x="1410938" y="122549"/>
                </a:cubicBezTo>
                <a:cubicBezTo>
                  <a:pt x="1406780" y="114231"/>
                  <a:pt x="1398174" y="95813"/>
                  <a:pt x="1392085" y="87984"/>
                </a:cubicBezTo>
                <a:cubicBezTo>
                  <a:pt x="1388447" y="83307"/>
                  <a:pt x="1383071" y="80155"/>
                  <a:pt x="1379516" y="75415"/>
                </a:cubicBezTo>
                <a:cubicBezTo>
                  <a:pt x="1351806" y="38470"/>
                  <a:pt x="1402538" y="92817"/>
                  <a:pt x="1360662" y="47134"/>
                </a:cubicBezTo>
                <a:cubicBezTo>
                  <a:pt x="1353656" y="39491"/>
                  <a:pt x="1345998" y="32471"/>
                  <a:pt x="1338666" y="25139"/>
                </a:cubicBezTo>
                <a:cubicBezTo>
                  <a:pt x="1334476" y="20949"/>
                  <a:pt x="1331027" y="15857"/>
                  <a:pt x="1326097" y="12570"/>
                </a:cubicBezTo>
                <a:cubicBezTo>
                  <a:pt x="1314205" y="4642"/>
                  <a:pt x="1319340" y="8956"/>
                  <a:pt x="1310386" y="0"/>
                </a:cubicBezTo>
                <a:lnTo>
                  <a:pt x="1247540" y="9427"/>
                </a:lnTo>
                <a:cubicBezTo>
                  <a:pt x="1237066" y="10475"/>
                  <a:pt x="1226411" y="10364"/>
                  <a:pt x="1216118" y="12570"/>
                </a:cubicBezTo>
                <a:cubicBezTo>
                  <a:pt x="1201806" y="15637"/>
                  <a:pt x="1207130" y="20695"/>
                  <a:pt x="1194122" y="21996"/>
                </a:cubicBezTo>
                <a:cubicBezTo>
                  <a:pt x="1165905" y="24818"/>
                  <a:pt x="1137561" y="26186"/>
                  <a:pt x="1109281" y="28281"/>
                </a:cubicBezTo>
                <a:cubicBezTo>
                  <a:pt x="1098018" y="30533"/>
                  <a:pt x="1082616" y="33915"/>
                  <a:pt x="1071573" y="34565"/>
                </a:cubicBezTo>
                <a:cubicBezTo>
                  <a:pt x="1043322" y="36227"/>
                  <a:pt x="1015004" y="36451"/>
                  <a:pt x="986732" y="37708"/>
                </a:cubicBezTo>
                <a:cubicBezTo>
                  <a:pt x="829758" y="44685"/>
                  <a:pt x="1074399" y="36844"/>
                  <a:pt x="817050" y="43992"/>
                </a:cubicBezTo>
                <a:lnTo>
                  <a:pt x="603375" y="37708"/>
                </a:lnTo>
                <a:cubicBezTo>
                  <a:pt x="595975" y="37412"/>
                  <a:pt x="588642" y="36018"/>
                  <a:pt x="581380" y="34565"/>
                </a:cubicBezTo>
                <a:cubicBezTo>
                  <a:pt x="559068" y="30102"/>
                  <a:pt x="588378" y="30633"/>
                  <a:pt x="553099" y="28281"/>
                </a:cubicBezTo>
                <a:cubicBezTo>
                  <a:pt x="376434" y="16503"/>
                  <a:pt x="409078" y="36137"/>
                  <a:pt x="380274" y="37708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C9E2995C-FB03-4789-AB3E-EE60127B7148}"/>
              </a:ext>
            </a:extLst>
          </p:cNvPr>
          <p:cNvSpPr/>
          <p:nvPr/>
        </p:nvSpPr>
        <p:spPr>
          <a:xfrm rot="20667920">
            <a:off x="13258940" y="312060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4CE7A78E-27AC-415E-9AF1-795A3C7A65F1}"/>
              </a:ext>
            </a:extLst>
          </p:cNvPr>
          <p:cNvSpPr/>
          <p:nvPr/>
        </p:nvSpPr>
        <p:spPr>
          <a:xfrm rot="20667920">
            <a:off x="13335383" y="312060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243A04FF-2F2F-4B7C-9B11-338E36350254}"/>
              </a:ext>
            </a:extLst>
          </p:cNvPr>
          <p:cNvSpPr/>
          <p:nvPr/>
        </p:nvSpPr>
        <p:spPr>
          <a:xfrm rot="20667920">
            <a:off x="13401535" y="310664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85E6AC8A-5E32-48E1-82D7-827696A315D0}"/>
              </a:ext>
            </a:extLst>
          </p:cNvPr>
          <p:cNvSpPr/>
          <p:nvPr/>
        </p:nvSpPr>
        <p:spPr>
          <a:xfrm rot="20979299">
            <a:off x="13470344" y="309061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BEB7FA52-4EE0-494B-8C5E-4E9934CFC0CC}"/>
              </a:ext>
            </a:extLst>
          </p:cNvPr>
          <p:cNvSpPr/>
          <p:nvPr/>
        </p:nvSpPr>
        <p:spPr>
          <a:xfrm rot="20979299">
            <a:off x="13539447" y="307210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DF26D6AB-DA20-44DE-9021-31066E2CDE59}"/>
              </a:ext>
            </a:extLst>
          </p:cNvPr>
          <p:cNvSpPr/>
          <p:nvPr/>
        </p:nvSpPr>
        <p:spPr>
          <a:xfrm rot="20565602">
            <a:off x="13604985" y="305589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フリーフォーム: 図形 108">
            <a:extLst>
              <a:ext uri="{FF2B5EF4-FFF2-40B4-BE49-F238E27FC236}">
                <a16:creationId xmlns:a16="http://schemas.microsoft.com/office/drawing/2014/main" id="{7DED60AD-633B-4B99-9CE4-C04624A3AEAC}"/>
              </a:ext>
            </a:extLst>
          </p:cNvPr>
          <p:cNvSpPr/>
          <p:nvPr/>
        </p:nvSpPr>
        <p:spPr>
          <a:xfrm>
            <a:off x="12224340" y="2527680"/>
            <a:ext cx="1138560" cy="1699363"/>
          </a:xfrm>
          <a:custGeom>
            <a:avLst/>
            <a:gdLst>
              <a:gd name="connsiteX0" fmla="*/ 78259 w 1145059"/>
              <a:gd name="connsiteY0" fmla="*/ 700216 h 1699363"/>
              <a:gd name="connsiteX1" fmla="*/ 78259 w 1145059"/>
              <a:gd name="connsiteY1" fmla="*/ 700216 h 1699363"/>
              <a:gd name="connsiteX2" fmla="*/ 86497 w 1145059"/>
              <a:gd name="connsiteY2" fmla="*/ 737286 h 1699363"/>
              <a:gd name="connsiteX3" fmla="*/ 94735 w 1145059"/>
              <a:gd name="connsiteY3" fmla="*/ 844378 h 1699363"/>
              <a:gd name="connsiteX4" fmla="*/ 102973 w 1145059"/>
              <a:gd name="connsiteY4" fmla="*/ 864973 h 1699363"/>
              <a:gd name="connsiteX5" fmla="*/ 115330 w 1145059"/>
              <a:gd name="connsiteY5" fmla="*/ 889686 h 1699363"/>
              <a:gd name="connsiteX6" fmla="*/ 123568 w 1145059"/>
              <a:gd name="connsiteY6" fmla="*/ 951470 h 1699363"/>
              <a:gd name="connsiteX7" fmla="*/ 127686 w 1145059"/>
              <a:gd name="connsiteY7" fmla="*/ 972064 h 1699363"/>
              <a:gd name="connsiteX8" fmla="*/ 135924 w 1145059"/>
              <a:gd name="connsiteY8" fmla="*/ 1025610 h 1699363"/>
              <a:gd name="connsiteX9" fmla="*/ 144162 w 1145059"/>
              <a:gd name="connsiteY9" fmla="*/ 1046205 h 1699363"/>
              <a:gd name="connsiteX10" fmla="*/ 148281 w 1145059"/>
              <a:gd name="connsiteY10" fmla="*/ 1161535 h 1699363"/>
              <a:gd name="connsiteX11" fmla="*/ 156519 w 1145059"/>
              <a:gd name="connsiteY11" fmla="*/ 1231556 h 1699363"/>
              <a:gd name="connsiteX12" fmla="*/ 164757 w 1145059"/>
              <a:gd name="connsiteY12" fmla="*/ 1297459 h 1699363"/>
              <a:gd name="connsiteX13" fmla="*/ 168876 w 1145059"/>
              <a:gd name="connsiteY13" fmla="*/ 1309816 h 1699363"/>
              <a:gd name="connsiteX14" fmla="*/ 160638 w 1145059"/>
              <a:gd name="connsiteY14" fmla="*/ 1503405 h 1699363"/>
              <a:gd name="connsiteX15" fmla="*/ 156519 w 1145059"/>
              <a:gd name="connsiteY15" fmla="*/ 1524000 h 1699363"/>
              <a:gd name="connsiteX16" fmla="*/ 152400 w 1145059"/>
              <a:gd name="connsiteY16" fmla="*/ 1552832 h 1699363"/>
              <a:gd name="connsiteX17" fmla="*/ 140043 w 1145059"/>
              <a:gd name="connsiteY17" fmla="*/ 1635210 h 1699363"/>
              <a:gd name="connsiteX18" fmla="*/ 168876 w 1145059"/>
              <a:gd name="connsiteY18" fmla="*/ 1655805 h 1699363"/>
              <a:gd name="connsiteX19" fmla="*/ 321276 w 1145059"/>
              <a:gd name="connsiteY19" fmla="*/ 1688756 h 1699363"/>
              <a:gd name="connsiteX20" fmla="*/ 836141 w 1145059"/>
              <a:gd name="connsiteY20" fmla="*/ 1688756 h 1699363"/>
              <a:gd name="connsiteX21" fmla="*/ 860854 w 1145059"/>
              <a:gd name="connsiteY21" fmla="*/ 1684637 h 1699363"/>
              <a:gd name="connsiteX22" fmla="*/ 918519 w 1145059"/>
              <a:gd name="connsiteY22" fmla="*/ 1676400 h 1699363"/>
              <a:gd name="connsiteX23" fmla="*/ 943232 w 1145059"/>
              <a:gd name="connsiteY23" fmla="*/ 1668162 h 1699363"/>
              <a:gd name="connsiteX24" fmla="*/ 980303 w 1145059"/>
              <a:gd name="connsiteY24" fmla="*/ 1664043 h 1699363"/>
              <a:gd name="connsiteX25" fmla="*/ 992659 w 1145059"/>
              <a:gd name="connsiteY25" fmla="*/ 1655805 h 1699363"/>
              <a:gd name="connsiteX26" fmla="*/ 1025611 w 1145059"/>
              <a:gd name="connsiteY26" fmla="*/ 1651686 h 1699363"/>
              <a:gd name="connsiteX27" fmla="*/ 1037968 w 1145059"/>
              <a:gd name="connsiteY27" fmla="*/ 1639329 h 1699363"/>
              <a:gd name="connsiteX28" fmla="*/ 1046205 w 1145059"/>
              <a:gd name="connsiteY28" fmla="*/ 1626973 h 1699363"/>
              <a:gd name="connsiteX29" fmla="*/ 1058562 w 1145059"/>
              <a:gd name="connsiteY29" fmla="*/ 1610497 h 1699363"/>
              <a:gd name="connsiteX30" fmla="*/ 1054443 w 1145059"/>
              <a:gd name="connsiteY30" fmla="*/ 1594021 h 1699363"/>
              <a:gd name="connsiteX31" fmla="*/ 1050324 w 1145059"/>
              <a:gd name="connsiteY31" fmla="*/ 1573427 h 1699363"/>
              <a:gd name="connsiteX32" fmla="*/ 1029730 w 1145059"/>
              <a:gd name="connsiteY32" fmla="*/ 1532237 h 1699363"/>
              <a:gd name="connsiteX33" fmla="*/ 1017373 w 1145059"/>
              <a:gd name="connsiteY33" fmla="*/ 1474573 h 1699363"/>
              <a:gd name="connsiteX34" fmla="*/ 1013254 w 1145059"/>
              <a:gd name="connsiteY34" fmla="*/ 1441621 h 1699363"/>
              <a:gd name="connsiteX35" fmla="*/ 1005016 w 1145059"/>
              <a:gd name="connsiteY35" fmla="*/ 1404551 h 1699363"/>
              <a:gd name="connsiteX36" fmla="*/ 1005016 w 1145059"/>
              <a:gd name="connsiteY36" fmla="*/ 1309816 h 1699363"/>
              <a:gd name="connsiteX37" fmla="*/ 1005016 w 1145059"/>
              <a:gd name="connsiteY37" fmla="*/ 1145059 h 1699363"/>
              <a:gd name="connsiteX38" fmla="*/ 1005016 w 1145059"/>
              <a:gd name="connsiteY38" fmla="*/ 1005016 h 1699363"/>
              <a:gd name="connsiteX39" fmla="*/ 1009135 w 1145059"/>
              <a:gd name="connsiteY39" fmla="*/ 992659 h 1699363"/>
              <a:gd name="connsiteX40" fmla="*/ 1021492 w 1145059"/>
              <a:gd name="connsiteY40" fmla="*/ 963827 h 1699363"/>
              <a:gd name="connsiteX41" fmla="*/ 1025611 w 1145059"/>
              <a:gd name="connsiteY41" fmla="*/ 926756 h 1699363"/>
              <a:gd name="connsiteX42" fmla="*/ 1033849 w 1145059"/>
              <a:gd name="connsiteY42" fmla="*/ 906162 h 1699363"/>
              <a:gd name="connsiteX43" fmla="*/ 1042086 w 1145059"/>
              <a:gd name="connsiteY43" fmla="*/ 877329 h 1699363"/>
              <a:gd name="connsiteX44" fmla="*/ 1046205 w 1145059"/>
              <a:gd name="connsiteY44" fmla="*/ 856735 h 1699363"/>
              <a:gd name="connsiteX45" fmla="*/ 1062681 w 1145059"/>
              <a:gd name="connsiteY45" fmla="*/ 823783 h 1699363"/>
              <a:gd name="connsiteX46" fmla="*/ 1075038 w 1145059"/>
              <a:gd name="connsiteY46" fmla="*/ 782594 h 1699363"/>
              <a:gd name="connsiteX47" fmla="*/ 1087395 w 1145059"/>
              <a:gd name="connsiteY47" fmla="*/ 720810 h 1699363"/>
              <a:gd name="connsiteX48" fmla="*/ 1087395 w 1145059"/>
              <a:gd name="connsiteY48" fmla="*/ 691978 h 1699363"/>
              <a:gd name="connsiteX49" fmla="*/ 1103870 w 1145059"/>
              <a:gd name="connsiteY49" fmla="*/ 572529 h 1699363"/>
              <a:gd name="connsiteX50" fmla="*/ 1103870 w 1145059"/>
              <a:gd name="connsiteY50" fmla="*/ 506627 h 1699363"/>
              <a:gd name="connsiteX51" fmla="*/ 1107989 w 1145059"/>
              <a:gd name="connsiteY51" fmla="*/ 333632 h 1699363"/>
              <a:gd name="connsiteX52" fmla="*/ 1116227 w 1145059"/>
              <a:gd name="connsiteY52" fmla="*/ 317156 h 1699363"/>
              <a:gd name="connsiteX53" fmla="*/ 1120346 w 1145059"/>
              <a:gd name="connsiteY53" fmla="*/ 304800 h 1699363"/>
              <a:gd name="connsiteX54" fmla="*/ 1132703 w 1145059"/>
              <a:gd name="connsiteY54" fmla="*/ 259491 h 1699363"/>
              <a:gd name="connsiteX55" fmla="*/ 1136822 w 1145059"/>
              <a:gd name="connsiteY55" fmla="*/ 247135 h 1699363"/>
              <a:gd name="connsiteX56" fmla="*/ 1145059 w 1145059"/>
              <a:gd name="connsiteY56" fmla="*/ 230659 h 1699363"/>
              <a:gd name="connsiteX57" fmla="*/ 1116227 w 1145059"/>
              <a:gd name="connsiteY57" fmla="*/ 160637 h 1699363"/>
              <a:gd name="connsiteX58" fmla="*/ 1079157 w 1145059"/>
              <a:gd name="connsiteY58" fmla="*/ 148281 h 1699363"/>
              <a:gd name="connsiteX59" fmla="*/ 1054443 w 1145059"/>
              <a:gd name="connsiteY59" fmla="*/ 131805 h 1699363"/>
              <a:gd name="connsiteX60" fmla="*/ 1029730 w 1145059"/>
              <a:gd name="connsiteY60" fmla="*/ 111210 h 1699363"/>
              <a:gd name="connsiteX61" fmla="*/ 1000897 w 1145059"/>
              <a:gd name="connsiteY61" fmla="*/ 90616 h 1699363"/>
              <a:gd name="connsiteX62" fmla="*/ 967946 w 1145059"/>
              <a:gd name="connsiteY62" fmla="*/ 78259 h 1699363"/>
              <a:gd name="connsiteX63" fmla="*/ 955589 w 1145059"/>
              <a:gd name="connsiteY63" fmla="*/ 70021 h 1699363"/>
              <a:gd name="connsiteX64" fmla="*/ 930876 w 1145059"/>
              <a:gd name="connsiteY64" fmla="*/ 65902 h 1699363"/>
              <a:gd name="connsiteX65" fmla="*/ 914400 w 1145059"/>
              <a:gd name="connsiteY65" fmla="*/ 57664 h 1699363"/>
              <a:gd name="connsiteX66" fmla="*/ 893805 w 1145059"/>
              <a:gd name="connsiteY66" fmla="*/ 53545 h 1699363"/>
              <a:gd name="connsiteX67" fmla="*/ 881449 w 1145059"/>
              <a:gd name="connsiteY67" fmla="*/ 49427 h 1699363"/>
              <a:gd name="connsiteX68" fmla="*/ 844378 w 1145059"/>
              <a:gd name="connsiteY68" fmla="*/ 41189 h 1699363"/>
              <a:gd name="connsiteX69" fmla="*/ 819665 w 1145059"/>
              <a:gd name="connsiteY69" fmla="*/ 28832 h 1699363"/>
              <a:gd name="connsiteX70" fmla="*/ 782595 w 1145059"/>
              <a:gd name="connsiteY70" fmla="*/ 16475 h 1699363"/>
              <a:gd name="connsiteX71" fmla="*/ 745524 w 1145059"/>
              <a:gd name="connsiteY71" fmla="*/ 16475 h 1699363"/>
              <a:gd name="connsiteX72" fmla="*/ 667265 w 1145059"/>
              <a:gd name="connsiteY72" fmla="*/ 0 h 1699363"/>
              <a:gd name="connsiteX73" fmla="*/ 609600 w 1145059"/>
              <a:gd name="connsiteY73" fmla="*/ 4118 h 1699363"/>
              <a:gd name="connsiteX74" fmla="*/ 568411 w 1145059"/>
              <a:gd name="connsiteY74" fmla="*/ 12356 h 1699363"/>
              <a:gd name="connsiteX75" fmla="*/ 543697 w 1145059"/>
              <a:gd name="connsiteY75" fmla="*/ 16475 h 1699363"/>
              <a:gd name="connsiteX76" fmla="*/ 506627 w 1145059"/>
              <a:gd name="connsiteY76" fmla="*/ 24713 h 1699363"/>
              <a:gd name="connsiteX77" fmla="*/ 420130 w 1145059"/>
              <a:gd name="connsiteY77" fmla="*/ 28832 h 1699363"/>
              <a:gd name="connsiteX78" fmla="*/ 403654 w 1145059"/>
              <a:gd name="connsiteY78" fmla="*/ 32951 h 1699363"/>
              <a:gd name="connsiteX79" fmla="*/ 329514 w 1145059"/>
              <a:gd name="connsiteY79" fmla="*/ 24713 h 1699363"/>
              <a:gd name="connsiteX80" fmla="*/ 321276 w 1145059"/>
              <a:gd name="connsiteY80" fmla="*/ 20594 h 1699363"/>
              <a:gd name="connsiteX81" fmla="*/ 263611 w 1145059"/>
              <a:gd name="connsiteY81" fmla="*/ 28832 h 1699363"/>
              <a:gd name="connsiteX82" fmla="*/ 234778 w 1145059"/>
              <a:gd name="connsiteY82" fmla="*/ 65902 h 1699363"/>
              <a:gd name="connsiteX83" fmla="*/ 193589 w 1145059"/>
              <a:gd name="connsiteY83" fmla="*/ 90616 h 1699363"/>
              <a:gd name="connsiteX84" fmla="*/ 168876 w 1145059"/>
              <a:gd name="connsiteY84" fmla="*/ 98854 h 1699363"/>
              <a:gd name="connsiteX85" fmla="*/ 144162 w 1145059"/>
              <a:gd name="connsiteY85" fmla="*/ 115329 h 1699363"/>
              <a:gd name="connsiteX86" fmla="*/ 119449 w 1145059"/>
              <a:gd name="connsiteY86" fmla="*/ 131805 h 1699363"/>
              <a:gd name="connsiteX87" fmla="*/ 107092 w 1145059"/>
              <a:gd name="connsiteY87" fmla="*/ 140043 h 1699363"/>
              <a:gd name="connsiteX88" fmla="*/ 82378 w 1145059"/>
              <a:gd name="connsiteY88" fmla="*/ 156518 h 1699363"/>
              <a:gd name="connsiteX89" fmla="*/ 57665 w 1145059"/>
              <a:gd name="connsiteY89" fmla="*/ 177113 h 1699363"/>
              <a:gd name="connsiteX90" fmla="*/ 37070 w 1145059"/>
              <a:gd name="connsiteY90" fmla="*/ 181232 h 1699363"/>
              <a:gd name="connsiteX91" fmla="*/ 0 w 1145059"/>
              <a:gd name="connsiteY91" fmla="*/ 193589 h 1699363"/>
              <a:gd name="connsiteX92" fmla="*/ 32951 w 1145059"/>
              <a:gd name="connsiteY92" fmla="*/ 181232 h 1699363"/>
              <a:gd name="connsiteX93" fmla="*/ 28832 w 1145059"/>
              <a:gd name="connsiteY93" fmla="*/ 263610 h 1699363"/>
              <a:gd name="connsiteX94" fmla="*/ 41189 w 1145059"/>
              <a:gd name="connsiteY94" fmla="*/ 387178 h 1699363"/>
              <a:gd name="connsiteX95" fmla="*/ 45308 w 1145059"/>
              <a:gd name="connsiteY95" fmla="*/ 428367 h 1699363"/>
              <a:gd name="connsiteX96" fmla="*/ 53546 w 1145059"/>
              <a:gd name="connsiteY96" fmla="*/ 453081 h 1699363"/>
              <a:gd name="connsiteX97" fmla="*/ 45308 w 1145059"/>
              <a:gd name="connsiteY97" fmla="*/ 601362 h 1699363"/>
              <a:gd name="connsiteX98" fmla="*/ 41189 w 1145059"/>
              <a:gd name="connsiteY98" fmla="*/ 621956 h 1699363"/>
              <a:gd name="connsiteX99" fmla="*/ 37070 w 1145059"/>
              <a:gd name="connsiteY99" fmla="*/ 650789 h 1699363"/>
              <a:gd name="connsiteX100" fmla="*/ 78259 w 1145059"/>
              <a:gd name="connsiteY100" fmla="*/ 700216 h 16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145059" h="1699363">
                <a:moveTo>
                  <a:pt x="78259" y="700216"/>
                </a:moveTo>
                <a:lnTo>
                  <a:pt x="78259" y="700216"/>
                </a:lnTo>
                <a:cubicBezTo>
                  <a:pt x="81005" y="712573"/>
                  <a:pt x="85060" y="724710"/>
                  <a:pt x="86497" y="737286"/>
                </a:cubicBezTo>
                <a:cubicBezTo>
                  <a:pt x="90562" y="772857"/>
                  <a:pt x="90153" y="808870"/>
                  <a:pt x="94735" y="844378"/>
                </a:cubicBezTo>
                <a:cubicBezTo>
                  <a:pt x="95681" y="851711"/>
                  <a:pt x="100377" y="858050"/>
                  <a:pt x="102973" y="864973"/>
                </a:cubicBezTo>
                <a:cubicBezTo>
                  <a:pt x="110281" y="884461"/>
                  <a:pt x="102833" y="870940"/>
                  <a:pt x="115330" y="889686"/>
                </a:cubicBezTo>
                <a:cubicBezTo>
                  <a:pt x="118076" y="910281"/>
                  <a:pt x="120486" y="930923"/>
                  <a:pt x="123568" y="951470"/>
                </a:cubicBezTo>
                <a:cubicBezTo>
                  <a:pt x="124606" y="958393"/>
                  <a:pt x="126622" y="965145"/>
                  <a:pt x="127686" y="972064"/>
                </a:cubicBezTo>
                <a:cubicBezTo>
                  <a:pt x="129801" y="985814"/>
                  <a:pt x="131450" y="1010698"/>
                  <a:pt x="135924" y="1025610"/>
                </a:cubicBezTo>
                <a:cubicBezTo>
                  <a:pt x="138049" y="1032692"/>
                  <a:pt x="141416" y="1039340"/>
                  <a:pt x="144162" y="1046205"/>
                </a:cubicBezTo>
                <a:cubicBezTo>
                  <a:pt x="145535" y="1084648"/>
                  <a:pt x="146407" y="1123113"/>
                  <a:pt x="148281" y="1161535"/>
                </a:cubicBezTo>
                <a:cubicBezTo>
                  <a:pt x="150765" y="1212447"/>
                  <a:pt x="148712" y="1200332"/>
                  <a:pt x="156519" y="1231556"/>
                </a:cubicBezTo>
                <a:cubicBezTo>
                  <a:pt x="159077" y="1259692"/>
                  <a:pt x="158677" y="1273140"/>
                  <a:pt x="164757" y="1297459"/>
                </a:cubicBezTo>
                <a:cubicBezTo>
                  <a:pt x="165810" y="1301671"/>
                  <a:pt x="167503" y="1305697"/>
                  <a:pt x="168876" y="1309816"/>
                </a:cubicBezTo>
                <a:cubicBezTo>
                  <a:pt x="167445" y="1358466"/>
                  <a:pt x="167107" y="1445187"/>
                  <a:pt x="160638" y="1503405"/>
                </a:cubicBezTo>
                <a:cubicBezTo>
                  <a:pt x="159865" y="1510363"/>
                  <a:pt x="157670" y="1517094"/>
                  <a:pt x="156519" y="1524000"/>
                </a:cubicBezTo>
                <a:cubicBezTo>
                  <a:pt x="154923" y="1533576"/>
                  <a:pt x="153557" y="1543193"/>
                  <a:pt x="152400" y="1552832"/>
                </a:cubicBezTo>
                <a:cubicBezTo>
                  <a:pt x="142920" y="1631830"/>
                  <a:pt x="155395" y="1604510"/>
                  <a:pt x="140043" y="1635210"/>
                </a:cubicBezTo>
                <a:lnTo>
                  <a:pt x="168876" y="1655805"/>
                </a:lnTo>
                <a:cubicBezTo>
                  <a:pt x="258059" y="1697424"/>
                  <a:pt x="207956" y="1683605"/>
                  <a:pt x="321276" y="1688756"/>
                </a:cubicBezTo>
                <a:cubicBezTo>
                  <a:pt x="516716" y="1708300"/>
                  <a:pt x="381436" y="1696272"/>
                  <a:pt x="836141" y="1688756"/>
                </a:cubicBezTo>
                <a:cubicBezTo>
                  <a:pt x="844491" y="1688618"/>
                  <a:pt x="852595" y="1685876"/>
                  <a:pt x="860854" y="1684637"/>
                </a:cubicBezTo>
                <a:lnTo>
                  <a:pt x="918519" y="1676400"/>
                </a:lnTo>
                <a:cubicBezTo>
                  <a:pt x="926757" y="1673654"/>
                  <a:pt x="934717" y="1669865"/>
                  <a:pt x="943232" y="1668162"/>
                </a:cubicBezTo>
                <a:cubicBezTo>
                  <a:pt x="955424" y="1665724"/>
                  <a:pt x="968241" y="1667059"/>
                  <a:pt x="980303" y="1664043"/>
                </a:cubicBezTo>
                <a:cubicBezTo>
                  <a:pt x="985105" y="1662842"/>
                  <a:pt x="987883" y="1657107"/>
                  <a:pt x="992659" y="1655805"/>
                </a:cubicBezTo>
                <a:cubicBezTo>
                  <a:pt x="1003338" y="1652892"/>
                  <a:pt x="1014627" y="1653059"/>
                  <a:pt x="1025611" y="1651686"/>
                </a:cubicBezTo>
                <a:cubicBezTo>
                  <a:pt x="1029730" y="1647567"/>
                  <a:pt x="1034239" y="1643804"/>
                  <a:pt x="1037968" y="1639329"/>
                </a:cubicBezTo>
                <a:cubicBezTo>
                  <a:pt x="1041137" y="1635526"/>
                  <a:pt x="1043328" y="1631001"/>
                  <a:pt x="1046205" y="1626973"/>
                </a:cubicBezTo>
                <a:cubicBezTo>
                  <a:pt x="1050195" y="1621387"/>
                  <a:pt x="1054443" y="1615989"/>
                  <a:pt x="1058562" y="1610497"/>
                </a:cubicBezTo>
                <a:cubicBezTo>
                  <a:pt x="1057189" y="1605005"/>
                  <a:pt x="1055671" y="1599547"/>
                  <a:pt x="1054443" y="1594021"/>
                </a:cubicBezTo>
                <a:cubicBezTo>
                  <a:pt x="1052924" y="1587187"/>
                  <a:pt x="1052336" y="1580132"/>
                  <a:pt x="1050324" y="1573427"/>
                </a:cubicBezTo>
                <a:cubicBezTo>
                  <a:pt x="1044719" y="1554743"/>
                  <a:pt x="1039820" y="1549055"/>
                  <a:pt x="1029730" y="1532237"/>
                </a:cubicBezTo>
                <a:cubicBezTo>
                  <a:pt x="1017051" y="1430812"/>
                  <a:pt x="1034981" y="1556743"/>
                  <a:pt x="1017373" y="1474573"/>
                </a:cubicBezTo>
                <a:cubicBezTo>
                  <a:pt x="1015054" y="1463749"/>
                  <a:pt x="1015178" y="1452522"/>
                  <a:pt x="1013254" y="1441621"/>
                </a:cubicBezTo>
                <a:cubicBezTo>
                  <a:pt x="1011054" y="1429156"/>
                  <a:pt x="1007762" y="1416908"/>
                  <a:pt x="1005016" y="1404551"/>
                </a:cubicBezTo>
                <a:cubicBezTo>
                  <a:pt x="1000011" y="1334485"/>
                  <a:pt x="998769" y="1366039"/>
                  <a:pt x="1005016" y="1309816"/>
                </a:cubicBezTo>
                <a:lnTo>
                  <a:pt x="1005016" y="1145059"/>
                </a:lnTo>
                <a:cubicBezTo>
                  <a:pt x="999793" y="1077159"/>
                  <a:pt x="998256" y="1086133"/>
                  <a:pt x="1005016" y="1005016"/>
                </a:cubicBezTo>
                <a:cubicBezTo>
                  <a:pt x="1005377" y="1000689"/>
                  <a:pt x="1007522" y="996690"/>
                  <a:pt x="1009135" y="992659"/>
                </a:cubicBezTo>
                <a:cubicBezTo>
                  <a:pt x="1013018" y="982951"/>
                  <a:pt x="1017373" y="973438"/>
                  <a:pt x="1021492" y="963827"/>
                </a:cubicBezTo>
                <a:cubicBezTo>
                  <a:pt x="1022865" y="951470"/>
                  <a:pt x="1023006" y="938913"/>
                  <a:pt x="1025611" y="926756"/>
                </a:cubicBezTo>
                <a:cubicBezTo>
                  <a:pt x="1027160" y="919527"/>
                  <a:pt x="1031511" y="913176"/>
                  <a:pt x="1033849" y="906162"/>
                </a:cubicBezTo>
                <a:cubicBezTo>
                  <a:pt x="1037010" y="896679"/>
                  <a:pt x="1039662" y="887026"/>
                  <a:pt x="1042086" y="877329"/>
                </a:cubicBezTo>
                <a:cubicBezTo>
                  <a:pt x="1043784" y="870537"/>
                  <a:pt x="1044193" y="863440"/>
                  <a:pt x="1046205" y="856735"/>
                </a:cubicBezTo>
                <a:cubicBezTo>
                  <a:pt x="1051702" y="838414"/>
                  <a:pt x="1053408" y="837692"/>
                  <a:pt x="1062681" y="823783"/>
                </a:cubicBezTo>
                <a:cubicBezTo>
                  <a:pt x="1070816" y="783111"/>
                  <a:pt x="1061490" y="823237"/>
                  <a:pt x="1075038" y="782594"/>
                </a:cubicBezTo>
                <a:cubicBezTo>
                  <a:pt x="1079583" y="768959"/>
                  <a:pt x="1087085" y="723602"/>
                  <a:pt x="1087395" y="720810"/>
                </a:cubicBezTo>
                <a:cubicBezTo>
                  <a:pt x="1088456" y="711258"/>
                  <a:pt x="1087395" y="701589"/>
                  <a:pt x="1087395" y="691978"/>
                </a:cubicBezTo>
                <a:lnTo>
                  <a:pt x="1103870" y="572529"/>
                </a:lnTo>
                <a:cubicBezTo>
                  <a:pt x="1094747" y="490424"/>
                  <a:pt x="1101063" y="575398"/>
                  <a:pt x="1103870" y="506627"/>
                </a:cubicBezTo>
                <a:cubicBezTo>
                  <a:pt x="1106222" y="448994"/>
                  <a:pt x="1104235" y="391191"/>
                  <a:pt x="1107989" y="333632"/>
                </a:cubicBezTo>
                <a:cubicBezTo>
                  <a:pt x="1108389" y="327505"/>
                  <a:pt x="1113808" y="322800"/>
                  <a:pt x="1116227" y="317156"/>
                </a:cubicBezTo>
                <a:cubicBezTo>
                  <a:pt x="1117937" y="313166"/>
                  <a:pt x="1118973" y="308919"/>
                  <a:pt x="1120346" y="304800"/>
                </a:cubicBezTo>
                <a:cubicBezTo>
                  <a:pt x="1126754" y="259946"/>
                  <a:pt x="1119225" y="290939"/>
                  <a:pt x="1132703" y="259491"/>
                </a:cubicBezTo>
                <a:cubicBezTo>
                  <a:pt x="1134413" y="255501"/>
                  <a:pt x="1135112" y="251125"/>
                  <a:pt x="1136822" y="247135"/>
                </a:cubicBezTo>
                <a:cubicBezTo>
                  <a:pt x="1139241" y="241491"/>
                  <a:pt x="1145059" y="230659"/>
                  <a:pt x="1145059" y="230659"/>
                </a:cubicBezTo>
                <a:lnTo>
                  <a:pt x="1116227" y="160637"/>
                </a:lnTo>
                <a:cubicBezTo>
                  <a:pt x="1103870" y="156518"/>
                  <a:pt x="1090960" y="153789"/>
                  <a:pt x="1079157" y="148281"/>
                </a:cubicBezTo>
                <a:cubicBezTo>
                  <a:pt x="1070185" y="144094"/>
                  <a:pt x="1054443" y="131805"/>
                  <a:pt x="1054443" y="131805"/>
                </a:cubicBezTo>
                <a:cubicBezTo>
                  <a:pt x="1037182" y="105914"/>
                  <a:pt x="1057599" y="132112"/>
                  <a:pt x="1029730" y="111210"/>
                </a:cubicBezTo>
                <a:cubicBezTo>
                  <a:pt x="998458" y="87756"/>
                  <a:pt x="1027177" y="99376"/>
                  <a:pt x="1000897" y="90616"/>
                </a:cubicBezTo>
                <a:cubicBezTo>
                  <a:pt x="971921" y="71297"/>
                  <a:pt x="1008662" y="93527"/>
                  <a:pt x="967946" y="78259"/>
                </a:cubicBezTo>
                <a:cubicBezTo>
                  <a:pt x="963311" y="76521"/>
                  <a:pt x="960285" y="71586"/>
                  <a:pt x="955589" y="70021"/>
                </a:cubicBezTo>
                <a:cubicBezTo>
                  <a:pt x="947666" y="67380"/>
                  <a:pt x="939114" y="67275"/>
                  <a:pt x="930876" y="65902"/>
                </a:cubicBezTo>
                <a:cubicBezTo>
                  <a:pt x="925384" y="63156"/>
                  <a:pt x="920225" y="59606"/>
                  <a:pt x="914400" y="57664"/>
                </a:cubicBezTo>
                <a:cubicBezTo>
                  <a:pt x="907758" y="55450"/>
                  <a:pt x="900597" y="55243"/>
                  <a:pt x="893805" y="53545"/>
                </a:cubicBezTo>
                <a:cubicBezTo>
                  <a:pt x="889593" y="52492"/>
                  <a:pt x="885687" y="50369"/>
                  <a:pt x="881449" y="49427"/>
                </a:cubicBezTo>
                <a:cubicBezTo>
                  <a:pt x="837962" y="39764"/>
                  <a:pt x="872191" y="50460"/>
                  <a:pt x="844378" y="41189"/>
                </a:cubicBezTo>
                <a:cubicBezTo>
                  <a:pt x="820634" y="25359"/>
                  <a:pt x="843538" y="39063"/>
                  <a:pt x="819665" y="28832"/>
                </a:cubicBezTo>
                <a:cubicBezTo>
                  <a:pt x="800784" y="20740"/>
                  <a:pt x="804813" y="18062"/>
                  <a:pt x="782595" y="16475"/>
                </a:cubicBezTo>
                <a:cubicBezTo>
                  <a:pt x="770269" y="15595"/>
                  <a:pt x="757881" y="16475"/>
                  <a:pt x="745524" y="16475"/>
                </a:cubicBezTo>
                <a:lnTo>
                  <a:pt x="667265" y="0"/>
                </a:lnTo>
                <a:cubicBezTo>
                  <a:pt x="648043" y="1373"/>
                  <a:pt x="628722" y="1728"/>
                  <a:pt x="609600" y="4118"/>
                </a:cubicBezTo>
                <a:cubicBezTo>
                  <a:pt x="595707" y="5855"/>
                  <a:pt x="582173" y="9776"/>
                  <a:pt x="568411" y="12356"/>
                </a:cubicBezTo>
                <a:cubicBezTo>
                  <a:pt x="560202" y="13895"/>
                  <a:pt x="551886" y="14837"/>
                  <a:pt x="543697" y="16475"/>
                </a:cubicBezTo>
                <a:cubicBezTo>
                  <a:pt x="531285" y="18957"/>
                  <a:pt x="519222" y="23453"/>
                  <a:pt x="506627" y="24713"/>
                </a:cubicBezTo>
                <a:cubicBezTo>
                  <a:pt x="477905" y="27585"/>
                  <a:pt x="448962" y="27459"/>
                  <a:pt x="420130" y="28832"/>
                </a:cubicBezTo>
                <a:cubicBezTo>
                  <a:pt x="414638" y="30205"/>
                  <a:pt x="409315" y="32951"/>
                  <a:pt x="403654" y="32951"/>
                </a:cubicBezTo>
                <a:cubicBezTo>
                  <a:pt x="373859" y="32951"/>
                  <a:pt x="353811" y="34432"/>
                  <a:pt x="329514" y="24713"/>
                </a:cubicBezTo>
                <a:cubicBezTo>
                  <a:pt x="326663" y="23573"/>
                  <a:pt x="324022" y="21967"/>
                  <a:pt x="321276" y="20594"/>
                </a:cubicBezTo>
                <a:lnTo>
                  <a:pt x="263611" y="28832"/>
                </a:lnTo>
                <a:cubicBezTo>
                  <a:pt x="254000" y="41189"/>
                  <a:pt x="245847" y="54833"/>
                  <a:pt x="234778" y="65902"/>
                </a:cubicBezTo>
                <a:cubicBezTo>
                  <a:pt x="228330" y="72350"/>
                  <a:pt x="204424" y="86282"/>
                  <a:pt x="193589" y="90616"/>
                </a:cubicBezTo>
                <a:cubicBezTo>
                  <a:pt x="185527" y="93841"/>
                  <a:pt x="176101" y="94038"/>
                  <a:pt x="168876" y="98854"/>
                </a:cubicBezTo>
                <a:lnTo>
                  <a:pt x="144162" y="115329"/>
                </a:lnTo>
                <a:lnTo>
                  <a:pt x="119449" y="131805"/>
                </a:lnTo>
                <a:cubicBezTo>
                  <a:pt x="115330" y="134551"/>
                  <a:pt x="110592" y="136543"/>
                  <a:pt x="107092" y="140043"/>
                </a:cubicBezTo>
                <a:cubicBezTo>
                  <a:pt x="91665" y="155470"/>
                  <a:pt x="100261" y="150558"/>
                  <a:pt x="82378" y="156518"/>
                </a:cubicBezTo>
                <a:cubicBezTo>
                  <a:pt x="75967" y="162930"/>
                  <a:pt x="66841" y="173672"/>
                  <a:pt x="57665" y="177113"/>
                </a:cubicBezTo>
                <a:cubicBezTo>
                  <a:pt x="51110" y="179571"/>
                  <a:pt x="43802" y="179309"/>
                  <a:pt x="37070" y="181232"/>
                </a:cubicBezTo>
                <a:cubicBezTo>
                  <a:pt x="24546" y="184810"/>
                  <a:pt x="0" y="193589"/>
                  <a:pt x="0" y="193589"/>
                </a:cubicBezTo>
                <a:lnTo>
                  <a:pt x="32951" y="181232"/>
                </a:lnTo>
                <a:cubicBezTo>
                  <a:pt x="20127" y="238947"/>
                  <a:pt x="25123" y="198698"/>
                  <a:pt x="28832" y="263610"/>
                </a:cubicBezTo>
                <a:cubicBezTo>
                  <a:pt x="35320" y="377163"/>
                  <a:pt x="21993" y="329591"/>
                  <a:pt x="41189" y="387178"/>
                </a:cubicBezTo>
                <a:cubicBezTo>
                  <a:pt x="42562" y="400908"/>
                  <a:pt x="42765" y="414805"/>
                  <a:pt x="45308" y="428367"/>
                </a:cubicBezTo>
                <a:cubicBezTo>
                  <a:pt x="46908" y="436902"/>
                  <a:pt x="53199" y="444404"/>
                  <a:pt x="53546" y="453081"/>
                </a:cubicBezTo>
                <a:cubicBezTo>
                  <a:pt x="53682" y="456475"/>
                  <a:pt x="46053" y="593169"/>
                  <a:pt x="45308" y="601362"/>
                </a:cubicBezTo>
                <a:cubicBezTo>
                  <a:pt x="44674" y="608334"/>
                  <a:pt x="42441" y="615068"/>
                  <a:pt x="41189" y="621956"/>
                </a:cubicBezTo>
                <a:cubicBezTo>
                  <a:pt x="36844" y="645851"/>
                  <a:pt x="37070" y="638676"/>
                  <a:pt x="37070" y="650789"/>
                </a:cubicBezTo>
                <a:lnTo>
                  <a:pt x="78259" y="700216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: 図形 109">
            <a:extLst>
              <a:ext uri="{FF2B5EF4-FFF2-40B4-BE49-F238E27FC236}">
                <a16:creationId xmlns:a16="http://schemas.microsoft.com/office/drawing/2014/main" id="{3C9C39D3-A47A-4C8B-8CFD-B0F3ADB47C3D}"/>
              </a:ext>
            </a:extLst>
          </p:cNvPr>
          <p:cNvSpPr/>
          <p:nvPr/>
        </p:nvSpPr>
        <p:spPr>
          <a:xfrm>
            <a:off x="12587395" y="2431025"/>
            <a:ext cx="327314" cy="420832"/>
          </a:xfrm>
          <a:custGeom>
            <a:avLst/>
            <a:gdLst>
              <a:gd name="connsiteX0" fmla="*/ 41564 w 327314"/>
              <a:gd name="connsiteY0" fmla="*/ 31173 h 420832"/>
              <a:gd name="connsiteX1" fmla="*/ 36368 w 327314"/>
              <a:gd name="connsiteY1" fmla="*/ 98714 h 420832"/>
              <a:gd name="connsiteX2" fmla="*/ 0 w 327314"/>
              <a:gd name="connsiteY2" fmla="*/ 155864 h 420832"/>
              <a:gd name="connsiteX3" fmla="*/ 166255 w 327314"/>
              <a:gd name="connsiteY3" fmla="*/ 420832 h 420832"/>
              <a:gd name="connsiteX4" fmla="*/ 316923 w 327314"/>
              <a:gd name="connsiteY4" fmla="*/ 171450 h 420832"/>
              <a:gd name="connsiteX5" fmla="*/ 327314 w 327314"/>
              <a:gd name="connsiteY5" fmla="*/ 129887 h 420832"/>
              <a:gd name="connsiteX6" fmla="*/ 290946 w 327314"/>
              <a:gd name="connsiteY6" fmla="*/ 72737 h 420832"/>
              <a:gd name="connsiteX7" fmla="*/ 270164 w 327314"/>
              <a:gd name="connsiteY7" fmla="*/ 20782 h 420832"/>
              <a:gd name="connsiteX8" fmla="*/ 207818 w 327314"/>
              <a:gd name="connsiteY8" fmla="*/ 10391 h 420832"/>
              <a:gd name="connsiteX9" fmla="*/ 124691 w 327314"/>
              <a:gd name="connsiteY9" fmla="*/ 0 h 420832"/>
              <a:gd name="connsiteX10" fmla="*/ 93518 w 327314"/>
              <a:gd name="connsiteY10" fmla="*/ 15587 h 420832"/>
              <a:gd name="connsiteX11" fmla="*/ 41564 w 327314"/>
              <a:gd name="connsiteY11" fmla="*/ 31173 h 42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7314" h="420832">
                <a:moveTo>
                  <a:pt x="41564" y="31173"/>
                </a:moveTo>
                <a:lnTo>
                  <a:pt x="36368" y="98714"/>
                </a:lnTo>
                <a:lnTo>
                  <a:pt x="0" y="155864"/>
                </a:lnTo>
                <a:lnTo>
                  <a:pt x="166255" y="420832"/>
                </a:lnTo>
                <a:lnTo>
                  <a:pt x="316923" y="171450"/>
                </a:lnTo>
                <a:lnTo>
                  <a:pt x="327314" y="129887"/>
                </a:lnTo>
                <a:lnTo>
                  <a:pt x="290946" y="72737"/>
                </a:lnTo>
                <a:lnTo>
                  <a:pt x="270164" y="20782"/>
                </a:lnTo>
                <a:lnTo>
                  <a:pt x="207818" y="10391"/>
                </a:lnTo>
                <a:lnTo>
                  <a:pt x="124691" y="0"/>
                </a:lnTo>
                <a:lnTo>
                  <a:pt x="93518" y="15587"/>
                </a:lnTo>
                <a:lnTo>
                  <a:pt x="41564" y="3117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23196A6C-DDE8-4A49-9077-9844AFE322E1}"/>
              </a:ext>
            </a:extLst>
          </p:cNvPr>
          <p:cNvSpPr/>
          <p:nvPr/>
        </p:nvSpPr>
        <p:spPr>
          <a:xfrm>
            <a:off x="12697685" y="261736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2" name="フリーフォーム: 図形 111">
            <a:extLst>
              <a:ext uri="{FF2B5EF4-FFF2-40B4-BE49-F238E27FC236}">
                <a16:creationId xmlns:a16="http://schemas.microsoft.com/office/drawing/2014/main" id="{ADED5242-5A6E-4315-8D4E-EED54B6C527E}"/>
              </a:ext>
            </a:extLst>
          </p:cNvPr>
          <p:cNvSpPr/>
          <p:nvPr/>
        </p:nvSpPr>
        <p:spPr>
          <a:xfrm flipH="1">
            <a:off x="12778644" y="261495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8D720FE0-E836-43E0-8F34-7AA6AE6543FD}"/>
              </a:ext>
            </a:extLst>
          </p:cNvPr>
          <p:cNvSpPr/>
          <p:nvPr/>
        </p:nvSpPr>
        <p:spPr>
          <a:xfrm>
            <a:off x="12267098" y="1386739"/>
            <a:ext cx="890953" cy="1137137"/>
          </a:xfrm>
          <a:custGeom>
            <a:avLst/>
            <a:gdLst>
              <a:gd name="connsiteX0" fmla="*/ 23446 w 890953"/>
              <a:gd name="connsiteY0" fmla="*/ 703384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23446 w 890953"/>
              <a:gd name="connsiteY26" fmla="*/ 703384 h 1055076"/>
              <a:gd name="connsiteX0" fmla="*/ 66431 w 890953"/>
              <a:gd name="connsiteY0" fmla="*/ 691661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52400 w 890953"/>
              <a:gd name="connsiteY2" fmla="*/ 828430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754184 h 1117599"/>
              <a:gd name="connsiteX1" fmla="*/ 105508 w 890953"/>
              <a:gd name="connsiteY1" fmla="*/ 824523 h 1117599"/>
              <a:gd name="connsiteX2" fmla="*/ 152400 w 890953"/>
              <a:gd name="connsiteY2" fmla="*/ 890953 h 1117599"/>
              <a:gd name="connsiteX3" fmla="*/ 203200 w 890953"/>
              <a:gd name="connsiteY3" fmla="*/ 969107 h 1117599"/>
              <a:gd name="connsiteX4" fmla="*/ 273538 w 890953"/>
              <a:gd name="connsiteY4" fmla="*/ 1027723 h 1117599"/>
              <a:gd name="connsiteX5" fmla="*/ 359507 w 890953"/>
              <a:gd name="connsiteY5" fmla="*/ 1078523 h 1117599"/>
              <a:gd name="connsiteX6" fmla="*/ 453292 w 890953"/>
              <a:gd name="connsiteY6" fmla="*/ 1109784 h 1117599"/>
              <a:gd name="connsiteX7" fmla="*/ 496276 w 890953"/>
              <a:gd name="connsiteY7" fmla="*/ 1117599 h 1117599"/>
              <a:gd name="connsiteX8" fmla="*/ 593969 w 890953"/>
              <a:gd name="connsiteY8" fmla="*/ 1074615 h 1117599"/>
              <a:gd name="connsiteX9" fmla="*/ 703384 w 890953"/>
              <a:gd name="connsiteY9" fmla="*/ 1008184 h 1117599"/>
              <a:gd name="connsiteX10" fmla="*/ 769815 w 890953"/>
              <a:gd name="connsiteY10" fmla="*/ 933938 h 1117599"/>
              <a:gd name="connsiteX11" fmla="*/ 828430 w 890953"/>
              <a:gd name="connsiteY11" fmla="*/ 832338 h 1117599"/>
              <a:gd name="connsiteX12" fmla="*/ 875323 w 890953"/>
              <a:gd name="connsiteY12" fmla="*/ 629138 h 1117599"/>
              <a:gd name="connsiteX13" fmla="*/ 890953 w 890953"/>
              <a:gd name="connsiteY13" fmla="*/ 465015 h 1117599"/>
              <a:gd name="connsiteX14" fmla="*/ 863600 w 890953"/>
              <a:gd name="connsiteY14" fmla="*/ 238369 h 1117599"/>
              <a:gd name="connsiteX15" fmla="*/ 804984 w 890953"/>
              <a:gd name="connsiteY15" fmla="*/ 156307 h 1117599"/>
              <a:gd name="connsiteX16" fmla="*/ 726830 w 890953"/>
              <a:gd name="connsiteY16" fmla="*/ 82061 h 1117599"/>
              <a:gd name="connsiteX17" fmla="*/ 488461 w 890953"/>
              <a:gd name="connsiteY17" fmla="*/ 0 h 1117599"/>
              <a:gd name="connsiteX18" fmla="*/ 136769 w 890953"/>
              <a:gd name="connsiteY18" fmla="*/ 74246 h 1117599"/>
              <a:gd name="connsiteX19" fmla="*/ 93784 w 890953"/>
              <a:gd name="connsiteY19" fmla="*/ 117230 h 1117599"/>
              <a:gd name="connsiteX20" fmla="*/ 74246 w 890953"/>
              <a:gd name="connsiteY20" fmla="*/ 148492 h 1117599"/>
              <a:gd name="connsiteX21" fmla="*/ 31261 w 890953"/>
              <a:gd name="connsiteY21" fmla="*/ 238369 h 1117599"/>
              <a:gd name="connsiteX22" fmla="*/ 15630 w 890953"/>
              <a:gd name="connsiteY22" fmla="*/ 300892 h 1117599"/>
              <a:gd name="connsiteX23" fmla="*/ 3907 w 890953"/>
              <a:gd name="connsiteY23" fmla="*/ 351692 h 1117599"/>
              <a:gd name="connsiteX24" fmla="*/ 0 w 890953"/>
              <a:gd name="connsiteY24" fmla="*/ 422030 h 1117599"/>
              <a:gd name="connsiteX25" fmla="*/ 11723 w 890953"/>
              <a:gd name="connsiteY25" fmla="*/ 550984 h 1117599"/>
              <a:gd name="connsiteX26" fmla="*/ 66431 w 890953"/>
              <a:gd name="connsiteY26" fmla="*/ 754184 h 1117599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488461 w 890953"/>
              <a:gd name="connsiteY17" fmla="*/ 19538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00892 w 890953"/>
              <a:gd name="connsiteY19" fmla="*/ 1953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296984 w 890953"/>
              <a:gd name="connsiteY19" fmla="*/ 390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90953" h="1137137">
                <a:moveTo>
                  <a:pt x="66431" y="773722"/>
                </a:moveTo>
                <a:lnTo>
                  <a:pt x="105508" y="844061"/>
                </a:lnTo>
                <a:lnTo>
                  <a:pt x="152400" y="910491"/>
                </a:lnTo>
                <a:lnTo>
                  <a:pt x="203200" y="988645"/>
                </a:lnTo>
                <a:lnTo>
                  <a:pt x="273538" y="1047261"/>
                </a:lnTo>
                <a:lnTo>
                  <a:pt x="359507" y="1098061"/>
                </a:lnTo>
                <a:lnTo>
                  <a:pt x="453292" y="1129322"/>
                </a:lnTo>
                <a:lnTo>
                  <a:pt x="496276" y="1137137"/>
                </a:lnTo>
                <a:lnTo>
                  <a:pt x="593969" y="1094153"/>
                </a:lnTo>
                <a:lnTo>
                  <a:pt x="703384" y="1027722"/>
                </a:lnTo>
                <a:lnTo>
                  <a:pt x="769815" y="953476"/>
                </a:lnTo>
                <a:lnTo>
                  <a:pt x="828430" y="851876"/>
                </a:lnTo>
                <a:lnTo>
                  <a:pt x="875323" y="648676"/>
                </a:lnTo>
                <a:lnTo>
                  <a:pt x="890953" y="484553"/>
                </a:lnTo>
                <a:lnTo>
                  <a:pt x="863600" y="257907"/>
                </a:lnTo>
                <a:lnTo>
                  <a:pt x="804984" y="175845"/>
                </a:lnTo>
                <a:lnTo>
                  <a:pt x="726830" y="101599"/>
                </a:lnTo>
                <a:lnTo>
                  <a:pt x="656492" y="42984"/>
                </a:lnTo>
                <a:lnTo>
                  <a:pt x="515815" y="0"/>
                </a:lnTo>
                <a:lnTo>
                  <a:pt x="296984" y="3907"/>
                </a:lnTo>
                <a:lnTo>
                  <a:pt x="148492" y="85968"/>
                </a:lnTo>
                <a:lnTo>
                  <a:pt x="78153" y="160214"/>
                </a:lnTo>
                <a:lnTo>
                  <a:pt x="15630" y="320430"/>
                </a:lnTo>
                <a:lnTo>
                  <a:pt x="3907" y="371230"/>
                </a:lnTo>
                <a:lnTo>
                  <a:pt x="0" y="441568"/>
                </a:lnTo>
                <a:lnTo>
                  <a:pt x="11723" y="570522"/>
                </a:lnTo>
                <a:lnTo>
                  <a:pt x="66431" y="77372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フリーフォーム: 図形 113">
            <a:extLst>
              <a:ext uri="{FF2B5EF4-FFF2-40B4-BE49-F238E27FC236}">
                <a16:creationId xmlns:a16="http://schemas.microsoft.com/office/drawing/2014/main" id="{6A60288F-8EED-45AB-9685-56DA6C335698}"/>
              </a:ext>
            </a:extLst>
          </p:cNvPr>
          <p:cNvSpPr/>
          <p:nvPr/>
        </p:nvSpPr>
        <p:spPr>
          <a:xfrm>
            <a:off x="11831024" y="6818370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D13C607F-D0E4-4ADC-9F4B-5D9AB4ECD9E7}"/>
              </a:ext>
            </a:extLst>
          </p:cNvPr>
          <p:cNvSpPr/>
          <p:nvPr/>
        </p:nvSpPr>
        <p:spPr>
          <a:xfrm>
            <a:off x="11830631" y="5168052"/>
            <a:ext cx="876749" cy="2345167"/>
          </a:xfrm>
          <a:custGeom>
            <a:avLst/>
            <a:gdLst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75304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7563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2752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92277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6749" h="2345167">
                <a:moveTo>
                  <a:pt x="306593" y="0"/>
                </a:moveTo>
                <a:lnTo>
                  <a:pt x="430306" y="10758"/>
                </a:lnTo>
                <a:lnTo>
                  <a:pt x="591671" y="43031"/>
                </a:lnTo>
                <a:lnTo>
                  <a:pt x="758414" y="112955"/>
                </a:lnTo>
                <a:lnTo>
                  <a:pt x="876749" y="177501"/>
                </a:lnTo>
                <a:lnTo>
                  <a:pt x="763793" y="510988"/>
                </a:lnTo>
                <a:lnTo>
                  <a:pt x="650838" y="758414"/>
                </a:lnTo>
                <a:lnTo>
                  <a:pt x="537883" y="1054249"/>
                </a:lnTo>
                <a:lnTo>
                  <a:pt x="489473" y="1151068"/>
                </a:lnTo>
                <a:lnTo>
                  <a:pt x="360381" y="1409252"/>
                </a:lnTo>
                <a:lnTo>
                  <a:pt x="285078" y="1608268"/>
                </a:lnTo>
                <a:lnTo>
                  <a:pt x="275182" y="1642841"/>
                </a:lnTo>
                <a:lnTo>
                  <a:pt x="306593" y="1731981"/>
                </a:lnTo>
                <a:lnTo>
                  <a:pt x="317351" y="1818042"/>
                </a:lnTo>
                <a:lnTo>
                  <a:pt x="311972" y="1957892"/>
                </a:lnTo>
                <a:lnTo>
                  <a:pt x="317351" y="2033195"/>
                </a:lnTo>
                <a:lnTo>
                  <a:pt x="333487" y="2113878"/>
                </a:lnTo>
                <a:lnTo>
                  <a:pt x="317351" y="2242969"/>
                </a:lnTo>
                <a:lnTo>
                  <a:pt x="258184" y="2345167"/>
                </a:lnTo>
                <a:lnTo>
                  <a:pt x="177501" y="2312894"/>
                </a:lnTo>
                <a:lnTo>
                  <a:pt x="91440" y="2269863"/>
                </a:lnTo>
                <a:lnTo>
                  <a:pt x="43031" y="2205318"/>
                </a:lnTo>
                <a:lnTo>
                  <a:pt x="10758" y="2038574"/>
                </a:lnTo>
                <a:lnTo>
                  <a:pt x="0" y="1963271"/>
                </a:lnTo>
                <a:lnTo>
                  <a:pt x="26894" y="1861073"/>
                </a:lnTo>
                <a:lnTo>
                  <a:pt x="48410" y="1785769"/>
                </a:lnTo>
                <a:lnTo>
                  <a:pt x="88122" y="1656678"/>
                </a:lnTo>
                <a:lnTo>
                  <a:pt x="86061" y="1571646"/>
                </a:lnTo>
                <a:cubicBezTo>
                  <a:pt x="86546" y="1537442"/>
                  <a:pt x="87030" y="1503239"/>
                  <a:pt x="87515" y="1469035"/>
                </a:cubicBezTo>
                <a:cubicBezTo>
                  <a:pt x="88030" y="1433176"/>
                  <a:pt x="90925" y="1402080"/>
                  <a:pt x="91440" y="1366221"/>
                </a:cubicBezTo>
                <a:lnTo>
                  <a:pt x="123713" y="1124174"/>
                </a:lnTo>
                <a:lnTo>
                  <a:pt x="145229" y="995082"/>
                </a:lnTo>
                <a:lnTo>
                  <a:pt x="193638" y="650838"/>
                </a:lnTo>
                <a:lnTo>
                  <a:pt x="236669" y="392654"/>
                </a:lnTo>
                <a:lnTo>
                  <a:pt x="263563" y="188259"/>
                </a:lnTo>
                <a:lnTo>
                  <a:pt x="285078" y="64546"/>
                </a:lnTo>
                <a:lnTo>
                  <a:pt x="3065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フリーフォーム: 図形 115">
            <a:extLst>
              <a:ext uri="{FF2B5EF4-FFF2-40B4-BE49-F238E27FC236}">
                <a16:creationId xmlns:a16="http://schemas.microsoft.com/office/drawing/2014/main" id="{5A734FB9-280B-49EF-9C54-E35357F98172}"/>
              </a:ext>
            </a:extLst>
          </p:cNvPr>
          <p:cNvSpPr/>
          <p:nvPr/>
        </p:nvSpPr>
        <p:spPr>
          <a:xfrm>
            <a:off x="11820789" y="6830261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: 図形 116">
            <a:extLst>
              <a:ext uri="{FF2B5EF4-FFF2-40B4-BE49-F238E27FC236}">
                <a16:creationId xmlns:a16="http://schemas.microsoft.com/office/drawing/2014/main" id="{92CF6045-8D2F-46E6-AF62-9588746081B0}"/>
              </a:ext>
            </a:extLst>
          </p:cNvPr>
          <p:cNvSpPr/>
          <p:nvPr/>
        </p:nvSpPr>
        <p:spPr>
          <a:xfrm flipH="1">
            <a:off x="12490235" y="2498620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5A291DC0-BAE3-490A-B0E6-E3220B1768AA}"/>
              </a:ext>
            </a:extLst>
          </p:cNvPr>
          <p:cNvSpPr/>
          <p:nvPr/>
        </p:nvSpPr>
        <p:spPr>
          <a:xfrm>
            <a:off x="12190440" y="2841024"/>
            <a:ext cx="1240277" cy="1857983"/>
          </a:xfrm>
          <a:custGeom>
            <a:avLst/>
            <a:gdLst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86966 w 1240277"/>
              <a:gd name="connsiteY37" fmla="*/ 102141 h 1857983"/>
              <a:gd name="connsiteX38" fmla="*/ 350196 w 1240277"/>
              <a:gd name="connsiteY38" fmla="*/ 38911 h 1857983"/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0196 w 1240277"/>
              <a:gd name="connsiteY38" fmla="*/ 38911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9923 w 1240277"/>
              <a:gd name="connsiteY38" fmla="*/ 82685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82685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68093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77821 h 1857983"/>
              <a:gd name="connsiteX38" fmla="*/ 359923 w 1240277"/>
              <a:gd name="connsiteY38" fmla="*/ 68093 h 18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40277" h="1857983">
                <a:moveTo>
                  <a:pt x="359923" y="68093"/>
                </a:moveTo>
                <a:lnTo>
                  <a:pt x="491247" y="63230"/>
                </a:lnTo>
                <a:lnTo>
                  <a:pt x="661481" y="63230"/>
                </a:lnTo>
                <a:lnTo>
                  <a:pt x="836579" y="38911"/>
                </a:lnTo>
                <a:lnTo>
                  <a:pt x="894945" y="0"/>
                </a:lnTo>
                <a:lnTo>
                  <a:pt x="933856" y="0"/>
                </a:lnTo>
                <a:lnTo>
                  <a:pt x="963039" y="63230"/>
                </a:lnTo>
                <a:lnTo>
                  <a:pt x="1021405" y="272375"/>
                </a:lnTo>
                <a:lnTo>
                  <a:pt x="1050587" y="350196"/>
                </a:lnTo>
                <a:lnTo>
                  <a:pt x="1055451" y="442609"/>
                </a:lnTo>
                <a:lnTo>
                  <a:pt x="1055451" y="554477"/>
                </a:lnTo>
                <a:lnTo>
                  <a:pt x="1021405" y="622570"/>
                </a:lnTo>
                <a:lnTo>
                  <a:pt x="1016541" y="787941"/>
                </a:lnTo>
                <a:lnTo>
                  <a:pt x="1016541" y="972766"/>
                </a:lnTo>
                <a:lnTo>
                  <a:pt x="1045724" y="1215958"/>
                </a:lnTo>
                <a:lnTo>
                  <a:pt x="1079770" y="1347281"/>
                </a:lnTo>
                <a:lnTo>
                  <a:pt x="1138136" y="1429966"/>
                </a:lnTo>
                <a:lnTo>
                  <a:pt x="1211094" y="1595336"/>
                </a:lnTo>
                <a:lnTo>
                  <a:pt x="1240277" y="1673158"/>
                </a:lnTo>
                <a:lnTo>
                  <a:pt x="1181911" y="1775298"/>
                </a:lnTo>
                <a:lnTo>
                  <a:pt x="1138136" y="1804481"/>
                </a:lnTo>
                <a:lnTo>
                  <a:pt x="1065179" y="1819072"/>
                </a:lnTo>
                <a:lnTo>
                  <a:pt x="773349" y="1838528"/>
                </a:lnTo>
                <a:lnTo>
                  <a:pt x="476656" y="1853119"/>
                </a:lnTo>
                <a:lnTo>
                  <a:pt x="277239" y="1857983"/>
                </a:lnTo>
                <a:lnTo>
                  <a:pt x="116732" y="1804481"/>
                </a:lnTo>
                <a:lnTo>
                  <a:pt x="0" y="1736387"/>
                </a:lnTo>
                <a:lnTo>
                  <a:pt x="43775" y="1551562"/>
                </a:lnTo>
                <a:lnTo>
                  <a:pt x="102141" y="1454285"/>
                </a:lnTo>
                <a:lnTo>
                  <a:pt x="184826" y="1313234"/>
                </a:lnTo>
                <a:lnTo>
                  <a:pt x="218873" y="1074906"/>
                </a:lnTo>
                <a:lnTo>
                  <a:pt x="209145" y="753894"/>
                </a:lnTo>
                <a:lnTo>
                  <a:pt x="170234" y="544749"/>
                </a:lnTo>
                <a:lnTo>
                  <a:pt x="160507" y="457200"/>
                </a:lnTo>
                <a:lnTo>
                  <a:pt x="160507" y="384243"/>
                </a:lnTo>
                <a:lnTo>
                  <a:pt x="199417" y="277238"/>
                </a:lnTo>
                <a:lnTo>
                  <a:pt x="248056" y="175098"/>
                </a:lnTo>
                <a:cubicBezTo>
                  <a:pt x="248056" y="145915"/>
                  <a:pt x="267510" y="107004"/>
                  <a:pt x="267510" y="77821"/>
                </a:cubicBezTo>
                <a:lnTo>
                  <a:pt x="359923" y="680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: 図形 118">
            <a:extLst>
              <a:ext uri="{FF2B5EF4-FFF2-40B4-BE49-F238E27FC236}">
                <a16:creationId xmlns:a16="http://schemas.microsoft.com/office/drawing/2014/main" id="{64A935AB-C9BA-41DA-A53C-56316E03059D}"/>
              </a:ext>
            </a:extLst>
          </p:cNvPr>
          <p:cNvSpPr/>
          <p:nvPr/>
        </p:nvSpPr>
        <p:spPr>
          <a:xfrm>
            <a:off x="13022155" y="2539467"/>
            <a:ext cx="116732" cy="350195"/>
          </a:xfrm>
          <a:custGeom>
            <a:avLst/>
            <a:gdLst>
              <a:gd name="connsiteX0" fmla="*/ 14592 w 116732"/>
              <a:gd name="connsiteY0" fmla="*/ 24319 h 350195"/>
              <a:gd name="connsiteX1" fmla="*/ 9728 w 116732"/>
              <a:gd name="connsiteY1" fmla="*/ 189689 h 350195"/>
              <a:gd name="connsiteX2" fmla="*/ 0 w 116732"/>
              <a:gd name="connsiteY2" fmla="*/ 311285 h 350195"/>
              <a:gd name="connsiteX3" fmla="*/ 0 w 116732"/>
              <a:gd name="connsiteY3" fmla="*/ 335604 h 350195"/>
              <a:gd name="connsiteX4" fmla="*/ 53502 w 116732"/>
              <a:gd name="connsiteY4" fmla="*/ 350195 h 350195"/>
              <a:gd name="connsiteX5" fmla="*/ 97277 w 116732"/>
              <a:gd name="connsiteY5" fmla="*/ 350195 h 350195"/>
              <a:gd name="connsiteX6" fmla="*/ 111868 w 116732"/>
              <a:gd name="connsiteY6" fmla="*/ 267510 h 350195"/>
              <a:gd name="connsiteX7" fmla="*/ 116732 w 116732"/>
              <a:gd name="connsiteY7" fmla="*/ 87549 h 350195"/>
              <a:gd name="connsiteX8" fmla="*/ 116732 w 116732"/>
              <a:gd name="connsiteY8" fmla="*/ 14591 h 350195"/>
              <a:gd name="connsiteX9" fmla="*/ 72958 w 116732"/>
              <a:gd name="connsiteY9" fmla="*/ 0 h 350195"/>
              <a:gd name="connsiteX10" fmla="*/ 14592 w 116732"/>
              <a:gd name="connsiteY10" fmla="*/ 24319 h 3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32" h="350195">
                <a:moveTo>
                  <a:pt x="14592" y="24319"/>
                </a:moveTo>
                <a:lnTo>
                  <a:pt x="9728" y="189689"/>
                </a:lnTo>
                <a:lnTo>
                  <a:pt x="0" y="311285"/>
                </a:lnTo>
                <a:lnTo>
                  <a:pt x="0" y="335604"/>
                </a:lnTo>
                <a:lnTo>
                  <a:pt x="53502" y="350195"/>
                </a:lnTo>
                <a:lnTo>
                  <a:pt x="97277" y="350195"/>
                </a:lnTo>
                <a:lnTo>
                  <a:pt x="111868" y="267510"/>
                </a:lnTo>
                <a:lnTo>
                  <a:pt x="116732" y="87549"/>
                </a:lnTo>
                <a:lnTo>
                  <a:pt x="116732" y="14591"/>
                </a:lnTo>
                <a:lnTo>
                  <a:pt x="72958" y="0"/>
                </a:lnTo>
                <a:lnTo>
                  <a:pt x="14592" y="243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F4B1D1C6-F68F-4EFC-BBA1-417C62E4A426}"/>
              </a:ext>
            </a:extLst>
          </p:cNvPr>
          <p:cNvSpPr/>
          <p:nvPr/>
        </p:nvSpPr>
        <p:spPr>
          <a:xfrm>
            <a:off x="12433503" y="3867389"/>
            <a:ext cx="772563" cy="624689"/>
          </a:xfrm>
          <a:custGeom>
            <a:avLst/>
            <a:gdLst>
              <a:gd name="connsiteX0" fmla="*/ 184087 w 772563"/>
              <a:gd name="connsiteY0" fmla="*/ 30178 h 624689"/>
              <a:gd name="connsiteX1" fmla="*/ 153909 w 772563"/>
              <a:gd name="connsiteY1" fmla="*/ 105623 h 624689"/>
              <a:gd name="connsiteX2" fmla="*/ 123731 w 772563"/>
              <a:gd name="connsiteY2" fmla="*/ 150891 h 624689"/>
              <a:gd name="connsiteX3" fmla="*/ 96571 w 772563"/>
              <a:gd name="connsiteY3" fmla="*/ 190122 h 624689"/>
              <a:gd name="connsiteX4" fmla="*/ 48285 w 772563"/>
              <a:gd name="connsiteY4" fmla="*/ 235390 h 624689"/>
              <a:gd name="connsiteX5" fmla="*/ 30179 w 772563"/>
              <a:gd name="connsiteY5" fmla="*/ 241425 h 624689"/>
              <a:gd name="connsiteX6" fmla="*/ 15089 w 772563"/>
              <a:gd name="connsiteY6" fmla="*/ 368174 h 624689"/>
              <a:gd name="connsiteX7" fmla="*/ 21125 w 772563"/>
              <a:gd name="connsiteY7" fmla="*/ 422495 h 624689"/>
              <a:gd name="connsiteX8" fmla="*/ 0 w 772563"/>
              <a:gd name="connsiteY8" fmla="*/ 452673 h 624689"/>
              <a:gd name="connsiteX9" fmla="*/ 6036 w 772563"/>
              <a:gd name="connsiteY9" fmla="*/ 528118 h 624689"/>
              <a:gd name="connsiteX10" fmla="*/ 81482 w 772563"/>
              <a:gd name="connsiteY10" fmla="*/ 558297 h 624689"/>
              <a:gd name="connsiteX11" fmla="*/ 202194 w 772563"/>
              <a:gd name="connsiteY11" fmla="*/ 603564 h 624689"/>
              <a:gd name="connsiteX12" fmla="*/ 313854 w 772563"/>
              <a:gd name="connsiteY12" fmla="*/ 618653 h 624689"/>
              <a:gd name="connsiteX13" fmla="*/ 380246 w 772563"/>
              <a:gd name="connsiteY13" fmla="*/ 624689 h 624689"/>
              <a:gd name="connsiteX14" fmla="*/ 516048 w 772563"/>
              <a:gd name="connsiteY14" fmla="*/ 600546 h 624689"/>
              <a:gd name="connsiteX15" fmla="*/ 633743 w 772563"/>
              <a:gd name="connsiteY15" fmla="*/ 564332 h 624689"/>
              <a:gd name="connsiteX16" fmla="*/ 727295 w 772563"/>
              <a:gd name="connsiteY16" fmla="*/ 513029 h 624689"/>
              <a:gd name="connsiteX17" fmla="*/ 772563 w 772563"/>
              <a:gd name="connsiteY17" fmla="*/ 479833 h 624689"/>
              <a:gd name="connsiteX18" fmla="*/ 745402 w 772563"/>
              <a:gd name="connsiteY18" fmla="*/ 316871 h 624689"/>
              <a:gd name="connsiteX19" fmla="*/ 733331 w 772563"/>
              <a:gd name="connsiteY19" fmla="*/ 244443 h 624689"/>
              <a:gd name="connsiteX20" fmla="*/ 663921 w 772563"/>
              <a:gd name="connsiteY20" fmla="*/ 168998 h 624689"/>
              <a:gd name="connsiteX21" fmla="*/ 618654 w 772563"/>
              <a:gd name="connsiteY21" fmla="*/ 102605 h 624689"/>
              <a:gd name="connsiteX22" fmla="*/ 570369 w 772563"/>
              <a:gd name="connsiteY22" fmla="*/ 39231 h 624689"/>
              <a:gd name="connsiteX23" fmla="*/ 549244 w 772563"/>
              <a:gd name="connsiteY23" fmla="*/ 0 h 624689"/>
              <a:gd name="connsiteX24" fmla="*/ 479834 w 772563"/>
              <a:gd name="connsiteY24" fmla="*/ 24142 h 624689"/>
              <a:gd name="connsiteX25" fmla="*/ 374210 w 772563"/>
              <a:gd name="connsiteY25" fmla="*/ 33196 h 624689"/>
              <a:gd name="connsiteX26" fmla="*/ 250480 w 772563"/>
              <a:gd name="connsiteY26" fmla="*/ 33196 h 624689"/>
              <a:gd name="connsiteX27" fmla="*/ 184087 w 772563"/>
              <a:gd name="connsiteY27" fmla="*/ 30178 h 62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2563" h="624689">
                <a:moveTo>
                  <a:pt x="184087" y="30178"/>
                </a:moveTo>
                <a:lnTo>
                  <a:pt x="153909" y="105623"/>
                </a:lnTo>
                <a:lnTo>
                  <a:pt x="123731" y="150891"/>
                </a:lnTo>
                <a:lnTo>
                  <a:pt x="96571" y="190122"/>
                </a:lnTo>
                <a:lnTo>
                  <a:pt x="48285" y="235390"/>
                </a:lnTo>
                <a:lnTo>
                  <a:pt x="30179" y="241425"/>
                </a:lnTo>
                <a:lnTo>
                  <a:pt x="15089" y="368174"/>
                </a:lnTo>
                <a:lnTo>
                  <a:pt x="21125" y="422495"/>
                </a:lnTo>
                <a:lnTo>
                  <a:pt x="0" y="452673"/>
                </a:lnTo>
                <a:lnTo>
                  <a:pt x="6036" y="528118"/>
                </a:lnTo>
                <a:lnTo>
                  <a:pt x="81482" y="558297"/>
                </a:lnTo>
                <a:lnTo>
                  <a:pt x="202194" y="603564"/>
                </a:lnTo>
                <a:lnTo>
                  <a:pt x="313854" y="618653"/>
                </a:lnTo>
                <a:lnTo>
                  <a:pt x="380246" y="624689"/>
                </a:lnTo>
                <a:lnTo>
                  <a:pt x="516048" y="600546"/>
                </a:lnTo>
                <a:lnTo>
                  <a:pt x="633743" y="564332"/>
                </a:lnTo>
                <a:lnTo>
                  <a:pt x="727295" y="513029"/>
                </a:lnTo>
                <a:lnTo>
                  <a:pt x="772563" y="479833"/>
                </a:lnTo>
                <a:lnTo>
                  <a:pt x="745402" y="316871"/>
                </a:lnTo>
                <a:lnTo>
                  <a:pt x="733331" y="244443"/>
                </a:lnTo>
                <a:lnTo>
                  <a:pt x="663921" y="168998"/>
                </a:lnTo>
                <a:lnTo>
                  <a:pt x="618654" y="102605"/>
                </a:lnTo>
                <a:lnTo>
                  <a:pt x="570369" y="39231"/>
                </a:lnTo>
                <a:lnTo>
                  <a:pt x="549244" y="0"/>
                </a:lnTo>
                <a:lnTo>
                  <a:pt x="479834" y="24142"/>
                </a:lnTo>
                <a:lnTo>
                  <a:pt x="374210" y="33196"/>
                </a:lnTo>
                <a:lnTo>
                  <a:pt x="250480" y="33196"/>
                </a:lnTo>
                <a:lnTo>
                  <a:pt x="184087" y="3017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: 図形 120">
            <a:extLst>
              <a:ext uri="{FF2B5EF4-FFF2-40B4-BE49-F238E27FC236}">
                <a16:creationId xmlns:a16="http://schemas.microsoft.com/office/drawing/2014/main" id="{D02F939D-800C-48A2-B99F-7E5B6143B9E9}"/>
              </a:ext>
            </a:extLst>
          </p:cNvPr>
          <p:cNvSpPr/>
          <p:nvPr/>
        </p:nvSpPr>
        <p:spPr>
          <a:xfrm>
            <a:off x="12753638" y="2493064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B262A76A-C655-4D28-AB2B-037D00F35B87}"/>
              </a:ext>
            </a:extLst>
          </p:cNvPr>
          <p:cNvSpPr/>
          <p:nvPr/>
        </p:nvSpPr>
        <p:spPr>
          <a:xfrm>
            <a:off x="12448591" y="3876627"/>
            <a:ext cx="211281" cy="262365"/>
          </a:xfrm>
          <a:custGeom>
            <a:avLst/>
            <a:gdLst>
              <a:gd name="connsiteX0" fmla="*/ 162963 w 205212"/>
              <a:gd name="connsiteY0" fmla="*/ 0 h 265569"/>
              <a:gd name="connsiteX1" fmla="*/ 205212 w 205212"/>
              <a:gd name="connsiteY1" fmla="*/ 36214 h 265569"/>
              <a:gd name="connsiteX2" fmla="*/ 178052 w 205212"/>
              <a:gd name="connsiteY2" fmla="*/ 93553 h 265569"/>
              <a:gd name="connsiteX3" fmla="*/ 147874 w 205212"/>
              <a:gd name="connsiteY3" fmla="*/ 150892 h 265569"/>
              <a:gd name="connsiteX4" fmla="*/ 96571 w 205212"/>
              <a:gd name="connsiteY4" fmla="*/ 208230 h 265569"/>
              <a:gd name="connsiteX5" fmla="*/ 57339 w 205212"/>
              <a:gd name="connsiteY5" fmla="*/ 238408 h 265569"/>
              <a:gd name="connsiteX6" fmla="*/ 15090 w 205212"/>
              <a:gd name="connsiteY6" fmla="*/ 265569 h 265569"/>
              <a:gd name="connsiteX7" fmla="*/ 0 w 205212"/>
              <a:gd name="connsiteY7" fmla="*/ 262551 h 265569"/>
              <a:gd name="connsiteX8" fmla="*/ 3018 w 205212"/>
              <a:gd name="connsiteY8" fmla="*/ 214266 h 265569"/>
              <a:gd name="connsiteX9" fmla="*/ 36214 w 205212"/>
              <a:gd name="connsiteY9" fmla="*/ 196159 h 265569"/>
              <a:gd name="connsiteX10" fmla="*/ 78464 w 205212"/>
              <a:gd name="connsiteY10" fmla="*/ 165981 h 265569"/>
              <a:gd name="connsiteX11" fmla="*/ 105624 w 205212"/>
              <a:gd name="connsiteY11" fmla="*/ 120713 h 265569"/>
              <a:gd name="connsiteX12" fmla="*/ 123731 w 205212"/>
              <a:gd name="connsiteY12" fmla="*/ 87517 h 265569"/>
              <a:gd name="connsiteX13" fmla="*/ 162963 w 205212"/>
              <a:gd name="connsiteY13" fmla="*/ 0 h 2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212" h="265569">
                <a:moveTo>
                  <a:pt x="162963" y="0"/>
                </a:moveTo>
                <a:lnTo>
                  <a:pt x="205212" y="36214"/>
                </a:lnTo>
                <a:lnTo>
                  <a:pt x="178052" y="93553"/>
                </a:lnTo>
                <a:lnTo>
                  <a:pt x="147874" y="150892"/>
                </a:lnTo>
                <a:lnTo>
                  <a:pt x="96571" y="208230"/>
                </a:lnTo>
                <a:lnTo>
                  <a:pt x="57339" y="238408"/>
                </a:lnTo>
                <a:lnTo>
                  <a:pt x="15090" y="265569"/>
                </a:lnTo>
                <a:lnTo>
                  <a:pt x="0" y="262551"/>
                </a:lnTo>
                <a:lnTo>
                  <a:pt x="3018" y="214266"/>
                </a:lnTo>
                <a:lnTo>
                  <a:pt x="36214" y="196159"/>
                </a:lnTo>
                <a:lnTo>
                  <a:pt x="78464" y="165981"/>
                </a:lnTo>
                <a:lnTo>
                  <a:pt x="105624" y="120713"/>
                </a:lnTo>
                <a:lnTo>
                  <a:pt x="123731" y="87517"/>
                </a:lnTo>
                <a:lnTo>
                  <a:pt x="16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: 図形 122">
            <a:extLst>
              <a:ext uri="{FF2B5EF4-FFF2-40B4-BE49-F238E27FC236}">
                <a16:creationId xmlns:a16="http://schemas.microsoft.com/office/drawing/2014/main" id="{F05B54E9-CAE0-478B-A35A-792B58064FD2}"/>
              </a:ext>
            </a:extLst>
          </p:cNvPr>
          <p:cNvSpPr/>
          <p:nvPr/>
        </p:nvSpPr>
        <p:spPr>
          <a:xfrm>
            <a:off x="12940497" y="3849282"/>
            <a:ext cx="244444" cy="307817"/>
          </a:xfrm>
          <a:custGeom>
            <a:avLst/>
            <a:gdLst>
              <a:gd name="connsiteX0" fmla="*/ 0 w 244444"/>
              <a:gd name="connsiteY0" fmla="*/ 24142 h 307817"/>
              <a:gd name="connsiteX1" fmla="*/ 48286 w 244444"/>
              <a:gd name="connsiteY1" fmla="*/ 0 h 307817"/>
              <a:gd name="connsiteX2" fmla="*/ 63375 w 244444"/>
              <a:gd name="connsiteY2" fmla="*/ 36213 h 307817"/>
              <a:gd name="connsiteX3" fmla="*/ 108642 w 244444"/>
              <a:gd name="connsiteY3" fmla="*/ 93552 h 307817"/>
              <a:gd name="connsiteX4" fmla="*/ 162963 w 244444"/>
              <a:gd name="connsiteY4" fmla="*/ 184087 h 307817"/>
              <a:gd name="connsiteX5" fmla="*/ 232373 w 244444"/>
              <a:gd name="connsiteY5" fmla="*/ 250479 h 307817"/>
              <a:gd name="connsiteX6" fmla="*/ 244444 w 244444"/>
              <a:gd name="connsiteY6" fmla="*/ 283675 h 307817"/>
              <a:gd name="connsiteX7" fmla="*/ 238408 w 244444"/>
              <a:gd name="connsiteY7" fmla="*/ 307817 h 307817"/>
              <a:gd name="connsiteX8" fmla="*/ 181070 w 244444"/>
              <a:gd name="connsiteY8" fmla="*/ 283675 h 307817"/>
              <a:gd name="connsiteX9" fmla="*/ 126749 w 244444"/>
              <a:gd name="connsiteY9" fmla="*/ 244443 h 307817"/>
              <a:gd name="connsiteX10" fmla="*/ 84499 w 244444"/>
              <a:gd name="connsiteY10" fmla="*/ 175033 h 307817"/>
              <a:gd name="connsiteX11" fmla="*/ 51303 w 244444"/>
              <a:gd name="connsiteY11" fmla="*/ 129766 h 307817"/>
              <a:gd name="connsiteX12" fmla="*/ 27161 w 244444"/>
              <a:gd name="connsiteY12" fmla="*/ 81481 h 307817"/>
              <a:gd name="connsiteX13" fmla="*/ 0 w 244444"/>
              <a:gd name="connsiteY13" fmla="*/ 24142 h 3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44" h="307817">
                <a:moveTo>
                  <a:pt x="0" y="24142"/>
                </a:moveTo>
                <a:lnTo>
                  <a:pt x="48286" y="0"/>
                </a:lnTo>
                <a:lnTo>
                  <a:pt x="63375" y="36213"/>
                </a:lnTo>
                <a:lnTo>
                  <a:pt x="108642" y="93552"/>
                </a:lnTo>
                <a:lnTo>
                  <a:pt x="162963" y="184087"/>
                </a:lnTo>
                <a:lnTo>
                  <a:pt x="232373" y="250479"/>
                </a:lnTo>
                <a:lnTo>
                  <a:pt x="244444" y="283675"/>
                </a:lnTo>
                <a:lnTo>
                  <a:pt x="238408" y="307817"/>
                </a:lnTo>
                <a:lnTo>
                  <a:pt x="181070" y="283675"/>
                </a:lnTo>
                <a:lnTo>
                  <a:pt x="126749" y="244443"/>
                </a:lnTo>
                <a:lnTo>
                  <a:pt x="84499" y="175033"/>
                </a:lnTo>
                <a:lnTo>
                  <a:pt x="51303" y="129766"/>
                </a:lnTo>
                <a:lnTo>
                  <a:pt x="27161" y="81481"/>
                </a:lnTo>
                <a:lnTo>
                  <a:pt x="0" y="2414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四角形: 上の 2 つの角を丸める 123">
            <a:extLst>
              <a:ext uri="{FF2B5EF4-FFF2-40B4-BE49-F238E27FC236}">
                <a16:creationId xmlns:a16="http://schemas.microsoft.com/office/drawing/2014/main" id="{CE0299D6-D2E1-47A5-B397-AE4D8DA6B234}"/>
              </a:ext>
            </a:extLst>
          </p:cNvPr>
          <p:cNvSpPr/>
          <p:nvPr/>
        </p:nvSpPr>
        <p:spPr>
          <a:xfrm rot="9999566" flipH="1">
            <a:off x="13351695" y="490522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: 図形 124">
            <a:extLst>
              <a:ext uri="{FF2B5EF4-FFF2-40B4-BE49-F238E27FC236}">
                <a16:creationId xmlns:a16="http://schemas.microsoft.com/office/drawing/2014/main" id="{D2AAC8CE-27F4-40C0-A54D-F65BBBAB522E}"/>
              </a:ext>
            </a:extLst>
          </p:cNvPr>
          <p:cNvSpPr/>
          <p:nvPr/>
        </p:nvSpPr>
        <p:spPr>
          <a:xfrm>
            <a:off x="13205964" y="6985733"/>
            <a:ext cx="368490" cy="747215"/>
          </a:xfrm>
          <a:custGeom>
            <a:avLst/>
            <a:gdLst>
              <a:gd name="connsiteX0" fmla="*/ 0 w 368490"/>
              <a:gd name="connsiteY0" fmla="*/ 620973 h 747215"/>
              <a:gd name="connsiteX1" fmla="*/ 58003 w 368490"/>
              <a:gd name="connsiteY1" fmla="*/ 723331 h 747215"/>
              <a:gd name="connsiteX2" fmla="*/ 75063 w 368490"/>
              <a:gd name="connsiteY2" fmla="*/ 747215 h 747215"/>
              <a:gd name="connsiteX3" fmla="*/ 177421 w 368490"/>
              <a:gd name="connsiteY3" fmla="*/ 733567 h 747215"/>
              <a:gd name="connsiteX4" fmla="*/ 249072 w 368490"/>
              <a:gd name="connsiteY4" fmla="*/ 709684 h 747215"/>
              <a:gd name="connsiteX5" fmla="*/ 296839 w 368490"/>
              <a:gd name="connsiteY5" fmla="*/ 672152 h 747215"/>
              <a:gd name="connsiteX6" fmla="*/ 324135 w 368490"/>
              <a:gd name="connsiteY6" fmla="*/ 590266 h 747215"/>
              <a:gd name="connsiteX7" fmla="*/ 368490 w 368490"/>
              <a:gd name="connsiteY7" fmla="*/ 395785 h 747215"/>
              <a:gd name="connsiteX8" fmla="*/ 313899 w 368490"/>
              <a:gd name="connsiteY8" fmla="*/ 17060 h 747215"/>
              <a:gd name="connsiteX9" fmla="*/ 71651 w 368490"/>
              <a:gd name="connsiteY9" fmla="*/ 0 h 747215"/>
              <a:gd name="connsiteX10" fmla="*/ 78475 w 368490"/>
              <a:gd name="connsiteY10" fmla="*/ 129654 h 747215"/>
              <a:gd name="connsiteX11" fmla="*/ 58003 w 368490"/>
              <a:gd name="connsiteY11" fmla="*/ 300251 h 747215"/>
              <a:gd name="connsiteX12" fmla="*/ 27296 w 368490"/>
              <a:gd name="connsiteY12" fmla="*/ 416257 h 747215"/>
              <a:gd name="connsiteX13" fmla="*/ 13648 w 368490"/>
              <a:gd name="connsiteY13" fmla="*/ 498143 h 747215"/>
              <a:gd name="connsiteX14" fmla="*/ 0 w 368490"/>
              <a:gd name="connsiteY14" fmla="*/ 620973 h 74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490" h="747215">
                <a:moveTo>
                  <a:pt x="0" y="620973"/>
                </a:moveTo>
                <a:lnTo>
                  <a:pt x="58003" y="723331"/>
                </a:lnTo>
                <a:lnTo>
                  <a:pt x="75063" y="747215"/>
                </a:lnTo>
                <a:lnTo>
                  <a:pt x="177421" y="733567"/>
                </a:lnTo>
                <a:lnTo>
                  <a:pt x="249072" y="709684"/>
                </a:lnTo>
                <a:lnTo>
                  <a:pt x="296839" y="672152"/>
                </a:lnTo>
                <a:lnTo>
                  <a:pt x="324135" y="590266"/>
                </a:lnTo>
                <a:lnTo>
                  <a:pt x="368490" y="395785"/>
                </a:lnTo>
                <a:lnTo>
                  <a:pt x="313899" y="17060"/>
                </a:lnTo>
                <a:lnTo>
                  <a:pt x="71651" y="0"/>
                </a:lnTo>
                <a:lnTo>
                  <a:pt x="78475" y="129654"/>
                </a:lnTo>
                <a:lnTo>
                  <a:pt x="58003" y="300251"/>
                </a:lnTo>
                <a:lnTo>
                  <a:pt x="27296" y="416257"/>
                </a:lnTo>
                <a:lnTo>
                  <a:pt x="13648" y="498143"/>
                </a:lnTo>
                <a:lnTo>
                  <a:pt x="0" y="6209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フリーフォーム: 図形 125">
            <a:extLst>
              <a:ext uri="{FF2B5EF4-FFF2-40B4-BE49-F238E27FC236}">
                <a16:creationId xmlns:a16="http://schemas.microsoft.com/office/drawing/2014/main" id="{863C8ABF-FC7B-4BFB-BED7-97B6B77E7240}"/>
              </a:ext>
            </a:extLst>
          </p:cNvPr>
          <p:cNvSpPr/>
          <p:nvPr/>
        </p:nvSpPr>
        <p:spPr>
          <a:xfrm>
            <a:off x="12942570" y="5190040"/>
            <a:ext cx="638070" cy="2502040"/>
          </a:xfrm>
          <a:custGeom>
            <a:avLst/>
            <a:gdLst>
              <a:gd name="connsiteX0" fmla="*/ 15073 w 643095"/>
              <a:gd name="connsiteY0" fmla="*/ 95459 h 2502040"/>
              <a:gd name="connsiteX1" fmla="*/ 145701 w 643095"/>
              <a:gd name="connsiteY1" fmla="*/ 85411 h 2502040"/>
              <a:gd name="connsiteX2" fmla="*/ 331596 w 643095"/>
              <a:gd name="connsiteY2" fmla="*/ 45218 h 2502040"/>
              <a:gd name="connsiteX3" fmla="*/ 457200 w 643095"/>
              <a:gd name="connsiteY3" fmla="*/ 20097 h 2502040"/>
              <a:gd name="connsiteX4" fmla="*/ 562708 w 643095"/>
              <a:gd name="connsiteY4" fmla="*/ 0 h 2502040"/>
              <a:gd name="connsiteX5" fmla="*/ 587829 w 643095"/>
              <a:gd name="connsiteY5" fmla="*/ 105508 h 2502040"/>
              <a:gd name="connsiteX6" fmla="*/ 592853 w 643095"/>
              <a:gd name="connsiteY6" fmla="*/ 437103 h 2502040"/>
              <a:gd name="connsiteX7" fmla="*/ 577780 w 643095"/>
              <a:gd name="connsiteY7" fmla="*/ 733530 h 2502040"/>
              <a:gd name="connsiteX8" fmla="*/ 597877 w 643095"/>
              <a:gd name="connsiteY8" fmla="*/ 1105319 h 2502040"/>
              <a:gd name="connsiteX9" fmla="*/ 628022 w 643095"/>
              <a:gd name="connsiteY9" fmla="*/ 1431890 h 2502040"/>
              <a:gd name="connsiteX10" fmla="*/ 643095 w 643095"/>
              <a:gd name="connsiteY10" fmla="*/ 1783583 h 2502040"/>
              <a:gd name="connsiteX11" fmla="*/ 638070 w 643095"/>
              <a:gd name="connsiteY11" fmla="*/ 2145323 h 2502040"/>
              <a:gd name="connsiteX12" fmla="*/ 577780 w 643095"/>
              <a:gd name="connsiteY12" fmla="*/ 2376435 h 2502040"/>
              <a:gd name="connsiteX13" fmla="*/ 492369 w 643095"/>
              <a:gd name="connsiteY13" fmla="*/ 2476919 h 2502040"/>
              <a:gd name="connsiteX14" fmla="*/ 417007 w 643095"/>
              <a:gd name="connsiteY14" fmla="*/ 2502040 h 2502040"/>
              <a:gd name="connsiteX15" fmla="*/ 356717 w 643095"/>
              <a:gd name="connsiteY15" fmla="*/ 2491991 h 2502040"/>
              <a:gd name="connsiteX16" fmla="*/ 281354 w 643095"/>
              <a:gd name="connsiteY16" fmla="*/ 2416629 h 2502040"/>
              <a:gd name="connsiteX17" fmla="*/ 266281 w 643095"/>
              <a:gd name="connsiteY17" fmla="*/ 2265903 h 2502040"/>
              <a:gd name="connsiteX18" fmla="*/ 281354 w 643095"/>
              <a:gd name="connsiteY18" fmla="*/ 2145323 h 2502040"/>
              <a:gd name="connsiteX19" fmla="*/ 331596 w 643095"/>
              <a:gd name="connsiteY19" fmla="*/ 2019719 h 2502040"/>
              <a:gd name="connsiteX20" fmla="*/ 311499 w 643095"/>
              <a:gd name="connsiteY20" fmla="*/ 1778558 h 2502040"/>
              <a:gd name="connsiteX21" fmla="*/ 296426 w 643095"/>
              <a:gd name="connsiteY21" fmla="*/ 1673051 h 2502040"/>
              <a:gd name="connsiteX22" fmla="*/ 231112 w 643095"/>
              <a:gd name="connsiteY22" fmla="*/ 1361552 h 2502040"/>
              <a:gd name="connsiteX23" fmla="*/ 175846 w 643095"/>
              <a:gd name="connsiteY23" fmla="*/ 1130440 h 2502040"/>
              <a:gd name="connsiteX24" fmla="*/ 145701 w 643095"/>
              <a:gd name="connsiteY24" fmla="*/ 1004835 h 2502040"/>
              <a:gd name="connsiteX25" fmla="*/ 85411 w 643095"/>
              <a:gd name="connsiteY25" fmla="*/ 658167 h 2502040"/>
              <a:gd name="connsiteX26" fmla="*/ 55266 w 643095"/>
              <a:gd name="connsiteY26" fmla="*/ 492369 h 2502040"/>
              <a:gd name="connsiteX27" fmla="*/ 20097 w 643095"/>
              <a:gd name="connsiteY27" fmla="*/ 311499 h 2502040"/>
              <a:gd name="connsiteX28" fmla="*/ 0 w 643095"/>
              <a:gd name="connsiteY28" fmla="*/ 200967 h 2502040"/>
              <a:gd name="connsiteX29" fmla="*/ 15073 w 643095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28022 w 638070"/>
              <a:gd name="connsiteY9" fmla="*/ 1431890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68032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070" h="2502040">
                <a:moveTo>
                  <a:pt x="15073" y="95459"/>
                </a:moveTo>
                <a:lnTo>
                  <a:pt x="145701" y="85411"/>
                </a:lnTo>
                <a:lnTo>
                  <a:pt x="331596" y="45218"/>
                </a:lnTo>
                <a:lnTo>
                  <a:pt x="457200" y="20097"/>
                </a:lnTo>
                <a:lnTo>
                  <a:pt x="562708" y="0"/>
                </a:lnTo>
                <a:lnTo>
                  <a:pt x="587829" y="105508"/>
                </a:lnTo>
                <a:cubicBezTo>
                  <a:pt x="589504" y="216040"/>
                  <a:pt x="591178" y="326571"/>
                  <a:pt x="592853" y="437103"/>
                </a:cubicBezTo>
                <a:lnTo>
                  <a:pt x="577780" y="733530"/>
                </a:lnTo>
                <a:lnTo>
                  <a:pt x="597877" y="1105319"/>
                </a:lnTo>
                <a:lnTo>
                  <a:pt x="607550" y="1428478"/>
                </a:lnTo>
                <a:lnTo>
                  <a:pt x="568032" y="1780172"/>
                </a:lnTo>
                <a:lnTo>
                  <a:pt x="638070" y="2145323"/>
                </a:lnTo>
                <a:lnTo>
                  <a:pt x="577780" y="2376435"/>
                </a:lnTo>
                <a:lnTo>
                  <a:pt x="492369" y="2476919"/>
                </a:lnTo>
                <a:lnTo>
                  <a:pt x="417007" y="2502040"/>
                </a:lnTo>
                <a:lnTo>
                  <a:pt x="356717" y="2491991"/>
                </a:lnTo>
                <a:lnTo>
                  <a:pt x="281354" y="2416629"/>
                </a:lnTo>
                <a:lnTo>
                  <a:pt x="266281" y="2265903"/>
                </a:lnTo>
                <a:lnTo>
                  <a:pt x="281354" y="2145323"/>
                </a:lnTo>
                <a:lnTo>
                  <a:pt x="331596" y="2019719"/>
                </a:lnTo>
                <a:lnTo>
                  <a:pt x="311499" y="1778558"/>
                </a:lnTo>
                <a:lnTo>
                  <a:pt x="296426" y="1673051"/>
                </a:lnTo>
                <a:lnTo>
                  <a:pt x="231112" y="1361552"/>
                </a:lnTo>
                <a:lnTo>
                  <a:pt x="175846" y="1130440"/>
                </a:lnTo>
                <a:lnTo>
                  <a:pt x="145701" y="1004835"/>
                </a:lnTo>
                <a:lnTo>
                  <a:pt x="85411" y="658167"/>
                </a:lnTo>
                <a:lnTo>
                  <a:pt x="55266" y="492369"/>
                </a:lnTo>
                <a:lnTo>
                  <a:pt x="20097" y="311499"/>
                </a:lnTo>
                <a:lnTo>
                  <a:pt x="0" y="200967"/>
                </a:lnTo>
                <a:lnTo>
                  <a:pt x="15073" y="954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: 図形 126">
            <a:extLst>
              <a:ext uri="{FF2B5EF4-FFF2-40B4-BE49-F238E27FC236}">
                <a16:creationId xmlns:a16="http://schemas.microsoft.com/office/drawing/2014/main" id="{52E3A74F-6A12-4BA9-8C8F-5BA871E23BBB}"/>
              </a:ext>
            </a:extLst>
          </p:cNvPr>
          <p:cNvSpPr/>
          <p:nvPr/>
        </p:nvSpPr>
        <p:spPr>
          <a:xfrm>
            <a:off x="13187524" y="6966418"/>
            <a:ext cx="406516" cy="733570"/>
          </a:xfrm>
          <a:custGeom>
            <a:avLst/>
            <a:gdLst>
              <a:gd name="connsiteX0" fmla="*/ 121597 w 406516"/>
              <a:gd name="connsiteY0" fmla="*/ 427149 h 733570"/>
              <a:gd name="connsiteX1" fmla="*/ 91564 w 406516"/>
              <a:gd name="connsiteY1" fmla="*/ 431399 h 733570"/>
              <a:gd name="connsiteX2" fmla="*/ 107006 w 406516"/>
              <a:gd name="connsiteY2" fmla="*/ 485515 h 733570"/>
              <a:gd name="connsiteX3" fmla="*/ 126461 w 406516"/>
              <a:gd name="connsiteY3" fmla="*/ 514698 h 733570"/>
              <a:gd name="connsiteX4" fmla="*/ 170235 w 406516"/>
              <a:gd name="connsiteY4" fmla="*/ 529290 h 733570"/>
              <a:gd name="connsiteX5" fmla="*/ 214010 w 406516"/>
              <a:gd name="connsiteY5" fmla="*/ 529290 h 733570"/>
              <a:gd name="connsiteX6" fmla="*/ 262648 w 406516"/>
              <a:gd name="connsiteY6" fmla="*/ 504970 h 733570"/>
              <a:gd name="connsiteX7" fmla="*/ 296695 w 406516"/>
              <a:gd name="connsiteY7" fmla="*/ 441741 h 733570"/>
              <a:gd name="connsiteX8" fmla="*/ 252922 w 406516"/>
              <a:gd name="connsiteY8" fmla="*/ 432014 h 733570"/>
              <a:gd name="connsiteX9" fmla="*/ 78553 w 406516"/>
              <a:gd name="connsiteY9" fmla="*/ 0 h 733570"/>
              <a:gd name="connsiteX10" fmla="*/ 115112 w 406516"/>
              <a:gd name="connsiteY10" fmla="*/ 255908 h 733570"/>
              <a:gd name="connsiteX11" fmla="*/ 112152 w 406516"/>
              <a:gd name="connsiteY11" fmla="*/ 341726 h 733570"/>
              <a:gd name="connsiteX12" fmla="*/ 121029 w 406516"/>
              <a:gd name="connsiteY12" fmla="*/ 359480 h 733570"/>
              <a:gd name="connsiteX13" fmla="*/ 121969 w 406516"/>
              <a:gd name="connsiteY13" fmla="*/ 359099 h 733570"/>
              <a:gd name="connsiteX14" fmla="*/ 204281 w 406516"/>
              <a:gd name="connsiteY14" fmla="*/ 368783 h 733570"/>
              <a:gd name="connsiteX15" fmla="*/ 296694 w 406516"/>
              <a:gd name="connsiteY15" fmla="*/ 349329 h 733570"/>
              <a:gd name="connsiteX16" fmla="*/ 304340 w 406516"/>
              <a:gd name="connsiteY16" fmla="*/ 349329 h 733570"/>
              <a:gd name="connsiteX17" fmla="*/ 318851 w 406516"/>
              <a:gd name="connsiteY17" fmla="*/ 354146 h 733570"/>
              <a:gd name="connsiteX18" fmla="*/ 324106 w 406516"/>
              <a:gd name="connsiteY18" fmla="*/ 292404 h 733570"/>
              <a:gd name="connsiteX19" fmla="*/ 327517 w 406516"/>
              <a:gd name="connsiteY19" fmla="*/ 128631 h 733570"/>
              <a:gd name="connsiteX20" fmla="*/ 334802 w 406516"/>
              <a:gd name="connsiteY20" fmla="*/ 126203 h 733570"/>
              <a:gd name="connsiteX21" fmla="*/ 317970 w 406516"/>
              <a:gd name="connsiteY21" fmla="*/ 17402 h 733570"/>
              <a:gd name="connsiteX22" fmla="*/ 354193 w 406516"/>
              <a:gd name="connsiteY22" fmla="*/ 65169 h 733570"/>
              <a:gd name="connsiteX23" fmla="*/ 370292 w 406516"/>
              <a:gd name="connsiteY23" fmla="*/ 136820 h 733570"/>
              <a:gd name="connsiteX24" fmla="*/ 386392 w 406516"/>
              <a:gd name="connsiteY24" fmla="*/ 242590 h 733570"/>
              <a:gd name="connsiteX25" fmla="*/ 406516 w 406516"/>
              <a:gd name="connsiteY25" fmla="*/ 355184 h 733570"/>
              <a:gd name="connsiteX26" fmla="*/ 400500 w 406516"/>
              <a:gd name="connsiteY26" fmla="*/ 393433 h 733570"/>
              <a:gd name="connsiteX27" fmla="*/ 398834 w 406516"/>
              <a:gd name="connsiteY27" fmla="*/ 441740 h 733570"/>
              <a:gd name="connsiteX28" fmla="*/ 359925 w 406516"/>
              <a:gd name="connsiteY28" fmla="*/ 582792 h 733570"/>
              <a:gd name="connsiteX29" fmla="*/ 296694 w 406516"/>
              <a:gd name="connsiteY29" fmla="*/ 655750 h 733570"/>
              <a:gd name="connsiteX30" fmla="*/ 272375 w 406516"/>
              <a:gd name="connsiteY30" fmla="*/ 699524 h 733570"/>
              <a:gd name="connsiteX31" fmla="*/ 179962 w 406516"/>
              <a:gd name="connsiteY31" fmla="*/ 733570 h 733570"/>
              <a:gd name="connsiteX32" fmla="*/ 136188 w 406516"/>
              <a:gd name="connsiteY32" fmla="*/ 733570 h 733570"/>
              <a:gd name="connsiteX33" fmla="*/ 58366 w 406516"/>
              <a:gd name="connsiteY33" fmla="*/ 680069 h 733570"/>
              <a:gd name="connsiteX34" fmla="*/ 24321 w 406516"/>
              <a:gd name="connsiteY34" fmla="*/ 636294 h 733570"/>
              <a:gd name="connsiteX35" fmla="*/ 4864 w 406516"/>
              <a:gd name="connsiteY35" fmla="*/ 548746 h 733570"/>
              <a:gd name="connsiteX36" fmla="*/ 0 w 406516"/>
              <a:gd name="connsiteY36" fmla="*/ 451469 h 733570"/>
              <a:gd name="connsiteX37" fmla="*/ 29183 w 406516"/>
              <a:gd name="connsiteY37" fmla="*/ 325009 h 733570"/>
              <a:gd name="connsiteX38" fmla="*/ 77822 w 406516"/>
              <a:gd name="connsiteY38" fmla="*/ 237459 h 733570"/>
              <a:gd name="connsiteX39" fmla="*/ 63231 w 406516"/>
              <a:gd name="connsiteY39" fmla="*/ 76953 h 733570"/>
              <a:gd name="connsiteX40" fmla="*/ 58366 w 406516"/>
              <a:gd name="connsiteY40" fmla="*/ 67225 h 733570"/>
              <a:gd name="connsiteX41" fmla="*/ 72958 w 406516"/>
              <a:gd name="connsiteY41" fmla="*/ 3996 h 73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6516" h="733570">
                <a:moveTo>
                  <a:pt x="121597" y="427149"/>
                </a:moveTo>
                <a:lnTo>
                  <a:pt x="91564" y="431399"/>
                </a:lnTo>
                <a:lnTo>
                  <a:pt x="107006" y="485515"/>
                </a:lnTo>
                <a:lnTo>
                  <a:pt x="126461" y="514698"/>
                </a:lnTo>
                <a:lnTo>
                  <a:pt x="170235" y="529290"/>
                </a:lnTo>
                <a:lnTo>
                  <a:pt x="214010" y="529290"/>
                </a:lnTo>
                <a:lnTo>
                  <a:pt x="262648" y="504970"/>
                </a:lnTo>
                <a:lnTo>
                  <a:pt x="296695" y="441741"/>
                </a:lnTo>
                <a:lnTo>
                  <a:pt x="252922" y="432014"/>
                </a:lnTo>
                <a:close/>
                <a:moveTo>
                  <a:pt x="78553" y="0"/>
                </a:moveTo>
                <a:lnTo>
                  <a:pt x="115112" y="255908"/>
                </a:lnTo>
                <a:lnTo>
                  <a:pt x="112152" y="341726"/>
                </a:lnTo>
                <a:lnTo>
                  <a:pt x="121029" y="359480"/>
                </a:lnTo>
                <a:lnTo>
                  <a:pt x="121969" y="359099"/>
                </a:lnTo>
                <a:lnTo>
                  <a:pt x="204281" y="368783"/>
                </a:lnTo>
                <a:lnTo>
                  <a:pt x="296694" y="349329"/>
                </a:lnTo>
                <a:lnTo>
                  <a:pt x="304340" y="349329"/>
                </a:lnTo>
                <a:lnTo>
                  <a:pt x="318851" y="354146"/>
                </a:lnTo>
                <a:lnTo>
                  <a:pt x="324106" y="292404"/>
                </a:lnTo>
                <a:lnTo>
                  <a:pt x="327517" y="128631"/>
                </a:lnTo>
                <a:lnTo>
                  <a:pt x="334802" y="126203"/>
                </a:lnTo>
                <a:lnTo>
                  <a:pt x="317970" y="17402"/>
                </a:lnTo>
                <a:lnTo>
                  <a:pt x="354193" y="65169"/>
                </a:lnTo>
                <a:lnTo>
                  <a:pt x="370292" y="136820"/>
                </a:lnTo>
                <a:lnTo>
                  <a:pt x="386392" y="242590"/>
                </a:lnTo>
                <a:lnTo>
                  <a:pt x="406516" y="355184"/>
                </a:lnTo>
                <a:lnTo>
                  <a:pt x="400500" y="393433"/>
                </a:lnTo>
                <a:lnTo>
                  <a:pt x="398834" y="441740"/>
                </a:lnTo>
                <a:lnTo>
                  <a:pt x="359925" y="582792"/>
                </a:lnTo>
                <a:lnTo>
                  <a:pt x="296694" y="655750"/>
                </a:lnTo>
                <a:lnTo>
                  <a:pt x="272375" y="699524"/>
                </a:lnTo>
                <a:lnTo>
                  <a:pt x="179962" y="733570"/>
                </a:lnTo>
                <a:lnTo>
                  <a:pt x="136188" y="733570"/>
                </a:lnTo>
                <a:lnTo>
                  <a:pt x="58366" y="680069"/>
                </a:lnTo>
                <a:lnTo>
                  <a:pt x="24321" y="636294"/>
                </a:lnTo>
                <a:lnTo>
                  <a:pt x="4864" y="548746"/>
                </a:lnTo>
                <a:lnTo>
                  <a:pt x="0" y="451469"/>
                </a:lnTo>
                <a:lnTo>
                  <a:pt x="29183" y="325009"/>
                </a:lnTo>
                <a:lnTo>
                  <a:pt x="77822" y="237459"/>
                </a:lnTo>
                <a:lnTo>
                  <a:pt x="63231" y="76953"/>
                </a:lnTo>
                <a:lnTo>
                  <a:pt x="58366" y="67225"/>
                </a:lnTo>
                <a:lnTo>
                  <a:pt x="72958" y="399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8" name="フリーフォーム: 図形 127">
            <a:extLst>
              <a:ext uri="{FF2B5EF4-FFF2-40B4-BE49-F238E27FC236}">
                <a16:creationId xmlns:a16="http://schemas.microsoft.com/office/drawing/2014/main" id="{157C01DF-08D9-43B2-8B26-E225A84A25B0}"/>
              </a:ext>
            </a:extLst>
          </p:cNvPr>
          <p:cNvSpPr/>
          <p:nvPr/>
        </p:nvSpPr>
        <p:spPr>
          <a:xfrm>
            <a:off x="12726074" y="2899016"/>
            <a:ext cx="134282" cy="1000724"/>
          </a:xfrm>
          <a:custGeom>
            <a:avLst/>
            <a:gdLst>
              <a:gd name="connsiteX0" fmla="*/ 0 w 134282"/>
              <a:gd name="connsiteY0" fmla="*/ 0 h 1000724"/>
              <a:gd name="connsiteX1" fmla="*/ 41563 w 134282"/>
              <a:gd name="connsiteY1" fmla="*/ 418833 h 1000724"/>
              <a:gd name="connsiteX2" fmla="*/ 63944 w 134282"/>
              <a:gd name="connsiteY2" fmla="*/ 786512 h 1000724"/>
              <a:gd name="connsiteX3" fmla="*/ 54352 w 134282"/>
              <a:gd name="connsiteY3" fmla="*/ 997527 h 1000724"/>
              <a:gd name="connsiteX4" fmla="*/ 124691 w 134282"/>
              <a:gd name="connsiteY4" fmla="*/ 1000724 h 1000724"/>
              <a:gd name="connsiteX5" fmla="*/ 134282 w 134282"/>
              <a:gd name="connsiteY5" fmla="*/ 824878 h 1000724"/>
              <a:gd name="connsiteX6" fmla="*/ 121493 w 134282"/>
              <a:gd name="connsiteY6" fmla="*/ 374073 h 1000724"/>
              <a:gd name="connsiteX7" fmla="*/ 86324 w 134282"/>
              <a:gd name="connsiteY7" fmla="*/ 121494 h 1000724"/>
              <a:gd name="connsiteX8" fmla="*/ 86324 w 134282"/>
              <a:gd name="connsiteY8" fmla="*/ 19183 h 1000724"/>
              <a:gd name="connsiteX9" fmla="*/ 83127 w 134282"/>
              <a:gd name="connsiteY9" fmla="*/ 0 h 1000724"/>
              <a:gd name="connsiteX10" fmla="*/ 0 w 134282"/>
              <a:gd name="connsiteY10" fmla="*/ 0 h 100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82" h="1000724">
                <a:moveTo>
                  <a:pt x="0" y="0"/>
                </a:moveTo>
                <a:lnTo>
                  <a:pt x="41563" y="418833"/>
                </a:lnTo>
                <a:lnTo>
                  <a:pt x="63944" y="786512"/>
                </a:lnTo>
                <a:lnTo>
                  <a:pt x="54352" y="997527"/>
                </a:lnTo>
                <a:lnTo>
                  <a:pt x="124691" y="1000724"/>
                </a:lnTo>
                <a:lnTo>
                  <a:pt x="134282" y="824878"/>
                </a:lnTo>
                <a:lnTo>
                  <a:pt x="121493" y="374073"/>
                </a:lnTo>
                <a:lnTo>
                  <a:pt x="86324" y="121494"/>
                </a:lnTo>
                <a:lnTo>
                  <a:pt x="86324" y="19183"/>
                </a:lnTo>
                <a:lnTo>
                  <a:pt x="8312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フリーフォーム: 図形 128">
            <a:extLst>
              <a:ext uri="{FF2B5EF4-FFF2-40B4-BE49-F238E27FC236}">
                <a16:creationId xmlns:a16="http://schemas.microsoft.com/office/drawing/2014/main" id="{578B06CD-FF7F-420B-AEE5-52EA536F4E84}"/>
              </a:ext>
            </a:extLst>
          </p:cNvPr>
          <p:cNvSpPr/>
          <p:nvPr/>
        </p:nvSpPr>
        <p:spPr>
          <a:xfrm>
            <a:off x="12394721" y="2544330"/>
            <a:ext cx="155643" cy="393971"/>
          </a:xfrm>
          <a:custGeom>
            <a:avLst/>
            <a:gdLst>
              <a:gd name="connsiteX0" fmla="*/ 0 w 155643"/>
              <a:gd name="connsiteY0" fmla="*/ 82686 h 393971"/>
              <a:gd name="connsiteX1" fmla="*/ 58366 w 155643"/>
              <a:gd name="connsiteY1" fmla="*/ 393971 h 393971"/>
              <a:gd name="connsiteX2" fmla="*/ 111868 w 155643"/>
              <a:gd name="connsiteY2" fmla="*/ 389107 h 393971"/>
              <a:gd name="connsiteX3" fmla="*/ 155643 w 155643"/>
              <a:gd name="connsiteY3" fmla="*/ 369652 h 393971"/>
              <a:gd name="connsiteX4" fmla="*/ 111868 w 155643"/>
              <a:gd name="connsiteY4" fmla="*/ 29183 h 393971"/>
              <a:gd name="connsiteX5" fmla="*/ 92413 w 155643"/>
              <a:gd name="connsiteY5" fmla="*/ 0 h 393971"/>
              <a:gd name="connsiteX6" fmla="*/ 29183 w 155643"/>
              <a:gd name="connsiteY6" fmla="*/ 19456 h 393971"/>
              <a:gd name="connsiteX7" fmla="*/ 0 w 155643"/>
              <a:gd name="connsiteY7" fmla="*/ 82686 h 3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643" h="393971">
                <a:moveTo>
                  <a:pt x="0" y="82686"/>
                </a:moveTo>
                <a:lnTo>
                  <a:pt x="58366" y="393971"/>
                </a:lnTo>
                <a:lnTo>
                  <a:pt x="111868" y="389107"/>
                </a:lnTo>
                <a:lnTo>
                  <a:pt x="155643" y="369652"/>
                </a:lnTo>
                <a:lnTo>
                  <a:pt x="111868" y="29183"/>
                </a:lnTo>
                <a:lnTo>
                  <a:pt x="92413" y="0"/>
                </a:lnTo>
                <a:lnTo>
                  <a:pt x="29183" y="19456"/>
                </a:lnTo>
                <a:lnTo>
                  <a:pt x="0" y="826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図 129">
            <a:extLst>
              <a:ext uri="{FF2B5EF4-FFF2-40B4-BE49-F238E27FC236}">
                <a16:creationId xmlns:a16="http://schemas.microsoft.com/office/drawing/2014/main" id="{2DC5876D-4CD8-430D-8D64-F2BFB39B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5131">
            <a:off x="12700212" y="3104694"/>
            <a:ext cx="161520" cy="97425"/>
          </a:xfrm>
          <a:prstGeom prst="rect">
            <a:avLst/>
          </a:prstGeom>
        </p:spPr>
      </p:pic>
      <p:sp>
        <p:nvSpPr>
          <p:cNvPr id="131" name="フリーフォーム: 図形 130">
            <a:extLst>
              <a:ext uri="{FF2B5EF4-FFF2-40B4-BE49-F238E27FC236}">
                <a16:creationId xmlns:a16="http://schemas.microsoft.com/office/drawing/2014/main" id="{0E065C25-5C2C-494C-AE2B-BF2E65A1AFB3}"/>
              </a:ext>
            </a:extLst>
          </p:cNvPr>
          <p:cNvSpPr/>
          <p:nvPr/>
        </p:nvSpPr>
        <p:spPr>
          <a:xfrm>
            <a:off x="13408601" y="440243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>
            <a:extLst>
              <a:ext uri="{FF2B5EF4-FFF2-40B4-BE49-F238E27FC236}">
                <a16:creationId xmlns:a16="http://schemas.microsoft.com/office/drawing/2014/main" id="{75460840-433D-4152-8E7B-36E7FC9A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5131">
            <a:off x="12723746" y="3324802"/>
            <a:ext cx="161520" cy="97425"/>
          </a:xfrm>
          <a:prstGeom prst="rect">
            <a:avLst/>
          </a:prstGeom>
        </p:spPr>
      </p:pic>
      <p:pic>
        <p:nvPicPr>
          <p:cNvPr id="133" name="図 132">
            <a:extLst>
              <a:ext uri="{FF2B5EF4-FFF2-40B4-BE49-F238E27FC236}">
                <a16:creationId xmlns:a16="http://schemas.microsoft.com/office/drawing/2014/main" id="{F4DCF051-0F94-4E81-A0F7-E65F715C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810" y="3566619"/>
            <a:ext cx="161520" cy="97425"/>
          </a:xfrm>
          <a:prstGeom prst="rect">
            <a:avLst/>
          </a:prstGeom>
        </p:spPr>
      </p:pic>
      <p:sp>
        <p:nvSpPr>
          <p:cNvPr id="134" name="四角形: 上の 2 つの角を丸める 133">
            <a:extLst>
              <a:ext uri="{FF2B5EF4-FFF2-40B4-BE49-F238E27FC236}">
                <a16:creationId xmlns:a16="http://schemas.microsoft.com/office/drawing/2014/main" id="{E4BDECFD-DBDC-4BD8-8721-30B57DCF1BF9}"/>
              </a:ext>
            </a:extLst>
          </p:cNvPr>
          <p:cNvSpPr/>
          <p:nvPr/>
        </p:nvSpPr>
        <p:spPr>
          <a:xfrm rot="10526884" flipH="1">
            <a:off x="13116349" y="4944805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875041E5-61A4-43D3-9423-884DD82BF195}"/>
              </a:ext>
            </a:extLst>
          </p:cNvPr>
          <p:cNvSpPr/>
          <p:nvPr/>
        </p:nvSpPr>
        <p:spPr>
          <a:xfrm flipH="1">
            <a:off x="11479638" y="432421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四角形: 上の 2 つの角を丸める 135">
            <a:extLst>
              <a:ext uri="{FF2B5EF4-FFF2-40B4-BE49-F238E27FC236}">
                <a16:creationId xmlns:a16="http://schemas.microsoft.com/office/drawing/2014/main" id="{422C0903-3AB4-4F00-AA99-57E19D73011D}"/>
              </a:ext>
            </a:extLst>
          </p:cNvPr>
          <p:cNvSpPr/>
          <p:nvPr/>
        </p:nvSpPr>
        <p:spPr>
          <a:xfrm rot="11819444">
            <a:off x="11970193" y="484360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四角形: 上の 2 つの角を丸める 136">
            <a:extLst>
              <a:ext uri="{FF2B5EF4-FFF2-40B4-BE49-F238E27FC236}">
                <a16:creationId xmlns:a16="http://schemas.microsoft.com/office/drawing/2014/main" id="{5DDEFC2A-2B6A-443D-8E89-499D20D3E77D}"/>
              </a:ext>
            </a:extLst>
          </p:cNvPr>
          <p:cNvSpPr/>
          <p:nvPr/>
        </p:nvSpPr>
        <p:spPr>
          <a:xfrm rot="11510964">
            <a:off x="12234653" y="4907724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四角形: 上の 2 つの角を丸める 137">
            <a:extLst>
              <a:ext uri="{FF2B5EF4-FFF2-40B4-BE49-F238E27FC236}">
                <a16:creationId xmlns:a16="http://schemas.microsoft.com/office/drawing/2014/main" id="{B49E6F1B-BB36-49C9-9747-1B47A019E56B}"/>
              </a:ext>
            </a:extLst>
          </p:cNvPr>
          <p:cNvSpPr/>
          <p:nvPr/>
        </p:nvSpPr>
        <p:spPr>
          <a:xfrm rot="11306800">
            <a:off x="12516616" y="496255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四角形: 上の 2 つの角を丸める 138">
            <a:extLst>
              <a:ext uri="{FF2B5EF4-FFF2-40B4-BE49-F238E27FC236}">
                <a16:creationId xmlns:a16="http://schemas.microsoft.com/office/drawing/2014/main" id="{B1F7A209-1293-4212-9D69-887649DEF6A5}"/>
              </a:ext>
            </a:extLst>
          </p:cNvPr>
          <p:cNvSpPr/>
          <p:nvPr/>
        </p:nvSpPr>
        <p:spPr>
          <a:xfrm rot="10526884" flipH="1">
            <a:off x="12847403" y="496816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フリーフォーム: 図形 139">
            <a:extLst>
              <a:ext uri="{FF2B5EF4-FFF2-40B4-BE49-F238E27FC236}">
                <a16:creationId xmlns:a16="http://schemas.microsoft.com/office/drawing/2014/main" id="{158B3CED-6371-4655-8F4E-9B269A4FDFA1}"/>
              </a:ext>
            </a:extLst>
          </p:cNvPr>
          <p:cNvSpPr/>
          <p:nvPr/>
        </p:nvSpPr>
        <p:spPr>
          <a:xfrm>
            <a:off x="12292442" y="1509903"/>
            <a:ext cx="854684" cy="589695"/>
          </a:xfrm>
          <a:custGeom>
            <a:avLst/>
            <a:gdLst>
              <a:gd name="connsiteX0" fmla="*/ 0 w 854684"/>
              <a:gd name="connsiteY0" fmla="*/ 324705 h 589695"/>
              <a:gd name="connsiteX1" fmla="*/ 37322 w 854684"/>
              <a:gd name="connsiteY1" fmla="*/ 447869 h 589695"/>
              <a:gd name="connsiteX2" fmla="*/ 63448 w 854684"/>
              <a:gd name="connsiteY2" fmla="*/ 488924 h 589695"/>
              <a:gd name="connsiteX3" fmla="*/ 97038 w 854684"/>
              <a:gd name="connsiteY3" fmla="*/ 526247 h 589695"/>
              <a:gd name="connsiteX4" fmla="*/ 167951 w 854684"/>
              <a:gd name="connsiteY4" fmla="*/ 477727 h 589695"/>
              <a:gd name="connsiteX5" fmla="*/ 201541 w 854684"/>
              <a:gd name="connsiteY5" fmla="*/ 447869 h 589695"/>
              <a:gd name="connsiteX6" fmla="*/ 242596 w 854684"/>
              <a:gd name="connsiteY6" fmla="*/ 388154 h 589695"/>
              <a:gd name="connsiteX7" fmla="*/ 250060 w 854684"/>
              <a:gd name="connsiteY7" fmla="*/ 298580 h 589695"/>
              <a:gd name="connsiteX8" fmla="*/ 253792 w 854684"/>
              <a:gd name="connsiteY8" fmla="*/ 358296 h 589695"/>
              <a:gd name="connsiteX9" fmla="*/ 287383 w 854684"/>
              <a:gd name="connsiteY9" fmla="*/ 455334 h 589695"/>
              <a:gd name="connsiteX10" fmla="*/ 350831 w 854684"/>
              <a:gd name="connsiteY10" fmla="*/ 526247 h 589695"/>
              <a:gd name="connsiteX11" fmla="*/ 414279 w 854684"/>
              <a:gd name="connsiteY11" fmla="*/ 567301 h 589695"/>
              <a:gd name="connsiteX12" fmla="*/ 436672 w 854684"/>
              <a:gd name="connsiteY12" fmla="*/ 589695 h 589695"/>
              <a:gd name="connsiteX13" fmla="*/ 440405 w 854684"/>
              <a:gd name="connsiteY13" fmla="*/ 529979 h 589695"/>
              <a:gd name="connsiteX14" fmla="*/ 429208 w 854684"/>
              <a:gd name="connsiteY14" fmla="*/ 507585 h 589695"/>
              <a:gd name="connsiteX15" fmla="*/ 462798 w 854684"/>
              <a:gd name="connsiteY15" fmla="*/ 544908 h 589695"/>
              <a:gd name="connsiteX16" fmla="*/ 488924 w 854684"/>
              <a:gd name="connsiteY16" fmla="*/ 515050 h 589695"/>
              <a:gd name="connsiteX17" fmla="*/ 529978 w 854684"/>
              <a:gd name="connsiteY17" fmla="*/ 462798 h 589695"/>
              <a:gd name="connsiteX18" fmla="*/ 559836 w 854684"/>
              <a:gd name="connsiteY18" fmla="*/ 399350 h 589695"/>
              <a:gd name="connsiteX19" fmla="*/ 578498 w 854684"/>
              <a:gd name="connsiteY19" fmla="*/ 369492 h 589695"/>
              <a:gd name="connsiteX20" fmla="*/ 582230 w 854684"/>
              <a:gd name="connsiteY20" fmla="*/ 279918 h 589695"/>
              <a:gd name="connsiteX21" fmla="*/ 604623 w 854684"/>
              <a:gd name="connsiteY21" fmla="*/ 421744 h 589695"/>
              <a:gd name="connsiteX22" fmla="*/ 634481 w 854684"/>
              <a:gd name="connsiteY22" fmla="*/ 459066 h 589695"/>
              <a:gd name="connsiteX23" fmla="*/ 679268 w 854684"/>
              <a:gd name="connsiteY23" fmla="*/ 485192 h 589695"/>
              <a:gd name="connsiteX24" fmla="*/ 738984 w 854684"/>
              <a:gd name="connsiteY24" fmla="*/ 507585 h 589695"/>
              <a:gd name="connsiteX25" fmla="*/ 824826 w 854684"/>
              <a:gd name="connsiteY25" fmla="*/ 548640 h 589695"/>
              <a:gd name="connsiteX26" fmla="*/ 847219 w 854684"/>
              <a:gd name="connsiteY26" fmla="*/ 485192 h 589695"/>
              <a:gd name="connsiteX27" fmla="*/ 854684 w 854684"/>
              <a:gd name="connsiteY27" fmla="*/ 373225 h 589695"/>
              <a:gd name="connsiteX28" fmla="*/ 854684 w 854684"/>
              <a:gd name="connsiteY28" fmla="*/ 283651 h 589695"/>
              <a:gd name="connsiteX29" fmla="*/ 806165 w 854684"/>
              <a:gd name="connsiteY29" fmla="*/ 201541 h 589695"/>
              <a:gd name="connsiteX30" fmla="*/ 761378 w 854684"/>
              <a:gd name="connsiteY30" fmla="*/ 100771 h 589695"/>
              <a:gd name="connsiteX31" fmla="*/ 664339 w 854684"/>
              <a:gd name="connsiteY31" fmla="*/ 33590 h 589695"/>
              <a:gd name="connsiteX32" fmla="*/ 567301 w 854684"/>
              <a:gd name="connsiteY32" fmla="*/ 11197 h 589695"/>
              <a:gd name="connsiteX33" fmla="*/ 462798 w 854684"/>
              <a:gd name="connsiteY33" fmla="*/ 0 h 589695"/>
              <a:gd name="connsiteX34" fmla="*/ 335902 w 854684"/>
              <a:gd name="connsiteY34" fmla="*/ 18661 h 589695"/>
              <a:gd name="connsiteX35" fmla="*/ 235131 w 854684"/>
              <a:gd name="connsiteY35" fmla="*/ 37323 h 589695"/>
              <a:gd name="connsiteX36" fmla="*/ 134361 w 854684"/>
              <a:gd name="connsiteY36" fmla="*/ 55984 h 589695"/>
              <a:gd name="connsiteX37" fmla="*/ 59716 w 854684"/>
              <a:gd name="connsiteY37" fmla="*/ 123164 h 589695"/>
              <a:gd name="connsiteX38" fmla="*/ 37322 w 854684"/>
              <a:gd name="connsiteY38" fmla="*/ 160487 h 589695"/>
              <a:gd name="connsiteX39" fmla="*/ 18661 w 854684"/>
              <a:gd name="connsiteY39" fmla="*/ 238864 h 589695"/>
              <a:gd name="connsiteX40" fmla="*/ 18661 w 854684"/>
              <a:gd name="connsiteY40" fmla="*/ 264989 h 589695"/>
              <a:gd name="connsiteX41" fmla="*/ 0 w 854684"/>
              <a:gd name="connsiteY41" fmla="*/ 324705 h 58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4684" h="589695">
                <a:moveTo>
                  <a:pt x="0" y="324705"/>
                </a:moveTo>
                <a:lnTo>
                  <a:pt x="37322" y="447869"/>
                </a:lnTo>
                <a:lnTo>
                  <a:pt x="63448" y="488924"/>
                </a:lnTo>
                <a:lnTo>
                  <a:pt x="97038" y="526247"/>
                </a:lnTo>
                <a:lnTo>
                  <a:pt x="167951" y="477727"/>
                </a:lnTo>
                <a:lnTo>
                  <a:pt x="201541" y="447869"/>
                </a:lnTo>
                <a:lnTo>
                  <a:pt x="242596" y="388154"/>
                </a:lnTo>
                <a:lnTo>
                  <a:pt x="250060" y="298580"/>
                </a:lnTo>
                <a:lnTo>
                  <a:pt x="253792" y="358296"/>
                </a:lnTo>
                <a:lnTo>
                  <a:pt x="287383" y="455334"/>
                </a:lnTo>
                <a:lnTo>
                  <a:pt x="350831" y="526247"/>
                </a:lnTo>
                <a:lnTo>
                  <a:pt x="414279" y="567301"/>
                </a:lnTo>
                <a:lnTo>
                  <a:pt x="436672" y="589695"/>
                </a:lnTo>
                <a:lnTo>
                  <a:pt x="440405" y="529979"/>
                </a:lnTo>
                <a:lnTo>
                  <a:pt x="429208" y="507585"/>
                </a:lnTo>
                <a:lnTo>
                  <a:pt x="462798" y="544908"/>
                </a:lnTo>
                <a:lnTo>
                  <a:pt x="488924" y="515050"/>
                </a:lnTo>
                <a:lnTo>
                  <a:pt x="529978" y="462798"/>
                </a:lnTo>
                <a:lnTo>
                  <a:pt x="559836" y="399350"/>
                </a:lnTo>
                <a:lnTo>
                  <a:pt x="578498" y="369492"/>
                </a:lnTo>
                <a:lnTo>
                  <a:pt x="582230" y="279918"/>
                </a:lnTo>
                <a:lnTo>
                  <a:pt x="604623" y="421744"/>
                </a:lnTo>
                <a:lnTo>
                  <a:pt x="634481" y="459066"/>
                </a:lnTo>
                <a:lnTo>
                  <a:pt x="679268" y="485192"/>
                </a:lnTo>
                <a:lnTo>
                  <a:pt x="738984" y="507585"/>
                </a:lnTo>
                <a:lnTo>
                  <a:pt x="824826" y="548640"/>
                </a:lnTo>
                <a:lnTo>
                  <a:pt x="847219" y="485192"/>
                </a:lnTo>
                <a:lnTo>
                  <a:pt x="854684" y="373225"/>
                </a:lnTo>
                <a:lnTo>
                  <a:pt x="854684" y="283651"/>
                </a:lnTo>
                <a:lnTo>
                  <a:pt x="806165" y="201541"/>
                </a:lnTo>
                <a:lnTo>
                  <a:pt x="761378" y="100771"/>
                </a:lnTo>
                <a:lnTo>
                  <a:pt x="664339" y="33590"/>
                </a:lnTo>
                <a:lnTo>
                  <a:pt x="567301" y="11197"/>
                </a:lnTo>
                <a:lnTo>
                  <a:pt x="462798" y="0"/>
                </a:lnTo>
                <a:lnTo>
                  <a:pt x="335902" y="18661"/>
                </a:lnTo>
                <a:lnTo>
                  <a:pt x="235131" y="37323"/>
                </a:lnTo>
                <a:lnTo>
                  <a:pt x="134361" y="55984"/>
                </a:lnTo>
                <a:lnTo>
                  <a:pt x="59716" y="123164"/>
                </a:lnTo>
                <a:lnTo>
                  <a:pt x="37322" y="160487"/>
                </a:lnTo>
                <a:lnTo>
                  <a:pt x="18661" y="238864"/>
                </a:lnTo>
                <a:lnTo>
                  <a:pt x="18661" y="264989"/>
                </a:lnTo>
                <a:lnTo>
                  <a:pt x="0" y="324705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フリーフォーム: 図形 140">
            <a:extLst>
              <a:ext uri="{FF2B5EF4-FFF2-40B4-BE49-F238E27FC236}">
                <a16:creationId xmlns:a16="http://schemas.microsoft.com/office/drawing/2014/main" id="{1B440A5D-5C56-493B-B1F5-C28D41570508}"/>
              </a:ext>
            </a:extLst>
          </p:cNvPr>
          <p:cNvSpPr/>
          <p:nvPr/>
        </p:nvSpPr>
        <p:spPr>
          <a:xfrm rot="20863389">
            <a:off x="12240979" y="1802888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フリーフォーム: 図形 141">
            <a:extLst>
              <a:ext uri="{FF2B5EF4-FFF2-40B4-BE49-F238E27FC236}">
                <a16:creationId xmlns:a16="http://schemas.microsoft.com/office/drawing/2014/main" id="{993A4D47-1F1A-41CB-8AC2-A7B61537704D}"/>
              </a:ext>
            </a:extLst>
          </p:cNvPr>
          <p:cNvSpPr/>
          <p:nvPr/>
        </p:nvSpPr>
        <p:spPr>
          <a:xfrm rot="595413" flipH="1">
            <a:off x="13015281" y="1772622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: 図形 142">
            <a:extLst>
              <a:ext uri="{FF2B5EF4-FFF2-40B4-BE49-F238E27FC236}">
                <a16:creationId xmlns:a16="http://schemas.microsoft.com/office/drawing/2014/main" id="{3E6FD666-A8CB-4525-BAB0-D2222A48265F}"/>
              </a:ext>
            </a:extLst>
          </p:cNvPr>
          <p:cNvSpPr/>
          <p:nvPr/>
        </p:nvSpPr>
        <p:spPr>
          <a:xfrm>
            <a:off x="12812416" y="2036979"/>
            <a:ext cx="233680" cy="165100"/>
          </a:xfrm>
          <a:custGeom>
            <a:avLst/>
            <a:gdLst>
              <a:gd name="connsiteX0" fmla="*/ 35560 w 233680"/>
              <a:gd name="connsiteY0" fmla="*/ 66040 h 165100"/>
              <a:gd name="connsiteX1" fmla="*/ 0 w 233680"/>
              <a:gd name="connsiteY1" fmla="*/ 114300 h 165100"/>
              <a:gd name="connsiteX2" fmla="*/ 7620 w 233680"/>
              <a:gd name="connsiteY2" fmla="*/ 149860 h 165100"/>
              <a:gd name="connsiteX3" fmla="*/ 22860 w 233680"/>
              <a:gd name="connsiteY3" fmla="*/ 165100 h 165100"/>
              <a:gd name="connsiteX4" fmla="*/ 48260 w 233680"/>
              <a:gd name="connsiteY4" fmla="*/ 165100 h 165100"/>
              <a:gd name="connsiteX5" fmla="*/ 96520 w 233680"/>
              <a:gd name="connsiteY5" fmla="*/ 157480 h 165100"/>
              <a:gd name="connsiteX6" fmla="*/ 162560 w 233680"/>
              <a:gd name="connsiteY6" fmla="*/ 139700 h 165100"/>
              <a:gd name="connsiteX7" fmla="*/ 195580 w 233680"/>
              <a:gd name="connsiteY7" fmla="*/ 106680 h 165100"/>
              <a:gd name="connsiteX8" fmla="*/ 210820 w 233680"/>
              <a:gd name="connsiteY8" fmla="*/ 81280 h 165100"/>
              <a:gd name="connsiteX9" fmla="*/ 228600 w 233680"/>
              <a:gd name="connsiteY9" fmla="*/ 38100 h 165100"/>
              <a:gd name="connsiteX10" fmla="*/ 233680 w 233680"/>
              <a:gd name="connsiteY10" fmla="*/ 5080 h 165100"/>
              <a:gd name="connsiteX11" fmla="*/ 220980 w 233680"/>
              <a:gd name="connsiteY11" fmla="*/ 0 h 165100"/>
              <a:gd name="connsiteX12" fmla="*/ 180340 w 233680"/>
              <a:gd name="connsiteY12" fmla="*/ 0 h 165100"/>
              <a:gd name="connsiteX13" fmla="*/ 142240 w 233680"/>
              <a:gd name="connsiteY13" fmla="*/ 5080 h 165100"/>
              <a:gd name="connsiteX14" fmla="*/ 101600 w 233680"/>
              <a:gd name="connsiteY14" fmla="*/ 15240 h 165100"/>
              <a:gd name="connsiteX15" fmla="*/ 78740 w 233680"/>
              <a:gd name="connsiteY15" fmla="*/ 30480 h 165100"/>
              <a:gd name="connsiteX16" fmla="*/ 35560 w 233680"/>
              <a:gd name="connsiteY16" fmla="*/ 6604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" h="165100">
                <a:moveTo>
                  <a:pt x="35560" y="66040"/>
                </a:moveTo>
                <a:lnTo>
                  <a:pt x="0" y="114300"/>
                </a:lnTo>
                <a:lnTo>
                  <a:pt x="7620" y="149860"/>
                </a:lnTo>
                <a:lnTo>
                  <a:pt x="22860" y="165100"/>
                </a:lnTo>
                <a:lnTo>
                  <a:pt x="48260" y="165100"/>
                </a:lnTo>
                <a:lnTo>
                  <a:pt x="96520" y="157480"/>
                </a:lnTo>
                <a:lnTo>
                  <a:pt x="162560" y="139700"/>
                </a:lnTo>
                <a:lnTo>
                  <a:pt x="195580" y="106680"/>
                </a:lnTo>
                <a:lnTo>
                  <a:pt x="210820" y="81280"/>
                </a:lnTo>
                <a:lnTo>
                  <a:pt x="228600" y="38100"/>
                </a:lnTo>
                <a:lnTo>
                  <a:pt x="233680" y="5080"/>
                </a:lnTo>
                <a:lnTo>
                  <a:pt x="220980" y="0"/>
                </a:lnTo>
                <a:lnTo>
                  <a:pt x="180340" y="0"/>
                </a:lnTo>
                <a:lnTo>
                  <a:pt x="142240" y="5080"/>
                </a:lnTo>
                <a:lnTo>
                  <a:pt x="101600" y="15240"/>
                </a:lnTo>
                <a:lnTo>
                  <a:pt x="78740" y="30480"/>
                </a:lnTo>
                <a:lnTo>
                  <a:pt x="35560" y="66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フリーフォーム: 図形 143">
            <a:extLst>
              <a:ext uri="{FF2B5EF4-FFF2-40B4-BE49-F238E27FC236}">
                <a16:creationId xmlns:a16="http://schemas.microsoft.com/office/drawing/2014/main" id="{DC0BA150-7521-4F65-A5BF-E62049284197}"/>
              </a:ext>
            </a:extLst>
          </p:cNvPr>
          <p:cNvSpPr/>
          <p:nvPr/>
        </p:nvSpPr>
        <p:spPr>
          <a:xfrm>
            <a:off x="12395856" y="2075079"/>
            <a:ext cx="281940" cy="157480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フリーフォーム: 図形 144">
            <a:extLst>
              <a:ext uri="{FF2B5EF4-FFF2-40B4-BE49-F238E27FC236}">
                <a16:creationId xmlns:a16="http://schemas.microsoft.com/office/drawing/2014/main" id="{70DADE83-32F2-4842-8139-2EEC1A9A3927}"/>
              </a:ext>
            </a:extLst>
          </p:cNvPr>
          <p:cNvSpPr/>
          <p:nvPr/>
        </p:nvSpPr>
        <p:spPr>
          <a:xfrm>
            <a:off x="12213829" y="1305770"/>
            <a:ext cx="987102" cy="627741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B38F90DE-4816-4034-8FA5-968BA3E6A2AA}"/>
              </a:ext>
            </a:extLst>
          </p:cNvPr>
          <p:cNvSpPr/>
          <p:nvPr/>
        </p:nvSpPr>
        <p:spPr>
          <a:xfrm>
            <a:off x="12507664" y="2085093"/>
            <a:ext cx="93133" cy="131233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: 図形 146">
            <a:extLst>
              <a:ext uri="{FF2B5EF4-FFF2-40B4-BE49-F238E27FC236}">
                <a16:creationId xmlns:a16="http://schemas.microsoft.com/office/drawing/2014/main" id="{4563C283-047C-498E-9A43-022C7A268FE9}"/>
              </a:ext>
            </a:extLst>
          </p:cNvPr>
          <p:cNvSpPr/>
          <p:nvPr/>
        </p:nvSpPr>
        <p:spPr>
          <a:xfrm>
            <a:off x="12838292" y="2000701"/>
            <a:ext cx="245269" cy="155191"/>
          </a:xfrm>
          <a:custGeom>
            <a:avLst/>
            <a:gdLst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73819 w 245269"/>
              <a:gd name="connsiteY11" fmla="*/ 66675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80963 w 245269"/>
              <a:gd name="connsiteY12" fmla="*/ 51055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5269" h="138122">
                <a:moveTo>
                  <a:pt x="90488" y="33338"/>
                </a:moveTo>
                <a:lnTo>
                  <a:pt x="90488" y="33338"/>
                </a:lnTo>
                <a:cubicBezTo>
                  <a:pt x="80963" y="34132"/>
                  <a:pt x="70821" y="32255"/>
                  <a:pt x="61913" y="35719"/>
                </a:cubicBezTo>
                <a:cubicBezTo>
                  <a:pt x="55636" y="38160"/>
                  <a:pt x="52631" y="45501"/>
                  <a:pt x="47625" y="50007"/>
                </a:cubicBezTo>
                <a:cubicBezTo>
                  <a:pt x="37108" y="59472"/>
                  <a:pt x="39462" y="54087"/>
                  <a:pt x="30957" y="64294"/>
                </a:cubicBezTo>
                <a:cubicBezTo>
                  <a:pt x="29125" y="66493"/>
                  <a:pt x="28026" y="69239"/>
                  <a:pt x="26194" y="71438"/>
                </a:cubicBezTo>
                <a:cubicBezTo>
                  <a:pt x="20665" y="78073"/>
                  <a:pt x="16534" y="80469"/>
                  <a:pt x="9525" y="85725"/>
                </a:cubicBezTo>
                <a:lnTo>
                  <a:pt x="0" y="100013"/>
                </a:lnTo>
                <a:lnTo>
                  <a:pt x="19050" y="90488"/>
                </a:lnTo>
                <a:cubicBezTo>
                  <a:pt x="25400" y="88107"/>
                  <a:pt x="32129" y="86559"/>
                  <a:pt x="38100" y="83344"/>
                </a:cubicBezTo>
                <a:cubicBezTo>
                  <a:pt x="42575" y="80934"/>
                  <a:pt x="45641" y="78010"/>
                  <a:pt x="50007" y="73819"/>
                </a:cubicBezTo>
                <a:cubicBezTo>
                  <a:pt x="54373" y="69628"/>
                  <a:pt x="58043" y="59761"/>
                  <a:pt x="64294" y="58198"/>
                </a:cubicBezTo>
                <a:cubicBezTo>
                  <a:pt x="77645" y="49299"/>
                  <a:pt x="75010" y="53393"/>
                  <a:pt x="80963" y="51055"/>
                </a:cubicBezTo>
                <a:cubicBezTo>
                  <a:pt x="86916" y="48717"/>
                  <a:pt x="92472" y="44744"/>
                  <a:pt x="100013" y="44172"/>
                </a:cubicBezTo>
                <a:cubicBezTo>
                  <a:pt x="107554" y="43600"/>
                  <a:pt x="118666" y="48637"/>
                  <a:pt x="126207" y="47625"/>
                </a:cubicBezTo>
                <a:cubicBezTo>
                  <a:pt x="133748" y="46613"/>
                  <a:pt x="138193" y="38806"/>
                  <a:pt x="145257" y="38100"/>
                </a:cubicBezTo>
                <a:lnTo>
                  <a:pt x="169069" y="35719"/>
                </a:lnTo>
                <a:cubicBezTo>
                  <a:pt x="192154" y="33154"/>
                  <a:pt x="182111" y="30334"/>
                  <a:pt x="197644" y="38100"/>
                </a:cubicBezTo>
                <a:lnTo>
                  <a:pt x="197644" y="40482"/>
                </a:lnTo>
                <a:cubicBezTo>
                  <a:pt x="196850" y="48419"/>
                  <a:pt x="196934" y="56494"/>
                  <a:pt x="195263" y="64294"/>
                </a:cubicBezTo>
                <a:cubicBezTo>
                  <a:pt x="194519" y="67765"/>
                  <a:pt x="191942" y="70575"/>
                  <a:pt x="190500" y="73819"/>
                </a:cubicBezTo>
                <a:cubicBezTo>
                  <a:pt x="188764" y="77725"/>
                  <a:pt x="187325" y="81756"/>
                  <a:pt x="185738" y="85725"/>
                </a:cubicBezTo>
                <a:cubicBezTo>
                  <a:pt x="184944" y="89694"/>
                  <a:pt x="185323" y="94094"/>
                  <a:pt x="183357" y="97632"/>
                </a:cubicBezTo>
                <a:cubicBezTo>
                  <a:pt x="181176" y="101557"/>
                  <a:pt x="176754" y="103748"/>
                  <a:pt x="173832" y="107157"/>
                </a:cubicBezTo>
                <a:cubicBezTo>
                  <a:pt x="171969" y="109330"/>
                  <a:pt x="170657" y="111919"/>
                  <a:pt x="169069" y="114300"/>
                </a:cubicBezTo>
                <a:cubicBezTo>
                  <a:pt x="167125" y="120132"/>
                  <a:pt x="165605" y="125817"/>
                  <a:pt x="161925" y="130969"/>
                </a:cubicBezTo>
                <a:cubicBezTo>
                  <a:pt x="156421" y="138674"/>
                  <a:pt x="157631" y="138113"/>
                  <a:pt x="152400" y="138113"/>
                </a:cubicBezTo>
                <a:lnTo>
                  <a:pt x="171450" y="130969"/>
                </a:lnTo>
                <a:cubicBezTo>
                  <a:pt x="177800" y="126207"/>
                  <a:pt x="184887" y="122294"/>
                  <a:pt x="190500" y="116682"/>
                </a:cubicBezTo>
                <a:cubicBezTo>
                  <a:pt x="192275" y="114907"/>
                  <a:pt x="191759" y="111783"/>
                  <a:pt x="192882" y="109538"/>
                </a:cubicBezTo>
                <a:cubicBezTo>
                  <a:pt x="194162" y="106978"/>
                  <a:pt x="196057" y="104775"/>
                  <a:pt x="197644" y="102394"/>
                </a:cubicBezTo>
                <a:cubicBezTo>
                  <a:pt x="202599" y="82572"/>
                  <a:pt x="196566" y="102169"/>
                  <a:pt x="204788" y="85725"/>
                </a:cubicBezTo>
                <a:cubicBezTo>
                  <a:pt x="205910" y="83480"/>
                  <a:pt x="206180" y="80889"/>
                  <a:pt x="207169" y="78582"/>
                </a:cubicBezTo>
                <a:cubicBezTo>
                  <a:pt x="208567" y="75319"/>
                  <a:pt x="210534" y="72320"/>
                  <a:pt x="211932" y="69057"/>
                </a:cubicBezTo>
                <a:cubicBezTo>
                  <a:pt x="212921" y="66750"/>
                  <a:pt x="213324" y="64220"/>
                  <a:pt x="214313" y="61913"/>
                </a:cubicBezTo>
                <a:cubicBezTo>
                  <a:pt x="218261" y="52699"/>
                  <a:pt x="216981" y="54482"/>
                  <a:pt x="221457" y="50007"/>
                </a:cubicBezTo>
                <a:lnTo>
                  <a:pt x="242888" y="42863"/>
                </a:lnTo>
                <a:lnTo>
                  <a:pt x="219075" y="38100"/>
                </a:lnTo>
                <a:lnTo>
                  <a:pt x="245269" y="0"/>
                </a:lnTo>
                <a:lnTo>
                  <a:pt x="214313" y="16669"/>
                </a:lnTo>
                <a:lnTo>
                  <a:pt x="188119" y="23813"/>
                </a:lnTo>
                <a:cubicBezTo>
                  <a:pt x="129848" y="26241"/>
                  <a:pt x="106760" y="31750"/>
                  <a:pt x="90488" y="333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フリーフォーム: 図形 147">
            <a:extLst>
              <a:ext uri="{FF2B5EF4-FFF2-40B4-BE49-F238E27FC236}">
                <a16:creationId xmlns:a16="http://schemas.microsoft.com/office/drawing/2014/main" id="{C9AA601A-A2F4-4EBC-A70A-547951F1BEE7}"/>
              </a:ext>
            </a:extLst>
          </p:cNvPr>
          <p:cNvSpPr/>
          <p:nvPr/>
        </p:nvSpPr>
        <p:spPr>
          <a:xfrm>
            <a:off x="12350136" y="2051062"/>
            <a:ext cx="309737" cy="128633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9" name="フリーフォーム: 図形 148">
            <a:extLst>
              <a:ext uri="{FF2B5EF4-FFF2-40B4-BE49-F238E27FC236}">
                <a16:creationId xmlns:a16="http://schemas.microsoft.com/office/drawing/2014/main" id="{5E9BF3C4-6413-489C-A743-789BD9468648}"/>
              </a:ext>
            </a:extLst>
          </p:cNvPr>
          <p:cNvSpPr/>
          <p:nvPr/>
        </p:nvSpPr>
        <p:spPr>
          <a:xfrm>
            <a:off x="12714185" y="2219030"/>
            <a:ext cx="26126" cy="89573"/>
          </a:xfrm>
          <a:custGeom>
            <a:avLst/>
            <a:gdLst>
              <a:gd name="connsiteX0" fmla="*/ 14929 w 26126"/>
              <a:gd name="connsiteY0" fmla="*/ 0 h 89573"/>
              <a:gd name="connsiteX1" fmla="*/ 0 w 26126"/>
              <a:gd name="connsiteY1" fmla="*/ 63448 h 89573"/>
              <a:gd name="connsiteX2" fmla="*/ 26126 w 26126"/>
              <a:gd name="connsiteY2" fmla="*/ 89573 h 8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6" h="89573">
                <a:moveTo>
                  <a:pt x="14929" y="0"/>
                </a:moveTo>
                <a:lnTo>
                  <a:pt x="0" y="63448"/>
                </a:lnTo>
                <a:lnTo>
                  <a:pt x="26126" y="895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フリーフォーム: 図形 149">
            <a:extLst>
              <a:ext uri="{FF2B5EF4-FFF2-40B4-BE49-F238E27FC236}">
                <a16:creationId xmlns:a16="http://schemas.microsoft.com/office/drawing/2014/main" id="{08924F0C-19C6-443E-8C0D-84508A8D4DEC}"/>
              </a:ext>
            </a:extLst>
          </p:cNvPr>
          <p:cNvSpPr/>
          <p:nvPr/>
        </p:nvSpPr>
        <p:spPr>
          <a:xfrm>
            <a:off x="12815340" y="1978970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フリーフォーム: 図形 150">
            <a:extLst>
              <a:ext uri="{FF2B5EF4-FFF2-40B4-BE49-F238E27FC236}">
                <a16:creationId xmlns:a16="http://schemas.microsoft.com/office/drawing/2014/main" id="{AED6FDE7-6BFE-4A05-9912-ABA43ACB1A30}"/>
              </a:ext>
            </a:extLst>
          </p:cNvPr>
          <p:cNvSpPr/>
          <p:nvPr/>
        </p:nvSpPr>
        <p:spPr>
          <a:xfrm flipH="1">
            <a:off x="12404879" y="1998769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id="{32AE54E7-2DF0-43C8-B9C3-6DBEF22AEDF1}"/>
              </a:ext>
            </a:extLst>
          </p:cNvPr>
          <p:cNvSpPr/>
          <p:nvPr/>
        </p:nvSpPr>
        <p:spPr>
          <a:xfrm>
            <a:off x="12530673" y="2117920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B605E50C-1CAE-4C08-8D3D-AEECB6CD5895}"/>
              </a:ext>
            </a:extLst>
          </p:cNvPr>
          <p:cNvSpPr/>
          <p:nvPr/>
        </p:nvSpPr>
        <p:spPr>
          <a:xfrm>
            <a:off x="12547340" y="2104748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A38BE20-7AE4-4542-8E58-B6E7C9AC5E56}"/>
              </a:ext>
            </a:extLst>
          </p:cNvPr>
          <p:cNvSpPr/>
          <p:nvPr/>
        </p:nvSpPr>
        <p:spPr>
          <a:xfrm>
            <a:off x="12881077" y="2061993"/>
            <a:ext cx="88641" cy="124904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409E720B-7AC9-4059-A204-4DCAF9A7FB98}"/>
              </a:ext>
            </a:extLst>
          </p:cNvPr>
          <p:cNvSpPr/>
          <p:nvPr/>
        </p:nvSpPr>
        <p:spPr>
          <a:xfrm>
            <a:off x="12901975" y="2090872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EC1EF727-AA73-4B87-A503-98F93DFDCB3D}"/>
              </a:ext>
            </a:extLst>
          </p:cNvPr>
          <p:cNvSpPr/>
          <p:nvPr/>
        </p:nvSpPr>
        <p:spPr>
          <a:xfrm>
            <a:off x="12918642" y="2075319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: 図形 156">
            <a:extLst>
              <a:ext uri="{FF2B5EF4-FFF2-40B4-BE49-F238E27FC236}">
                <a16:creationId xmlns:a16="http://schemas.microsoft.com/office/drawing/2014/main" id="{25A0B473-3BDD-460E-9740-5FB08E24B24C}"/>
              </a:ext>
            </a:extLst>
          </p:cNvPr>
          <p:cNvSpPr/>
          <p:nvPr/>
        </p:nvSpPr>
        <p:spPr>
          <a:xfrm>
            <a:off x="12685892" y="2355908"/>
            <a:ext cx="119063" cy="21689"/>
          </a:xfrm>
          <a:custGeom>
            <a:avLst/>
            <a:gdLst>
              <a:gd name="connsiteX0" fmla="*/ 0 w 119063"/>
              <a:gd name="connsiteY0" fmla="*/ 7144 h 21689"/>
              <a:gd name="connsiteX1" fmla="*/ 0 w 119063"/>
              <a:gd name="connsiteY1" fmla="*/ 7144 h 21689"/>
              <a:gd name="connsiteX2" fmla="*/ 45244 w 119063"/>
              <a:gd name="connsiteY2" fmla="*/ 21431 h 21689"/>
              <a:gd name="connsiteX3" fmla="*/ 97632 w 119063"/>
              <a:gd name="connsiteY3" fmla="*/ 14287 h 21689"/>
              <a:gd name="connsiteX4" fmla="*/ 104775 w 119063"/>
              <a:gd name="connsiteY4" fmla="*/ 9525 h 21689"/>
              <a:gd name="connsiteX5" fmla="*/ 114300 w 119063"/>
              <a:gd name="connsiteY5" fmla="*/ 2381 h 21689"/>
              <a:gd name="connsiteX6" fmla="*/ 119063 w 119063"/>
              <a:gd name="connsiteY6" fmla="*/ 0 h 21689"/>
              <a:gd name="connsiteX7" fmla="*/ 119063 w 119063"/>
              <a:gd name="connsiteY7" fmla="*/ 0 h 2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21689">
                <a:moveTo>
                  <a:pt x="0" y="7144"/>
                </a:moveTo>
                <a:lnTo>
                  <a:pt x="0" y="7144"/>
                </a:lnTo>
                <a:cubicBezTo>
                  <a:pt x="15081" y="11906"/>
                  <a:pt x="29574" y="23568"/>
                  <a:pt x="45244" y="21431"/>
                </a:cubicBezTo>
                <a:lnTo>
                  <a:pt x="97632" y="14287"/>
                </a:lnTo>
                <a:cubicBezTo>
                  <a:pt x="100013" y="12700"/>
                  <a:pt x="102446" y="11188"/>
                  <a:pt x="104775" y="9525"/>
                </a:cubicBezTo>
                <a:cubicBezTo>
                  <a:pt x="108005" y="7218"/>
                  <a:pt x="110998" y="4582"/>
                  <a:pt x="114300" y="2381"/>
                </a:cubicBezTo>
                <a:cubicBezTo>
                  <a:pt x="115777" y="1396"/>
                  <a:pt x="117475" y="794"/>
                  <a:pt x="119063" y="0"/>
                </a:cubicBezTo>
                <a:lnTo>
                  <a:pt x="119063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: 図形 158">
            <a:extLst>
              <a:ext uri="{FF2B5EF4-FFF2-40B4-BE49-F238E27FC236}">
                <a16:creationId xmlns:a16="http://schemas.microsoft.com/office/drawing/2014/main" id="{A796012F-0B70-43DE-8782-CDC630127FB4}"/>
              </a:ext>
            </a:extLst>
          </p:cNvPr>
          <p:cNvSpPr/>
          <p:nvPr/>
        </p:nvSpPr>
        <p:spPr>
          <a:xfrm>
            <a:off x="8995855" y="4717700"/>
            <a:ext cx="320040" cy="162878"/>
          </a:xfrm>
          <a:custGeom>
            <a:avLst/>
            <a:gdLst>
              <a:gd name="connsiteX0" fmla="*/ 0 w 320040"/>
              <a:gd name="connsiteY0" fmla="*/ 22860 h 162878"/>
              <a:gd name="connsiteX1" fmla="*/ 102870 w 320040"/>
              <a:gd name="connsiteY1" fmla="*/ 102870 h 162878"/>
              <a:gd name="connsiteX2" fmla="*/ 160020 w 320040"/>
              <a:gd name="connsiteY2" fmla="*/ 131445 h 162878"/>
              <a:gd name="connsiteX3" fmla="*/ 265747 w 320040"/>
              <a:gd name="connsiteY3" fmla="*/ 162878 h 162878"/>
              <a:gd name="connsiteX4" fmla="*/ 311467 w 320040"/>
              <a:gd name="connsiteY4" fmla="*/ 162878 h 162878"/>
              <a:gd name="connsiteX5" fmla="*/ 320040 w 320040"/>
              <a:gd name="connsiteY5" fmla="*/ 134303 h 162878"/>
              <a:gd name="connsiteX6" fmla="*/ 285750 w 320040"/>
              <a:gd name="connsiteY6" fmla="*/ 100013 h 162878"/>
              <a:gd name="connsiteX7" fmla="*/ 205740 w 320040"/>
              <a:gd name="connsiteY7" fmla="*/ 100013 h 162878"/>
              <a:gd name="connsiteX8" fmla="*/ 202882 w 320040"/>
              <a:gd name="connsiteY8" fmla="*/ 62865 h 162878"/>
              <a:gd name="connsiteX9" fmla="*/ 171450 w 320040"/>
              <a:gd name="connsiteY9" fmla="*/ 31433 h 162878"/>
              <a:gd name="connsiteX10" fmla="*/ 140017 w 320040"/>
              <a:gd name="connsiteY10" fmla="*/ 0 h 162878"/>
              <a:gd name="connsiteX11" fmla="*/ 71437 w 320040"/>
              <a:gd name="connsiteY11" fmla="*/ 0 h 162878"/>
              <a:gd name="connsiteX12" fmla="*/ 0 w 320040"/>
              <a:gd name="connsiteY12" fmla="*/ 22860 h 16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" h="162878">
                <a:moveTo>
                  <a:pt x="0" y="22860"/>
                </a:moveTo>
                <a:lnTo>
                  <a:pt x="102870" y="102870"/>
                </a:lnTo>
                <a:lnTo>
                  <a:pt x="160020" y="131445"/>
                </a:lnTo>
                <a:lnTo>
                  <a:pt x="265747" y="162878"/>
                </a:lnTo>
                <a:lnTo>
                  <a:pt x="311467" y="162878"/>
                </a:lnTo>
                <a:lnTo>
                  <a:pt x="320040" y="134303"/>
                </a:lnTo>
                <a:lnTo>
                  <a:pt x="285750" y="100013"/>
                </a:lnTo>
                <a:lnTo>
                  <a:pt x="205740" y="100013"/>
                </a:lnTo>
                <a:lnTo>
                  <a:pt x="202882" y="62865"/>
                </a:lnTo>
                <a:lnTo>
                  <a:pt x="171450" y="31433"/>
                </a:lnTo>
                <a:lnTo>
                  <a:pt x="140017" y="0"/>
                </a:lnTo>
                <a:lnTo>
                  <a:pt x="71437" y="0"/>
                </a:lnTo>
                <a:lnTo>
                  <a:pt x="0" y="2286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フリーフォーム: 図形 166">
            <a:extLst>
              <a:ext uri="{FF2B5EF4-FFF2-40B4-BE49-F238E27FC236}">
                <a16:creationId xmlns:a16="http://schemas.microsoft.com/office/drawing/2014/main" id="{C6BABD68-1875-4477-9F8E-E378AC0201BD}"/>
              </a:ext>
            </a:extLst>
          </p:cNvPr>
          <p:cNvSpPr/>
          <p:nvPr/>
        </p:nvSpPr>
        <p:spPr>
          <a:xfrm>
            <a:off x="5645108" y="5367222"/>
            <a:ext cx="580677" cy="310362"/>
          </a:xfrm>
          <a:custGeom>
            <a:avLst/>
            <a:gdLst>
              <a:gd name="connsiteX0" fmla="*/ 50058 w 580677"/>
              <a:gd name="connsiteY0" fmla="*/ 40047 h 310362"/>
              <a:gd name="connsiteX1" fmla="*/ 36709 w 580677"/>
              <a:gd name="connsiteY1" fmla="*/ 80093 h 310362"/>
              <a:gd name="connsiteX2" fmla="*/ 16686 w 580677"/>
              <a:gd name="connsiteY2" fmla="*/ 126815 h 310362"/>
              <a:gd name="connsiteX3" fmla="*/ 10012 w 580677"/>
              <a:gd name="connsiteY3" fmla="*/ 150175 h 310362"/>
              <a:gd name="connsiteX4" fmla="*/ 3337 w 580677"/>
              <a:gd name="connsiteY4" fmla="*/ 183547 h 310362"/>
              <a:gd name="connsiteX5" fmla="*/ 3337 w 580677"/>
              <a:gd name="connsiteY5" fmla="*/ 183547 h 310362"/>
              <a:gd name="connsiteX6" fmla="*/ 0 w 580677"/>
              <a:gd name="connsiteY6" fmla="*/ 246955 h 310362"/>
              <a:gd name="connsiteX7" fmla="*/ 16686 w 580677"/>
              <a:gd name="connsiteY7" fmla="*/ 273653 h 310362"/>
              <a:gd name="connsiteX8" fmla="*/ 36709 w 580677"/>
              <a:gd name="connsiteY8" fmla="*/ 283664 h 310362"/>
              <a:gd name="connsiteX9" fmla="*/ 63407 w 580677"/>
              <a:gd name="connsiteY9" fmla="*/ 297013 h 310362"/>
              <a:gd name="connsiteX10" fmla="*/ 126814 w 580677"/>
              <a:gd name="connsiteY10" fmla="*/ 283664 h 310362"/>
              <a:gd name="connsiteX11" fmla="*/ 200233 w 580677"/>
              <a:gd name="connsiteY11" fmla="*/ 293676 h 310362"/>
              <a:gd name="connsiteX12" fmla="*/ 380444 w 580677"/>
              <a:gd name="connsiteY12" fmla="*/ 310362 h 310362"/>
              <a:gd name="connsiteX13" fmla="*/ 497247 w 580677"/>
              <a:gd name="connsiteY13" fmla="*/ 310362 h 310362"/>
              <a:gd name="connsiteX14" fmla="*/ 563991 w 580677"/>
              <a:gd name="connsiteY14" fmla="*/ 297013 h 310362"/>
              <a:gd name="connsiteX15" fmla="*/ 580677 w 580677"/>
              <a:gd name="connsiteY15" fmla="*/ 266978 h 310362"/>
              <a:gd name="connsiteX16" fmla="*/ 580677 w 580677"/>
              <a:gd name="connsiteY16" fmla="*/ 246955 h 310362"/>
              <a:gd name="connsiteX17" fmla="*/ 550642 w 580677"/>
              <a:gd name="connsiteY17" fmla="*/ 226931 h 310362"/>
              <a:gd name="connsiteX18" fmla="*/ 520607 w 580677"/>
              <a:gd name="connsiteY18" fmla="*/ 226931 h 310362"/>
              <a:gd name="connsiteX19" fmla="*/ 493909 w 580677"/>
              <a:gd name="connsiteY19" fmla="*/ 230269 h 310362"/>
              <a:gd name="connsiteX20" fmla="*/ 460537 w 580677"/>
              <a:gd name="connsiteY20" fmla="*/ 226931 h 310362"/>
              <a:gd name="connsiteX21" fmla="*/ 387118 w 580677"/>
              <a:gd name="connsiteY21" fmla="*/ 200234 h 310362"/>
              <a:gd name="connsiteX22" fmla="*/ 330385 w 580677"/>
              <a:gd name="connsiteY22" fmla="*/ 180210 h 310362"/>
              <a:gd name="connsiteX23" fmla="*/ 283664 w 580677"/>
              <a:gd name="connsiteY23" fmla="*/ 156850 h 310362"/>
              <a:gd name="connsiteX24" fmla="*/ 263641 w 580677"/>
              <a:gd name="connsiteY24" fmla="*/ 126815 h 310362"/>
              <a:gd name="connsiteX25" fmla="*/ 253629 w 580677"/>
              <a:gd name="connsiteY25" fmla="*/ 80093 h 310362"/>
              <a:gd name="connsiteX26" fmla="*/ 233606 w 580677"/>
              <a:gd name="connsiteY26" fmla="*/ 40047 h 310362"/>
              <a:gd name="connsiteX27" fmla="*/ 210245 w 580677"/>
              <a:gd name="connsiteY27" fmla="*/ 10012 h 310362"/>
              <a:gd name="connsiteX28" fmla="*/ 180210 w 580677"/>
              <a:gd name="connsiteY28" fmla="*/ 6674 h 310362"/>
              <a:gd name="connsiteX29" fmla="*/ 123477 w 580677"/>
              <a:gd name="connsiteY29" fmla="*/ 0 h 310362"/>
              <a:gd name="connsiteX30" fmla="*/ 50058 w 580677"/>
              <a:gd name="connsiteY30" fmla="*/ 40047 h 31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0677" h="310362">
                <a:moveTo>
                  <a:pt x="50058" y="40047"/>
                </a:moveTo>
                <a:lnTo>
                  <a:pt x="36709" y="80093"/>
                </a:lnTo>
                <a:lnTo>
                  <a:pt x="16686" y="126815"/>
                </a:lnTo>
                <a:lnTo>
                  <a:pt x="10012" y="150175"/>
                </a:lnTo>
                <a:lnTo>
                  <a:pt x="3337" y="183547"/>
                </a:lnTo>
                <a:lnTo>
                  <a:pt x="3337" y="183547"/>
                </a:lnTo>
                <a:lnTo>
                  <a:pt x="0" y="246955"/>
                </a:lnTo>
                <a:lnTo>
                  <a:pt x="16686" y="273653"/>
                </a:lnTo>
                <a:lnTo>
                  <a:pt x="36709" y="283664"/>
                </a:lnTo>
                <a:lnTo>
                  <a:pt x="63407" y="297013"/>
                </a:lnTo>
                <a:lnTo>
                  <a:pt x="126814" y="283664"/>
                </a:lnTo>
                <a:lnTo>
                  <a:pt x="200233" y="293676"/>
                </a:lnTo>
                <a:lnTo>
                  <a:pt x="380444" y="310362"/>
                </a:lnTo>
                <a:lnTo>
                  <a:pt x="497247" y="310362"/>
                </a:lnTo>
                <a:lnTo>
                  <a:pt x="563991" y="297013"/>
                </a:lnTo>
                <a:lnTo>
                  <a:pt x="580677" y="266978"/>
                </a:lnTo>
                <a:lnTo>
                  <a:pt x="580677" y="246955"/>
                </a:lnTo>
                <a:lnTo>
                  <a:pt x="550642" y="226931"/>
                </a:lnTo>
                <a:lnTo>
                  <a:pt x="520607" y="226931"/>
                </a:lnTo>
                <a:lnTo>
                  <a:pt x="493909" y="230269"/>
                </a:lnTo>
                <a:lnTo>
                  <a:pt x="460537" y="226931"/>
                </a:lnTo>
                <a:lnTo>
                  <a:pt x="387118" y="200234"/>
                </a:lnTo>
                <a:lnTo>
                  <a:pt x="330385" y="180210"/>
                </a:lnTo>
                <a:lnTo>
                  <a:pt x="283664" y="156850"/>
                </a:lnTo>
                <a:lnTo>
                  <a:pt x="263641" y="126815"/>
                </a:lnTo>
                <a:lnTo>
                  <a:pt x="253629" y="80093"/>
                </a:lnTo>
                <a:lnTo>
                  <a:pt x="233606" y="40047"/>
                </a:lnTo>
                <a:lnTo>
                  <a:pt x="210245" y="10012"/>
                </a:lnTo>
                <a:lnTo>
                  <a:pt x="180210" y="6674"/>
                </a:lnTo>
                <a:lnTo>
                  <a:pt x="123477" y="0"/>
                </a:lnTo>
                <a:lnTo>
                  <a:pt x="50058" y="4004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: 図形 160">
            <a:extLst>
              <a:ext uri="{FF2B5EF4-FFF2-40B4-BE49-F238E27FC236}">
                <a16:creationId xmlns:a16="http://schemas.microsoft.com/office/drawing/2014/main" id="{58F9F849-56A9-4641-89EC-ACE9C859ACBF}"/>
              </a:ext>
            </a:extLst>
          </p:cNvPr>
          <p:cNvSpPr/>
          <p:nvPr/>
        </p:nvSpPr>
        <p:spPr>
          <a:xfrm>
            <a:off x="9006090" y="4969885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5F8CE7F-C810-4E02-B198-BD6B6635AAB7}"/>
              </a:ext>
            </a:extLst>
          </p:cNvPr>
          <p:cNvSpPr/>
          <p:nvPr/>
        </p:nvSpPr>
        <p:spPr>
          <a:xfrm>
            <a:off x="5638964" y="5649331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A015621-FD28-46B8-AAE3-8EA31AD73315}"/>
              </a:ext>
            </a:extLst>
          </p:cNvPr>
          <p:cNvSpPr/>
          <p:nvPr/>
        </p:nvSpPr>
        <p:spPr>
          <a:xfrm>
            <a:off x="5861751" y="5644569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リーフォーム: 図形 161">
            <a:extLst>
              <a:ext uri="{FF2B5EF4-FFF2-40B4-BE49-F238E27FC236}">
                <a16:creationId xmlns:a16="http://schemas.microsoft.com/office/drawing/2014/main" id="{66EB0EEC-FB3F-4D58-AB11-FD23C89CC5F8}"/>
              </a:ext>
            </a:extLst>
          </p:cNvPr>
          <p:cNvSpPr/>
          <p:nvPr/>
        </p:nvSpPr>
        <p:spPr>
          <a:xfrm>
            <a:off x="8995855" y="4981776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6" name="フリーフォーム: 図形 165">
            <a:extLst>
              <a:ext uri="{FF2B5EF4-FFF2-40B4-BE49-F238E27FC236}">
                <a16:creationId xmlns:a16="http://schemas.microsoft.com/office/drawing/2014/main" id="{8F712886-A33D-48CE-B8A8-2EA64053476B}"/>
              </a:ext>
            </a:extLst>
          </p:cNvPr>
          <p:cNvSpPr/>
          <p:nvPr/>
        </p:nvSpPr>
        <p:spPr>
          <a:xfrm>
            <a:off x="9453796" y="5575856"/>
            <a:ext cx="367378" cy="149014"/>
          </a:xfrm>
          <a:custGeom>
            <a:avLst/>
            <a:gdLst>
              <a:gd name="connsiteX0" fmla="*/ 0 w 367378"/>
              <a:gd name="connsiteY0" fmla="*/ 0 h 149014"/>
              <a:gd name="connsiteX1" fmla="*/ 4003 w 367378"/>
              <a:gd name="connsiteY1" fmla="*/ 1176 h 149014"/>
              <a:gd name="connsiteX2" fmla="*/ 187284 w 367378"/>
              <a:gd name="connsiteY2" fmla="*/ 9212 h 149014"/>
              <a:gd name="connsiteX3" fmla="*/ 194428 w 367378"/>
              <a:gd name="connsiteY3" fmla="*/ 28262 h 149014"/>
              <a:gd name="connsiteX4" fmla="*/ 206333 w 367378"/>
              <a:gd name="connsiteY4" fmla="*/ 47312 h 149014"/>
              <a:gd name="connsiteX5" fmla="*/ 230147 w 367378"/>
              <a:gd name="connsiteY5" fmla="*/ 73505 h 149014"/>
              <a:gd name="connsiteX6" fmla="*/ 282534 w 367378"/>
              <a:gd name="connsiteY6" fmla="*/ 97318 h 149014"/>
              <a:gd name="connsiteX7" fmla="*/ 349209 w 367378"/>
              <a:gd name="connsiteY7" fmla="*/ 118749 h 149014"/>
              <a:gd name="connsiteX8" fmla="*/ 367378 w 367378"/>
              <a:gd name="connsiteY8" fmla="*/ 125443 h 149014"/>
              <a:gd name="connsiteX9" fmla="*/ 299022 w 367378"/>
              <a:gd name="connsiteY9" fmla="*/ 149014 h 149014"/>
              <a:gd name="connsiteX10" fmla="*/ 232347 w 367378"/>
              <a:gd name="connsiteY10" fmla="*/ 146633 h 149014"/>
              <a:gd name="connsiteX11" fmla="*/ 168053 w 367378"/>
              <a:gd name="connsiteY11" fmla="*/ 137108 h 149014"/>
              <a:gd name="connsiteX12" fmla="*/ 122809 w 367378"/>
              <a:gd name="connsiteY12" fmla="*/ 106151 h 149014"/>
              <a:gd name="connsiteX13" fmla="*/ 77565 w 367378"/>
              <a:gd name="connsiteY13" fmla="*/ 72814 h 149014"/>
              <a:gd name="connsiteX14" fmla="*/ 22797 w 367378"/>
              <a:gd name="connsiteY14" fmla="*/ 37095 h 149014"/>
              <a:gd name="connsiteX15" fmla="*/ 6128 w 367378"/>
              <a:gd name="connsiteY15" fmla="*/ 20426 h 149014"/>
              <a:gd name="connsiteX16" fmla="*/ 0 w 367378"/>
              <a:gd name="connsiteY16" fmla="*/ 0 h 14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7378" h="149014">
                <a:moveTo>
                  <a:pt x="0" y="0"/>
                </a:moveTo>
                <a:lnTo>
                  <a:pt x="4003" y="1176"/>
                </a:lnTo>
                <a:cubicBezTo>
                  <a:pt x="47684" y="9213"/>
                  <a:pt x="134897" y="3855"/>
                  <a:pt x="187284" y="9212"/>
                </a:cubicBezTo>
                <a:lnTo>
                  <a:pt x="194428" y="28262"/>
                </a:lnTo>
                <a:lnTo>
                  <a:pt x="206333" y="47312"/>
                </a:lnTo>
                <a:lnTo>
                  <a:pt x="230147" y="73505"/>
                </a:lnTo>
                <a:lnTo>
                  <a:pt x="282534" y="97318"/>
                </a:lnTo>
                <a:lnTo>
                  <a:pt x="349209" y="118749"/>
                </a:lnTo>
                <a:lnTo>
                  <a:pt x="367378" y="125443"/>
                </a:lnTo>
                <a:lnTo>
                  <a:pt x="299022" y="149014"/>
                </a:lnTo>
                <a:lnTo>
                  <a:pt x="232347" y="146633"/>
                </a:lnTo>
                <a:lnTo>
                  <a:pt x="168053" y="137108"/>
                </a:lnTo>
                <a:lnTo>
                  <a:pt x="122809" y="106151"/>
                </a:lnTo>
                <a:lnTo>
                  <a:pt x="77565" y="72814"/>
                </a:lnTo>
                <a:lnTo>
                  <a:pt x="22797" y="37095"/>
                </a:lnTo>
                <a:lnTo>
                  <a:pt x="6128" y="20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5" name="フリーフォーム: 図形 164">
            <a:extLst>
              <a:ext uri="{FF2B5EF4-FFF2-40B4-BE49-F238E27FC236}">
                <a16:creationId xmlns:a16="http://schemas.microsoft.com/office/drawing/2014/main" id="{0DC2D05F-94A8-4036-9427-56697D3F3952}"/>
              </a:ext>
            </a:extLst>
          </p:cNvPr>
          <p:cNvSpPr/>
          <p:nvPr/>
        </p:nvSpPr>
        <p:spPr>
          <a:xfrm>
            <a:off x="9510034" y="5331523"/>
            <a:ext cx="431006" cy="316948"/>
          </a:xfrm>
          <a:custGeom>
            <a:avLst/>
            <a:gdLst>
              <a:gd name="connsiteX0" fmla="*/ 0 w 431006"/>
              <a:gd name="connsiteY0" fmla="*/ 0 h 316948"/>
              <a:gd name="connsiteX1" fmla="*/ 395287 w 431006"/>
              <a:gd name="connsiteY1" fmla="*/ 85725 h 316948"/>
              <a:gd name="connsiteX2" fmla="*/ 431006 w 431006"/>
              <a:gd name="connsiteY2" fmla="*/ 316706 h 316948"/>
              <a:gd name="connsiteX3" fmla="*/ 430306 w 431006"/>
              <a:gd name="connsiteY3" fmla="*/ 316948 h 316948"/>
              <a:gd name="connsiteX4" fmla="*/ 412137 w 431006"/>
              <a:gd name="connsiteY4" fmla="*/ 310254 h 316948"/>
              <a:gd name="connsiteX5" fmla="*/ 345462 w 431006"/>
              <a:gd name="connsiteY5" fmla="*/ 288823 h 316948"/>
              <a:gd name="connsiteX6" fmla="*/ 293075 w 431006"/>
              <a:gd name="connsiteY6" fmla="*/ 265010 h 316948"/>
              <a:gd name="connsiteX7" fmla="*/ 269261 w 431006"/>
              <a:gd name="connsiteY7" fmla="*/ 238817 h 316948"/>
              <a:gd name="connsiteX8" fmla="*/ 257356 w 431006"/>
              <a:gd name="connsiteY8" fmla="*/ 219767 h 316948"/>
              <a:gd name="connsiteX9" fmla="*/ 250212 w 431006"/>
              <a:gd name="connsiteY9" fmla="*/ 200717 h 316948"/>
              <a:gd name="connsiteX10" fmla="*/ 66931 w 431006"/>
              <a:gd name="connsiteY10" fmla="*/ 192681 h 316948"/>
              <a:gd name="connsiteX11" fmla="*/ 62928 w 431006"/>
              <a:gd name="connsiteY11" fmla="*/ 191505 h 316948"/>
              <a:gd name="connsiteX12" fmla="*/ 61912 w 431006"/>
              <a:gd name="connsiteY12" fmla="*/ 188119 h 316948"/>
              <a:gd name="connsiteX13" fmla="*/ 42862 w 431006"/>
              <a:gd name="connsiteY13" fmla="*/ 176213 h 316948"/>
              <a:gd name="connsiteX14" fmla="*/ 0 w 431006"/>
              <a:gd name="connsiteY14" fmla="*/ 0 h 31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006" h="316948">
                <a:moveTo>
                  <a:pt x="0" y="0"/>
                </a:moveTo>
                <a:lnTo>
                  <a:pt x="395287" y="85725"/>
                </a:lnTo>
                <a:lnTo>
                  <a:pt x="431006" y="316706"/>
                </a:lnTo>
                <a:lnTo>
                  <a:pt x="430306" y="316948"/>
                </a:lnTo>
                <a:lnTo>
                  <a:pt x="412137" y="310254"/>
                </a:lnTo>
                <a:lnTo>
                  <a:pt x="345462" y="288823"/>
                </a:lnTo>
                <a:lnTo>
                  <a:pt x="293075" y="265010"/>
                </a:lnTo>
                <a:lnTo>
                  <a:pt x="269261" y="238817"/>
                </a:lnTo>
                <a:lnTo>
                  <a:pt x="257356" y="219767"/>
                </a:lnTo>
                <a:lnTo>
                  <a:pt x="250212" y="200717"/>
                </a:lnTo>
                <a:cubicBezTo>
                  <a:pt x="197825" y="195360"/>
                  <a:pt x="110612" y="200718"/>
                  <a:pt x="66931" y="192681"/>
                </a:cubicBezTo>
                <a:lnTo>
                  <a:pt x="62928" y="191505"/>
                </a:lnTo>
                <a:lnTo>
                  <a:pt x="61912" y="188119"/>
                </a:lnTo>
                <a:lnTo>
                  <a:pt x="42862" y="1762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9" name="フリーフォーム: 図形 168">
            <a:extLst>
              <a:ext uri="{FF2B5EF4-FFF2-40B4-BE49-F238E27FC236}">
                <a16:creationId xmlns:a16="http://schemas.microsoft.com/office/drawing/2014/main" id="{1EF6CBD1-FB7B-4FBD-9A04-2DAC24947C51}"/>
              </a:ext>
            </a:extLst>
          </p:cNvPr>
          <p:cNvSpPr/>
          <p:nvPr/>
        </p:nvSpPr>
        <p:spPr>
          <a:xfrm>
            <a:off x="5631837" y="5411472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0" name="フリーフォーム: 図形 169">
            <a:extLst>
              <a:ext uri="{FF2B5EF4-FFF2-40B4-BE49-F238E27FC236}">
                <a16:creationId xmlns:a16="http://schemas.microsoft.com/office/drawing/2014/main" id="{F7AB4DEF-2010-4955-A5D7-158A3A7B429E}"/>
              </a:ext>
            </a:extLst>
          </p:cNvPr>
          <p:cNvSpPr/>
          <p:nvPr/>
        </p:nvSpPr>
        <p:spPr>
          <a:xfrm>
            <a:off x="6314011" y="5369011"/>
            <a:ext cx="580677" cy="310362"/>
          </a:xfrm>
          <a:custGeom>
            <a:avLst/>
            <a:gdLst>
              <a:gd name="connsiteX0" fmla="*/ 50058 w 580677"/>
              <a:gd name="connsiteY0" fmla="*/ 40047 h 310362"/>
              <a:gd name="connsiteX1" fmla="*/ 36709 w 580677"/>
              <a:gd name="connsiteY1" fmla="*/ 80093 h 310362"/>
              <a:gd name="connsiteX2" fmla="*/ 16686 w 580677"/>
              <a:gd name="connsiteY2" fmla="*/ 126815 h 310362"/>
              <a:gd name="connsiteX3" fmla="*/ 10012 w 580677"/>
              <a:gd name="connsiteY3" fmla="*/ 150175 h 310362"/>
              <a:gd name="connsiteX4" fmla="*/ 3337 w 580677"/>
              <a:gd name="connsiteY4" fmla="*/ 183547 h 310362"/>
              <a:gd name="connsiteX5" fmla="*/ 3337 w 580677"/>
              <a:gd name="connsiteY5" fmla="*/ 183547 h 310362"/>
              <a:gd name="connsiteX6" fmla="*/ 0 w 580677"/>
              <a:gd name="connsiteY6" fmla="*/ 246955 h 310362"/>
              <a:gd name="connsiteX7" fmla="*/ 16686 w 580677"/>
              <a:gd name="connsiteY7" fmla="*/ 273653 h 310362"/>
              <a:gd name="connsiteX8" fmla="*/ 36709 w 580677"/>
              <a:gd name="connsiteY8" fmla="*/ 283664 h 310362"/>
              <a:gd name="connsiteX9" fmla="*/ 63407 w 580677"/>
              <a:gd name="connsiteY9" fmla="*/ 297013 h 310362"/>
              <a:gd name="connsiteX10" fmla="*/ 126814 w 580677"/>
              <a:gd name="connsiteY10" fmla="*/ 283664 h 310362"/>
              <a:gd name="connsiteX11" fmla="*/ 200233 w 580677"/>
              <a:gd name="connsiteY11" fmla="*/ 293676 h 310362"/>
              <a:gd name="connsiteX12" fmla="*/ 380444 w 580677"/>
              <a:gd name="connsiteY12" fmla="*/ 310362 h 310362"/>
              <a:gd name="connsiteX13" fmla="*/ 497247 w 580677"/>
              <a:gd name="connsiteY13" fmla="*/ 310362 h 310362"/>
              <a:gd name="connsiteX14" fmla="*/ 563991 w 580677"/>
              <a:gd name="connsiteY14" fmla="*/ 297013 h 310362"/>
              <a:gd name="connsiteX15" fmla="*/ 580677 w 580677"/>
              <a:gd name="connsiteY15" fmla="*/ 266978 h 310362"/>
              <a:gd name="connsiteX16" fmla="*/ 580677 w 580677"/>
              <a:gd name="connsiteY16" fmla="*/ 246955 h 310362"/>
              <a:gd name="connsiteX17" fmla="*/ 550642 w 580677"/>
              <a:gd name="connsiteY17" fmla="*/ 226931 h 310362"/>
              <a:gd name="connsiteX18" fmla="*/ 520607 w 580677"/>
              <a:gd name="connsiteY18" fmla="*/ 226931 h 310362"/>
              <a:gd name="connsiteX19" fmla="*/ 493909 w 580677"/>
              <a:gd name="connsiteY19" fmla="*/ 230269 h 310362"/>
              <a:gd name="connsiteX20" fmla="*/ 460537 w 580677"/>
              <a:gd name="connsiteY20" fmla="*/ 226931 h 310362"/>
              <a:gd name="connsiteX21" fmla="*/ 387118 w 580677"/>
              <a:gd name="connsiteY21" fmla="*/ 200234 h 310362"/>
              <a:gd name="connsiteX22" fmla="*/ 330385 w 580677"/>
              <a:gd name="connsiteY22" fmla="*/ 180210 h 310362"/>
              <a:gd name="connsiteX23" fmla="*/ 283664 w 580677"/>
              <a:gd name="connsiteY23" fmla="*/ 156850 h 310362"/>
              <a:gd name="connsiteX24" fmla="*/ 263641 w 580677"/>
              <a:gd name="connsiteY24" fmla="*/ 126815 h 310362"/>
              <a:gd name="connsiteX25" fmla="*/ 253629 w 580677"/>
              <a:gd name="connsiteY25" fmla="*/ 80093 h 310362"/>
              <a:gd name="connsiteX26" fmla="*/ 233606 w 580677"/>
              <a:gd name="connsiteY26" fmla="*/ 40047 h 310362"/>
              <a:gd name="connsiteX27" fmla="*/ 210245 w 580677"/>
              <a:gd name="connsiteY27" fmla="*/ 10012 h 310362"/>
              <a:gd name="connsiteX28" fmla="*/ 180210 w 580677"/>
              <a:gd name="connsiteY28" fmla="*/ 6674 h 310362"/>
              <a:gd name="connsiteX29" fmla="*/ 123477 w 580677"/>
              <a:gd name="connsiteY29" fmla="*/ 0 h 310362"/>
              <a:gd name="connsiteX30" fmla="*/ 50058 w 580677"/>
              <a:gd name="connsiteY30" fmla="*/ 40047 h 31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0677" h="310362">
                <a:moveTo>
                  <a:pt x="50058" y="40047"/>
                </a:moveTo>
                <a:lnTo>
                  <a:pt x="36709" y="80093"/>
                </a:lnTo>
                <a:lnTo>
                  <a:pt x="16686" y="126815"/>
                </a:lnTo>
                <a:lnTo>
                  <a:pt x="10012" y="150175"/>
                </a:lnTo>
                <a:lnTo>
                  <a:pt x="3337" y="183547"/>
                </a:lnTo>
                <a:lnTo>
                  <a:pt x="3337" y="183547"/>
                </a:lnTo>
                <a:lnTo>
                  <a:pt x="0" y="246955"/>
                </a:lnTo>
                <a:lnTo>
                  <a:pt x="16686" y="273653"/>
                </a:lnTo>
                <a:lnTo>
                  <a:pt x="36709" y="283664"/>
                </a:lnTo>
                <a:lnTo>
                  <a:pt x="63407" y="297013"/>
                </a:lnTo>
                <a:lnTo>
                  <a:pt x="126814" y="283664"/>
                </a:lnTo>
                <a:lnTo>
                  <a:pt x="200233" y="293676"/>
                </a:lnTo>
                <a:lnTo>
                  <a:pt x="380444" y="310362"/>
                </a:lnTo>
                <a:lnTo>
                  <a:pt x="497247" y="310362"/>
                </a:lnTo>
                <a:lnTo>
                  <a:pt x="563991" y="297013"/>
                </a:lnTo>
                <a:lnTo>
                  <a:pt x="580677" y="266978"/>
                </a:lnTo>
                <a:lnTo>
                  <a:pt x="580677" y="246955"/>
                </a:lnTo>
                <a:lnTo>
                  <a:pt x="550642" y="226931"/>
                </a:lnTo>
                <a:lnTo>
                  <a:pt x="520607" y="226931"/>
                </a:lnTo>
                <a:lnTo>
                  <a:pt x="493909" y="230269"/>
                </a:lnTo>
                <a:lnTo>
                  <a:pt x="460537" y="226931"/>
                </a:lnTo>
                <a:lnTo>
                  <a:pt x="387118" y="200234"/>
                </a:lnTo>
                <a:lnTo>
                  <a:pt x="330385" y="180210"/>
                </a:lnTo>
                <a:lnTo>
                  <a:pt x="283664" y="156850"/>
                </a:lnTo>
                <a:lnTo>
                  <a:pt x="263641" y="126815"/>
                </a:lnTo>
                <a:lnTo>
                  <a:pt x="253629" y="80093"/>
                </a:lnTo>
                <a:lnTo>
                  <a:pt x="233606" y="40047"/>
                </a:lnTo>
                <a:lnTo>
                  <a:pt x="210245" y="10012"/>
                </a:lnTo>
                <a:lnTo>
                  <a:pt x="180210" y="6674"/>
                </a:lnTo>
                <a:lnTo>
                  <a:pt x="123477" y="0"/>
                </a:lnTo>
                <a:lnTo>
                  <a:pt x="50058" y="4004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6AA23ADE-F0AB-41D4-9BA7-0F6A3630551C}"/>
              </a:ext>
            </a:extLst>
          </p:cNvPr>
          <p:cNvSpPr/>
          <p:nvPr/>
        </p:nvSpPr>
        <p:spPr>
          <a:xfrm>
            <a:off x="6307867" y="5651120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B444499B-FBE3-4473-9AB4-567F9534DBD4}"/>
              </a:ext>
            </a:extLst>
          </p:cNvPr>
          <p:cNvSpPr/>
          <p:nvPr/>
        </p:nvSpPr>
        <p:spPr>
          <a:xfrm>
            <a:off x="6530654" y="5646358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フリーフォーム: 図形 172">
            <a:extLst>
              <a:ext uri="{FF2B5EF4-FFF2-40B4-BE49-F238E27FC236}">
                <a16:creationId xmlns:a16="http://schemas.microsoft.com/office/drawing/2014/main" id="{0C50E8E2-9240-4CE2-9990-B39542792C2C}"/>
              </a:ext>
            </a:extLst>
          </p:cNvPr>
          <p:cNvSpPr/>
          <p:nvPr/>
        </p:nvSpPr>
        <p:spPr>
          <a:xfrm>
            <a:off x="6300740" y="5413261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30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水, 立つ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AEAC6076-E9DA-4042-B2F0-8B02A1A74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306B4560-6E59-440E-B88A-3CE96ED019B6}"/>
              </a:ext>
            </a:extLst>
          </p:cNvPr>
          <p:cNvSpPr/>
          <p:nvPr/>
        </p:nvSpPr>
        <p:spPr>
          <a:xfrm>
            <a:off x="1429492" y="4590380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F0C255D9-B916-4B0E-924F-38181714D3EA}"/>
              </a:ext>
            </a:extLst>
          </p:cNvPr>
          <p:cNvSpPr/>
          <p:nvPr/>
        </p:nvSpPr>
        <p:spPr>
          <a:xfrm>
            <a:off x="1539772" y="4360631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7AA1E44C-1C38-4681-B20C-5C8EAD73FF4D}"/>
              </a:ext>
            </a:extLst>
          </p:cNvPr>
          <p:cNvSpPr/>
          <p:nvPr/>
        </p:nvSpPr>
        <p:spPr>
          <a:xfrm>
            <a:off x="1470846" y="3643815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9D2F7259-F8D9-4EE7-8B89-02BE38DF2C94}"/>
              </a:ext>
            </a:extLst>
          </p:cNvPr>
          <p:cNvSpPr/>
          <p:nvPr/>
        </p:nvSpPr>
        <p:spPr>
          <a:xfrm>
            <a:off x="1369219" y="3288506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214F8981-D5DE-459F-90BB-72F6E3C41D64}"/>
              </a:ext>
            </a:extLst>
          </p:cNvPr>
          <p:cNvSpPr/>
          <p:nvPr/>
        </p:nvSpPr>
        <p:spPr>
          <a:xfrm>
            <a:off x="1452563" y="2540794"/>
            <a:ext cx="542925" cy="985837"/>
          </a:xfrm>
          <a:custGeom>
            <a:avLst/>
            <a:gdLst>
              <a:gd name="connsiteX0" fmla="*/ 42863 w 542925"/>
              <a:gd name="connsiteY0" fmla="*/ 211931 h 985837"/>
              <a:gd name="connsiteX1" fmla="*/ 69056 w 542925"/>
              <a:gd name="connsiteY1" fmla="*/ 316706 h 985837"/>
              <a:gd name="connsiteX2" fmla="*/ 80963 w 542925"/>
              <a:gd name="connsiteY2" fmla="*/ 461962 h 985837"/>
              <a:gd name="connsiteX3" fmla="*/ 78581 w 542925"/>
              <a:gd name="connsiteY3" fmla="*/ 540544 h 985837"/>
              <a:gd name="connsiteX4" fmla="*/ 54769 w 542925"/>
              <a:gd name="connsiteY4" fmla="*/ 702469 h 985837"/>
              <a:gd name="connsiteX5" fmla="*/ 23813 w 542925"/>
              <a:gd name="connsiteY5" fmla="*/ 766762 h 985837"/>
              <a:gd name="connsiteX6" fmla="*/ 0 w 542925"/>
              <a:gd name="connsiteY6" fmla="*/ 833437 h 985837"/>
              <a:gd name="connsiteX7" fmla="*/ 2381 w 542925"/>
              <a:gd name="connsiteY7" fmla="*/ 888206 h 985837"/>
              <a:gd name="connsiteX8" fmla="*/ 14288 w 542925"/>
              <a:gd name="connsiteY8" fmla="*/ 931069 h 985837"/>
              <a:gd name="connsiteX9" fmla="*/ 64294 w 542925"/>
              <a:gd name="connsiteY9" fmla="*/ 966787 h 985837"/>
              <a:gd name="connsiteX10" fmla="*/ 88106 w 542925"/>
              <a:gd name="connsiteY10" fmla="*/ 962025 h 985837"/>
              <a:gd name="connsiteX11" fmla="*/ 188119 w 542925"/>
              <a:gd name="connsiteY11" fmla="*/ 985837 h 985837"/>
              <a:gd name="connsiteX12" fmla="*/ 252413 w 542925"/>
              <a:gd name="connsiteY12" fmla="*/ 973931 h 985837"/>
              <a:gd name="connsiteX13" fmla="*/ 288131 w 542925"/>
              <a:gd name="connsiteY13" fmla="*/ 971550 h 985837"/>
              <a:gd name="connsiteX14" fmla="*/ 381000 w 542925"/>
              <a:gd name="connsiteY14" fmla="*/ 954881 h 985837"/>
              <a:gd name="connsiteX15" fmla="*/ 435769 w 542925"/>
              <a:gd name="connsiteY15" fmla="*/ 923925 h 985837"/>
              <a:gd name="connsiteX16" fmla="*/ 471488 w 542925"/>
              <a:gd name="connsiteY16" fmla="*/ 857250 h 985837"/>
              <a:gd name="connsiteX17" fmla="*/ 483394 w 542925"/>
              <a:gd name="connsiteY17" fmla="*/ 657225 h 985837"/>
              <a:gd name="connsiteX18" fmla="*/ 483394 w 542925"/>
              <a:gd name="connsiteY18" fmla="*/ 583406 h 985837"/>
              <a:gd name="connsiteX19" fmla="*/ 481013 w 542925"/>
              <a:gd name="connsiteY19" fmla="*/ 538162 h 985837"/>
              <a:gd name="connsiteX20" fmla="*/ 485775 w 542925"/>
              <a:gd name="connsiteY20" fmla="*/ 442912 h 985837"/>
              <a:gd name="connsiteX21" fmla="*/ 504825 w 542925"/>
              <a:gd name="connsiteY21" fmla="*/ 340519 h 985837"/>
              <a:gd name="connsiteX22" fmla="*/ 514350 w 542925"/>
              <a:gd name="connsiteY22" fmla="*/ 226219 h 985837"/>
              <a:gd name="connsiteX23" fmla="*/ 542925 w 542925"/>
              <a:gd name="connsiteY23" fmla="*/ 145256 h 985837"/>
              <a:gd name="connsiteX24" fmla="*/ 533400 w 542925"/>
              <a:gd name="connsiteY24" fmla="*/ 107156 h 985837"/>
              <a:gd name="connsiteX25" fmla="*/ 514350 w 542925"/>
              <a:gd name="connsiteY25" fmla="*/ 78581 h 985837"/>
              <a:gd name="connsiteX26" fmla="*/ 454819 w 542925"/>
              <a:gd name="connsiteY26" fmla="*/ 21431 h 985837"/>
              <a:gd name="connsiteX27" fmla="*/ 411956 w 542925"/>
              <a:gd name="connsiteY27" fmla="*/ 9525 h 985837"/>
              <a:gd name="connsiteX28" fmla="*/ 354806 w 542925"/>
              <a:gd name="connsiteY28" fmla="*/ 0 h 985837"/>
              <a:gd name="connsiteX29" fmla="*/ 276225 w 542925"/>
              <a:gd name="connsiteY29" fmla="*/ 0 h 985837"/>
              <a:gd name="connsiteX30" fmla="*/ 226219 w 542925"/>
              <a:gd name="connsiteY30" fmla="*/ 2381 h 985837"/>
              <a:gd name="connsiteX31" fmla="*/ 183356 w 542925"/>
              <a:gd name="connsiteY31" fmla="*/ 9525 h 985837"/>
              <a:gd name="connsiteX32" fmla="*/ 140494 w 542925"/>
              <a:gd name="connsiteY32" fmla="*/ 14287 h 985837"/>
              <a:gd name="connsiteX33" fmla="*/ 100013 w 542925"/>
              <a:gd name="connsiteY33" fmla="*/ 23812 h 985837"/>
              <a:gd name="connsiteX34" fmla="*/ 73819 w 542925"/>
              <a:gd name="connsiteY34" fmla="*/ 59531 h 985837"/>
              <a:gd name="connsiteX35" fmla="*/ 50006 w 542925"/>
              <a:gd name="connsiteY35" fmla="*/ 95250 h 985837"/>
              <a:gd name="connsiteX36" fmla="*/ 35719 w 542925"/>
              <a:gd name="connsiteY36" fmla="*/ 121444 h 985837"/>
              <a:gd name="connsiteX37" fmla="*/ 35719 w 542925"/>
              <a:gd name="connsiteY37" fmla="*/ 145256 h 985837"/>
              <a:gd name="connsiteX38" fmla="*/ 42863 w 542925"/>
              <a:gd name="connsiteY38" fmla="*/ 211931 h 98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2925" h="985837">
                <a:moveTo>
                  <a:pt x="42863" y="211931"/>
                </a:moveTo>
                <a:lnTo>
                  <a:pt x="69056" y="316706"/>
                </a:lnTo>
                <a:lnTo>
                  <a:pt x="80963" y="461962"/>
                </a:lnTo>
                <a:lnTo>
                  <a:pt x="78581" y="540544"/>
                </a:lnTo>
                <a:lnTo>
                  <a:pt x="54769" y="702469"/>
                </a:lnTo>
                <a:lnTo>
                  <a:pt x="23813" y="766762"/>
                </a:lnTo>
                <a:lnTo>
                  <a:pt x="0" y="833437"/>
                </a:lnTo>
                <a:cubicBezTo>
                  <a:pt x="794" y="851693"/>
                  <a:pt x="1587" y="869950"/>
                  <a:pt x="2381" y="888206"/>
                </a:cubicBezTo>
                <a:lnTo>
                  <a:pt x="14288" y="931069"/>
                </a:lnTo>
                <a:lnTo>
                  <a:pt x="64294" y="966787"/>
                </a:lnTo>
                <a:lnTo>
                  <a:pt x="88106" y="962025"/>
                </a:lnTo>
                <a:lnTo>
                  <a:pt x="188119" y="985837"/>
                </a:lnTo>
                <a:lnTo>
                  <a:pt x="252413" y="973931"/>
                </a:lnTo>
                <a:lnTo>
                  <a:pt x="288131" y="971550"/>
                </a:lnTo>
                <a:lnTo>
                  <a:pt x="381000" y="954881"/>
                </a:lnTo>
                <a:lnTo>
                  <a:pt x="435769" y="923925"/>
                </a:lnTo>
                <a:lnTo>
                  <a:pt x="471488" y="857250"/>
                </a:lnTo>
                <a:lnTo>
                  <a:pt x="483394" y="657225"/>
                </a:lnTo>
                <a:lnTo>
                  <a:pt x="483394" y="583406"/>
                </a:lnTo>
                <a:lnTo>
                  <a:pt x="481013" y="538162"/>
                </a:lnTo>
                <a:lnTo>
                  <a:pt x="485775" y="442912"/>
                </a:lnTo>
                <a:lnTo>
                  <a:pt x="504825" y="340519"/>
                </a:lnTo>
                <a:lnTo>
                  <a:pt x="514350" y="226219"/>
                </a:lnTo>
                <a:lnTo>
                  <a:pt x="542925" y="145256"/>
                </a:lnTo>
                <a:lnTo>
                  <a:pt x="533400" y="107156"/>
                </a:lnTo>
                <a:lnTo>
                  <a:pt x="514350" y="78581"/>
                </a:lnTo>
                <a:lnTo>
                  <a:pt x="454819" y="21431"/>
                </a:lnTo>
                <a:lnTo>
                  <a:pt x="411956" y="9525"/>
                </a:lnTo>
                <a:lnTo>
                  <a:pt x="354806" y="0"/>
                </a:lnTo>
                <a:lnTo>
                  <a:pt x="276225" y="0"/>
                </a:lnTo>
                <a:lnTo>
                  <a:pt x="226219" y="2381"/>
                </a:lnTo>
                <a:lnTo>
                  <a:pt x="183356" y="9525"/>
                </a:lnTo>
                <a:lnTo>
                  <a:pt x="140494" y="14287"/>
                </a:lnTo>
                <a:lnTo>
                  <a:pt x="100013" y="23812"/>
                </a:lnTo>
                <a:lnTo>
                  <a:pt x="73819" y="59531"/>
                </a:lnTo>
                <a:lnTo>
                  <a:pt x="50006" y="95250"/>
                </a:lnTo>
                <a:lnTo>
                  <a:pt x="35719" y="121444"/>
                </a:lnTo>
                <a:lnTo>
                  <a:pt x="35719" y="145256"/>
                </a:lnTo>
                <a:lnTo>
                  <a:pt x="42863" y="2119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61210D1D-4CEB-461E-8926-AF39073B1947}"/>
              </a:ext>
            </a:extLst>
          </p:cNvPr>
          <p:cNvSpPr/>
          <p:nvPr/>
        </p:nvSpPr>
        <p:spPr>
          <a:xfrm>
            <a:off x="1397145" y="1948295"/>
            <a:ext cx="690995" cy="794905"/>
          </a:xfrm>
          <a:custGeom>
            <a:avLst/>
            <a:gdLst>
              <a:gd name="connsiteX0" fmla="*/ 452004 w 690995"/>
              <a:gd name="connsiteY0" fmla="*/ 25978 h 794905"/>
              <a:gd name="connsiteX1" fmla="*/ 477982 w 690995"/>
              <a:gd name="connsiteY1" fmla="*/ 77932 h 794905"/>
              <a:gd name="connsiteX2" fmla="*/ 503959 w 690995"/>
              <a:gd name="connsiteY2" fmla="*/ 135082 h 794905"/>
              <a:gd name="connsiteX3" fmla="*/ 545523 w 690995"/>
              <a:gd name="connsiteY3" fmla="*/ 223405 h 794905"/>
              <a:gd name="connsiteX4" fmla="*/ 576695 w 690995"/>
              <a:gd name="connsiteY4" fmla="*/ 264969 h 794905"/>
              <a:gd name="connsiteX5" fmla="*/ 597477 w 690995"/>
              <a:gd name="connsiteY5" fmla="*/ 296141 h 794905"/>
              <a:gd name="connsiteX6" fmla="*/ 597477 w 690995"/>
              <a:gd name="connsiteY6" fmla="*/ 296141 h 794905"/>
              <a:gd name="connsiteX7" fmla="*/ 628650 w 690995"/>
              <a:gd name="connsiteY7" fmla="*/ 342900 h 794905"/>
              <a:gd name="connsiteX8" fmla="*/ 659823 w 690995"/>
              <a:gd name="connsiteY8" fmla="*/ 400050 h 794905"/>
              <a:gd name="connsiteX9" fmla="*/ 675409 w 690995"/>
              <a:gd name="connsiteY9" fmla="*/ 436419 h 794905"/>
              <a:gd name="connsiteX10" fmla="*/ 690995 w 690995"/>
              <a:gd name="connsiteY10" fmla="*/ 498764 h 794905"/>
              <a:gd name="connsiteX11" fmla="*/ 685800 w 690995"/>
              <a:gd name="connsiteY11" fmla="*/ 561110 h 794905"/>
              <a:gd name="connsiteX12" fmla="*/ 659823 w 690995"/>
              <a:gd name="connsiteY12" fmla="*/ 654628 h 794905"/>
              <a:gd name="connsiteX13" fmla="*/ 618259 w 690995"/>
              <a:gd name="connsiteY13" fmla="*/ 722169 h 794905"/>
              <a:gd name="connsiteX14" fmla="*/ 576695 w 690995"/>
              <a:gd name="connsiteY14" fmla="*/ 758537 h 794905"/>
              <a:gd name="connsiteX15" fmla="*/ 483177 w 690995"/>
              <a:gd name="connsiteY15" fmla="*/ 784514 h 794905"/>
              <a:gd name="connsiteX16" fmla="*/ 389659 w 690995"/>
              <a:gd name="connsiteY16" fmla="*/ 794905 h 794905"/>
              <a:gd name="connsiteX17" fmla="*/ 296141 w 690995"/>
              <a:gd name="connsiteY17" fmla="*/ 794905 h 794905"/>
              <a:gd name="connsiteX18" fmla="*/ 218209 w 690995"/>
              <a:gd name="connsiteY18" fmla="*/ 779319 h 794905"/>
              <a:gd name="connsiteX19" fmla="*/ 150668 w 690995"/>
              <a:gd name="connsiteY19" fmla="*/ 753341 h 794905"/>
              <a:gd name="connsiteX20" fmla="*/ 93518 w 690995"/>
              <a:gd name="connsiteY20" fmla="*/ 732560 h 794905"/>
              <a:gd name="connsiteX21" fmla="*/ 57150 w 690995"/>
              <a:gd name="connsiteY21" fmla="*/ 613064 h 794905"/>
              <a:gd name="connsiteX22" fmla="*/ 31173 w 690995"/>
              <a:gd name="connsiteY22" fmla="*/ 498764 h 794905"/>
              <a:gd name="connsiteX23" fmla="*/ 25977 w 690995"/>
              <a:gd name="connsiteY23" fmla="*/ 441614 h 794905"/>
              <a:gd name="connsiteX24" fmla="*/ 5195 w 690995"/>
              <a:gd name="connsiteY24" fmla="*/ 348096 h 794905"/>
              <a:gd name="connsiteX25" fmla="*/ 0 w 690995"/>
              <a:gd name="connsiteY25" fmla="*/ 275360 h 794905"/>
              <a:gd name="connsiteX26" fmla="*/ 5195 w 690995"/>
              <a:gd name="connsiteY26" fmla="*/ 197428 h 794905"/>
              <a:gd name="connsiteX27" fmla="*/ 46759 w 690995"/>
              <a:gd name="connsiteY27" fmla="*/ 124691 h 794905"/>
              <a:gd name="connsiteX28" fmla="*/ 83127 w 690995"/>
              <a:gd name="connsiteY28" fmla="*/ 77932 h 794905"/>
              <a:gd name="connsiteX29" fmla="*/ 140277 w 690995"/>
              <a:gd name="connsiteY29" fmla="*/ 15587 h 794905"/>
              <a:gd name="connsiteX30" fmla="*/ 176645 w 690995"/>
              <a:gd name="connsiteY30" fmla="*/ 5196 h 794905"/>
              <a:gd name="connsiteX31" fmla="*/ 238991 w 690995"/>
              <a:gd name="connsiteY31" fmla="*/ 0 h 794905"/>
              <a:gd name="connsiteX32" fmla="*/ 290945 w 690995"/>
              <a:gd name="connsiteY32" fmla="*/ 0 h 794905"/>
              <a:gd name="connsiteX33" fmla="*/ 290945 w 690995"/>
              <a:gd name="connsiteY33" fmla="*/ 0 h 794905"/>
              <a:gd name="connsiteX34" fmla="*/ 400050 w 690995"/>
              <a:gd name="connsiteY34" fmla="*/ 0 h 794905"/>
              <a:gd name="connsiteX35" fmla="*/ 452004 w 690995"/>
              <a:gd name="connsiteY35" fmla="*/ 25978 h 79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0995" h="794905">
                <a:moveTo>
                  <a:pt x="452004" y="25978"/>
                </a:moveTo>
                <a:lnTo>
                  <a:pt x="477982" y="77932"/>
                </a:lnTo>
                <a:lnTo>
                  <a:pt x="503959" y="135082"/>
                </a:lnTo>
                <a:lnTo>
                  <a:pt x="545523" y="223405"/>
                </a:lnTo>
                <a:lnTo>
                  <a:pt x="576695" y="264969"/>
                </a:lnTo>
                <a:lnTo>
                  <a:pt x="597477" y="296141"/>
                </a:lnTo>
                <a:lnTo>
                  <a:pt x="597477" y="296141"/>
                </a:lnTo>
                <a:lnTo>
                  <a:pt x="628650" y="342900"/>
                </a:lnTo>
                <a:lnTo>
                  <a:pt x="659823" y="400050"/>
                </a:lnTo>
                <a:lnTo>
                  <a:pt x="675409" y="436419"/>
                </a:lnTo>
                <a:lnTo>
                  <a:pt x="690995" y="498764"/>
                </a:lnTo>
                <a:lnTo>
                  <a:pt x="685800" y="561110"/>
                </a:lnTo>
                <a:lnTo>
                  <a:pt x="659823" y="654628"/>
                </a:lnTo>
                <a:lnTo>
                  <a:pt x="618259" y="722169"/>
                </a:lnTo>
                <a:lnTo>
                  <a:pt x="576695" y="758537"/>
                </a:lnTo>
                <a:lnTo>
                  <a:pt x="483177" y="784514"/>
                </a:lnTo>
                <a:lnTo>
                  <a:pt x="389659" y="794905"/>
                </a:lnTo>
                <a:lnTo>
                  <a:pt x="296141" y="794905"/>
                </a:lnTo>
                <a:lnTo>
                  <a:pt x="218209" y="779319"/>
                </a:lnTo>
                <a:lnTo>
                  <a:pt x="150668" y="753341"/>
                </a:lnTo>
                <a:lnTo>
                  <a:pt x="93518" y="732560"/>
                </a:lnTo>
                <a:lnTo>
                  <a:pt x="57150" y="613064"/>
                </a:lnTo>
                <a:lnTo>
                  <a:pt x="31173" y="498764"/>
                </a:lnTo>
                <a:lnTo>
                  <a:pt x="25977" y="441614"/>
                </a:lnTo>
                <a:lnTo>
                  <a:pt x="5195" y="348096"/>
                </a:lnTo>
                <a:lnTo>
                  <a:pt x="0" y="275360"/>
                </a:lnTo>
                <a:lnTo>
                  <a:pt x="5195" y="197428"/>
                </a:lnTo>
                <a:lnTo>
                  <a:pt x="46759" y="124691"/>
                </a:lnTo>
                <a:lnTo>
                  <a:pt x="83127" y="77932"/>
                </a:lnTo>
                <a:lnTo>
                  <a:pt x="140277" y="15587"/>
                </a:lnTo>
                <a:lnTo>
                  <a:pt x="176645" y="5196"/>
                </a:lnTo>
                <a:lnTo>
                  <a:pt x="238991" y="0"/>
                </a:lnTo>
                <a:lnTo>
                  <a:pt x="290945" y="0"/>
                </a:lnTo>
                <a:lnTo>
                  <a:pt x="290945" y="0"/>
                </a:lnTo>
                <a:lnTo>
                  <a:pt x="400050" y="0"/>
                </a:lnTo>
                <a:lnTo>
                  <a:pt x="452004" y="25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F87072CA-C060-4FB1-9370-95FC1F1D3A3B}"/>
              </a:ext>
            </a:extLst>
          </p:cNvPr>
          <p:cNvSpPr/>
          <p:nvPr/>
        </p:nvSpPr>
        <p:spPr>
          <a:xfrm>
            <a:off x="1550481" y="1789662"/>
            <a:ext cx="288197" cy="209921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31BFA5C1-4DE0-453A-9D2F-108B00434869}"/>
              </a:ext>
            </a:extLst>
          </p:cNvPr>
          <p:cNvSpPr/>
          <p:nvPr/>
        </p:nvSpPr>
        <p:spPr>
          <a:xfrm>
            <a:off x="1397144" y="1066488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283369" y="795337"/>
                </a:lnTo>
                <a:lnTo>
                  <a:pt x="254794" y="785812"/>
                </a:lnTo>
                <a:lnTo>
                  <a:pt x="190500" y="769144"/>
                </a:lnTo>
                <a:lnTo>
                  <a:pt x="157163" y="752475"/>
                </a:lnTo>
                <a:lnTo>
                  <a:pt x="128588" y="726281"/>
                </a:lnTo>
                <a:lnTo>
                  <a:pt x="85725" y="683419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DCC57045-B581-4853-8CC4-41ABC80D293C}"/>
              </a:ext>
            </a:extLst>
          </p:cNvPr>
          <p:cNvSpPr/>
          <p:nvPr/>
        </p:nvSpPr>
        <p:spPr>
          <a:xfrm flipH="1">
            <a:off x="1403940" y="971927"/>
            <a:ext cx="779355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16781704-0F03-4271-B936-F10251911007}"/>
              </a:ext>
            </a:extLst>
          </p:cNvPr>
          <p:cNvSpPr/>
          <p:nvPr/>
        </p:nvSpPr>
        <p:spPr>
          <a:xfrm rot="20481916" flipH="1">
            <a:off x="12814802" y="524842"/>
            <a:ext cx="535132" cy="1474556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52DAA47-1782-430B-BAF1-AD9273D3FF82}"/>
              </a:ext>
            </a:extLst>
          </p:cNvPr>
          <p:cNvSpPr/>
          <p:nvPr/>
        </p:nvSpPr>
        <p:spPr>
          <a:xfrm>
            <a:off x="1450162" y="5796274"/>
            <a:ext cx="1976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4001BA78-3CD5-499C-9B5D-1C8E735B7CB2}"/>
              </a:ext>
            </a:extLst>
          </p:cNvPr>
          <p:cNvSpPr/>
          <p:nvPr/>
        </p:nvSpPr>
        <p:spPr>
          <a:xfrm>
            <a:off x="1450162" y="5516435"/>
            <a:ext cx="580677" cy="310362"/>
          </a:xfrm>
          <a:custGeom>
            <a:avLst/>
            <a:gdLst>
              <a:gd name="connsiteX0" fmla="*/ 50058 w 580677"/>
              <a:gd name="connsiteY0" fmla="*/ 40047 h 310362"/>
              <a:gd name="connsiteX1" fmla="*/ 36709 w 580677"/>
              <a:gd name="connsiteY1" fmla="*/ 80093 h 310362"/>
              <a:gd name="connsiteX2" fmla="*/ 16686 w 580677"/>
              <a:gd name="connsiteY2" fmla="*/ 126815 h 310362"/>
              <a:gd name="connsiteX3" fmla="*/ 10012 w 580677"/>
              <a:gd name="connsiteY3" fmla="*/ 150175 h 310362"/>
              <a:gd name="connsiteX4" fmla="*/ 3337 w 580677"/>
              <a:gd name="connsiteY4" fmla="*/ 183547 h 310362"/>
              <a:gd name="connsiteX5" fmla="*/ 3337 w 580677"/>
              <a:gd name="connsiteY5" fmla="*/ 183547 h 310362"/>
              <a:gd name="connsiteX6" fmla="*/ 0 w 580677"/>
              <a:gd name="connsiteY6" fmla="*/ 246955 h 310362"/>
              <a:gd name="connsiteX7" fmla="*/ 16686 w 580677"/>
              <a:gd name="connsiteY7" fmla="*/ 273653 h 310362"/>
              <a:gd name="connsiteX8" fmla="*/ 36709 w 580677"/>
              <a:gd name="connsiteY8" fmla="*/ 283664 h 310362"/>
              <a:gd name="connsiteX9" fmla="*/ 63407 w 580677"/>
              <a:gd name="connsiteY9" fmla="*/ 297013 h 310362"/>
              <a:gd name="connsiteX10" fmla="*/ 126814 w 580677"/>
              <a:gd name="connsiteY10" fmla="*/ 283664 h 310362"/>
              <a:gd name="connsiteX11" fmla="*/ 200233 w 580677"/>
              <a:gd name="connsiteY11" fmla="*/ 293676 h 310362"/>
              <a:gd name="connsiteX12" fmla="*/ 380444 w 580677"/>
              <a:gd name="connsiteY12" fmla="*/ 310362 h 310362"/>
              <a:gd name="connsiteX13" fmla="*/ 497247 w 580677"/>
              <a:gd name="connsiteY13" fmla="*/ 310362 h 310362"/>
              <a:gd name="connsiteX14" fmla="*/ 563991 w 580677"/>
              <a:gd name="connsiteY14" fmla="*/ 297013 h 310362"/>
              <a:gd name="connsiteX15" fmla="*/ 580677 w 580677"/>
              <a:gd name="connsiteY15" fmla="*/ 266978 h 310362"/>
              <a:gd name="connsiteX16" fmla="*/ 580677 w 580677"/>
              <a:gd name="connsiteY16" fmla="*/ 246955 h 310362"/>
              <a:gd name="connsiteX17" fmla="*/ 550642 w 580677"/>
              <a:gd name="connsiteY17" fmla="*/ 226931 h 310362"/>
              <a:gd name="connsiteX18" fmla="*/ 520607 w 580677"/>
              <a:gd name="connsiteY18" fmla="*/ 226931 h 310362"/>
              <a:gd name="connsiteX19" fmla="*/ 493909 w 580677"/>
              <a:gd name="connsiteY19" fmla="*/ 230269 h 310362"/>
              <a:gd name="connsiteX20" fmla="*/ 460537 w 580677"/>
              <a:gd name="connsiteY20" fmla="*/ 226931 h 310362"/>
              <a:gd name="connsiteX21" fmla="*/ 387118 w 580677"/>
              <a:gd name="connsiteY21" fmla="*/ 200234 h 310362"/>
              <a:gd name="connsiteX22" fmla="*/ 330385 w 580677"/>
              <a:gd name="connsiteY22" fmla="*/ 180210 h 310362"/>
              <a:gd name="connsiteX23" fmla="*/ 283664 w 580677"/>
              <a:gd name="connsiteY23" fmla="*/ 156850 h 310362"/>
              <a:gd name="connsiteX24" fmla="*/ 263641 w 580677"/>
              <a:gd name="connsiteY24" fmla="*/ 126815 h 310362"/>
              <a:gd name="connsiteX25" fmla="*/ 253629 w 580677"/>
              <a:gd name="connsiteY25" fmla="*/ 80093 h 310362"/>
              <a:gd name="connsiteX26" fmla="*/ 233606 w 580677"/>
              <a:gd name="connsiteY26" fmla="*/ 40047 h 310362"/>
              <a:gd name="connsiteX27" fmla="*/ 210245 w 580677"/>
              <a:gd name="connsiteY27" fmla="*/ 10012 h 310362"/>
              <a:gd name="connsiteX28" fmla="*/ 180210 w 580677"/>
              <a:gd name="connsiteY28" fmla="*/ 6674 h 310362"/>
              <a:gd name="connsiteX29" fmla="*/ 123477 w 580677"/>
              <a:gd name="connsiteY29" fmla="*/ 0 h 310362"/>
              <a:gd name="connsiteX30" fmla="*/ 50058 w 580677"/>
              <a:gd name="connsiteY30" fmla="*/ 40047 h 31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0677" h="310362">
                <a:moveTo>
                  <a:pt x="50058" y="40047"/>
                </a:moveTo>
                <a:lnTo>
                  <a:pt x="36709" y="80093"/>
                </a:lnTo>
                <a:lnTo>
                  <a:pt x="16686" y="126815"/>
                </a:lnTo>
                <a:lnTo>
                  <a:pt x="10012" y="150175"/>
                </a:lnTo>
                <a:lnTo>
                  <a:pt x="3337" y="183547"/>
                </a:lnTo>
                <a:lnTo>
                  <a:pt x="3337" y="183547"/>
                </a:lnTo>
                <a:lnTo>
                  <a:pt x="0" y="246955"/>
                </a:lnTo>
                <a:lnTo>
                  <a:pt x="16686" y="273653"/>
                </a:lnTo>
                <a:lnTo>
                  <a:pt x="36709" y="283664"/>
                </a:lnTo>
                <a:lnTo>
                  <a:pt x="63407" y="297013"/>
                </a:lnTo>
                <a:lnTo>
                  <a:pt x="126814" y="283664"/>
                </a:lnTo>
                <a:lnTo>
                  <a:pt x="200233" y="293676"/>
                </a:lnTo>
                <a:lnTo>
                  <a:pt x="380444" y="310362"/>
                </a:lnTo>
                <a:lnTo>
                  <a:pt x="497247" y="310362"/>
                </a:lnTo>
                <a:lnTo>
                  <a:pt x="563991" y="297013"/>
                </a:lnTo>
                <a:lnTo>
                  <a:pt x="580677" y="266978"/>
                </a:lnTo>
                <a:lnTo>
                  <a:pt x="580677" y="246955"/>
                </a:lnTo>
                <a:lnTo>
                  <a:pt x="550642" y="226931"/>
                </a:lnTo>
                <a:lnTo>
                  <a:pt x="520607" y="226931"/>
                </a:lnTo>
                <a:lnTo>
                  <a:pt x="493909" y="230269"/>
                </a:lnTo>
                <a:lnTo>
                  <a:pt x="460537" y="226931"/>
                </a:lnTo>
                <a:lnTo>
                  <a:pt x="387118" y="200234"/>
                </a:lnTo>
                <a:lnTo>
                  <a:pt x="330385" y="180210"/>
                </a:lnTo>
                <a:lnTo>
                  <a:pt x="283664" y="156850"/>
                </a:lnTo>
                <a:lnTo>
                  <a:pt x="263641" y="126815"/>
                </a:lnTo>
                <a:lnTo>
                  <a:pt x="253629" y="80093"/>
                </a:lnTo>
                <a:lnTo>
                  <a:pt x="233606" y="40047"/>
                </a:lnTo>
                <a:lnTo>
                  <a:pt x="210245" y="10012"/>
                </a:lnTo>
                <a:lnTo>
                  <a:pt x="180210" y="6674"/>
                </a:lnTo>
                <a:lnTo>
                  <a:pt x="123477" y="0"/>
                </a:lnTo>
                <a:lnTo>
                  <a:pt x="50058" y="4004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4B6EF6B-32C3-435B-82D1-452426DDD1C3}"/>
              </a:ext>
            </a:extLst>
          </p:cNvPr>
          <p:cNvSpPr/>
          <p:nvPr/>
        </p:nvSpPr>
        <p:spPr>
          <a:xfrm>
            <a:off x="1672949" y="5791512"/>
            <a:ext cx="353386" cy="50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7059FBF9-DE3F-4B37-B1CF-C02AB34C73CA}"/>
              </a:ext>
            </a:extLst>
          </p:cNvPr>
          <p:cNvSpPr/>
          <p:nvPr/>
        </p:nvSpPr>
        <p:spPr>
          <a:xfrm>
            <a:off x="1443036" y="5574505"/>
            <a:ext cx="607218" cy="240505"/>
          </a:xfrm>
          <a:custGeom>
            <a:avLst/>
            <a:gdLst>
              <a:gd name="connsiteX0" fmla="*/ 14287 w 607218"/>
              <a:gd name="connsiteY0" fmla="*/ 30956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4287 w 607218"/>
              <a:gd name="connsiteY17" fmla="*/ 30956 h 219075"/>
              <a:gd name="connsiteX0" fmla="*/ 16668 w 607218"/>
              <a:gd name="connsiteY0" fmla="*/ 16668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6668 w 607218"/>
              <a:gd name="connsiteY17" fmla="*/ 16668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54793 w 607218"/>
              <a:gd name="connsiteY14" fmla="*/ 28575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80986 w 607218"/>
              <a:gd name="connsiteY13" fmla="*/ 42863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5725 w 607218"/>
              <a:gd name="connsiteY16" fmla="*/ 4763 h 219075"/>
              <a:gd name="connsiteX17" fmla="*/ 19050 w 607218"/>
              <a:gd name="connsiteY17" fmla="*/ 4762 h 21907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218" h="240505">
                <a:moveTo>
                  <a:pt x="19050" y="26192"/>
                </a:moveTo>
                <a:lnTo>
                  <a:pt x="4762" y="116680"/>
                </a:lnTo>
                <a:lnTo>
                  <a:pt x="0" y="152398"/>
                </a:lnTo>
                <a:lnTo>
                  <a:pt x="0" y="188117"/>
                </a:lnTo>
                <a:lnTo>
                  <a:pt x="2381" y="240505"/>
                </a:lnTo>
                <a:lnTo>
                  <a:pt x="595312" y="240505"/>
                </a:lnTo>
                <a:lnTo>
                  <a:pt x="607218" y="207167"/>
                </a:lnTo>
                <a:lnTo>
                  <a:pt x="597693" y="188117"/>
                </a:lnTo>
                <a:lnTo>
                  <a:pt x="557212" y="169067"/>
                </a:lnTo>
                <a:lnTo>
                  <a:pt x="469106" y="147636"/>
                </a:lnTo>
                <a:lnTo>
                  <a:pt x="423862" y="130967"/>
                </a:lnTo>
                <a:lnTo>
                  <a:pt x="357187" y="109536"/>
                </a:lnTo>
                <a:lnTo>
                  <a:pt x="304800" y="85723"/>
                </a:lnTo>
                <a:lnTo>
                  <a:pt x="280986" y="59530"/>
                </a:lnTo>
                <a:lnTo>
                  <a:pt x="269081" y="40480"/>
                </a:lnTo>
                <a:lnTo>
                  <a:pt x="261937" y="21430"/>
                </a:lnTo>
                <a:cubicBezTo>
                  <a:pt x="192087" y="14287"/>
                  <a:pt x="60325" y="26193"/>
                  <a:pt x="52388" y="0"/>
                </a:cubicBezTo>
                <a:lnTo>
                  <a:pt x="19050" y="2619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: 図形 46">
            <a:extLst>
              <a:ext uri="{FF2B5EF4-FFF2-40B4-BE49-F238E27FC236}">
                <a16:creationId xmlns:a16="http://schemas.microsoft.com/office/drawing/2014/main" id="{A0712D57-B036-4990-B905-BB7F2813B502}"/>
              </a:ext>
            </a:extLst>
          </p:cNvPr>
          <p:cNvSpPr/>
          <p:nvPr/>
        </p:nvSpPr>
        <p:spPr>
          <a:xfrm>
            <a:off x="1544179" y="1994315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2868D001-6AE2-4C5E-BFDB-347D4EEB152C}"/>
              </a:ext>
            </a:extLst>
          </p:cNvPr>
          <p:cNvSpPr/>
          <p:nvPr/>
        </p:nvSpPr>
        <p:spPr>
          <a:xfrm>
            <a:off x="1571312" y="2702500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84D18153-8AFA-4798-93DD-2983EE30366E}"/>
              </a:ext>
            </a:extLst>
          </p:cNvPr>
          <p:cNvSpPr/>
          <p:nvPr/>
        </p:nvSpPr>
        <p:spPr>
          <a:xfrm rot="900000">
            <a:off x="1528579" y="281401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: 図形 51">
            <a:extLst>
              <a:ext uri="{FF2B5EF4-FFF2-40B4-BE49-F238E27FC236}">
                <a16:creationId xmlns:a16="http://schemas.microsoft.com/office/drawing/2014/main" id="{D098F9F4-5A20-4002-9AAD-7B62491095A6}"/>
              </a:ext>
            </a:extLst>
          </p:cNvPr>
          <p:cNvSpPr/>
          <p:nvPr/>
        </p:nvSpPr>
        <p:spPr>
          <a:xfrm rot="976828">
            <a:off x="5846657" y="3668352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7DF2BA4E-4005-4608-B5CB-5DDEFAC1A614}"/>
              </a:ext>
            </a:extLst>
          </p:cNvPr>
          <p:cNvSpPr/>
          <p:nvPr/>
        </p:nvSpPr>
        <p:spPr>
          <a:xfrm>
            <a:off x="5966373" y="3338987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8FE796CB-C41A-4BD7-8A43-7DF4787F2306}"/>
              </a:ext>
            </a:extLst>
          </p:cNvPr>
          <p:cNvSpPr/>
          <p:nvPr/>
        </p:nvSpPr>
        <p:spPr>
          <a:xfrm rot="2700000">
            <a:off x="5876115" y="2002229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7016E5DE-FDF3-40E3-98F4-C93B4904D3EE}"/>
              </a:ext>
            </a:extLst>
          </p:cNvPr>
          <p:cNvSpPr/>
          <p:nvPr/>
        </p:nvSpPr>
        <p:spPr>
          <a:xfrm rot="1674939">
            <a:off x="5585224" y="2657407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4E89BD36-69EE-422F-9C8E-9CF440E1F087}"/>
              </a:ext>
            </a:extLst>
          </p:cNvPr>
          <p:cNvSpPr/>
          <p:nvPr/>
        </p:nvSpPr>
        <p:spPr>
          <a:xfrm rot="1357417">
            <a:off x="5464375" y="271902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: 図形 54">
            <a:extLst>
              <a:ext uri="{FF2B5EF4-FFF2-40B4-BE49-F238E27FC236}">
                <a16:creationId xmlns:a16="http://schemas.microsoft.com/office/drawing/2014/main" id="{E367D6FF-0B10-4BAE-B5E4-A5DEE15A5B1A}"/>
              </a:ext>
            </a:extLst>
          </p:cNvPr>
          <p:cNvSpPr/>
          <p:nvPr/>
        </p:nvSpPr>
        <p:spPr>
          <a:xfrm>
            <a:off x="4530940" y="1877599"/>
            <a:ext cx="690995" cy="794905"/>
          </a:xfrm>
          <a:custGeom>
            <a:avLst/>
            <a:gdLst>
              <a:gd name="connsiteX0" fmla="*/ 452004 w 690995"/>
              <a:gd name="connsiteY0" fmla="*/ 25978 h 794905"/>
              <a:gd name="connsiteX1" fmla="*/ 477982 w 690995"/>
              <a:gd name="connsiteY1" fmla="*/ 77932 h 794905"/>
              <a:gd name="connsiteX2" fmla="*/ 503959 w 690995"/>
              <a:gd name="connsiteY2" fmla="*/ 135082 h 794905"/>
              <a:gd name="connsiteX3" fmla="*/ 545523 w 690995"/>
              <a:gd name="connsiteY3" fmla="*/ 223405 h 794905"/>
              <a:gd name="connsiteX4" fmla="*/ 576695 w 690995"/>
              <a:gd name="connsiteY4" fmla="*/ 264969 h 794905"/>
              <a:gd name="connsiteX5" fmla="*/ 597477 w 690995"/>
              <a:gd name="connsiteY5" fmla="*/ 296141 h 794905"/>
              <a:gd name="connsiteX6" fmla="*/ 597477 w 690995"/>
              <a:gd name="connsiteY6" fmla="*/ 296141 h 794905"/>
              <a:gd name="connsiteX7" fmla="*/ 628650 w 690995"/>
              <a:gd name="connsiteY7" fmla="*/ 342900 h 794905"/>
              <a:gd name="connsiteX8" fmla="*/ 659823 w 690995"/>
              <a:gd name="connsiteY8" fmla="*/ 400050 h 794905"/>
              <a:gd name="connsiteX9" fmla="*/ 675409 w 690995"/>
              <a:gd name="connsiteY9" fmla="*/ 436419 h 794905"/>
              <a:gd name="connsiteX10" fmla="*/ 690995 w 690995"/>
              <a:gd name="connsiteY10" fmla="*/ 498764 h 794905"/>
              <a:gd name="connsiteX11" fmla="*/ 685800 w 690995"/>
              <a:gd name="connsiteY11" fmla="*/ 561110 h 794905"/>
              <a:gd name="connsiteX12" fmla="*/ 659823 w 690995"/>
              <a:gd name="connsiteY12" fmla="*/ 654628 h 794905"/>
              <a:gd name="connsiteX13" fmla="*/ 618259 w 690995"/>
              <a:gd name="connsiteY13" fmla="*/ 722169 h 794905"/>
              <a:gd name="connsiteX14" fmla="*/ 576695 w 690995"/>
              <a:gd name="connsiteY14" fmla="*/ 758537 h 794905"/>
              <a:gd name="connsiteX15" fmla="*/ 483177 w 690995"/>
              <a:gd name="connsiteY15" fmla="*/ 784514 h 794905"/>
              <a:gd name="connsiteX16" fmla="*/ 389659 w 690995"/>
              <a:gd name="connsiteY16" fmla="*/ 794905 h 794905"/>
              <a:gd name="connsiteX17" fmla="*/ 296141 w 690995"/>
              <a:gd name="connsiteY17" fmla="*/ 794905 h 794905"/>
              <a:gd name="connsiteX18" fmla="*/ 218209 w 690995"/>
              <a:gd name="connsiteY18" fmla="*/ 779319 h 794905"/>
              <a:gd name="connsiteX19" fmla="*/ 150668 w 690995"/>
              <a:gd name="connsiteY19" fmla="*/ 753341 h 794905"/>
              <a:gd name="connsiteX20" fmla="*/ 93518 w 690995"/>
              <a:gd name="connsiteY20" fmla="*/ 732560 h 794905"/>
              <a:gd name="connsiteX21" fmla="*/ 57150 w 690995"/>
              <a:gd name="connsiteY21" fmla="*/ 613064 h 794905"/>
              <a:gd name="connsiteX22" fmla="*/ 31173 w 690995"/>
              <a:gd name="connsiteY22" fmla="*/ 498764 h 794905"/>
              <a:gd name="connsiteX23" fmla="*/ 25977 w 690995"/>
              <a:gd name="connsiteY23" fmla="*/ 441614 h 794905"/>
              <a:gd name="connsiteX24" fmla="*/ 5195 w 690995"/>
              <a:gd name="connsiteY24" fmla="*/ 348096 h 794905"/>
              <a:gd name="connsiteX25" fmla="*/ 0 w 690995"/>
              <a:gd name="connsiteY25" fmla="*/ 275360 h 794905"/>
              <a:gd name="connsiteX26" fmla="*/ 5195 w 690995"/>
              <a:gd name="connsiteY26" fmla="*/ 197428 h 794905"/>
              <a:gd name="connsiteX27" fmla="*/ 46759 w 690995"/>
              <a:gd name="connsiteY27" fmla="*/ 124691 h 794905"/>
              <a:gd name="connsiteX28" fmla="*/ 83127 w 690995"/>
              <a:gd name="connsiteY28" fmla="*/ 77932 h 794905"/>
              <a:gd name="connsiteX29" fmla="*/ 140277 w 690995"/>
              <a:gd name="connsiteY29" fmla="*/ 15587 h 794905"/>
              <a:gd name="connsiteX30" fmla="*/ 176645 w 690995"/>
              <a:gd name="connsiteY30" fmla="*/ 5196 h 794905"/>
              <a:gd name="connsiteX31" fmla="*/ 238991 w 690995"/>
              <a:gd name="connsiteY31" fmla="*/ 0 h 794905"/>
              <a:gd name="connsiteX32" fmla="*/ 290945 w 690995"/>
              <a:gd name="connsiteY32" fmla="*/ 0 h 794905"/>
              <a:gd name="connsiteX33" fmla="*/ 290945 w 690995"/>
              <a:gd name="connsiteY33" fmla="*/ 0 h 794905"/>
              <a:gd name="connsiteX34" fmla="*/ 400050 w 690995"/>
              <a:gd name="connsiteY34" fmla="*/ 0 h 794905"/>
              <a:gd name="connsiteX35" fmla="*/ 452004 w 690995"/>
              <a:gd name="connsiteY35" fmla="*/ 25978 h 79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0995" h="794905">
                <a:moveTo>
                  <a:pt x="452004" y="25978"/>
                </a:moveTo>
                <a:lnTo>
                  <a:pt x="477982" y="77932"/>
                </a:lnTo>
                <a:lnTo>
                  <a:pt x="503959" y="135082"/>
                </a:lnTo>
                <a:lnTo>
                  <a:pt x="545523" y="223405"/>
                </a:lnTo>
                <a:lnTo>
                  <a:pt x="576695" y="264969"/>
                </a:lnTo>
                <a:lnTo>
                  <a:pt x="597477" y="296141"/>
                </a:lnTo>
                <a:lnTo>
                  <a:pt x="597477" y="296141"/>
                </a:lnTo>
                <a:lnTo>
                  <a:pt x="628650" y="342900"/>
                </a:lnTo>
                <a:lnTo>
                  <a:pt x="659823" y="400050"/>
                </a:lnTo>
                <a:lnTo>
                  <a:pt x="675409" y="436419"/>
                </a:lnTo>
                <a:lnTo>
                  <a:pt x="690995" y="498764"/>
                </a:lnTo>
                <a:lnTo>
                  <a:pt x="685800" y="561110"/>
                </a:lnTo>
                <a:lnTo>
                  <a:pt x="659823" y="654628"/>
                </a:lnTo>
                <a:lnTo>
                  <a:pt x="618259" y="722169"/>
                </a:lnTo>
                <a:lnTo>
                  <a:pt x="576695" y="758537"/>
                </a:lnTo>
                <a:lnTo>
                  <a:pt x="483177" y="784514"/>
                </a:lnTo>
                <a:lnTo>
                  <a:pt x="389659" y="794905"/>
                </a:lnTo>
                <a:lnTo>
                  <a:pt x="296141" y="794905"/>
                </a:lnTo>
                <a:lnTo>
                  <a:pt x="218209" y="779319"/>
                </a:lnTo>
                <a:lnTo>
                  <a:pt x="150668" y="753341"/>
                </a:lnTo>
                <a:lnTo>
                  <a:pt x="93518" y="732560"/>
                </a:lnTo>
                <a:lnTo>
                  <a:pt x="57150" y="613064"/>
                </a:lnTo>
                <a:lnTo>
                  <a:pt x="31173" y="498764"/>
                </a:lnTo>
                <a:lnTo>
                  <a:pt x="25977" y="441614"/>
                </a:lnTo>
                <a:lnTo>
                  <a:pt x="5195" y="348096"/>
                </a:lnTo>
                <a:lnTo>
                  <a:pt x="0" y="275360"/>
                </a:lnTo>
                <a:lnTo>
                  <a:pt x="5195" y="197428"/>
                </a:lnTo>
                <a:lnTo>
                  <a:pt x="46759" y="124691"/>
                </a:lnTo>
                <a:lnTo>
                  <a:pt x="83127" y="77932"/>
                </a:lnTo>
                <a:lnTo>
                  <a:pt x="140277" y="15587"/>
                </a:lnTo>
                <a:lnTo>
                  <a:pt x="176645" y="5196"/>
                </a:lnTo>
                <a:lnTo>
                  <a:pt x="238991" y="0"/>
                </a:lnTo>
                <a:lnTo>
                  <a:pt x="290945" y="0"/>
                </a:lnTo>
                <a:lnTo>
                  <a:pt x="290945" y="0"/>
                </a:lnTo>
                <a:lnTo>
                  <a:pt x="400050" y="0"/>
                </a:lnTo>
                <a:lnTo>
                  <a:pt x="452004" y="25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: 図形 55">
            <a:extLst>
              <a:ext uri="{FF2B5EF4-FFF2-40B4-BE49-F238E27FC236}">
                <a16:creationId xmlns:a16="http://schemas.microsoft.com/office/drawing/2014/main" id="{576284DE-41EF-47D6-A82F-401B946C154D}"/>
              </a:ext>
            </a:extLst>
          </p:cNvPr>
          <p:cNvSpPr/>
          <p:nvPr/>
        </p:nvSpPr>
        <p:spPr>
          <a:xfrm>
            <a:off x="6147635" y="1840143"/>
            <a:ext cx="288197" cy="209921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153F08BF-D166-4B1A-B627-3E6AE5058322}"/>
              </a:ext>
            </a:extLst>
          </p:cNvPr>
          <p:cNvSpPr/>
          <p:nvPr/>
        </p:nvSpPr>
        <p:spPr>
          <a:xfrm>
            <a:off x="5994298" y="1116969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283369" y="795337"/>
                </a:lnTo>
                <a:lnTo>
                  <a:pt x="254794" y="785812"/>
                </a:lnTo>
                <a:lnTo>
                  <a:pt x="190500" y="769144"/>
                </a:lnTo>
                <a:lnTo>
                  <a:pt x="157163" y="752475"/>
                </a:lnTo>
                <a:lnTo>
                  <a:pt x="128588" y="726281"/>
                </a:lnTo>
                <a:lnTo>
                  <a:pt x="85725" y="683419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フリーフォーム: 図形 175">
            <a:extLst>
              <a:ext uri="{FF2B5EF4-FFF2-40B4-BE49-F238E27FC236}">
                <a16:creationId xmlns:a16="http://schemas.microsoft.com/office/drawing/2014/main" id="{9566FBEC-81BB-4BA0-A4F6-E7A614093A97}"/>
              </a:ext>
            </a:extLst>
          </p:cNvPr>
          <p:cNvSpPr/>
          <p:nvPr/>
        </p:nvSpPr>
        <p:spPr>
          <a:xfrm>
            <a:off x="6292757" y="4346830"/>
            <a:ext cx="601931" cy="1332542"/>
          </a:xfrm>
          <a:custGeom>
            <a:avLst/>
            <a:gdLst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71896 w 601931"/>
              <a:gd name="connsiteY25" fmla="*/ 1249111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1931" h="1332542">
                <a:moveTo>
                  <a:pt x="231185" y="0"/>
                </a:moveTo>
                <a:lnTo>
                  <a:pt x="327679" y="4595"/>
                </a:lnTo>
                <a:lnTo>
                  <a:pt x="387414" y="32165"/>
                </a:lnTo>
                <a:lnTo>
                  <a:pt x="447149" y="87305"/>
                </a:lnTo>
                <a:lnTo>
                  <a:pt x="456339" y="174609"/>
                </a:lnTo>
                <a:lnTo>
                  <a:pt x="470124" y="215964"/>
                </a:lnTo>
                <a:lnTo>
                  <a:pt x="465529" y="252724"/>
                </a:lnTo>
                <a:lnTo>
                  <a:pt x="447149" y="303268"/>
                </a:lnTo>
                <a:lnTo>
                  <a:pt x="441118" y="333423"/>
                </a:lnTo>
                <a:lnTo>
                  <a:pt x="441118" y="393083"/>
                </a:lnTo>
                <a:lnTo>
                  <a:pt x="399763" y="558502"/>
                </a:lnTo>
                <a:lnTo>
                  <a:pt x="358408" y="728516"/>
                </a:lnTo>
                <a:lnTo>
                  <a:pt x="330839" y="838795"/>
                </a:lnTo>
                <a:lnTo>
                  <a:pt x="321649" y="893935"/>
                </a:lnTo>
                <a:lnTo>
                  <a:pt x="294079" y="985834"/>
                </a:lnTo>
                <a:lnTo>
                  <a:pt x="271104" y="1063949"/>
                </a:lnTo>
                <a:lnTo>
                  <a:pt x="266909" y="1086325"/>
                </a:lnTo>
                <a:lnTo>
                  <a:pt x="274883" y="1102273"/>
                </a:lnTo>
                <a:lnTo>
                  <a:pt x="284895" y="1148995"/>
                </a:lnTo>
                <a:lnTo>
                  <a:pt x="304918" y="1179030"/>
                </a:lnTo>
                <a:lnTo>
                  <a:pt x="351639" y="1202390"/>
                </a:lnTo>
                <a:lnTo>
                  <a:pt x="408372" y="1222414"/>
                </a:lnTo>
                <a:lnTo>
                  <a:pt x="481791" y="1249111"/>
                </a:lnTo>
                <a:lnTo>
                  <a:pt x="515163" y="1252449"/>
                </a:lnTo>
                <a:lnTo>
                  <a:pt x="541861" y="1249111"/>
                </a:lnTo>
                <a:lnTo>
                  <a:pt x="571896" y="1249111"/>
                </a:lnTo>
                <a:lnTo>
                  <a:pt x="601931" y="1269135"/>
                </a:lnTo>
                <a:lnTo>
                  <a:pt x="601931" y="1289158"/>
                </a:lnTo>
                <a:lnTo>
                  <a:pt x="585245" y="1319193"/>
                </a:lnTo>
                <a:lnTo>
                  <a:pt x="518501" y="1332542"/>
                </a:lnTo>
                <a:lnTo>
                  <a:pt x="401698" y="1332542"/>
                </a:lnTo>
                <a:lnTo>
                  <a:pt x="221487" y="1315856"/>
                </a:lnTo>
                <a:lnTo>
                  <a:pt x="148068" y="1305844"/>
                </a:lnTo>
                <a:lnTo>
                  <a:pt x="84661" y="1319193"/>
                </a:lnTo>
                <a:lnTo>
                  <a:pt x="57963" y="1305844"/>
                </a:lnTo>
                <a:lnTo>
                  <a:pt x="37940" y="1295833"/>
                </a:lnTo>
                <a:lnTo>
                  <a:pt x="21254" y="1269135"/>
                </a:lnTo>
                <a:lnTo>
                  <a:pt x="24591" y="1205727"/>
                </a:lnTo>
                <a:lnTo>
                  <a:pt x="31266" y="1172355"/>
                </a:lnTo>
                <a:lnTo>
                  <a:pt x="37940" y="1148995"/>
                </a:lnTo>
                <a:lnTo>
                  <a:pt x="57963" y="1102273"/>
                </a:lnTo>
                <a:lnTo>
                  <a:pt x="60363" y="1095074"/>
                </a:lnTo>
                <a:lnTo>
                  <a:pt x="32165" y="1004214"/>
                </a:lnTo>
                <a:lnTo>
                  <a:pt x="18380" y="935290"/>
                </a:lnTo>
                <a:lnTo>
                  <a:pt x="4595" y="820415"/>
                </a:lnTo>
                <a:lnTo>
                  <a:pt x="0" y="723921"/>
                </a:lnTo>
                <a:lnTo>
                  <a:pt x="0" y="668781"/>
                </a:lnTo>
                <a:lnTo>
                  <a:pt x="4595" y="544717"/>
                </a:lnTo>
                <a:lnTo>
                  <a:pt x="13785" y="471197"/>
                </a:lnTo>
                <a:lnTo>
                  <a:pt x="36760" y="397678"/>
                </a:lnTo>
                <a:lnTo>
                  <a:pt x="50545" y="301183"/>
                </a:lnTo>
                <a:lnTo>
                  <a:pt x="73520" y="264423"/>
                </a:lnTo>
                <a:lnTo>
                  <a:pt x="84146" y="245297"/>
                </a:lnTo>
                <a:lnTo>
                  <a:pt x="84146" y="238939"/>
                </a:lnTo>
                <a:lnTo>
                  <a:pt x="84146" y="183799"/>
                </a:lnTo>
                <a:lnTo>
                  <a:pt x="88741" y="124064"/>
                </a:lnTo>
                <a:lnTo>
                  <a:pt x="111716" y="55140"/>
                </a:lnTo>
                <a:lnTo>
                  <a:pt x="162260" y="1378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: 図形 67">
            <a:extLst>
              <a:ext uri="{FF2B5EF4-FFF2-40B4-BE49-F238E27FC236}">
                <a16:creationId xmlns:a16="http://schemas.microsoft.com/office/drawing/2014/main" id="{95D81562-2144-41E0-94B8-9F1DA5D0766C}"/>
              </a:ext>
            </a:extLst>
          </p:cNvPr>
          <p:cNvSpPr/>
          <p:nvPr/>
        </p:nvSpPr>
        <p:spPr>
          <a:xfrm rot="20700000">
            <a:off x="6205863" y="3685159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: 図形 68">
            <a:extLst>
              <a:ext uri="{FF2B5EF4-FFF2-40B4-BE49-F238E27FC236}">
                <a16:creationId xmlns:a16="http://schemas.microsoft.com/office/drawing/2014/main" id="{9CC26EA8-8C1C-495D-B4EB-8F1B20522520}"/>
              </a:ext>
            </a:extLst>
          </p:cNvPr>
          <p:cNvSpPr/>
          <p:nvPr/>
        </p:nvSpPr>
        <p:spPr>
          <a:xfrm>
            <a:off x="10929030" y="2614525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フリーフォーム: 図形 177">
            <a:extLst>
              <a:ext uri="{FF2B5EF4-FFF2-40B4-BE49-F238E27FC236}">
                <a16:creationId xmlns:a16="http://schemas.microsoft.com/office/drawing/2014/main" id="{6C695E92-A82B-4629-B476-C56311B1EBF5}"/>
              </a:ext>
            </a:extLst>
          </p:cNvPr>
          <p:cNvSpPr/>
          <p:nvPr/>
        </p:nvSpPr>
        <p:spPr>
          <a:xfrm>
            <a:off x="5773782" y="2007394"/>
            <a:ext cx="1002674" cy="1986575"/>
          </a:xfrm>
          <a:custGeom>
            <a:avLst/>
            <a:gdLst>
              <a:gd name="connsiteX0" fmla="*/ 372223 w 1002674"/>
              <a:gd name="connsiteY0" fmla="*/ 0 h 1986575"/>
              <a:gd name="connsiteX1" fmla="*/ 438898 w 1002674"/>
              <a:gd name="connsiteY1" fmla="*/ 21431 h 1986575"/>
              <a:gd name="connsiteX2" fmla="*/ 472236 w 1002674"/>
              <a:gd name="connsiteY2" fmla="*/ 21431 h 1986575"/>
              <a:gd name="connsiteX3" fmla="*/ 541292 w 1002674"/>
              <a:gd name="connsiteY3" fmla="*/ 16669 h 1986575"/>
              <a:gd name="connsiteX4" fmla="*/ 593680 w 1002674"/>
              <a:gd name="connsiteY4" fmla="*/ 19050 h 1986575"/>
              <a:gd name="connsiteX5" fmla="*/ 660355 w 1002674"/>
              <a:gd name="connsiteY5" fmla="*/ 57150 h 1986575"/>
              <a:gd name="connsiteX6" fmla="*/ 703217 w 1002674"/>
              <a:gd name="connsiteY6" fmla="*/ 90487 h 1986575"/>
              <a:gd name="connsiteX7" fmla="*/ 760367 w 1002674"/>
              <a:gd name="connsiteY7" fmla="*/ 176212 h 1986575"/>
              <a:gd name="connsiteX8" fmla="*/ 791323 w 1002674"/>
              <a:gd name="connsiteY8" fmla="*/ 219075 h 1986575"/>
              <a:gd name="connsiteX9" fmla="*/ 822280 w 1002674"/>
              <a:gd name="connsiteY9" fmla="*/ 250031 h 1986575"/>
              <a:gd name="connsiteX10" fmla="*/ 860380 w 1002674"/>
              <a:gd name="connsiteY10" fmla="*/ 309562 h 1986575"/>
              <a:gd name="connsiteX11" fmla="*/ 888955 w 1002674"/>
              <a:gd name="connsiteY11" fmla="*/ 354806 h 1986575"/>
              <a:gd name="connsiteX12" fmla="*/ 919911 w 1002674"/>
              <a:gd name="connsiteY12" fmla="*/ 438150 h 1986575"/>
              <a:gd name="connsiteX13" fmla="*/ 922292 w 1002674"/>
              <a:gd name="connsiteY13" fmla="*/ 552450 h 1986575"/>
              <a:gd name="connsiteX14" fmla="*/ 896098 w 1002674"/>
              <a:gd name="connsiteY14" fmla="*/ 659606 h 1986575"/>
              <a:gd name="connsiteX15" fmla="*/ 865142 w 1002674"/>
              <a:gd name="connsiteY15" fmla="*/ 704850 h 1986575"/>
              <a:gd name="connsiteX16" fmla="*/ 843711 w 1002674"/>
              <a:gd name="connsiteY16" fmla="*/ 742950 h 1986575"/>
              <a:gd name="connsiteX17" fmla="*/ 815136 w 1002674"/>
              <a:gd name="connsiteY17" fmla="*/ 790575 h 1986575"/>
              <a:gd name="connsiteX18" fmla="*/ 795161 w 1002674"/>
              <a:gd name="connsiteY18" fmla="*/ 796282 h 1986575"/>
              <a:gd name="connsiteX19" fmla="*/ 790284 w 1002674"/>
              <a:gd name="connsiteY19" fmla="*/ 810100 h 1986575"/>
              <a:gd name="connsiteX20" fmla="*/ 780759 w 1002674"/>
              <a:gd name="connsiteY20" fmla="*/ 924400 h 1986575"/>
              <a:gd name="connsiteX21" fmla="*/ 761709 w 1002674"/>
              <a:gd name="connsiteY21" fmla="*/ 1026793 h 1986575"/>
              <a:gd name="connsiteX22" fmla="*/ 756947 w 1002674"/>
              <a:gd name="connsiteY22" fmla="*/ 1122043 h 1986575"/>
              <a:gd name="connsiteX23" fmla="*/ 759328 w 1002674"/>
              <a:gd name="connsiteY23" fmla="*/ 1167287 h 1986575"/>
              <a:gd name="connsiteX24" fmla="*/ 759328 w 1002674"/>
              <a:gd name="connsiteY24" fmla="*/ 1241106 h 1986575"/>
              <a:gd name="connsiteX25" fmla="*/ 754684 w 1002674"/>
              <a:gd name="connsiteY25" fmla="*/ 1319138 h 1986575"/>
              <a:gd name="connsiteX26" fmla="*/ 764177 w 1002674"/>
              <a:gd name="connsiteY26" fmla="*/ 1323635 h 1986575"/>
              <a:gd name="connsiteX27" fmla="*/ 826226 w 1002674"/>
              <a:gd name="connsiteY27" fmla="*/ 1398746 h 1986575"/>
              <a:gd name="connsiteX28" fmla="*/ 904603 w 1002674"/>
              <a:gd name="connsiteY28" fmla="*/ 1542437 h 1986575"/>
              <a:gd name="connsiteX29" fmla="*/ 950323 w 1002674"/>
              <a:gd name="connsiteY29" fmla="*/ 1669800 h 1986575"/>
              <a:gd name="connsiteX30" fmla="*/ 986246 w 1002674"/>
              <a:gd name="connsiteY30" fmla="*/ 1777569 h 1986575"/>
              <a:gd name="connsiteX31" fmla="*/ 996043 w 1002674"/>
              <a:gd name="connsiteY31" fmla="*/ 1787366 h 1986575"/>
              <a:gd name="connsiteX32" fmla="*/ 999308 w 1002674"/>
              <a:gd name="connsiteY32" fmla="*/ 1875540 h 1986575"/>
              <a:gd name="connsiteX33" fmla="*/ 973183 w 1002674"/>
              <a:gd name="connsiteY33" fmla="*/ 1882072 h 1986575"/>
              <a:gd name="connsiteX34" fmla="*/ 966651 w 1002674"/>
              <a:gd name="connsiteY34" fmla="*/ 1901666 h 1986575"/>
              <a:gd name="connsiteX35" fmla="*/ 960120 w 1002674"/>
              <a:gd name="connsiteY35" fmla="*/ 1917995 h 1986575"/>
              <a:gd name="connsiteX36" fmla="*/ 940526 w 1002674"/>
              <a:gd name="connsiteY36" fmla="*/ 1931057 h 1986575"/>
              <a:gd name="connsiteX37" fmla="*/ 933994 w 1002674"/>
              <a:gd name="connsiteY37" fmla="*/ 1937589 h 1986575"/>
              <a:gd name="connsiteX38" fmla="*/ 924197 w 1002674"/>
              <a:gd name="connsiteY38" fmla="*/ 1940855 h 1986575"/>
              <a:gd name="connsiteX39" fmla="*/ 914400 w 1002674"/>
              <a:gd name="connsiteY39" fmla="*/ 1947386 h 1986575"/>
              <a:gd name="connsiteX40" fmla="*/ 881743 w 1002674"/>
              <a:gd name="connsiteY40" fmla="*/ 1957183 h 1986575"/>
              <a:gd name="connsiteX41" fmla="*/ 852351 w 1002674"/>
              <a:gd name="connsiteY41" fmla="*/ 1980043 h 1986575"/>
              <a:gd name="connsiteX42" fmla="*/ 829491 w 1002674"/>
              <a:gd name="connsiteY42" fmla="*/ 1983309 h 1986575"/>
              <a:gd name="connsiteX43" fmla="*/ 542108 w 1002674"/>
              <a:gd name="connsiteY43" fmla="*/ 1986575 h 1986575"/>
              <a:gd name="connsiteX44" fmla="*/ 483326 w 1002674"/>
              <a:gd name="connsiteY44" fmla="*/ 1980043 h 1986575"/>
              <a:gd name="connsiteX45" fmla="*/ 444137 w 1002674"/>
              <a:gd name="connsiteY45" fmla="*/ 1973512 h 1986575"/>
              <a:gd name="connsiteX46" fmla="*/ 398417 w 1002674"/>
              <a:gd name="connsiteY46" fmla="*/ 1970246 h 1986575"/>
              <a:gd name="connsiteX47" fmla="*/ 365760 w 1002674"/>
              <a:gd name="connsiteY47" fmla="*/ 1960449 h 1986575"/>
              <a:gd name="connsiteX48" fmla="*/ 320040 w 1002674"/>
              <a:gd name="connsiteY48" fmla="*/ 1950652 h 1986575"/>
              <a:gd name="connsiteX49" fmla="*/ 290648 w 1002674"/>
              <a:gd name="connsiteY49" fmla="*/ 1940855 h 1986575"/>
              <a:gd name="connsiteX50" fmla="*/ 156754 w 1002674"/>
              <a:gd name="connsiteY50" fmla="*/ 1931057 h 1986575"/>
              <a:gd name="connsiteX51" fmla="*/ 120831 w 1002674"/>
              <a:gd name="connsiteY51" fmla="*/ 1927792 h 1986575"/>
              <a:gd name="connsiteX52" fmla="*/ 94706 w 1002674"/>
              <a:gd name="connsiteY52" fmla="*/ 1917995 h 1986575"/>
              <a:gd name="connsiteX53" fmla="*/ 58783 w 1002674"/>
              <a:gd name="connsiteY53" fmla="*/ 1895135 h 1986575"/>
              <a:gd name="connsiteX54" fmla="*/ 32657 w 1002674"/>
              <a:gd name="connsiteY54" fmla="*/ 1875540 h 1986575"/>
              <a:gd name="connsiteX55" fmla="*/ 26126 w 1002674"/>
              <a:gd name="connsiteY55" fmla="*/ 1865743 h 1986575"/>
              <a:gd name="connsiteX56" fmla="*/ 0 w 1002674"/>
              <a:gd name="connsiteY56" fmla="*/ 1820023 h 1986575"/>
              <a:gd name="connsiteX57" fmla="*/ 19594 w 1002674"/>
              <a:gd name="connsiteY57" fmla="*/ 1764506 h 1986575"/>
              <a:gd name="connsiteX58" fmla="*/ 48986 w 1002674"/>
              <a:gd name="connsiteY58" fmla="*/ 1702457 h 1986575"/>
              <a:gd name="connsiteX59" fmla="*/ 88174 w 1002674"/>
              <a:gd name="connsiteY59" fmla="*/ 1630612 h 1986575"/>
              <a:gd name="connsiteX60" fmla="*/ 140426 w 1002674"/>
              <a:gd name="connsiteY60" fmla="*/ 1562032 h 1986575"/>
              <a:gd name="connsiteX61" fmla="*/ 192677 w 1002674"/>
              <a:gd name="connsiteY61" fmla="*/ 1493452 h 1986575"/>
              <a:gd name="connsiteX62" fmla="*/ 235131 w 1002674"/>
              <a:gd name="connsiteY62" fmla="*/ 1431403 h 1986575"/>
              <a:gd name="connsiteX63" fmla="*/ 251460 w 1002674"/>
              <a:gd name="connsiteY63" fmla="*/ 1398746 h 1986575"/>
              <a:gd name="connsiteX64" fmla="*/ 313508 w 1002674"/>
              <a:gd name="connsiteY64" fmla="*/ 1297509 h 1986575"/>
              <a:gd name="connsiteX65" fmla="*/ 329375 w 1002674"/>
              <a:gd name="connsiteY65" fmla="*/ 1289109 h 1986575"/>
              <a:gd name="connsiteX66" fmla="*/ 330703 w 1002674"/>
              <a:gd name="connsiteY66" fmla="*/ 1286350 h 1986575"/>
              <a:gd name="connsiteX67" fmla="*/ 354515 w 1002674"/>
              <a:gd name="connsiteY67" fmla="*/ 1124425 h 1986575"/>
              <a:gd name="connsiteX68" fmla="*/ 356897 w 1002674"/>
              <a:gd name="connsiteY68" fmla="*/ 1045843 h 1986575"/>
              <a:gd name="connsiteX69" fmla="*/ 344990 w 1002674"/>
              <a:gd name="connsiteY69" fmla="*/ 900587 h 1986575"/>
              <a:gd name="connsiteX70" fmla="*/ 318797 w 1002674"/>
              <a:gd name="connsiteY70" fmla="*/ 795812 h 1986575"/>
              <a:gd name="connsiteX71" fmla="*/ 314877 w 1002674"/>
              <a:gd name="connsiteY71" fmla="*/ 759226 h 1986575"/>
              <a:gd name="connsiteX72" fmla="*/ 298405 w 1002674"/>
              <a:gd name="connsiteY72" fmla="*/ 726281 h 1986575"/>
              <a:gd name="connsiteX73" fmla="*/ 272211 w 1002674"/>
              <a:gd name="connsiteY73" fmla="*/ 631031 h 1986575"/>
              <a:gd name="connsiteX74" fmla="*/ 250780 w 1002674"/>
              <a:gd name="connsiteY74" fmla="*/ 519112 h 1986575"/>
              <a:gd name="connsiteX75" fmla="*/ 234111 w 1002674"/>
              <a:gd name="connsiteY75" fmla="*/ 426244 h 1986575"/>
              <a:gd name="connsiteX76" fmla="*/ 212680 w 1002674"/>
              <a:gd name="connsiteY76" fmla="*/ 328612 h 1986575"/>
              <a:gd name="connsiteX77" fmla="*/ 210298 w 1002674"/>
              <a:gd name="connsiteY77" fmla="*/ 254794 h 1986575"/>
              <a:gd name="connsiteX78" fmla="*/ 217442 w 1002674"/>
              <a:gd name="connsiteY78" fmla="*/ 135731 h 1986575"/>
              <a:gd name="connsiteX79" fmla="*/ 229348 w 1002674"/>
              <a:gd name="connsiteY79" fmla="*/ 64294 h 1986575"/>
              <a:gd name="connsiteX80" fmla="*/ 250780 w 1002674"/>
              <a:gd name="connsiteY80" fmla="*/ 35719 h 1986575"/>
              <a:gd name="connsiteX81" fmla="*/ 269830 w 1002674"/>
              <a:gd name="connsiteY81" fmla="*/ 16669 h 1986575"/>
              <a:gd name="connsiteX82" fmla="*/ 307930 w 1002674"/>
              <a:gd name="connsiteY82" fmla="*/ 4762 h 19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002674" h="1986575">
                <a:moveTo>
                  <a:pt x="372223" y="0"/>
                </a:moveTo>
                <a:lnTo>
                  <a:pt x="438898" y="21431"/>
                </a:lnTo>
                <a:lnTo>
                  <a:pt x="472236" y="21431"/>
                </a:lnTo>
                <a:lnTo>
                  <a:pt x="541292" y="16669"/>
                </a:lnTo>
                <a:lnTo>
                  <a:pt x="593680" y="19050"/>
                </a:lnTo>
                <a:lnTo>
                  <a:pt x="660355" y="57150"/>
                </a:lnTo>
                <a:lnTo>
                  <a:pt x="703217" y="90487"/>
                </a:lnTo>
                <a:lnTo>
                  <a:pt x="760367" y="176212"/>
                </a:lnTo>
                <a:lnTo>
                  <a:pt x="791323" y="219075"/>
                </a:lnTo>
                <a:lnTo>
                  <a:pt x="822280" y="250031"/>
                </a:lnTo>
                <a:lnTo>
                  <a:pt x="860380" y="309562"/>
                </a:lnTo>
                <a:lnTo>
                  <a:pt x="888955" y="354806"/>
                </a:lnTo>
                <a:lnTo>
                  <a:pt x="919911" y="438150"/>
                </a:lnTo>
                <a:cubicBezTo>
                  <a:pt x="920705" y="476250"/>
                  <a:pt x="921498" y="514350"/>
                  <a:pt x="922292" y="552450"/>
                </a:cubicBezTo>
                <a:lnTo>
                  <a:pt x="896098" y="659606"/>
                </a:lnTo>
                <a:lnTo>
                  <a:pt x="865142" y="704850"/>
                </a:lnTo>
                <a:lnTo>
                  <a:pt x="843711" y="742950"/>
                </a:lnTo>
                <a:lnTo>
                  <a:pt x="815136" y="790575"/>
                </a:lnTo>
                <a:lnTo>
                  <a:pt x="795161" y="796282"/>
                </a:lnTo>
                <a:lnTo>
                  <a:pt x="790284" y="810100"/>
                </a:lnTo>
                <a:lnTo>
                  <a:pt x="780759" y="924400"/>
                </a:lnTo>
                <a:lnTo>
                  <a:pt x="761709" y="1026793"/>
                </a:lnTo>
                <a:lnTo>
                  <a:pt x="756947" y="1122043"/>
                </a:lnTo>
                <a:lnTo>
                  <a:pt x="759328" y="1167287"/>
                </a:lnTo>
                <a:lnTo>
                  <a:pt x="759328" y="1241106"/>
                </a:lnTo>
                <a:lnTo>
                  <a:pt x="754684" y="1319138"/>
                </a:lnTo>
                <a:lnTo>
                  <a:pt x="764177" y="1323635"/>
                </a:lnTo>
                <a:lnTo>
                  <a:pt x="826226" y="1398746"/>
                </a:lnTo>
                <a:lnTo>
                  <a:pt x="904603" y="1542437"/>
                </a:lnTo>
                <a:lnTo>
                  <a:pt x="950323" y="1669800"/>
                </a:lnTo>
                <a:lnTo>
                  <a:pt x="986246" y="1777569"/>
                </a:lnTo>
                <a:cubicBezTo>
                  <a:pt x="986246" y="1777569"/>
                  <a:pt x="994807" y="1782916"/>
                  <a:pt x="996043" y="1787366"/>
                </a:cubicBezTo>
                <a:cubicBezTo>
                  <a:pt x="1006372" y="1824553"/>
                  <a:pt x="1002298" y="1839663"/>
                  <a:pt x="999308" y="1875540"/>
                </a:cubicBezTo>
                <a:lnTo>
                  <a:pt x="973183" y="1882072"/>
                </a:lnTo>
                <a:cubicBezTo>
                  <a:pt x="965820" y="1896796"/>
                  <a:pt x="974361" y="1878536"/>
                  <a:pt x="966651" y="1901666"/>
                </a:cubicBezTo>
                <a:cubicBezTo>
                  <a:pt x="964797" y="1907227"/>
                  <a:pt x="962297" y="1912552"/>
                  <a:pt x="960120" y="1917995"/>
                </a:cubicBezTo>
                <a:cubicBezTo>
                  <a:pt x="953589" y="1922349"/>
                  <a:pt x="946806" y="1926347"/>
                  <a:pt x="940526" y="1931057"/>
                </a:cubicBezTo>
                <a:cubicBezTo>
                  <a:pt x="938063" y="1932904"/>
                  <a:pt x="936634" y="1936005"/>
                  <a:pt x="933994" y="1937589"/>
                </a:cubicBezTo>
                <a:cubicBezTo>
                  <a:pt x="931042" y="1939360"/>
                  <a:pt x="927276" y="1939316"/>
                  <a:pt x="924197" y="1940855"/>
                </a:cubicBezTo>
                <a:cubicBezTo>
                  <a:pt x="920687" y="1942610"/>
                  <a:pt x="917666" y="1945209"/>
                  <a:pt x="914400" y="1947386"/>
                </a:cubicBezTo>
                <a:cubicBezTo>
                  <a:pt x="903093" y="1949648"/>
                  <a:pt x="891851" y="1950865"/>
                  <a:pt x="881743" y="1957183"/>
                </a:cubicBezTo>
                <a:cubicBezTo>
                  <a:pt x="858630" y="1971629"/>
                  <a:pt x="888988" y="1965952"/>
                  <a:pt x="852351" y="1980043"/>
                </a:cubicBezTo>
                <a:cubicBezTo>
                  <a:pt x="845167" y="1982806"/>
                  <a:pt x="837187" y="1983147"/>
                  <a:pt x="829491" y="1983309"/>
                </a:cubicBezTo>
                <a:lnTo>
                  <a:pt x="542108" y="1986575"/>
                </a:lnTo>
                <a:cubicBezTo>
                  <a:pt x="522514" y="1984398"/>
                  <a:pt x="502875" y="1982593"/>
                  <a:pt x="483326" y="1980043"/>
                </a:cubicBezTo>
                <a:cubicBezTo>
                  <a:pt x="439918" y="1974381"/>
                  <a:pt x="499577" y="1978792"/>
                  <a:pt x="444137" y="1973512"/>
                </a:cubicBezTo>
                <a:cubicBezTo>
                  <a:pt x="428927" y="1972064"/>
                  <a:pt x="413488" y="1972758"/>
                  <a:pt x="398417" y="1970246"/>
                </a:cubicBezTo>
                <a:cubicBezTo>
                  <a:pt x="387207" y="1968378"/>
                  <a:pt x="376751" y="1963341"/>
                  <a:pt x="365760" y="1960449"/>
                </a:cubicBezTo>
                <a:cubicBezTo>
                  <a:pt x="353491" y="1957220"/>
                  <a:pt x="333743" y="1953392"/>
                  <a:pt x="320040" y="1950652"/>
                </a:cubicBezTo>
                <a:cubicBezTo>
                  <a:pt x="309913" y="1948627"/>
                  <a:pt x="300445" y="1944121"/>
                  <a:pt x="290648" y="1940855"/>
                </a:cubicBezTo>
                <a:cubicBezTo>
                  <a:pt x="215576" y="1933347"/>
                  <a:pt x="296006" y="1941003"/>
                  <a:pt x="156754" y="1931057"/>
                </a:cubicBezTo>
                <a:cubicBezTo>
                  <a:pt x="144761" y="1930200"/>
                  <a:pt x="132597" y="1930269"/>
                  <a:pt x="120831" y="1927792"/>
                </a:cubicBezTo>
                <a:cubicBezTo>
                  <a:pt x="111730" y="1925876"/>
                  <a:pt x="103227" y="1921723"/>
                  <a:pt x="94706" y="1917995"/>
                </a:cubicBezTo>
                <a:cubicBezTo>
                  <a:pt x="67811" y="1906228"/>
                  <a:pt x="73870" y="1910222"/>
                  <a:pt x="58783" y="1895135"/>
                </a:cubicBezTo>
                <a:cubicBezTo>
                  <a:pt x="51085" y="1887437"/>
                  <a:pt x="40748" y="1882822"/>
                  <a:pt x="32657" y="1875540"/>
                </a:cubicBezTo>
                <a:cubicBezTo>
                  <a:pt x="29740" y="1872914"/>
                  <a:pt x="28407" y="1868937"/>
                  <a:pt x="26126" y="1865743"/>
                </a:cubicBezTo>
                <a:cubicBezTo>
                  <a:pt x="7124" y="1839141"/>
                  <a:pt x="23014" y="1866053"/>
                  <a:pt x="0" y="1820023"/>
                </a:cubicBezTo>
                <a:lnTo>
                  <a:pt x="19594" y="1764506"/>
                </a:lnTo>
                <a:lnTo>
                  <a:pt x="48986" y="1702457"/>
                </a:lnTo>
                <a:lnTo>
                  <a:pt x="88174" y="1630612"/>
                </a:lnTo>
                <a:lnTo>
                  <a:pt x="140426" y="1562032"/>
                </a:lnTo>
                <a:lnTo>
                  <a:pt x="192677" y="1493452"/>
                </a:lnTo>
                <a:lnTo>
                  <a:pt x="235131" y="1431403"/>
                </a:lnTo>
                <a:lnTo>
                  <a:pt x="251460" y="1398746"/>
                </a:lnTo>
                <a:lnTo>
                  <a:pt x="313508" y="1297509"/>
                </a:lnTo>
                <a:lnTo>
                  <a:pt x="329375" y="1289109"/>
                </a:lnTo>
                <a:lnTo>
                  <a:pt x="330703" y="1286350"/>
                </a:lnTo>
                <a:lnTo>
                  <a:pt x="354515" y="1124425"/>
                </a:lnTo>
                <a:lnTo>
                  <a:pt x="356897" y="1045843"/>
                </a:lnTo>
                <a:lnTo>
                  <a:pt x="344990" y="900587"/>
                </a:lnTo>
                <a:lnTo>
                  <a:pt x="318797" y="795812"/>
                </a:lnTo>
                <a:lnTo>
                  <a:pt x="314877" y="759226"/>
                </a:lnTo>
                <a:lnTo>
                  <a:pt x="298405" y="726281"/>
                </a:lnTo>
                <a:lnTo>
                  <a:pt x="272211" y="631031"/>
                </a:lnTo>
                <a:lnTo>
                  <a:pt x="250780" y="519112"/>
                </a:lnTo>
                <a:lnTo>
                  <a:pt x="234111" y="426244"/>
                </a:lnTo>
                <a:lnTo>
                  <a:pt x="212680" y="328612"/>
                </a:lnTo>
                <a:lnTo>
                  <a:pt x="210298" y="254794"/>
                </a:lnTo>
                <a:lnTo>
                  <a:pt x="217442" y="135731"/>
                </a:lnTo>
                <a:lnTo>
                  <a:pt x="229348" y="64294"/>
                </a:lnTo>
                <a:lnTo>
                  <a:pt x="250780" y="35719"/>
                </a:lnTo>
                <a:lnTo>
                  <a:pt x="269830" y="16669"/>
                </a:lnTo>
                <a:lnTo>
                  <a:pt x="307930" y="4762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: 図形 69">
            <a:extLst>
              <a:ext uri="{FF2B5EF4-FFF2-40B4-BE49-F238E27FC236}">
                <a16:creationId xmlns:a16="http://schemas.microsoft.com/office/drawing/2014/main" id="{926DDCDB-4295-4CA8-B3A4-7F2B5DACDCC0}"/>
              </a:ext>
            </a:extLst>
          </p:cNvPr>
          <p:cNvSpPr/>
          <p:nvPr/>
        </p:nvSpPr>
        <p:spPr>
          <a:xfrm>
            <a:off x="11039310" y="2384776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: 図形 83">
            <a:extLst>
              <a:ext uri="{FF2B5EF4-FFF2-40B4-BE49-F238E27FC236}">
                <a16:creationId xmlns:a16="http://schemas.microsoft.com/office/drawing/2014/main" id="{50312E97-8AF0-4E79-A359-0D8326EA6FF1}"/>
              </a:ext>
            </a:extLst>
          </p:cNvPr>
          <p:cNvSpPr/>
          <p:nvPr/>
        </p:nvSpPr>
        <p:spPr>
          <a:xfrm>
            <a:off x="5620215" y="1199871"/>
            <a:ext cx="816269" cy="1071219"/>
          </a:xfrm>
          <a:custGeom>
            <a:avLst/>
            <a:gdLst>
              <a:gd name="connsiteX0" fmla="*/ 379141 w 816269"/>
              <a:gd name="connsiteY0" fmla="*/ 209643 h 1071219"/>
              <a:gd name="connsiteX1" fmla="*/ 361299 w 816269"/>
              <a:gd name="connsiteY1" fmla="*/ 321155 h 1071219"/>
              <a:gd name="connsiteX2" fmla="*/ 352378 w 816269"/>
              <a:gd name="connsiteY2" fmla="*/ 405905 h 1071219"/>
              <a:gd name="connsiteX3" fmla="*/ 338997 w 816269"/>
              <a:gd name="connsiteY3" fmla="*/ 517417 h 1071219"/>
              <a:gd name="connsiteX4" fmla="*/ 294392 w 816269"/>
              <a:gd name="connsiteY4" fmla="*/ 562022 h 1071219"/>
              <a:gd name="connsiteX5" fmla="*/ 258708 w 816269"/>
              <a:gd name="connsiteY5" fmla="*/ 628929 h 1071219"/>
              <a:gd name="connsiteX6" fmla="*/ 240866 w 816269"/>
              <a:gd name="connsiteY6" fmla="*/ 664613 h 1071219"/>
              <a:gd name="connsiteX7" fmla="*/ 147196 w 816269"/>
              <a:gd name="connsiteY7" fmla="*/ 785046 h 1071219"/>
              <a:gd name="connsiteX8" fmla="*/ 0 w 816269"/>
              <a:gd name="connsiteY8" fmla="*/ 905479 h 1071219"/>
              <a:gd name="connsiteX9" fmla="*/ 102591 w 816269"/>
              <a:gd name="connsiteY9" fmla="*/ 865335 h 1071219"/>
              <a:gd name="connsiteX10" fmla="*/ 160577 w 816269"/>
              <a:gd name="connsiteY10" fmla="*/ 829651 h 1071219"/>
              <a:gd name="connsiteX11" fmla="*/ 196261 w 816269"/>
              <a:gd name="connsiteY11" fmla="*/ 811809 h 1071219"/>
              <a:gd name="connsiteX12" fmla="*/ 214103 w 816269"/>
              <a:gd name="connsiteY12" fmla="*/ 798428 h 1071219"/>
              <a:gd name="connsiteX13" fmla="*/ 240866 w 816269"/>
              <a:gd name="connsiteY13" fmla="*/ 762744 h 1071219"/>
              <a:gd name="connsiteX14" fmla="*/ 223024 w 816269"/>
              <a:gd name="connsiteY14" fmla="*/ 807349 h 1071219"/>
              <a:gd name="connsiteX15" fmla="*/ 156117 w 816269"/>
              <a:gd name="connsiteY15" fmla="*/ 927782 h 1071219"/>
              <a:gd name="connsiteX16" fmla="*/ 93670 w 816269"/>
              <a:gd name="connsiteY16" fmla="*/ 999149 h 1071219"/>
              <a:gd name="connsiteX17" fmla="*/ 191801 w 816269"/>
              <a:gd name="connsiteY17" fmla="*/ 918861 h 1071219"/>
              <a:gd name="connsiteX18" fmla="*/ 245326 w 816269"/>
              <a:gd name="connsiteY18" fmla="*/ 856414 h 1071219"/>
              <a:gd name="connsiteX19" fmla="*/ 263168 w 816269"/>
              <a:gd name="connsiteY19" fmla="*/ 851953 h 1071219"/>
              <a:gd name="connsiteX20" fmla="*/ 298852 w 816269"/>
              <a:gd name="connsiteY20" fmla="*/ 816269 h 1071219"/>
              <a:gd name="connsiteX21" fmla="*/ 223024 w 816269"/>
              <a:gd name="connsiteY21" fmla="*/ 1030373 h 1071219"/>
              <a:gd name="connsiteX22" fmla="*/ 209643 w 816269"/>
              <a:gd name="connsiteY22" fmla="*/ 1048215 h 1071219"/>
              <a:gd name="connsiteX23" fmla="*/ 196261 w 816269"/>
              <a:gd name="connsiteY23" fmla="*/ 1070517 h 1071219"/>
              <a:gd name="connsiteX24" fmla="*/ 352378 w 816269"/>
              <a:gd name="connsiteY24" fmla="*/ 918861 h 1071219"/>
              <a:gd name="connsiteX25" fmla="*/ 370220 w 816269"/>
              <a:gd name="connsiteY25" fmla="*/ 901019 h 1071219"/>
              <a:gd name="connsiteX26" fmla="*/ 401444 w 816269"/>
              <a:gd name="connsiteY26" fmla="*/ 851953 h 1071219"/>
              <a:gd name="connsiteX27" fmla="*/ 414825 w 816269"/>
              <a:gd name="connsiteY27" fmla="*/ 843032 h 1071219"/>
              <a:gd name="connsiteX28" fmla="*/ 356839 w 816269"/>
              <a:gd name="connsiteY28" fmla="*/ 1039294 h 1071219"/>
              <a:gd name="connsiteX29" fmla="*/ 383602 w 816269"/>
              <a:gd name="connsiteY29" fmla="*/ 972387 h 1071219"/>
              <a:gd name="connsiteX30" fmla="*/ 396983 w 816269"/>
              <a:gd name="connsiteY30" fmla="*/ 959005 h 1071219"/>
              <a:gd name="connsiteX31" fmla="*/ 410365 w 816269"/>
              <a:gd name="connsiteY31" fmla="*/ 950084 h 1071219"/>
              <a:gd name="connsiteX32" fmla="*/ 423746 w 816269"/>
              <a:gd name="connsiteY32" fmla="*/ 936703 h 1071219"/>
              <a:gd name="connsiteX33" fmla="*/ 459430 w 816269"/>
              <a:gd name="connsiteY33" fmla="*/ 918861 h 1071219"/>
              <a:gd name="connsiteX34" fmla="*/ 517416 w 816269"/>
              <a:gd name="connsiteY34" fmla="*/ 771665 h 1071219"/>
              <a:gd name="connsiteX35" fmla="*/ 597705 w 816269"/>
              <a:gd name="connsiteY35" fmla="*/ 691376 h 1071219"/>
              <a:gd name="connsiteX36" fmla="*/ 642310 w 816269"/>
              <a:gd name="connsiteY36" fmla="*/ 593245 h 1071219"/>
              <a:gd name="connsiteX37" fmla="*/ 691375 w 816269"/>
              <a:gd name="connsiteY37" fmla="*/ 535259 h 1071219"/>
              <a:gd name="connsiteX38" fmla="*/ 749362 w 816269"/>
              <a:gd name="connsiteY38" fmla="*/ 432668 h 1071219"/>
              <a:gd name="connsiteX39" fmla="*/ 789506 w 816269"/>
              <a:gd name="connsiteY39" fmla="*/ 312234 h 1071219"/>
              <a:gd name="connsiteX40" fmla="*/ 816269 w 816269"/>
              <a:gd name="connsiteY40" fmla="*/ 254248 h 1071219"/>
              <a:gd name="connsiteX41" fmla="*/ 816269 w 816269"/>
              <a:gd name="connsiteY41" fmla="*/ 89210 h 1071219"/>
              <a:gd name="connsiteX42" fmla="*/ 762743 w 816269"/>
              <a:gd name="connsiteY42" fmla="*/ 17842 h 1071219"/>
              <a:gd name="connsiteX43" fmla="*/ 740441 w 816269"/>
              <a:gd name="connsiteY43" fmla="*/ 4461 h 1071219"/>
              <a:gd name="connsiteX44" fmla="*/ 651231 w 816269"/>
              <a:gd name="connsiteY44" fmla="*/ 0 h 1071219"/>
              <a:gd name="connsiteX45" fmla="*/ 570942 w 816269"/>
              <a:gd name="connsiteY45" fmla="*/ 13382 h 1071219"/>
              <a:gd name="connsiteX46" fmla="*/ 486193 w 816269"/>
              <a:gd name="connsiteY46" fmla="*/ 66908 h 1071219"/>
              <a:gd name="connsiteX47" fmla="*/ 428206 w 816269"/>
              <a:gd name="connsiteY47" fmla="*/ 107052 h 1071219"/>
              <a:gd name="connsiteX48" fmla="*/ 379141 w 816269"/>
              <a:gd name="connsiteY48" fmla="*/ 209643 h 10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16269" h="1071219">
                <a:moveTo>
                  <a:pt x="379141" y="209643"/>
                </a:moveTo>
                <a:lnTo>
                  <a:pt x="361299" y="321155"/>
                </a:lnTo>
                <a:lnTo>
                  <a:pt x="352378" y="405905"/>
                </a:lnTo>
                <a:lnTo>
                  <a:pt x="338997" y="517417"/>
                </a:lnTo>
                <a:cubicBezTo>
                  <a:pt x="296367" y="555310"/>
                  <a:pt x="306858" y="537087"/>
                  <a:pt x="294392" y="562022"/>
                </a:cubicBezTo>
                <a:lnTo>
                  <a:pt x="258708" y="628929"/>
                </a:lnTo>
                <a:lnTo>
                  <a:pt x="240866" y="664613"/>
                </a:lnTo>
                <a:lnTo>
                  <a:pt x="147196" y="785046"/>
                </a:lnTo>
                <a:lnTo>
                  <a:pt x="0" y="905479"/>
                </a:lnTo>
                <a:lnTo>
                  <a:pt x="102591" y="865335"/>
                </a:lnTo>
                <a:cubicBezTo>
                  <a:pt x="121920" y="853440"/>
                  <a:pt x="140872" y="840911"/>
                  <a:pt x="160577" y="829651"/>
                </a:cubicBezTo>
                <a:cubicBezTo>
                  <a:pt x="172123" y="823053"/>
                  <a:pt x="184774" y="818510"/>
                  <a:pt x="196261" y="811809"/>
                </a:cubicBezTo>
                <a:cubicBezTo>
                  <a:pt x="202682" y="808063"/>
                  <a:pt x="209102" y="803929"/>
                  <a:pt x="214103" y="798428"/>
                </a:cubicBezTo>
                <a:cubicBezTo>
                  <a:pt x="224105" y="787426"/>
                  <a:pt x="230353" y="752231"/>
                  <a:pt x="240866" y="762744"/>
                </a:cubicBezTo>
                <a:cubicBezTo>
                  <a:pt x="252189" y="774067"/>
                  <a:pt x="230339" y="793104"/>
                  <a:pt x="223024" y="807349"/>
                </a:cubicBezTo>
                <a:cubicBezTo>
                  <a:pt x="202046" y="848201"/>
                  <a:pt x="186358" y="893221"/>
                  <a:pt x="156117" y="927782"/>
                </a:cubicBezTo>
                <a:cubicBezTo>
                  <a:pt x="135301" y="951571"/>
                  <a:pt x="69205" y="1019166"/>
                  <a:pt x="93670" y="999149"/>
                </a:cubicBezTo>
                <a:lnTo>
                  <a:pt x="191801" y="918861"/>
                </a:lnTo>
                <a:cubicBezTo>
                  <a:pt x="203696" y="899036"/>
                  <a:pt x="223548" y="861859"/>
                  <a:pt x="245326" y="856414"/>
                </a:cubicBezTo>
                <a:lnTo>
                  <a:pt x="263168" y="851953"/>
                </a:lnTo>
                <a:cubicBezTo>
                  <a:pt x="275063" y="840058"/>
                  <a:pt x="302151" y="799774"/>
                  <a:pt x="298852" y="816269"/>
                </a:cubicBezTo>
                <a:cubicBezTo>
                  <a:pt x="283517" y="892947"/>
                  <a:pt x="274439" y="961817"/>
                  <a:pt x="223024" y="1030373"/>
                </a:cubicBezTo>
                <a:cubicBezTo>
                  <a:pt x="218564" y="1036320"/>
                  <a:pt x="213767" y="1042030"/>
                  <a:pt x="209643" y="1048215"/>
                </a:cubicBezTo>
                <a:cubicBezTo>
                  <a:pt x="204834" y="1055429"/>
                  <a:pt x="188947" y="1075172"/>
                  <a:pt x="196261" y="1070517"/>
                </a:cubicBezTo>
                <a:cubicBezTo>
                  <a:pt x="241395" y="1041795"/>
                  <a:pt x="324965" y="947371"/>
                  <a:pt x="352378" y="918861"/>
                </a:cubicBezTo>
                <a:cubicBezTo>
                  <a:pt x="358208" y="912798"/>
                  <a:pt x="370220" y="901019"/>
                  <a:pt x="370220" y="901019"/>
                </a:cubicBezTo>
                <a:cubicBezTo>
                  <a:pt x="383548" y="869922"/>
                  <a:pt x="378096" y="871966"/>
                  <a:pt x="401444" y="851953"/>
                </a:cubicBezTo>
                <a:cubicBezTo>
                  <a:pt x="405514" y="848464"/>
                  <a:pt x="414825" y="843032"/>
                  <a:pt x="414825" y="843032"/>
                </a:cubicBezTo>
                <a:lnTo>
                  <a:pt x="356839" y="1039294"/>
                </a:lnTo>
                <a:cubicBezTo>
                  <a:pt x="365063" y="1014623"/>
                  <a:pt x="367473" y="991742"/>
                  <a:pt x="383602" y="972387"/>
                </a:cubicBezTo>
                <a:cubicBezTo>
                  <a:pt x="387640" y="967541"/>
                  <a:pt x="392137" y="963043"/>
                  <a:pt x="396983" y="959005"/>
                </a:cubicBezTo>
                <a:cubicBezTo>
                  <a:pt x="401101" y="955573"/>
                  <a:pt x="406247" y="953516"/>
                  <a:pt x="410365" y="950084"/>
                </a:cubicBezTo>
                <a:cubicBezTo>
                  <a:pt x="415211" y="946046"/>
                  <a:pt x="418232" y="939766"/>
                  <a:pt x="423746" y="936703"/>
                </a:cubicBezTo>
                <a:cubicBezTo>
                  <a:pt x="469874" y="911076"/>
                  <a:pt x="436983" y="941308"/>
                  <a:pt x="459430" y="918861"/>
                </a:cubicBezTo>
                <a:lnTo>
                  <a:pt x="517416" y="771665"/>
                </a:lnTo>
                <a:lnTo>
                  <a:pt x="597705" y="691376"/>
                </a:lnTo>
                <a:lnTo>
                  <a:pt x="642310" y="593245"/>
                </a:lnTo>
                <a:lnTo>
                  <a:pt x="691375" y="535259"/>
                </a:lnTo>
                <a:lnTo>
                  <a:pt x="749362" y="432668"/>
                </a:lnTo>
                <a:lnTo>
                  <a:pt x="789506" y="312234"/>
                </a:lnTo>
                <a:lnTo>
                  <a:pt x="816269" y="254248"/>
                </a:lnTo>
                <a:lnTo>
                  <a:pt x="816269" y="89210"/>
                </a:lnTo>
                <a:lnTo>
                  <a:pt x="762743" y="17842"/>
                </a:lnTo>
                <a:lnTo>
                  <a:pt x="740441" y="4461"/>
                </a:lnTo>
                <a:lnTo>
                  <a:pt x="651231" y="0"/>
                </a:lnTo>
                <a:lnTo>
                  <a:pt x="570942" y="13382"/>
                </a:lnTo>
                <a:lnTo>
                  <a:pt x="486193" y="66908"/>
                </a:lnTo>
                <a:lnTo>
                  <a:pt x="428206" y="107052"/>
                </a:lnTo>
                <a:lnTo>
                  <a:pt x="379141" y="20964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: 図形 70">
            <a:extLst>
              <a:ext uri="{FF2B5EF4-FFF2-40B4-BE49-F238E27FC236}">
                <a16:creationId xmlns:a16="http://schemas.microsoft.com/office/drawing/2014/main" id="{E431903F-9A84-4DB1-A060-9F3F0B82220C}"/>
              </a:ext>
            </a:extLst>
          </p:cNvPr>
          <p:cNvSpPr/>
          <p:nvPr/>
        </p:nvSpPr>
        <p:spPr>
          <a:xfrm>
            <a:off x="10970384" y="1667960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: 図形 75">
            <a:extLst>
              <a:ext uri="{FF2B5EF4-FFF2-40B4-BE49-F238E27FC236}">
                <a16:creationId xmlns:a16="http://schemas.microsoft.com/office/drawing/2014/main" id="{011145CA-0BD2-41AD-AD8C-14737BC2509F}"/>
              </a:ext>
            </a:extLst>
          </p:cNvPr>
          <p:cNvSpPr/>
          <p:nvPr/>
        </p:nvSpPr>
        <p:spPr>
          <a:xfrm>
            <a:off x="10375124" y="50095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: 図形 76">
            <a:extLst>
              <a:ext uri="{FF2B5EF4-FFF2-40B4-BE49-F238E27FC236}">
                <a16:creationId xmlns:a16="http://schemas.microsoft.com/office/drawing/2014/main" id="{56220677-A45B-48A3-8767-797F2B2A2455}"/>
              </a:ext>
            </a:extLst>
          </p:cNvPr>
          <p:cNvSpPr/>
          <p:nvPr/>
        </p:nvSpPr>
        <p:spPr>
          <a:xfrm>
            <a:off x="10402257" y="758280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3C977D24-4C47-42E9-9E0D-E634176555D0}"/>
              </a:ext>
            </a:extLst>
          </p:cNvPr>
          <p:cNvSpPr/>
          <p:nvPr/>
        </p:nvSpPr>
        <p:spPr>
          <a:xfrm flipH="1">
            <a:off x="6001094" y="1022408"/>
            <a:ext cx="779355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F71E2453-DA77-427F-9521-EEFFB98396D8}"/>
              </a:ext>
            </a:extLst>
          </p:cNvPr>
          <p:cNvSpPr/>
          <p:nvPr/>
        </p:nvSpPr>
        <p:spPr>
          <a:xfrm>
            <a:off x="6328347" y="1998689"/>
            <a:ext cx="230245" cy="211661"/>
          </a:xfrm>
          <a:custGeom>
            <a:avLst/>
            <a:gdLst>
              <a:gd name="connsiteX0" fmla="*/ 99934 w 194872"/>
              <a:gd name="connsiteY0" fmla="*/ 0 h 177383"/>
              <a:gd name="connsiteX1" fmla="*/ 32478 w 194872"/>
              <a:gd name="connsiteY1" fmla="*/ 4996 h 177383"/>
              <a:gd name="connsiteX2" fmla="*/ 0 w 194872"/>
              <a:gd name="connsiteY2" fmla="*/ 19986 h 177383"/>
              <a:gd name="connsiteX3" fmla="*/ 62459 w 194872"/>
              <a:gd name="connsiteY3" fmla="*/ 99934 h 177383"/>
              <a:gd name="connsiteX4" fmla="*/ 162393 w 194872"/>
              <a:gd name="connsiteY4" fmla="*/ 164891 h 177383"/>
              <a:gd name="connsiteX5" fmla="*/ 194872 w 194872"/>
              <a:gd name="connsiteY5" fmla="*/ 177383 h 177383"/>
              <a:gd name="connsiteX6" fmla="*/ 182380 w 194872"/>
              <a:gd name="connsiteY6" fmla="*/ 107429 h 177383"/>
              <a:gd name="connsiteX7" fmla="*/ 132413 w 194872"/>
              <a:gd name="connsiteY7" fmla="*/ 42472 h 177383"/>
              <a:gd name="connsiteX8" fmla="*/ 99934 w 194872"/>
              <a:gd name="connsiteY8" fmla="*/ 0 h 17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872" h="177383">
                <a:moveTo>
                  <a:pt x="99934" y="0"/>
                </a:moveTo>
                <a:lnTo>
                  <a:pt x="32478" y="4996"/>
                </a:lnTo>
                <a:lnTo>
                  <a:pt x="0" y="19986"/>
                </a:lnTo>
                <a:lnTo>
                  <a:pt x="62459" y="99934"/>
                </a:lnTo>
                <a:lnTo>
                  <a:pt x="162393" y="164891"/>
                </a:lnTo>
                <a:lnTo>
                  <a:pt x="194872" y="177383"/>
                </a:lnTo>
                <a:lnTo>
                  <a:pt x="182380" y="107429"/>
                </a:lnTo>
                <a:lnTo>
                  <a:pt x="132413" y="42472"/>
                </a:lnTo>
                <a:lnTo>
                  <a:pt x="99934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: 図形 77">
            <a:extLst>
              <a:ext uri="{FF2B5EF4-FFF2-40B4-BE49-F238E27FC236}">
                <a16:creationId xmlns:a16="http://schemas.microsoft.com/office/drawing/2014/main" id="{B58AEDAB-9EBA-4A71-8D3C-BD3EEB9F1A6D}"/>
              </a:ext>
            </a:extLst>
          </p:cNvPr>
          <p:cNvSpPr/>
          <p:nvPr/>
        </p:nvSpPr>
        <p:spPr>
          <a:xfrm rot="900000">
            <a:off x="10359524" y="86979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: 図形 82">
            <a:extLst>
              <a:ext uri="{FF2B5EF4-FFF2-40B4-BE49-F238E27FC236}">
                <a16:creationId xmlns:a16="http://schemas.microsoft.com/office/drawing/2014/main" id="{B4AF45A0-6D85-41DD-AF38-DA0CFBF533B8}"/>
              </a:ext>
            </a:extLst>
          </p:cNvPr>
          <p:cNvSpPr/>
          <p:nvPr/>
        </p:nvSpPr>
        <p:spPr>
          <a:xfrm rot="1156974" flipH="1">
            <a:off x="5389469" y="3349372"/>
            <a:ext cx="374734" cy="448071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: 図形 88">
            <a:extLst>
              <a:ext uri="{FF2B5EF4-FFF2-40B4-BE49-F238E27FC236}">
                <a16:creationId xmlns:a16="http://schemas.microsoft.com/office/drawing/2014/main" id="{A6ADA862-65CC-4FB5-AD31-7A1BE7A3DAB0}"/>
              </a:ext>
            </a:extLst>
          </p:cNvPr>
          <p:cNvSpPr/>
          <p:nvPr/>
        </p:nvSpPr>
        <p:spPr>
          <a:xfrm>
            <a:off x="11843729" y="1371028"/>
            <a:ext cx="1874478" cy="1675668"/>
          </a:xfrm>
          <a:custGeom>
            <a:avLst/>
            <a:gdLst>
              <a:gd name="connsiteX0" fmla="*/ 384251 w 1874478"/>
              <a:gd name="connsiteY0" fmla="*/ 298516 h 1421145"/>
              <a:gd name="connsiteX1" fmla="*/ 384251 w 1874478"/>
              <a:gd name="connsiteY1" fmla="*/ 298516 h 1421145"/>
              <a:gd name="connsiteX2" fmla="*/ 371682 w 1874478"/>
              <a:gd name="connsiteY2" fmla="*/ 414780 h 1421145"/>
              <a:gd name="connsiteX3" fmla="*/ 365398 w 1874478"/>
              <a:gd name="connsiteY3" fmla="*/ 424207 h 1421145"/>
              <a:gd name="connsiteX4" fmla="*/ 362255 w 1874478"/>
              <a:gd name="connsiteY4" fmla="*/ 433633 h 1421145"/>
              <a:gd name="connsiteX5" fmla="*/ 355971 w 1874478"/>
              <a:gd name="connsiteY5" fmla="*/ 490194 h 1421145"/>
              <a:gd name="connsiteX6" fmla="*/ 352829 w 1874478"/>
              <a:gd name="connsiteY6" fmla="*/ 524759 h 1421145"/>
              <a:gd name="connsiteX7" fmla="*/ 346544 w 1874478"/>
              <a:gd name="connsiteY7" fmla="*/ 559324 h 1421145"/>
              <a:gd name="connsiteX8" fmla="*/ 343402 w 1874478"/>
              <a:gd name="connsiteY8" fmla="*/ 590747 h 1421145"/>
              <a:gd name="connsiteX9" fmla="*/ 330833 w 1874478"/>
              <a:gd name="connsiteY9" fmla="*/ 634739 h 1421145"/>
              <a:gd name="connsiteX10" fmla="*/ 305695 w 1874478"/>
              <a:gd name="connsiteY10" fmla="*/ 710153 h 1421145"/>
              <a:gd name="connsiteX11" fmla="*/ 277414 w 1874478"/>
              <a:gd name="connsiteY11" fmla="*/ 757287 h 1421145"/>
              <a:gd name="connsiteX12" fmla="*/ 239707 w 1874478"/>
              <a:gd name="connsiteY12" fmla="*/ 813848 h 1421145"/>
              <a:gd name="connsiteX13" fmla="*/ 230280 w 1874478"/>
              <a:gd name="connsiteY13" fmla="*/ 835844 h 1421145"/>
              <a:gd name="connsiteX14" fmla="*/ 217711 w 1874478"/>
              <a:gd name="connsiteY14" fmla="*/ 851555 h 1421145"/>
              <a:gd name="connsiteX15" fmla="*/ 176862 w 1874478"/>
              <a:gd name="connsiteY15" fmla="*/ 889262 h 1421145"/>
              <a:gd name="connsiteX16" fmla="*/ 98305 w 1874478"/>
              <a:gd name="connsiteY16" fmla="*/ 961534 h 1421145"/>
              <a:gd name="connsiteX17" fmla="*/ 51171 w 1874478"/>
              <a:gd name="connsiteY17" fmla="*/ 989815 h 1421145"/>
              <a:gd name="connsiteX18" fmla="*/ 13464 w 1874478"/>
              <a:gd name="connsiteY18" fmla="*/ 1018095 h 1421145"/>
              <a:gd name="connsiteX19" fmla="*/ 895 w 1874478"/>
              <a:gd name="connsiteY19" fmla="*/ 1027522 h 1421145"/>
              <a:gd name="connsiteX20" fmla="*/ 22891 w 1874478"/>
              <a:gd name="connsiteY20" fmla="*/ 1024380 h 1421145"/>
              <a:gd name="connsiteX21" fmla="*/ 92020 w 1874478"/>
              <a:gd name="connsiteY21" fmla="*/ 992957 h 1421145"/>
              <a:gd name="connsiteX22" fmla="*/ 148581 w 1874478"/>
              <a:gd name="connsiteY22" fmla="*/ 964677 h 1421145"/>
              <a:gd name="connsiteX23" fmla="*/ 167435 w 1874478"/>
              <a:gd name="connsiteY23" fmla="*/ 961534 h 1421145"/>
              <a:gd name="connsiteX24" fmla="*/ 186288 w 1874478"/>
              <a:gd name="connsiteY24" fmla="*/ 948965 h 1421145"/>
              <a:gd name="connsiteX25" fmla="*/ 217711 w 1874478"/>
              <a:gd name="connsiteY25" fmla="*/ 930112 h 1421145"/>
              <a:gd name="connsiteX26" fmla="*/ 233422 w 1874478"/>
              <a:gd name="connsiteY26" fmla="*/ 914400 h 1421145"/>
              <a:gd name="connsiteX27" fmla="*/ 245992 w 1874478"/>
              <a:gd name="connsiteY27" fmla="*/ 904974 h 1421145"/>
              <a:gd name="connsiteX28" fmla="*/ 255418 w 1874478"/>
              <a:gd name="connsiteY28" fmla="*/ 898689 h 1421145"/>
              <a:gd name="connsiteX29" fmla="*/ 267987 w 1874478"/>
              <a:gd name="connsiteY29" fmla="*/ 886120 h 1421145"/>
              <a:gd name="connsiteX30" fmla="*/ 296268 w 1874478"/>
              <a:gd name="connsiteY30" fmla="*/ 870409 h 1421145"/>
              <a:gd name="connsiteX31" fmla="*/ 318264 w 1874478"/>
              <a:gd name="connsiteY31" fmla="*/ 848413 h 1421145"/>
              <a:gd name="connsiteX32" fmla="*/ 324548 w 1874478"/>
              <a:gd name="connsiteY32" fmla="*/ 838986 h 1421145"/>
              <a:gd name="connsiteX33" fmla="*/ 343402 w 1874478"/>
              <a:gd name="connsiteY33" fmla="*/ 826417 h 1421145"/>
              <a:gd name="connsiteX34" fmla="*/ 374825 w 1874478"/>
              <a:gd name="connsiteY34" fmla="*/ 785567 h 1421145"/>
              <a:gd name="connsiteX35" fmla="*/ 387394 w 1874478"/>
              <a:gd name="connsiteY35" fmla="*/ 760429 h 1421145"/>
              <a:gd name="connsiteX36" fmla="*/ 368540 w 1874478"/>
              <a:gd name="connsiteY36" fmla="*/ 785567 h 1421145"/>
              <a:gd name="connsiteX37" fmla="*/ 352829 w 1874478"/>
              <a:gd name="connsiteY37" fmla="*/ 820132 h 1421145"/>
              <a:gd name="connsiteX38" fmla="*/ 349686 w 1874478"/>
              <a:gd name="connsiteY38" fmla="*/ 832701 h 1421145"/>
              <a:gd name="connsiteX39" fmla="*/ 321406 w 1874478"/>
              <a:gd name="connsiteY39" fmla="*/ 870409 h 1421145"/>
              <a:gd name="connsiteX40" fmla="*/ 286841 w 1874478"/>
              <a:gd name="connsiteY40" fmla="*/ 917543 h 1421145"/>
              <a:gd name="connsiteX41" fmla="*/ 271130 w 1874478"/>
              <a:gd name="connsiteY41" fmla="*/ 936396 h 1421145"/>
              <a:gd name="connsiteX42" fmla="*/ 242849 w 1874478"/>
              <a:gd name="connsiteY42" fmla="*/ 970961 h 1421145"/>
              <a:gd name="connsiteX43" fmla="*/ 145439 w 1874478"/>
              <a:gd name="connsiteY43" fmla="*/ 1068372 h 1421145"/>
              <a:gd name="connsiteX44" fmla="*/ 123443 w 1874478"/>
              <a:gd name="connsiteY44" fmla="*/ 1077798 h 1421145"/>
              <a:gd name="connsiteX45" fmla="*/ 73167 w 1874478"/>
              <a:gd name="connsiteY45" fmla="*/ 1118648 h 1421145"/>
              <a:gd name="connsiteX46" fmla="*/ 32317 w 1874478"/>
              <a:gd name="connsiteY46" fmla="*/ 1150070 h 1421145"/>
              <a:gd name="connsiteX47" fmla="*/ 22891 w 1874478"/>
              <a:gd name="connsiteY47" fmla="*/ 1162640 h 1421145"/>
              <a:gd name="connsiteX48" fmla="*/ 41744 w 1874478"/>
              <a:gd name="connsiteY48" fmla="*/ 1146928 h 1421145"/>
              <a:gd name="connsiteX49" fmla="*/ 54313 w 1874478"/>
              <a:gd name="connsiteY49" fmla="*/ 1140644 h 1421145"/>
              <a:gd name="connsiteX50" fmla="*/ 79451 w 1874478"/>
              <a:gd name="connsiteY50" fmla="*/ 1134359 h 1421145"/>
              <a:gd name="connsiteX51" fmla="*/ 107732 w 1874478"/>
              <a:gd name="connsiteY51" fmla="*/ 1124932 h 1421145"/>
              <a:gd name="connsiteX52" fmla="*/ 142297 w 1874478"/>
              <a:gd name="connsiteY52" fmla="*/ 1112363 h 1421145"/>
              <a:gd name="connsiteX53" fmla="*/ 223996 w 1874478"/>
              <a:gd name="connsiteY53" fmla="*/ 1052660 h 1421145"/>
              <a:gd name="connsiteX54" fmla="*/ 233422 w 1874478"/>
              <a:gd name="connsiteY54" fmla="*/ 1036949 h 1421145"/>
              <a:gd name="connsiteX55" fmla="*/ 296268 w 1874478"/>
              <a:gd name="connsiteY55" fmla="*/ 964677 h 1421145"/>
              <a:gd name="connsiteX56" fmla="*/ 365398 w 1874478"/>
              <a:gd name="connsiteY56" fmla="*/ 911258 h 1421145"/>
              <a:gd name="connsiteX57" fmla="*/ 387394 w 1874478"/>
              <a:gd name="connsiteY57" fmla="*/ 889262 h 1421145"/>
              <a:gd name="connsiteX58" fmla="*/ 415674 w 1874478"/>
              <a:gd name="connsiteY58" fmla="*/ 870409 h 1421145"/>
              <a:gd name="connsiteX59" fmla="*/ 428243 w 1874478"/>
              <a:gd name="connsiteY59" fmla="*/ 864124 h 1421145"/>
              <a:gd name="connsiteX60" fmla="*/ 428243 w 1874478"/>
              <a:gd name="connsiteY60" fmla="*/ 864124 h 1421145"/>
              <a:gd name="connsiteX61" fmla="*/ 421959 w 1874478"/>
              <a:gd name="connsiteY61" fmla="*/ 920685 h 1421145"/>
              <a:gd name="connsiteX62" fmla="*/ 403105 w 1874478"/>
              <a:gd name="connsiteY62" fmla="*/ 1033807 h 1421145"/>
              <a:gd name="connsiteX63" fmla="*/ 390536 w 1874478"/>
              <a:gd name="connsiteY63" fmla="*/ 1093510 h 1421145"/>
              <a:gd name="connsiteX64" fmla="*/ 327691 w 1874478"/>
              <a:gd name="connsiteY64" fmla="*/ 1225485 h 1421145"/>
              <a:gd name="connsiteX65" fmla="*/ 293126 w 1874478"/>
              <a:gd name="connsiteY65" fmla="*/ 1278903 h 1421145"/>
              <a:gd name="connsiteX66" fmla="*/ 283699 w 1874478"/>
              <a:gd name="connsiteY66" fmla="*/ 1288330 h 1421145"/>
              <a:gd name="connsiteX67" fmla="*/ 264845 w 1874478"/>
              <a:gd name="connsiteY67" fmla="*/ 1313468 h 1421145"/>
              <a:gd name="connsiteX68" fmla="*/ 233422 w 1874478"/>
              <a:gd name="connsiteY68" fmla="*/ 1344891 h 1421145"/>
              <a:gd name="connsiteX69" fmla="*/ 255418 w 1874478"/>
              <a:gd name="connsiteY69" fmla="*/ 1335464 h 1421145"/>
              <a:gd name="connsiteX70" fmla="*/ 324548 w 1874478"/>
              <a:gd name="connsiteY70" fmla="*/ 1263192 h 1421145"/>
              <a:gd name="connsiteX71" fmla="*/ 346544 w 1874478"/>
              <a:gd name="connsiteY71" fmla="*/ 1234912 h 1421145"/>
              <a:gd name="connsiteX72" fmla="*/ 418816 w 1874478"/>
              <a:gd name="connsiteY72" fmla="*/ 1159497 h 1421145"/>
              <a:gd name="connsiteX73" fmla="*/ 447097 w 1874478"/>
              <a:gd name="connsiteY73" fmla="*/ 1106079 h 1421145"/>
              <a:gd name="connsiteX74" fmla="*/ 475377 w 1874478"/>
              <a:gd name="connsiteY74" fmla="*/ 1068372 h 1421145"/>
              <a:gd name="connsiteX75" fmla="*/ 509942 w 1874478"/>
              <a:gd name="connsiteY75" fmla="*/ 1027522 h 1421145"/>
              <a:gd name="connsiteX76" fmla="*/ 513084 w 1874478"/>
              <a:gd name="connsiteY76" fmla="*/ 1018095 h 1421145"/>
              <a:gd name="connsiteX77" fmla="*/ 519369 w 1874478"/>
              <a:gd name="connsiteY77" fmla="*/ 1002384 h 1421145"/>
              <a:gd name="connsiteX78" fmla="*/ 538222 w 1874478"/>
              <a:gd name="connsiteY78" fmla="*/ 1109221 h 1421145"/>
              <a:gd name="connsiteX79" fmla="*/ 538222 w 1874478"/>
              <a:gd name="connsiteY79" fmla="*/ 1131217 h 1421145"/>
              <a:gd name="connsiteX80" fmla="*/ 535080 w 1874478"/>
              <a:gd name="connsiteY80" fmla="*/ 1212916 h 1421145"/>
              <a:gd name="connsiteX81" fmla="*/ 531938 w 1874478"/>
              <a:gd name="connsiteY81" fmla="*/ 1244339 h 1421145"/>
              <a:gd name="connsiteX82" fmla="*/ 487946 w 1874478"/>
              <a:gd name="connsiteY82" fmla="*/ 1326037 h 1421145"/>
              <a:gd name="connsiteX83" fmla="*/ 453381 w 1874478"/>
              <a:gd name="connsiteY83" fmla="*/ 1373172 h 1421145"/>
              <a:gd name="connsiteX84" fmla="*/ 434528 w 1874478"/>
              <a:gd name="connsiteY84" fmla="*/ 1388883 h 1421145"/>
              <a:gd name="connsiteX85" fmla="*/ 425101 w 1874478"/>
              <a:gd name="connsiteY85" fmla="*/ 1398310 h 1421145"/>
              <a:gd name="connsiteX86" fmla="*/ 434528 w 1874478"/>
              <a:gd name="connsiteY86" fmla="*/ 1395167 h 1421145"/>
              <a:gd name="connsiteX87" fmla="*/ 453381 w 1874478"/>
              <a:gd name="connsiteY87" fmla="*/ 1373172 h 1421145"/>
              <a:gd name="connsiteX88" fmla="*/ 478519 w 1874478"/>
              <a:gd name="connsiteY88" fmla="*/ 1351176 h 1421145"/>
              <a:gd name="connsiteX89" fmla="*/ 613637 w 1874478"/>
              <a:gd name="connsiteY89" fmla="*/ 1178351 h 1421145"/>
              <a:gd name="connsiteX90" fmla="*/ 717332 w 1874478"/>
              <a:gd name="connsiteY90" fmla="*/ 1077798 h 1421145"/>
              <a:gd name="connsiteX91" fmla="*/ 748754 w 1874478"/>
              <a:gd name="connsiteY91" fmla="*/ 1021237 h 1421145"/>
              <a:gd name="connsiteX92" fmla="*/ 764466 w 1874478"/>
              <a:gd name="connsiteY92" fmla="*/ 992957 h 1421145"/>
              <a:gd name="connsiteX93" fmla="*/ 755039 w 1874478"/>
              <a:gd name="connsiteY93" fmla="*/ 1216058 h 1421145"/>
              <a:gd name="connsiteX94" fmla="*/ 689051 w 1874478"/>
              <a:gd name="connsiteY94" fmla="*/ 1382598 h 1421145"/>
              <a:gd name="connsiteX95" fmla="*/ 648202 w 1874478"/>
              <a:gd name="connsiteY95" fmla="*/ 1410879 h 1421145"/>
              <a:gd name="connsiteX96" fmla="*/ 632491 w 1874478"/>
              <a:gd name="connsiteY96" fmla="*/ 1420306 h 1421145"/>
              <a:gd name="connsiteX97" fmla="*/ 795888 w 1874478"/>
              <a:gd name="connsiteY97" fmla="*/ 1288330 h 1421145"/>
              <a:gd name="connsiteX98" fmla="*/ 830453 w 1874478"/>
              <a:gd name="connsiteY98" fmla="*/ 1250623 h 1421145"/>
              <a:gd name="connsiteX99" fmla="*/ 890156 w 1874478"/>
              <a:gd name="connsiteY99" fmla="*/ 1118648 h 1421145"/>
              <a:gd name="connsiteX100" fmla="*/ 918437 w 1874478"/>
              <a:gd name="connsiteY100" fmla="*/ 1074656 h 1421145"/>
              <a:gd name="connsiteX101" fmla="*/ 937291 w 1874478"/>
              <a:gd name="connsiteY101" fmla="*/ 996099 h 1421145"/>
              <a:gd name="connsiteX102" fmla="*/ 981282 w 1874478"/>
              <a:gd name="connsiteY102" fmla="*/ 1109221 h 1421145"/>
              <a:gd name="connsiteX103" fmla="*/ 1012705 w 1874478"/>
              <a:gd name="connsiteY103" fmla="*/ 1187778 h 1421145"/>
              <a:gd name="connsiteX104" fmla="*/ 1081835 w 1874478"/>
              <a:gd name="connsiteY104" fmla="*/ 1310326 h 1421145"/>
              <a:gd name="connsiteX105" fmla="*/ 1141538 w 1874478"/>
              <a:gd name="connsiteY105" fmla="*/ 1370029 h 1421145"/>
              <a:gd name="connsiteX106" fmla="*/ 1194956 w 1874478"/>
              <a:gd name="connsiteY106" fmla="*/ 1398310 h 1421145"/>
              <a:gd name="connsiteX107" fmla="*/ 1213810 w 1874478"/>
              <a:gd name="connsiteY107" fmla="*/ 1404594 h 1421145"/>
              <a:gd name="connsiteX108" fmla="*/ 1226379 w 1874478"/>
              <a:gd name="connsiteY108" fmla="*/ 1410879 h 1421145"/>
              <a:gd name="connsiteX109" fmla="*/ 1122684 w 1874478"/>
              <a:gd name="connsiteY109" fmla="*/ 1307184 h 1421145"/>
              <a:gd name="connsiteX110" fmla="*/ 1103831 w 1874478"/>
              <a:gd name="connsiteY110" fmla="*/ 1282046 h 1421145"/>
              <a:gd name="connsiteX111" fmla="*/ 1088119 w 1874478"/>
              <a:gd name="connsiteY111" fmla="*/ 1244339 h 1421145"/>
              <a:gd name="connsiteX112" fmla="*/ 1084977 w 1874478"/>
              <a:gd name="connsiteY112" fmla="*/ 1005526 h 1421145"/>
              <a:gd name="connsiteX113" fmla="*/ 1138396 w 1874478"/>
              <a:gd name="connsiteY113" fmla="*/ 1080941 h 1421145"/>
              <a:gd name="connsiteX114" fmla="*/ 1194956 w 1874478"/>
              <a:gd name="connsiteY114" fmla="*/ 1146928 h 1421145"/>
              <a:gd name="connsiteX115" fmla="*/ 1267229 w 1874478"/>
              <a:gd name="connsiteY115" fmla="*/ 1222343 h 1421145"/>
              <a:gd name="connsiteX116" fmla="*/ 1370923 w 1874478"/>
              <a:gd name="connsiteY116" fmla="*/ 1291473 h 1421145"/>
              <a:gd name="connsiteX117" fmla="*/ 1408631 w 1874478"/>
              <a:gd name="connsiteY117" fmla="*/ 1300899 h 1421145"/>
              <a:gd name="connsiteX118" fmla="*/ 1471476 w 1874478"/>
              <a:gd name="connsiteY118" fmla="*/ 1310326 h 1421145"/>
              <a:gd name="connsiteX119" fmla="*/ 1242091 w 1874478"/>
              <a:gd name="connsiteY119" fmla="*/ 1168924 h 1421145"/>
              <a:gd name="connsiteX120" fmla="*/ 1194956 w 1874478"/>
              <a:gd name="connsiteY120" fmla="*/ 1115506 h 1421145"/>
              <a:gd name="connsiteX121" fmla="*/ 1147822 w 1874478"/>
              <a:gd name="connsiteY121" fmla="*/ 1030664 h 1421145"/>
              <a:gd name="connsiteX122" fmla="*/ 1138396 w 1874478"/>
              <a:gd name="connsiteY122" fmla="*/ 986673 h 1421145"/>
              <a:gd name="connsiteX123" fmla="*/ 1135253 w 1874478"/>
              <a:gd name="connsiteY123" fmla="*/ 974103 h 1421145"/>
              <a:gd name="connsiteX124" fmla="*/ 1128969 w 1874478"/>
              <a:gd name="connsiteY124" fmla="*/ 964677 h 1421145"/>
              <a:gd name="connsiteX125" fmla="*/ 1204383 w 1874478"/>
              <a:gd name="connsiteY125" fmla="*/ 1033807 h 1421145"/>
              <a:gd name="connsiteX126" fmla="*/ 1493472 w 1874478"/>
              <a:gd name="connsiteY126" fmla="*/ 1212916 h 1421145"/>
              <a:gd name="connsiteX127" fmla="*/ 1638016 w 1874478"/>
              <a:gd name="connsiteY127" fmla="*/ 1241196 h 1421145"/>
              <a:gd name="connsiteX128" fmla="*/ 1521752 w 1874478"/>
              <a:gd name="connsiteY128" fmla="*/ 1128075 h 1421145"/>
              <a:gd name="connsiteX129" fmla="*/ 1430627 w 1874478"/>
              <a:gd name="connsiteY129" fmla="*/ 1055802 h 1421145"/>
              <a:gd name="connsiteX130" fmla="*/ 1330074 w 1874478"/>
              <a:gd name="connsiteY130" fmla="*/ 961534 h 1421145"/>
              <a:gd name="connsiteX131" fmla="*/ 1295509 w 1874478"/>
              <a:gd name="connsiteY131" fmla="*/ 920685 h 1421145"/>
              <a:gd name="connsiteX132" fmla="*/ 1286082 w 1874478"/>
              <a:gd name="connsiteY132" fmla="*/ 901831 h 1421145"/>
              <a:gd name="connsiteX133" fmla="*/ 1282940 w 1874478"/>
              <a:gd name="connsiteY133" fmla="*/ 892404 h 1421145"/>
              <a:gd name="connsiteX134" fmla="*/ 1308078 w 1874478"/>
              <a:gd name="connsiteY134" fmla="*/ 923827 h 1421145"/>
              <a:gd name="connsiteX135" fmla="*/ 1402346 w 1874478"/>
              <a:gd name="connsiteY135" fmla="*/ 1018095 h 1421145"/>
              <a:gd name="connsiteX136" fmla="*/ 1436911 w 1874478"/>
              <a:gd name="connsiteY136" fmla="*/ 1052660 h 1421145"/>
              <a:gd name="connsiteX137" fmla="*/ 1506041 w 1874478"/>
              <a:gd name="connsiteY137" fmla="*/ 1118648 h 1421145"/>
              <a:gd name="connsiteX138" fmla="*/ 1609736 w 1874478"/>
              <a:gd name="connsiteY138" fmla="*/ 1172066 h 1421145"/>
              <a:gd name="connsiteX139" fmla="*/ 1722858 w 1874478"/>
              <a:gd name="connsiteY139" fmla="*/ 1187778 h 1421145"/>
              <a:gd name="connsiteX140" fmla="*/ 1785703 w 1874478"/>
              <a:gd name="connsiteY140" fmla="*/ 1162640 h 1421145"/>
              <a:gd name="connsiteX141" fmla="*/ 1744853 w 1874478"/>
              <a:gd name="connsiteY141" fmla="*/ 1153213 h 1421145"/>
              <a:gd name="connsiteX142" fmla="*/ 1700862 w 1874478"/>
              <a:gd name="connsiteY142" fmla="*/ 1124932 h 1421145"/>
              <a:gd name="connsiteX143" fmla="*/ 1600309 w 1874478"/>
              <a:gd name="connsiteY143" fmla="*/ 1071514 h 1421145"/>
              <a:gd name="connsiteX144" fmla="*/ 1480903 w 1874478"/>
              <a:gd name="connsiteY144" fmla="*/ 980388 h 1421145"/>
              <a:gd name="connsiteX145" fmla="*/ 1386635 w 1874478"/>
              <a:gd name="connsiteY145" fmla="*/ 882978 h 1421145"/>
              <a:gd name="connsiteX146" fmla="*/ 1364639 w 1874478"/>
              <a:gd name="connsiteY146" fmla="*/ 854697 h 1421145"/>
              <a:gd name="connsiteX147" fmla="*/ 1358354 w 1874478"/>
              <a:gd name="connsiteY147" fmla="*/ 845270 h 1421145"/>
              <a:gd name="connsiteX148" fmla="*/ 1430627 w 1874478"/>
              <a:gd name="connsiteY148" fmla="*/ 917543 h 1421145"/>
              <a:gd name="connsiteX149" fmla="*/ 1468334 w 1874478"/>
              <a:gd name="connsiteY149" fmla="*/ 939539 h 1421145"/>
              <a:gd name="connsiteX150" fmla="*/ 1572029 w 1874478"/>
              <a:gd name="connsiteY150" fmla="*/ 1027522 h 1421145"/>
              <a:gd name="connsiteX151" fmla="*/ 1738569 w 1874478"/>
              <a:gd name="connsiteY151" fmla="*/ 1118648 h 1421145"/>
              <a:gd name="connsiteX152" fmla="*/ 1782561 w 1874478"/>
              <a:gd name="connsiteY152" fmla="*/ 1131217 h 1421145"/>
              <a:gd name="connsiteX153" fmla="*/ 1839121 w 1874478"/>
              <a:gd name="connsiteY153" fmla="*/ 1137501 h 1421145"/>
              <a:gd name="connsiteX154" fmla="*/ 1873686 w 1874478"/>
              <a:gd name="connsiteY154" fmla="*/ 1128075 h 1421145"/>
              <a:gd name="connsiteX155" fmla="*/ 1854833 w 1874478"/>
              <a:gd name="connsiteY155" fmla="*/ 1121790 h 1421145"/>
              <a:gd name="connsiteX156" fmla="*/ 1823410 w 1874478"/>
              <a:gd name="connsiteY156" fmla="*/ 1109221 h 1421145"/>
              <a:gd name="connsiteX157" fmla="*/ 1773134 w 1874478"/>
              <a:gd name="connsiteY157" fmla="*/ 1087225 h 1421145"/>
              <a:gd name="connsiteX158" fmla="*/ 1713431 w 1874478"/>
              <a:gd name="connsiteY158" fmla="*/ 1058945 h 1421145"/>
              <a:gd name="connsiteX159" fmla="*/ 1682008 w 1874478"/>
              <a:gd name="connsiteY159" fmla="*/ 1043233 h 1421145"/>
              <a:gd name="connsiteX160" fmla="*/ 1669439 w 1874478"/>
              <a:gd name="connsiteY160" fmla="*/ 1033807 h 1421145"/>
              <a:gd name="connsiteX161" fmla="*/ 1625447 w 1874478"/>
              <a:gd name="connsiteY161" fmla="*/ 1002384 h 1421145"/>
              <a:gd name="connsiteX162" fmla="*/ 1597167 w 1874478"/>
              <a:gd name="connsiteY162" fmla="*/ 970961 h 1421145"/>
              <a:gd name="connsiteX163" fmla="*/ 1550033 w 1874478"/>
              <a:gd name="connsiteY163" fmla="*/ 923827 h 1421145"/>
              <a:gd name="connsiteX164" fmla="*/ 1537464 w 1874478"/>
              <a:gd name="connsiteY164" fmla="*/ 895547 h 1421145"/>
              <a:gd name="connsiteX165" fmla="*/ 1524895 w 1874478"/>
              <a:gd name="connsiteY165" fmla="*/ 873551 h 1421145"/>
              <a:gd name="connsiteX166" fmla="*/ 1512326 w 1874478"/>
              <a:gd name="connsiteY166" fmla="*/ 854697 h 1421145"/>
              <a:gd name="connsiteX167" fmla="*/ 1490330 w 1874478"/>
              <a:gd name="connsiteY167" fmla="*/ 801279 h 1421145"/>
              <a:gd name="connsiteX168" fmla="*/ 1477761 w 1874478"/>
              <a:gd name="connsiteY168" fmla="*/ 782425 h 1421145"/>
              <a:gd name="connsiteX169" fmla="*/ 1468334 w 1874478"/>
              <a:gd name="connsiteY169" fmla="*/ 769856 h 1421145"/>
              <a:gd name="connsiteX170" fmla="*/ 1449480 w 1874478"/>
              <a:gd name="connsiteY170" fmla="*/ 738433 h 1421145"/>
              <a:gd name="connsiteX171" fmla="*/ 1446338 w 1874478"/>
              <a:gd name="connsiteY171" fmla="*/ 725864 h 1421145"/>
              <a:gd name="connsiteX172" fmla="*/ 1430627 w 1874478"/>
              <a:gd name="connsiteY172" fmla="*/ 685015 h 1421145"/>
              <a:gd name="connsiteX173" fmla="*/ 1424342 w 1874478"/>
              <a:gd name="connsiteY173" fmla="*/ 659877 h 1421145"/>
              <a:gd name="connsiteX174" fmla="*/ 1408631 w 1874478"/>
              <a:gd name="connsiteY174" fmla="*/ 637881 h 1421145"/>
              <a:gd name="connsiteX175" fmla="*/ 1399204 w 1874478"/>
              <a:gd name="connsiteY175" fmla="*/ 615885 h 1421145"/>
              <a:gd name="connsiteX176" fmla="*/ 1396062 w 1874478"/>
              <a:gd name="connsiteY176" fmla="*/ 606458 h 1421145"/>
              <a:gd name="connsiteX177" fmla="*/ 1389777 w 1874478"/>
              <a:gd name="connsiteY177" fmla="*/ 597031 h 1421145"/>
              <a:gd name="connsiteX178" fmla="*/ 1383493 w 1874478"/>
              <a:gd name="connsiteY178" fmla="*/ 578178 h 1421145"/>
              <a:gd name="connsiteX179" fmla="*/ 1370923 w 1874478"/>
              <a:gd name="connsiteY179" fmla="*/ 549897 h 1421145"/>
              <a:gd name="connsiteX180" fmla="*/ 1367781 w 1874478"/>
              <a:gd name="connsiteY180" fmla="*/ 496479 h 1421145"/>
              <a:gd name="connsiteX181" fmla="*/ 1361497 w 1874478"/>
              <a:gd name="connsiteY181" fmla="*/ 468198 h 1421145"/>
              <a:gd name="connsiteX182" fmla="*/ 1352070 w 1874478"/>
              <a:gd name="connsiteY182" fmla="*/ 439918 h 1421145"/>
              <a:gd name="connsiteX183" fmla="*/ 1352070 w 1874478"/>
              <a:gd name="connsiteY183" fmla="*/ 364503 h 1421145"/>
              <a:gd name="connsiteX184" fmla="*/ 1342643 w 1874478"/>
              <a:gd name="connsiteY184" fmla="*/ 207390 h 1421145"/>
              <a:gd name="connsiteX185" fmla="*/ 1339501 w 1874478"/>
              <a:gd name="connsiteY185" fmla="*/ 169683 h 1421145"/>
              <a:gd name="connsiteX186" fmla="*/ 1333216 w 1874478"/>
              <a:gd name="connsiteY186" fmla="*/ 153972 h 1421145"/>
              <a:gd name="connsiteX187" fmla="*/ 1330074 w 1874478"/>
              <a:gd name="connsiteY187" fmla="*/ 144545 h 1421145"/>
              <a:gd name="connsiteX188" fmla="*/ 1326932 w 1874478"/>
              <a:gd name="connsiteY188" fmla="*/ 131976 h 1421145"/>
              <a:gd name="connsiteX189" fmla="*/ 1320647 w 1874478"/>
              <a:gd name="connsiteY189" fmla="*/ 122549 h 1421145"/>
              <a:gd name="connsiteX190" fmla="*/ 1311220 w 1874478"/>
              <a:gd name="connsiteY190" fmla="*/ 100553 h 1421145"/>
              <a:gd name="connsiteX191" fmla="*/ 1301794 w 1874478"/>
              <a:gd name="connsiteY191" fmla="*/ 94268 h 1421145"/>
              <a:gd name="connsiteX192" fmla="*/ 1289225 w 1874478"/>
              <a:gd name="connsiteY192" fmla="*/ 75415 h 1421145"/>
              <a:gd name="connsiteX193" fmla="*/ 1276655 w 1874478"/>
              <a:gd name="connsiteY193" fmla="*/ 31423 h 1421145"/>
              <a:gd name="connsiteX194" fmla="*/ 1238948 w 1874478"/>
              <a:gd name="connsiteY194" fmla="*/ 6285 h 1421145"/>
              <a:gd name="connsiteX195" fmla="*/ 1223237 w 1874478"/>
              <a:gd name="connsiteY195" fmla="*/ 3143 h 1421145"/>
              <a:gd name="connsiteX196" fmla="*/ 1213810 w 1874478"/>
              <a:gd name="connsiteY196" fmla="*/ 0 h 1421145"/>
              <a:gd name="connsiteX197" fmla="*/ 1179245 w 1874478"/>
              <a:gd name="connsiteY197" fmla="*/ 0 h 1421145"/>
              <a:gd name="connsiteX198" fmla="*/ 996994 w 1874478"/>
              <a:gd name="connsiteY198" fmla="*/ 0 h 1421145"/>
              <a:gd name="connsiteX199" fmla="*/ 623064 w 1874478"/>
              <a:gd name="connsiteY199" fmla="*/ 28281 h 1421145"/>
              <a:gd name="connsiteX200" fmla="*/ 519369 w 1874478"/>
              <a:gd name="connsiteY200" fmla="*/ 28281 h 1421145"/>
              <a:gd name="connsiteX201" fmla="*/ 421959 w 1874478"/>
              <a:gd name="connsiteY201" fmla="*/ 81699 h 1421145"/>
              <a:gd name="connsiteX202" fmla="*/ 412532 w 1874478"/>
              <a:gd name="connsiteY202" fmla="*/ 125691 h 1421145"/>
              <a:gd name="connsiteX203" fmla="*/ 396820 w 1874478"/>
              <a:gd name="connsiteY203" fmla="*/ 182252 h 1421145"/>
              <a:gd name="connsiteX204" fmla="*/ 384251 w 1874478"/>
              <a:gd name="connsiteY204" fmla="*/ 298516 h 1421145"/>
              <a:gd name="connsiteX0" fmla="*/ 384251 w 1874478"/>
              <a:gd name="connsiteY0" fmla="*/ 443059 h 1565688"/>
              <a:gd name="connsiteX1" fmla="*/ 384251 w 1874478"/>
              <a:gd name="connsiteY1" fmla="*/ 443059 h 1565688"/>
              <a:gd name="connsiteX2" fmla="*/ 371682 w 1874478"/>
              <a:gd name="connsiteY2" fmla="*/ 559323 h 1565688"/>
              <a:gd name="connsiteX3" fmla="*/ 365398 w 1874478"/>
              <a:gd name="connsiteY3" fmla="*/ 568750 h 1565688"/>
              <a:gd name="connsiteX4" fmla="*/ 362255 w 1874478"/>
              <a:gd name="connsiteY4" fmla="*/ 578176 h 1565688"/>
              <a:gd name="connsiteX5" fmla="*/ 355971 w 1874478"/>
              <a:gd name="connsiteY5" fmla="*/ 634737 h 1565688"/>
              <a:gd name="connsiteX6" fmla="*/ 352829 w 1874478"/>
              <a:gd name="connsiteY6" fmla="*/ 669302 h 1565688"/>
              <a:gd name="connsiteX7" fmla="*/ 346544 w 1874478"/>
              <a:gd name="connsiteY7" fmla="*/ 703867 h 1565688"/>
              <a:gd name="connsiteX8" fmla="*/ 343402 w 1874478"/>
              <a:gd name="connsiteY8" fmla="*/ 735290 h 1565688"/>
              <a:gd name="connsiteX9" fmla="*/ 330833 w 1874478"/>
              <a:gd name="connsiteY9" fmla="*/ 779282 h 1565688"/>
              <a:gd name="connsiteX10" fmla="*/ 305695 w 1874478"/>
              <a:gd name="connsiteY10" fmla="*/ 854696 h 1565688"/>
              <a:gd name="connsiteX11" fmla="*/ 277414 w 1874478"/>
              <a:gd name="connsiteY11" fmla="*/ 901830 h 1565688"/>
              <a:gd name="connsiteX12" fmla="*/ 239707 w 1874478"/>
              <a:gd name="connsiteY12" fmla="*/ 958391 h 1565688"/>
              <a:gd name="connsiteX13" fmla="*/ 230280 w 1874478"/>
              <a:gd name="connsiteY13" fmla="*/ 980387 h 1565688"/>
              <a:gd name="connsiteX14" fmla="*/ 217711 w 1874478"/>
              <a:gd name="connsiteY14" fmla="*/ 996098 h 1565688"/>
              <a:gd name="connsiteX15" fmla="*/ 176862 w 1874478"/>
              <a:gd name="connsiteY15" fmla="*/ 1033805 h 1565688"/>
              <a:gd name="connsiteX16" fmla="*/ 98305 w 1874478"/>
              <a:gd name="connsiteY16" fmla="*/ 1106077 h 1565688"/>
              <a:gd name="connsiteX17" fmla="*/ 51171 w 1874478"/>
              <a:gd name="connsiteY17" fmla="*/ 1134358 h 1565688"/>
              <a:gd name="connsiteX18" fmla="*/ 13464 w 1874478"/>
              <a:gd name="connsiteY18" fmla="*/ 1162638 h 1565688"/>
              <a:gd name="connsiteX19" fmla="*/ 895 w 1874478"/>
              <a:gd name="connsiteY19" fmla="*/ 1172065 h 1565688"/>
              <a:gd name="connsiteX20" fmla="*/ 22891 w 1874478"/>
              <a:gd name="connsiteY20" fmla="*/ 1168923 h 1565688"/>
              <a:gd name="connsiteX21" fmla="*/ 92020 w 1874478"/>
              <a:gd name="connsiteY21" fmla="*/ 1137500 h 1565688"/>
              <a:gd name="connsiteX22" fmla="*/ 148581 w 1874478"/>
              <a:gd name="connsiteY22" fmla="*/ 1109220 h 1565688"/>
              <a:gd name="connsiteX23" fmla="*/ 167435 w 1874478"/>
              <a:gd name="connsiteY23" fmla="*/ 1106077 h 1565688"/>
              <a:gd name="connsiteX24" fmla="*/ 186288 w 1874478"/>
              <a:gd name="connsiteY24" fmla="*/ 1093508 h 1565688"/>
              <a:gd name="connsiteX25" fmla="*/ 217711 w 1874478"/>
              <a:gd name="connsiteY25" fmla="*/ 1074655 h 1565688"/>
              <a:gd name="connsiteX26" fmla="*/ 233422 w 1874478"/>
              <a:gd name="connsiteY26" fmla="*/ 1058943 h 1565688"/>
              <a:gd name="connsiteX27" fmla="*/ 245992 w 1874478"/>
              <a:gd name="connsiteY27" fmla="*/ 1049517 h 1565688"/>
              <a:gd name="connsiteX28" fmla="*/ 255418 w 1874478"/>
              <a:gd name="connsiteY28" fmla="*/ 1043232 h 1565688"/>
              <a:gd name="connsiteX29" fmla="*/ 267987 w 1874478"/>
              <a:gd name="connsiteY29" fmla="*/ 1030663 h 1565688"/>
              <a:gd name="connsiteX30" fmla="*/ 296268 w 1874478"/>
              <a:gd name="connsiteY30" fmla="*/ 1014952 h 1565688"/>
              <a:gd name="connsiteX31" fmla="*/ 318264 w 1874478"/>
              <a:gd name="connsiteY31" fmla="*/ 992956 h 1565688"/>
              <a:gd name="connsiteX32" fmla="*/ 324548 w 1874478"/>
              <a:gd name="connsiteY32" fmla="*/ 983529 h 1565688"/>
              <a:gd name="connsiteX33" fmla="*/ 343402 w 1874478"/>
              <a:gd name="connsiteY33" fmla="*/ 970960 h 1565688"/>
              <a:gd name="connsiteX34" fmla="*/ 374825 w 1874478"/>
              <a:gd name="connsiteY34" fmla="*/ 930110 h 1565688"/>
              <a:gd name="connsiteX35" fmla="*/ 387394 w 1874478"/>
              <a:gd name="connsiteY35" fmla="*/ 904972 h 1565688"/>
              <a:gd name="connsiteX36" fmla="*/ 368540 w 1874478"/>
              <a:gd name="connsiteY36" fmla="*/ 930110 h 1565688"/>
              <a:gd name="connsiteX37" fmla="*/ 352829 w 1874478"/>
              <a:gd name="connsiteY37" fmla="*/ 964675 h 1565688"/>
              <a:gd name="connsiteX38" fmla="*/ 349686 w 1874478"/>
              <a:gd name="connsiteY38" fmla="*/ 977244 h 1565688"/>
              <a:gd name="connsiteX39" fmla="*/ 321406 w 1874478"/>
              <a:gd name="connsiteY39" fmla="*/ 1014952 h 1565688"/>
              <a:gd name="connsiteX40" fmla="*/ 286841 w 1874478"/>
              <a:gd name="connsiteY40" fmla="*/ 1062086 h 1565688"/>
              <a:gd name="connsiteX41" fmla="*/ 271130 w 1874478"/>
              <a:gd name="connsiteY41" fmla="*/ 1080939 h 1565688"/>
              <a:gd name="connsiteX42" fmla="*/ 242849 w 1874478"/>
              <a:gd name="connsiteY42" fmla="*/ 1115504 h 1565688"/>
              <a:gd name="connsiteX43" fmla="*/ 145439 w 1874478"/>
              <a:gd name="connsiteY43" fmla="*/ 1212915 h 1565688"/>
              <a:gd name="connsiteX44" fmla="*/ 123443 w 1874478"/>
              <a:gd name="connsiteY44" fmla="*/ 1222341 h 1565688"/>
              <a:gd name="connsiteX45" fmla="*/ 73167 w 1874478"/>
              <a:gd name="connsiteY45" fmla="*/ 1263191 h 1565688"/>
              <a:gd name="connsiteX46" fmla="*/ 32317 w 1874478"/>
              <a:gd name="connsiteY46" fmla="*/ 1294613 h 1565688"/>
              <a:gd name="connsiteX47" fmla="*/ 22891 w 1874478"/>
              <a:gd name="connsiteY47" fmla="*/ 1307183 h 1565688"/>
              <a:gd name="connsiteX48" fmla="*/ 41744 w 1874478"/>
              <a:gd name="connsiteY48" fmla="*/ 1291471 h 1565688"/>
              <a:gd name="connsiteX49" fmla="*/ 54313 w 1874478"/>
              <a:gd name="connsiteY49" fmla="*/ 1285187 h 1565688"/>
              <a:gd name="connsiteX50" fmla="*/ 79451 w 1874478"/>
              <a:gd name="connsiteY50" fmla="*/ 1278902 h 1565688"/>
              <a:gd name="connsiteX51" fmla="*/ 107732 w 1874478"/>
              <a:gd name="connsiteY51" fmla="*/ 1269475 h 1565688"/>
              <a:gd name="connsiteX52" fmla="*/ 142297 w 1874478"/>
              <a:gd name="connsiteY52" fmla="*/ 1256906 h 1565688"/>
              <a:gd name="connsiteX53" fmla="*/ 223996 w 1874478"/>
              <a:gd name="connsiteY53" fmla="*/ 1197203 h 1565688"/>
              <a:gd name="connsiteX54" fmla="*/ 233422 w 1874478"/>
              <a:gd name="connsiteY54" fmla="*/ 1181492 h 1565688"/>
              <a:gd name="connsiteX55" fmla="*/ 296268 w 1874478"/>
              <a:gd name="connsiteY55" fmla="*/ 1109220 h 1565688"/>
              <a:gd name="connsiteX56" fmla="*/ 365398 w 1874478"/>
              <a:gd name="connsiteY56" fmla="*/ 1055801 h 1565688"/>
              <a:gd name="connsiteX57" fmla="*/ 387394 w 1874478"/>
              <a:gd name="connsiteY57" fmla="*/ 1033805 h 1565688"/>
              <a:gd name="connsiteX58" fmla="*/ 415674 w 1874478"/>
              <a:gd name="connsiteY58" fmla="*/ 1014952 h 1565688"/>
              <a:gd name="connsiteX59" fmla="*/ 428243 w 1874478"/>
              <a:gd name="connsiteY59" fmla="*/ 1008667 h 1565688"/>
              <a:gd name="connsiteX60" fmla="*/ 428243 w 1874478"/>
              <a:gd name="connsiteY60" fmla="*/ 1008667 h 1565688"/>
              <a:gd name="connsiteX61" fmla="*/ 421959 w 1874478"/>
              <a:gd name="connsiteY61" fmla="*/ 1065228 h 1565688"/>
              <a:gd name="connsiteX62" fmla="*/ 403105 w 1874478"/>
              <a:gd name="connsiteY62" fmla="*/ 1178350 h 1565688"/>
              <a:gd name="connsiteX63" fmla="*/ 390536 w 1874478"/>
              <a:gd name="connsiteY63" fmla="*/ 1238053 h 1565688"/>
              <a:gd name="connsiteX64" fmla="*/ 327691 w 1874478"/>
              <a:gd name="connsiteY64" fmla="*/ 1370028 h 1565688"/>
              <a:gd name="connsiteX65" fmla="*/ 293126 w 1874478"/>
              <a:gd name="connsiteY65" fmla="*/ 1423446 h 1565688"/>
              <a:gd name="connsiteX66" fmla="*/ 283699 w 1874478"/>
              <a:gd name="connsiteY66" fmla="*/ 1432873 h 1565688"/>
              <a:gd name="connsiteX67" fmla="*/ 264845 w 1874478"/>
              <a:gd name="connsiteY67" fmla="*/ 1458011 h 1565688"/>
              <a:gd name="connsiteX68" fmla="*/ 233422 w 1874478"/>
              <a:gd name="connsiteY68" fmla="*/ 1489434 h 1565688"/>
              <a:gd name="connsiteX69" fmla="*/ 255418 w 1874478"/>
              <a:gd name="connsiteY69" fmla="*/ 1480007 h 1565688"/>
              <a:gd name="connsiteX70" fmla="*/ 324548 w 1874478"/>
              <a:gd name="connsiteY70" fmla="*/ 1407735 h 1565688"/>
              <a:gd name="connsiteX71" fmla="*/ 346544 w 1874478"/>
              <a:gd name="connsiteY71" fmla="*/ 1379455 h 1565688"/>
              <a:gd name="connsiteX72" fmla="*/ 418816 w 1874478"/>
              <a:gd name="connsiteY72" fmla="*/ 1304040 h 1565688"/>
              <a:gd name="connsiteX73" fmla="*/ 447097 w 1874478"/>
              <a:gd name="connsiteY73" fmla="*/ 1250622 h 1565688"/>
              <a:gd name="connsiteX74" fmla="*/ 475377 w 1874478"/>
              <a:gd name="connsiteY74" fmla="*/ 1212915 h 1565688"/>
              <a:gd name="connsiteX75" fmla="*/ 509942 w 1874478"/>
              <a:gd name="connsiteY75" fmla="*/ 1172065 h 1565688"/>
              <a:gd name="connsiteX76" fmla="*/ 513084 w 1874478"/>
              <a:gd name="connsiteY76" fmla="*/ 1162638 h 1565688"/>
              <a:gd name="connsiteX77" fmla="*/ 519369 w 1874478"/>
              <a:gd name="connsiteY77" fmla="*/ 1146927 h 1565688"/>
              <a:gd name="connsiteX78" fmla="*/ 538222 w 1874478"/>
              <a:gd name="connsiteY78" fmla="*/ 1253764 h 1565688"/>
              <a:gd name="connsiteX79" fmla="*/ 538222 w 1874478"/>
              <a:gd name="connsiteY79" fmla="*/ 1275760 h 1565688"/>
              <a:gd name="connsiteX80" fmla="*/ 535080 w 1874478"/>
              <a:gd name="connsiteY80" fmla="*/ 1357459 h 1565688"/>
              <a:gd name="connsiteX81" fmla="*/ 531938 w 1874478"/>
              <a:gd name="connsiteY81" fmla="*/ 1388882 h 1565688"/>
              <a:gd name="connsiteX82" fmla="*/ 487946 w 1874478"/>
              <a:gd name="connsiteY82" fmla="*/ 1470580 h 1565688"/>
              <a:gd name="connsiteX83" fmla="*/ 453381 w 1874478"/>
              <a:gd name="connsiteY83" fmla="*/ 1517715 h 1565688"/>
              <a:gd name="connsiteX84" fmla="*/ 434528 w 1874478"/>
              <a:gd name="connsiteY84" fmla="*/ 1533426 h 1565688"/>
              <a:gd name="connsiteX85" fmla="*/ 425101 w 1874478"/>
              <a:gd name="connsiteY85" fmla="*/ 1542853 h 1565688"/>
              <a:gd name="connsiteX86" fmla="*/ 434528 w 1874478"/>
              <a:gd name="connsiteY86" fmla="*/ 1539710 h 1565688"/>
              <a:gd name="connsiteX87" fmla="*/ 453381 w 1874478"/>
              <a:gd name="connsiteY87" fmla="*/ 1517715 h 1565688"/>
              <a:gd name="connsiteX88" fmla="*/ 478519 w 1874478"/>
              <a:gd name="connsiteY88" fmla="*/ 1495719 h 1565688"/>
              <a:gd name="connsiteX89" fmla="*/ 613637 w 1874478"/>
              <a:gd name="connsiteY89" fmla="*/ 1322894 h 1565688"/>
              <a:gd name="connsiteX90" fmla="*/ 717332 w 1874478"/>
              <a:gd name="connsiteY90" fmla="*/ 1222341 h 1565688"/>
              <a:gd name="connsiteX91" fmla="*/ 748754 w 1874478"/>
              <a:gd name="connsiteY91" fmla="*/ 1165780 h 1565688"/>
              <a:gd name="connsiteX92" fmla="*/ 764466 w 1874478"/>
              <a:gd name="connsiteY92" fmla="*/ 1137500 h 1565688"/>
              <a:gd name="connsiteX93" fmla="*/ 755039 w 1874478"/>
              <a:gd name="connsiteY93" fmla="*/ 1360601 h 1565688"/>
              <a:gd name="connsiteX94" fmla="*/ 689051 w 1874478"/>
              <a:gd name="connsiteY94" fmla="*/ 1527141 h 1565688"/>
              <a:gd name="connsiteX95" fmla="*/ 648202 w 1874478"/>
              <a:gd name="connsiteY95" fmla="*/ 1555422 h 1565688"/>
              <a:gd name="connsiteX96" fmla="*/ 632491 w 1874478"/>
              <a:gd name="connsiteY96" fmla="*/ 1564849 h 1565688"/>
              <a:gd name="connsiteX97" fmla="*/ 795888 w 1874478"/>
              <a:gd name="connsiteY97" fmla="*/ 1432873 h 1565688"/>
              <a:gd name="connsiteX98" fmla="*/ 830453 w 1874478"/>
              <a:gd name="connsiteY98" fmla="*/ 1395166 h 1565688"/>
              <a:gd name="connsiteX99" fmla="*/ 890156 w 1874478"/>
              <a:gd name="connsiteY99" fmla="*/ 1263191 h 1565688"/>
              <a:gd name="connsiteX100" fmla="*/ 918437 w 1874478"/>
              <a:gd name="connsiteY100" fmla="*/ 1219199 h 1565688"/>
              <a:gd name="connsiteX101" fmla="*/ 937291 w 1874478"/>
              <a:gd name="connsiteY101" fmla="*/ 1140642 h 1565688"/>
              <a:gd name="connsiteX102" fmla="*/ 981282 w 1874478"/>
              <a:gd name="connsiteY102" fmla="*/ 1253764 h 1565688"/>
              <a:gd name="connsiteX103" fmla="*/ 1012705 w 1874478"/>
              <a:gd name="connsiteY103" fmla="*/ 1332321 h 1565688"/>
              <a:gd name="connsiteX104" fmla="*/ 1081835 w 1874478"/>
              <a:gd name="connsiteY104" fmla="*/ 1454869 h 1565688"/>
              <a:gd name="connsiteX105" fmla="*/ 1141538 w 1874478"/>
              <a:gd name="connsiteY105" fmla="*/ 1514572 h 1565688"/>
              <a:gd name="connsiteX106" fmla="*/ 1194956 w 1874478"/>
              <a:gd name="connsiteY106" fmla="*/ 1542853 h 1565688"/>
              <a:gd name="connsiteX107" fmla="*/ 1213810 w 1874478"/>
              <a:gd name="connsiteY107" fmla="*/ 1549137 h 1565688"/>
              <a:gd name="connsiteX108" fmla="*/ 1226379 w 1874478"/>
              <a:gd name="connsiteY108" fmla="*/ 1555422 h 1565688"/>
              <a:gd name="connsiteX109" fmla="*/ 1122684 w 1874478"/>
              <a:gd name="connsiteY109" fmla="*/ 1451727 h 1565688"/>
              <a:gd name="connsiteX110" fmla="*/ 1103831 w 1874478"/>
              <a:gd name="connsiteY110" fmla="*/ 1426589 h 1565688"/>
              <a:gd name="connsiteX111" fmla="*/ 1088119 w 1874478"/>
              <a:gd name="connsiteY111" fmla="*/ 1388882 h 1565688"/>
              <a:gd name="connsiteX112" fmla="*/ 1084977 w 1874478"/>
              <a:gd name="connsiteY112" fmla="*/ 1150069 h 1565688"/>
              <a:gd name="connsiteX113" fmla="*/ 1138396 w 1874478"/>
              <a:gd name="connsiteY113" fmla="*/ 1225484 h 1565688"/>
              <a:gd name="connsiteX114" fmla="*/ 1194956 w 1874478"/>
              <a:gd name="connsiteY114" fmla="*/ 1291471 h 1565688"/>
              <a:gd name="connsiteX115" fmla="*/ 1267229 w 1874478"/>
              <a:gd name="connsiteY115" fmla="*/ 1366886 h 1565688"/>
              <a:gd name="connsiteX116" fmla="*/ 1370923 w 1874478"/>
              <a:gd name="connsiteY116" fmla="*/ 1436016 h 1565688"/>
              <a:gd name="connsiteX117" fmla="*/ 1408631 w 1874478"/>
              <a:gd name="connsiteY117" fmla="*/ 1445442 h 1565688"/>
              <a:gd name="connsiteX118" fmla="*/ 1471476 w 1874478"/>
              <a:gd name="connsiteY118" fmla="*/ 1454869 h 1565688"/>
              <a:gd name="connsiteX119" fmla="*/ 1242091 w 1874478"/>
              <a:gd name="connsiteY119" fmla="*/ 1313467 h 1565688"/>
              <a:gd name="connsiteX120" fmla="*/ 1194956 w 1874478"/>
              <a:gd name="connsiteY120" fmla="*/ 1260049 h 1565688"/>
              <a:gd name="connsiteX121" fmla="*/ 1147822 w 1874478"/>
              <a:gd name="connsiteY121" fmla="*/ 1175207 h 1565688"/>
              <a:gd name="connsiteX122" fmla="*/ 1138396 w 1874478"/>
              <a:gd name="connsiteY122" fmla="*/ 1131216 h 1565688"/>
              <a:gd name="connsiteX123" fmla="*/ 1135253 w 1874478"/>
              <a:gd name="connsiteY123" fmla="*/ 1118646 h 1565688"/>
              <a:gd name="connsiteX124" fmla="*/ 1128969 w 1874478"/>
              <a:gd name="connsiteY124" fmla="*/ 1109220 h 1565688"/>
              <a:gd name="connsiteX125" fmla="*/ 1204383 w 1874478"/>
              <a:gd name="connsiteY125" fmla="*/ 1178350 h 1565688"/>
              <a:gd name="connsiteX126" fmla="*/ 1493472 w 1874478"/>
              <a:gd name="connsiteY126" fmla="*/ 1357459 h 1565688"/>
              <a:gd name="connsiteX127" fmla="*/ 1638016 w 1874478"/>
              <a:gd name="connsiteY127" fmla="*/ 1385739 h 1565688"/>
              <a:gd name="connsiteX128" fmla="*/ 1521752 w 1874478"/>
              <a:gd name="connsiteY128" fmla="*/ 1272618 h 1565688"/>
              <a:gd name="connsiteX129" fmla="*/ 1430627 w 1874478"/>
              <a:gd name="connsiteY129" fmla="*/ 1200345 h 1565688"/>
              <a:gd name="connsiteX130" fmla="*/ 1330074 w 1874478"/>
              <a:gd name="connsiteY130" fmla="*/ 1106077 h 1565688"/>
              <a:gd name="connsiteX131" fmla="*/ 1295509 w 1874478"/>
              <a:gd name="connsiteY131" fmla="*/ 1065228 h 1565688"/>
              <a:gd name="connsiteX132" fmla="*/ 1286082 w 1874478"/>
              <a:gd name="connsiteY132" fmla="*/ 1046374 h 1565688"/>
              <a:gd name="connsiteX133" fmla="*/ 1282940 w 1874478"/>
              <a:gd name="connsiteY133" fmla="*/ 1036947 h 1565688"/>
              <a:gd name="connsiteX134" fmla="*/ 1308078 w 1874478"/>
              <a:gd name="connsiteY134" fmla="*/ 1068370 h 1565688"/>
              <a:gd name="connsiteX135" fmla="*/ 1402346 w 1874478"/>
              <a:gd name="connsiteY135" fmla="*/ 1162638 h 1565688"/>
              <a:gd name="connsiteX136" fmla="*/ 1436911 w 1874478"/>
              <a:gd name="connsiteY136" fmla="*/ 1197203 h 1565688"/>
              <a:gd name="connsiteX137" fmla="*/ 1506041 w 1874478"/>
              <a:gd name="connsiteY137" fmla="*/ 1263191 h 1565688"/>
              <a:gd name="connsiteX138" fmla="*/ 1609736 w 1874478"/>
              <a:gd name="connsiteY138" fmla="*/ 1316609 h 1565688"/>
              <a:gd name="connsiteX139" fmla="*/ 1722858 w 1874478"/>
              <a:gd name="connsiteY139" fmla="*/ 1332321 h 1565688"/>
              <a:gd name="connsiteX140" fmla="*/ 1785703 w 1874478"/>
              <a:gd name="connsiteY140" fmla="*/ 1307183 h 1565688"/>
              <a:gd name="connsiteX141" fmla="*/ 1744853 w 1874478"/>
              <a:gd name="connsiteY141" fmla="*/ 1297756 h 1565688"/>
              <a:gd name="connsiteX142" fmla="*/ 1700862 w 1874478"/>
              <a:gd name="connsiteY142" fmla="*/ 1269475 h 1565688"/>
              <a:gd name="connsiteX143" fmla="*/ 1600309 w 1874478"/>
              <a:gd name="connsiteY143" fmla="*/ 1216057 h 1565688"/>
              <a:gd name="connsiteX144" fmla="*/ 1480903 w 1874478"/>
              <a:gd name="connsiteY144" fmla="*/ 1124931 h 1565688"/>
              <a:gd name="connsiteX145" fmla="*/ 1386635 w 1874478"/>
              <a:gd name="connsiteY145" fmla="*/ 1027521 h 1565688"/>
              <a:gd name="connsiteX146" fmla="*/ 1364639 w 1874478"/>
              <a:gd name="connsiteY146" fmla="*/ 999240 h 1565688"/>
              <a:gd name="connsiteX147" fmla="*/ 1358354 w 1874478"/>
              <a:gd name="connsiteY147" fmla="*/ 989813 h 1565688"/>
              <a:gd name="connsiteX148" fmla="*/ 1430627 w 1874478"/>
              <a:gd name="connsiteY148" fmla="*/ 1062086 h 1565688"/>
              <a:gd name="connsiteX149" fmla="*/ 1468334 w 1874478"/>
              <a:gd name="connsiteY149" fmla="*/ 1084082 h 1565688"/>
              <a:gd name="connsiteX150" fmla="*/ 1572029 w 1874478"/>
              <a:gd name="connsiteY150" fmla="*/ 1172065 h 1565688"/>
              <a:gd name="connsiteX151" fmla="*/ 1738569 w 1874478"/>
              <a:gd name="connsiteY151" fmla="*/ 1263191 h 1565688"/>
              <a:gd name="connsiteX152" fmla="*/ 1782561 w 1874478"/>
              <a:gd name="connsiteY152" fmla="*/ 1275760 h 1565688"/>
              <a:gd name="connsiteX153" fmla="*/ 1839121 w 1874478"/>
              <a:gd name="connsiteY153" fmla="*/ 1282044 h 1565688"/>
              <a:gd name="connsiteX154" fmla="*/ 1873686 w 1874478"/>
              <a:gd name="connsiteY154" fmla="*/ 1272618 h 1565688"/>
              <a:gd name="connsiteX155" fmla="*/ 1854833 w 1874478"/>
              <a:gd name="connsiteY155" fmla="*/ 1266333 h 1565688"/>
              <a:gd name="connsiteX156" fmla="*/ 1823410 w 1874478"/>
              <a:gd name="connsiteY156" fmla="*/ 1253764 h 1565688"/>
              <a:gd name="connsiteX157" fmla="*/ 1773134 w 1874478"/>
              <a:gd name="connsiteY157" fmla="*/ 1231768 h 1565688"/>
              <a:gd name="connsiteX158" fmla="*/ 1713431 w 1874478"/>
              <a:gd name="connsiteY158" fmla="*/ 1203488 h 1565688"/>
              <a:gd name="connsiteX159" fmla="*/ 1682008 w 1874478"/>
              <a:gd name="connsiteY159" fmla="*/ 1187776 h 1565688"/>
              <a:gd name="connsiteX160" fmla="*/ 1669439 w 1874478"/>
              <a:gd name="connsiteY160" fmla="*/ 1178350 h 1565688"/>
              <a:gd name="connsiteX161" fmla="*/ 1625447 w 1874478"/>
              <a:gd name="connsiteY161" fmla="*/ 1146927 h 1565688"/>
              <a:gd name="connsiteX162" fmla="*/ 1597167 w 1874478"/>
              <a:gd name="connsiteY162" fmla="*/ 1115504 h 1565688"/>
              <a:gd name="connsiteX163" fmla="*/ 1550033 w 1874478"/>
              <a:gd name="connsiteY163" fmla="*/ 1068370 h 1565688"/>
              <a:gd name="connsiteX164" fmla="*/ 1537464 w 1874478"/>
              <a:gd name="connsiteY164" fmla="*/ 1040090 h 1565688"/>
              <a:gd name="connsiteX165" fmla="*/ 1524895 w 1874478"/>
              <a:gd name="connsiteY165" fmla="*/ 1018094 h 1565688"/>
              <a:gd name="connsiteX166" fmla="*/ 1512326 w 1874478"/>
              <a:gd name="connsiteY166" fmla="*/ 999240 h 1565688"/>
              <a:gd name="connsiteX167" fmla="*/ 1490330 w 1874478"/>
              <a:gd name="connsiteY167" fmla="*/ 945822 h 1565688"/>
              <a:gd name="connsiteX168" fmla="*/ 1477761 w 1874478"/>
              <a:gd name="connsiteY168" fmla="*/ 926968 h 1565688"/>
              <a:gd name="connsiteX169" fmla="*/ 1468334 w 1874478"/>
              <a:gd name="connsiteY169" fmla="*/ 914399 h 1565688"/>
              <a:gd name="connsiteX170" fmla="*/ 1449480 w 1874478"/>
              <a:gd name="connsiteY170" fmla="*/ 882976 h 1565688"/>
              <a:gd name="connsiteX171" fmla="*/ 1446338 w 1874478"/>
              <a:gd name="connsiteY171" fmla="*/ 870407 h 1565688"/>
              <a:gd name="connsiteX172" fmla="*/ 1430627 w 1874478"/>
              <a:gd name="connsiteY172" fmla="*/ 829558 h 1565688"/>
              <a:gd name="connsiteX173" fmla="*/ 1424342 w 1874478"/>
              <a:gd name="connsiteY173" fmla="*/ 804420 h 1565688"/>
              <a:gd name="connsiteX174" fmla="*/ 1408631 w 1874478"/>
              <a:gd name="connsiteY174" fmla="*/ 782424 h 1565688"/>
              <a:gd name="connsiteX175" fmla="*/ 1399204 w 1874478"/>
              <a:gd name="connsiteY175" fmla="*/ 760428 h 1565688"/>
              <a:gd name="connsiteX176" fmla="*/ 1396062 w 1874478"/>
              <a:gd name="connsiteY176" fmla="*/ 751001 h 1565688"/>
              <a:gd name="connsiteX177" fmla="*/ 1389777 w 1874478"/>
              <a:gd name="connsiteY177" fmla="*/ 741574 h 1565688"/>
              <a:gd name="connsiteX178" fmla="*/ 1383493 w 1874478"/>
              <a:gd name="connsiteY178" fmla="*/ 722721 h 1565688"/>
              <a:gd name="connsiteX179" fmla="*/ 1370923 w 1874478"/>
              <a:gd name="connsiteY179" fmla="*/ 694440 h 1565688"/>
              <a:gd name="connsiteX180" fmla="*/ 1367781 w 1874478"/>
              <a:gd name="connsiteY180" fmla="*/ 641022 h 1565688"/>
              <a:gd name="connsiteX181" fmla="*/ 1361497 w 1874478"/>
              <a:gd name="connsiteY181" fmla="*/ 612741 h 1565688"/>
              <a:gd name="connsiteX182" fmla="*/ 1352070 w 1874478"/>
              <a:gd name="connsiteY182" fmla="*/ 584461 h 1565688"/>
              <a:gd name="connsiteX183" fmla="*/ 1352070 w 1874478"/>
              <a:gd name="connsiteY183" fmla="*/ 509046 h 1565688"/>
              <a:gd name="connsiteX184" fmla="*/ 1342643 w 1874478"/>
              <a:gd name="connsiteY184" fmla="*/ 351933 h 1565688"/>
              <a:gd name="connsiteX185" fmla="*/ 1339501 w 1874478"/>
              <a:gd name="connsiteY185" fmla="*/ 314226 h 1565688"/>
              <a:gd name="connsiteX186" fmla="*/ 1333216 w 1874478"/>
              <a:gd name="connsiteY186" fmla="*/ 298515 h 1565688"/>
              <a:gd name="connsiteX187" fmla="*/ 1330074 w 1874478"/>
              <a:gd name="connsiteY187" fmla="*/ 289088 h 1565688"/>
              <a:gd name="connsiteX188" fmla="*/ 1326932 w 1874478"/>
              <a:gd name="connsiteY188" fmla="*/ 276519 h 1565688"/>
              <a:gd name="connsiteX189" fmla="*/ 1320647 w 1874478"/>
              <a:gd name="connsiteY189" fmla="*/ 267092 h 1565688"/>
              <a:gd name="connsiteX190" fmla="*/ 1311220 w 1874478"/>
              <a:gd name="connsiteY190" fmla="*/ 245096 h 1565688"/>
              <a:gd name="connsiteX191" fmla="*/ 1301794 w 1874478"/>
              <a:gd name="connsiteY191" fmla="*/ 238811 h 1565688"/>
              <a:gd name="connsiteX192" fmla="*/ 1289225 w 1874478"/>
              <a:gd name="connsiteY192" fmla="*/ 219958 h 1565688"/>
              <a:gd name="connsiteX193" fmla="*/ 1276655 w 1874478"/>
              <a:gd name="connsiteY193" fmla="*/ 175966 h 1565688"/>
              <a:gd name="connsiteX194" fmla="*/ 1238948 w 1874478"/>
              <a:gd name="connsiteY194" fmla="*/ 150828 h 1565688"/>
              <a:gd name="connsiteX195" fmla="*/ 1223237 w 1874478"/>
              <a:gd name="connsiteY195" fmla="*/ 147686 h 1565688"/>
              <a:gd name="connsiteX196" fmla="*/ 1213810 w 1874478"/>
              <a:gd name="connsiteY196" fmla="*/ 144543 h 1565688"/>
              <a:gd name="connsiteX197" fmla="*/ 1179245 w 1874478"/>
              <a:gd name="connsiteY197" fmla="*/ 144543 h 1565688"/>
              <a:gd name="connsiteX198" fmla="*/ 996994 w 1874478"/>
              <a:gd name="connsiteY198" fmla="*/ 144543 h 1565688"/>
              <a:gd name="connsiteX199" fmla="*/ 623064 w 1874478"/>
              <a:gd name="connsiteY199" fmla="*/ 172824 h 1565688"/>
              <a:gd name="connsiteX200" fmla="*/ 531938 w 1874478"/>
              <a:gd name="connsiteY200" fmla="*/ 0 h 1565688"/>
              <a:gd name="connsiteX201" fmla="*/ 421959 w 1874478"/>
              <a:gd name="connsiteY201" fmla="*/ 226242 h 1565688"/>
              <a:gd name="connsiteX202" fmla="*/ 412532 w 1874478"/>
              <a:gd name="connsiteY202" fmla="*/ 270234 h 1565688"/>
              <a:gd name="connsiteX203" fmla="*/ 396820 w 1874478"/>
              <a:gd name="connsiteY203" fmla="*/ 326795 h 1565688"/>
              <a:gd name="connsiteX204" fmla="*/ 384251 w 1874478"/>
              <a:gd name="connsiteY204" fmla="*/ 443059 h 1565688"/>
              <a:gd name="connsiteX0" fmla="*/ 384251 w 1874478"/>
              <a:gd name="connsiteY0" fmla="*/ 531043 h 1653672"/>
              <a:gd name="connsiteX1" fmla="*/ 384251 w 1874478"/>
              <a:gd name="connsiteY1" fmla="*/ 531043 h 1653672"/>
              <a:gd name="connsiteX2" fmla="*/ 371682 w 1874478"/>
              <a:gd name="connsiteY2" fmla="*/ 647307 h 1653672"/>
              <a:gd name="connsiteX3" fmla="*/ 365398 w 1874478"/>
              <a:gd name="connsiteY3" fmla="*/ 656734 h 1653672"/>
              <a:gd name="connsiteX4" fmla="*/ 362255 w 1874478"/>
              <a:gd name="connsiteY4" fmla="*/ 666160 h 1653672"/>
              <a:gd name="connsiteX5" fmla="*/ 355971 w 1874478"/>
              <a:gd name="connsiteY5" fmla="*/ 722721 h 1653672"/>
              <a:gd name="connsiteX6" fmla="*/ 352829 w 1874478"/>
              <a:gd name="connsiteY6" fmla="*/ 757286 h 1653672"/>
              <a:gd name="connsiteX7" fmla="*/ 346544 w 1874478"/>
              <a:gd name="connsiteY7" fmla="*/ 791851 h 1653672"/>
              <a:gd name="connsiteX8" fmla="*/ 343402 w 1874478"/>
              <a:gd name="connsiteY8" fmla="*/ 823274 h 1653672"/>
              <a:gd name="connsiteX9" fmla="*/ 330833 w 1874478"/>
              <a:gd name="connsiteY9" fmla="*/ 867266 h 1653672"/>
              <a:gd name="connsiteX10" fmla="*/ 305695 w 1874478"/>
              <a:gd name="connsiteY10" fmla="*/ 942680 h 1653672"/>
              <a:gd name="connsiteX11" fmla="*/ 277414 w 1874478"/>
              <a:gd name="connsiteY11" fmla="*/ 989814 h 1653672"/>
              <a:gd name="connsiteX12" fmla="*/ 239707 w 1874478"/>
              <a:gd name="connsiteY12" fmla="*/ 1046375 h 1653672"/>
              <a:gd name="connsiteX13" fmla="*/ 230280 w 1874478"/>
              <a:gd name="connsiteY13" fmla="*/ 1068371 h 1653672"/>
              <a:gd name="connsiteX14" fmla="*/ 217711 w 1874478"/>
              <a:gd name="connsiteY14" fmla="*/ 1084082 h 1653672"/>
              <a:gd name="connsiteX15" fmla="*/ 176862 w 1874478"/>
              <a:gd name="connsiteY15" fmla="*/ 1121789 h 1653672"/>
              <a:gd name="connsiteX16" fmla="*/ 98305 w 1874478"/>
              <a:gd name="connsiteY16" fmla="*/ 1194061 h 1653672"/>
              <a:gd name="connsiteX17" fmla="*/ 51171 w 1874478"/>
              <a:gd name="connsiteY17" fmla="*/ 1222342 h 1653672"/>
              <a:gd name="connsiteX18" fmla="*/ 13464 w 1874478"/>
              <a:gd name="connsiteY18" fmla="*/ 1250622 h 1653672"/>
              <a:gd name="connsiteX19" fmla="*/ 895 w 1874478"/>
              <a:gd name="connsiteY19" fmla="*/ 1260049 h 1653672"/>
              <a:gd name="connsiteX20" fmla="*/ 22891 w 1874478"/>
              <a:gd name="connsiteY20" fmla="*/ 1256907 h 1653672"/>
              <a:gd name="connsiteX21" fmla="*/ 92020 w 1874478"/>
              <a:gd name="connsiteY21" fmla="*/ 1225484 h 1653672"/>
              <a:gd name="connsiteX22" fmla="*/ 148581 w 1874478"/>
              <a:gd name="connsiteY22" fmla="*/ 1197204 h 1653672"/>
              <a:gd name="connsiteX23" fmla="*/ 167435 w 1874478"/>
              <a:gd name="connsiteY23" fmla="*/ 1194061 h 1653672"/>
              <a:gd name="connsiteX24" fmla="*/ 186288 w 1874478"/>
              <a:gd name="connsiteY24" fmla="*/ 1181492 h 1653672"/>
              <a:gd name="connsiteX25" fmla="*/ 217711 w 1874478"/>
              <a:gd name="connsiteY25" fmla="*/ 1162639 h 1653672"/>
              <a:gd name="connsiteX26" fmla="*/ 233422 w 1874478"/>
              <a:gd name="connsiteY26" fmla="*/ 1146927 h 1653672"/>
              <a:gd name="connsiteX27" fmla="*/ 245992 w 1874478"/>
              <a:gd name="connsiteY27" fmla="*/ 1137501 h 1653672"/>
              <a:gd name="connsiteX28" fmla="*/ 255418 w 1874478"/>
              <a:gd name="connsiteY28" fmla="*/ 1131216 h 1653672"/>
              <a:gd name="connsiteX29" fmla="*/ 267987 w 1874478"/>
              <a:gd name="connsiteY29" fmla="*/ 1118647 h 1653672"/>
              <a:gd name="connsiteX30" fmla="*/ 296268 w 1874478"/>
              <a:gd name="connsiteY30" fmla="*/ 1102936 h 1653672"/>
              <a:gd name="connsiteX31" fmla="*/ 318264 w 1874478"/>
              <a:gd name="connsiteY31" fmla="*/ 1080940 h 1653672"/>
              <a:gd name="connsiteX32" fmla="*/ 324548 w 1874478"/>
              <a:gd name="connsiteY32" fmla="*/ 1071513 h 1653672"/>
              <a:gd name="connsiteX33" fmla="*/ 343402 w 1874478"/>
              <a:gd name="connsiteY33" fmla="*/ 1058944 h 1653672"/>
              <a:gd name="connsiteX34" fmla="*/ 374825 w 1874478"/>
              <a:gd name="connsiteY34" fmla="*/ 1018094 h 1653672"/>
              <a:gd name="connsiteX35" fmla="*/ 387394 w 1874478"/>
              <a:gd name="connsiteY35" fmla="*/ 992956 h 1653672"/>
              <a:gd name="connsiteX36" fmla="*/ 368540 w 1874478"/>
              <a:gd name="connsiteY36" fmla="*/ 1018094 h 1653672"/>
              <a:gd name="connsiteX37" fmla="*/ 352829 w 1874478"/>
              <a:gd name="connsiteY37" fmla="*/ 1052659 h 1653672"/>
              <a:gd name="connsiteX38" fmla="*/ 349686 w 1874478"/>
              <a:gd name="connsiteY38" fmla="*/ 1065228 h 1653672"/>
              <a:gd name="connsiteX39" fmla="*/ 321406 w 1874478"/>
              <a:gd name="connsiteY39" fmla="*/ 1102936 h 1653672"/>
              <a:gd name="connsiteX40" fmla="*/ 286841 w 1874478"/>
              <a:gd name="connsiteY40" fmla="*/ 1150070 h 1653672"/>
              <a:gd name="connsiteX41" fmla="*/ 271130 w 1874478"/>
              <a:gd name="connsiteY41" fmla="*/ 1168923 h 1653672"/>
              <a:gd name="connsiteX42" fmla="*/ 242849 w 1874478"/>
              <a:gd name="connsiteY42" fmla="*/ 1203488 h 1653672"/>
              <a:gd name="connsiteX43" fmla="*/ 145439 w 1874478"/>
              <a:gd name="connsiteY43" fmla="*/ 1300899 h 1653672"/>
              <a:gd name="connsiteX44" fmla="*/ 123443 w 1874478"/>
              <a:gd name="connsiteY44" fmla="*/ 1310325 h 1653672"/>
              <a:gd name="connsiteX45" fmla="*/ 73167 w 1874478"/>
              <a:gd name="connsiteY45" fmla="*/ 1351175 h 1653672"/>
              <a:gd name="connsiteX46" fmla="*/ 32317 w 1874478"/>
              <a:gd name="connsiteY46" fmla="*/ 1382597 h 1653672"/>
              <a:gd name="connsiteX47" fmla="*/ 22891 w 1874478"/>
              <a:gd name="connsiteY47" fmla="*/ 1395167 h 1653672"/>
              <a:gd name="connsiteX48" fmla="*/ 41744 w 1874478"/>
              <a:gd name="connsiteY48" fmla="*/ 1379455 h 1653672"/>
              <a:gd name="connsiteX49" fmla="*/ 54313 w 1874478"/>
              <a:gd name="connsiteY49" fmla="*/ 1373171 h 1653672"/>
              <a:gd name="connsiteX50" fmla="*/ 79451 w 1874478"/>
              <a:gd name="connsiteY50" fmla="*/ 1366886 h 1653672"/>
              <a:gd name="connsiteX51" fmla="*/ 107732 w 1874478"/>
              <a:gd name="connsiteY51" fmla="*/ 1357459 h 1653672"/>
              <a:gd name="connsiteX52" fmla="*/ 142297 w 1874478"/>
              <a:gd name="connsiteY52" fmla="*/ 1344890 h 1653672"/>
              <a:gd name="connsiteX53" fmla="*/ 223996 w 1874478"/>
              <a:gd name="connsiteY53" fmla="*/ 1285187 h 1653672"/>
              <a:gd name="connsiteX54" fmla="*/ 233422 w 1874478"/>
              <a:gd name="connsiteY54" fmla="*/ 1269476 h 1653672"/>
              <a:gd name="connsiteX55" fmla="*/ 296268 w 1874478"/>
              <a:gd name="connsiteY55" fmla="*/ 1197204 h 1653672"/>
              <a:gd name="connsiteX56" fmla="*/ 365398 w 1874478"/>
              <a:gd name="connsiteY56" fmla="*/ 1143785 h 1653672"/>
              <a:gd name="connsiteX57" fmla="*/ 387394 w 1874478"/>
              <a:gd name="connsiteY57" fmla="*/ 1121789 h 1653672"/>
              <a:gd name="connsiteX58" fmla="*/ 415674 w 1874478"/>
              <a:gd name="connsiteY58" fmla="*/ 1102936 h 1653672"/>
              <a:gd name="connsiteX59" fmla="*/ 428243 w 1874478"/>
              <a:gd name="connsiteY59" fmla="*/ 1096651 h 1653672"/>
              <a:gd name="connsiteX60" fmla="*/ 428243 w 1874478"/>
              <a:gd name="connsiteY60" fmla="*/ 1096651 h 1653672"/>
              <a:gd name="connsiteX61" fmla="*/ 421959 w 1874478"/>
              <a:gd name="connsiteY61" fmla="*/ 1153212 h 1653672"/>
              <a:gd name="connsiteX62" fmla="*/ 403105 w 1874478"/>
              <a:gd name="connsiteY62" fmla="*/ 1266334 h 1653672"/>
              <a:gd name="connsiteX63" fmla="*/ 390536 w 1874478"/>
              <a:gd name="connsiteY63" fmla="*/ 1326037 h 1653672"/>
              <a:gd name="connsiteX64" fmla="*/ 327691 w 1874478"/>
              <a:gd name="connsiteY64" fmla="*/ 1458012 h 1653672"/>
              <a:gd name="connsiteX65" fmla="*/ 293126 w 1874478"/>
              <a:gd name="connsiteY65" fmla="*/ 1511430 h 1653672"/>
              <a:gd name="connsiteX66" fmla="*/ 283699 w 1874478"/>
              <a:gd name="connsiteY66" fmla="*/ 1520857 h 1653672"/>
              <a:gd name="connsiteX67" fmla="*/ 264845 w 1874478"/>
              <a:gd name="connsiteY67" fmla="*/ 1545995 h 1653672"/>
              <a:gd name="connsiteX68" fmla="*/ 233422 w 1874478"/>
              <a:gd name="connsiteY68" fmla="*/ 1577418 h 1653672"/>
              <a:gd name="connsiteX69" fmla="*/ 255418 w 1874478"/>
              <a:gd name="connsiteY69" fmla="*/ 1567991 h 1653672"/>
              <a:gd name="connsiteX70" fmla="*/ 324548 w 1874478"/>
              <a:gd name="connsiteY70" fmla="*/ 1495719 h 1653672"/>
              <a:gd name="connsiteX71" fmla="*/ 346544 w 1874478"/>
              <a:gd name="connsiteY71" fmla="*/ 1467439 h 1653672"/>
              <a:gd name="connsiteX72" fmla="*/ 418816 w 1874478"/>
              <a:gd name="connsiteY72" fmla="*/ 1392024 h 1653672"/>
              <a:gd name="connsiteX73" fmla="*/ 447097 w 1874478"/>
              <a:gd name="connsiteY73" fmla="*/ 1338606 h 1653672"/>
              <a:gd name="connsiteX74" fmla="*/ 475377 w 1874478"/>
              <a:gd name="connsiteY74" fmla="*/ 1300899 h 1653672"/>
              <a:gd name="connsiteX75" fmla="*/ 509942 w 1874478"/>
              <a:gd name="connsiteY75" fmla="*/ 1260049 h 1653672"/>
              <a:gd name="connsiteX76" fmla="*/ 513084 w 1874478"/>
              <a:gd name="connsiteY76" fmla="*/ 1250622 h 1653672"/>
              <a:gd name="connsiteX77" fmla="*/ 519369 w 1874478"/>
              <a:gd name="connsiteY77" fmla="*/ 1234911 h 1653672"/>
              <a:gd name="connsiteX78" fmla="*/ 538222 w 1874478"/>
              <a:gd name="connsiteY78" fmla="*/ 1341748 h 1653672"/>
              <a:gd name="connsiteX79" fmla="*/ 538222 w 1874478"/>
              <a:gd name="connsiteY79" fmla="*/ 1363744 h 1653672"/>
              <a:gd name="connsiteX80" fmla="*/ 535080 w 1874478"/>
              <a:gd name="connsiteY80" fmla="*/ 1445443 h 1653672"/>
              <a:gd name="connsiteX81" fmla="*/ 531938 w 1874478"/>
              <a:gd name="connsiteY81" fmla="*/ 1476866 h 1653672"/>
              <a:gd name="connsiteX82" fmla="*/ 487946 w 1874478"/>
              <a:gd name="connsiteY82" fmla="*/ 1558564 h 1653672"/>
              <a:gd name="connsiteX83" fmla="*/ 453381 w 1874478"/>
              <a:gd name="connsiteY83" fmla="*/ 1605699 h 1653672"/>
              <a:gd name="connsiteX84" fmla="*/ 434528 w 1874478"/>
              <a:gd name="connsiteY84" fmla="*/ 1621410 h 1653672"/>
              <a:gd name="connsiteX85" fmla="*/ 425101 w 1874478"/>
              <a:gd name="connsiteY85" fmla="*/ 1630837 h 1653672"/>
              <a:gd name="connsiteX86" fmla="*/ 434528 w 1874478"/>
              <a:gd name="connsiteY86" fmla="*/ 1627694 h 1653672"/>
              <a:gd name="connsiteX87" fmla="*/ 453381 w 1874478"/>
              <a:gd name="connsiteY87" fmla="*/ 1605699 h 1653672"/>
              <a:gd name="connsiteX88" fmla="*/ 478519 w 1874478"/>
              <a:gd name="connsiteY88" fmla="*/ 1583703 h 1653672"/>
              <a:gd name="connsiteX89" fmla="*/ 613637 w 1874478"/>
              <a:gd name="connsiteY89" fmla="*/ 1410878 h 1653672"/>
              <a:gd name="connsiteX90" fmla="*/ 717332 w 1874478"/>
              <a:gd name="connsiteY90" fmla="*/ 1310325 h 1653672"/>
              <a:gd name="connsiteX91" fmla="*/ 748754 w 1874478"/>
              <a:gd name="connsiteY91" fmla="*/ 1253764 h 1653672"/>
              <a:gd name="connsiteX92" fmla="*/ 764466 w 1874478"/>
              <a:gd name="connsiteY92" fmla="*/ 1225484 h 1653672"/>
              <a:gd name="connsiteX93" fmla="*/ 755039 w 1874478"/>
              <a:gd name="connsiteY93" fmla="*/ 1448585 h 1653672"/>
              <a:gd name="connsiteX94" fmla="*/ 689051 w 1874478"/>
              <a:gd name="connsiteY94" fmla="*/ 1615125 h 1653672"/>
              <a:gd name="connsiteX95" fmla="*/ 648202 w 1874478"/>
              <a:gd name="connsiteY95" fmla="*/ 1643406 h 1653672"/>
              <a:gd name="connsiteX96" fmla="*/ 632491 w 1874478"/>
              <a:gd name="connsiteY96" fmla="*/ 1652833 h 1653672"/>
              <a:gd name="connsiteX97" fmla="*/ 795888 w 1874478"/>
              <a:gd name="connsiteY97" fmla="*/ 1520857 h 1653672"/>
              <a:gd name="connsiteX98" fmla="*/ 830453 w 1874478"/>
              <a:gd name="connsiteY98" fmla="*/ 1483150 h 1653672"/>
              <a:gd name="connsiteX99" fmla="*/ 890156 w 1874478"/>
              <a:gd name="connsiteY99" fmla="*/ 1351175 h 1653672"/>
              <a:gd name="connsiteX100" fmla="*/ 918437 w 1874478"/>
              <a:gd name="connsiteY100" fmla="*/ 1307183 h 1653672"/>
              <a:gd name="connsiteX101" fmla="*/ 937291 w 1874478"/>
              <a:gd name="connsiteY101" fmla="*/ 1228626 h 1653672"/>
              <a:gd name="connsiteX102" fmla="*/ 981282 w 1874478"/>
              <a:gd name="connsiteY102" fmla="*/ 1341748 h 1653672"/>
              <a:gd name="connsiteX103" fmla="*/ 1012705 w 1874478"/>
              <a:gd name="connsiteY103" fmla="*/ 1420305 h 1653672"/>
              <a:gd name="connsiteX104" fmla="*/ 1081835 w 1874478"/>
              <a:gd name="connsiteY104" fmla="*/ 1542853 h 1653672"/>
              <a:gd name="connsiteX105" fmla="*/ 1141538 w 1874478"/>
              <a:gd name="connsiteY105" fmla="*/ 1602556 h 1653672"/>
              <a:gd name="connsiteX106" fmla="*/ 1194956 w 1874478"/>
              <a:gd name="connsiteY106" fmla="*/ 1630837 h 1653672"/>
              <a:gd name="connsiteX107" fmla="*/ 1213810 w 1874478"/>
              <a:gd name="connsiteY107" fmla="*/ 1637121 h 1653672"/>
              <a:gd name="connsiteX108" fmla="*/ 1226379 w 1874478"/>
              <a:gd name="connsiteY108" fmla="*/ 1643406 h 1653672"/>
              <a:gd name="connsiteX109" fmla="*/ 1122684 w 1874478"/>
              <a:gd name="connsiteY109" fmla="*/ 1539711 h 1653672"/>
              <a:gd name="connsiteX110" fmla="*/ 1103831 w 1874478"/>
              <a:gd name="connsiteY110" fmla="*/ 1514573 h 1653672"/>
              <a:gd name="connsiteX111" fmla="*/ 1088119 w 1874478"/>
              <a:gd name="connsiteY111" fmla="*/ 1476866 h 1653672"/>
              <a:gd name="connsiteX112" fmla="*/ 1084977 w 1874478"/>
              <a:gd name="connsiteY112" fmla="*/ 1238053 h 1653672"/>
              <a:gd name="connsiteX113" fmla="*/ 1138396 w 1874478"/>
              <a:gd name="connsiteY113" fmla="*/ 1313468 h 1653672"/>
              <a:gd name="connsiteX114" fmla="*/ 1194956 w 1874478"/>
              <a:gd name="connsiteY114" fmla="*/ 1379455 h 1653672"/>
              <a:gd name="connsiteX115" fmla="*/ 1267229 w 1874478"/>
              <a:gd name="connsiteY115" fmla="*/ 1454870 h 1653672"/>
              <a:gd name="connsiteX116" fmla="*/ 1370923 w 1874478"/>
              <a:gd name="connsiteY116" fmla="*/ 1524000 h 1653672"/>
              <a:gd name="connsiteX117" fmla="*/ 1408631 w 1874478"/>
              <a:gd name="connsiteY117" fmla="*/ 1533426 h 1653672"/>
              <a:gd name="connsiteX118" fmla="*/ 1471476 w 1874478"/>
              <a:gd name="connsiteY118" fmla="*/ 1542853 h 1653672"/>
              <a:gd name="connsiteX119" fmla="*/ 1242091 w 1874478"/>
              <a:gd name="connsiteY119" fmla="*/ 1401451 h 1653672"/>
              <a:gd name="connsiteX120" fmla="*/ 1194956 w 1874478"/>
              <a:gd name="connsiteY120" fmla="*/ 1348033 h 1653672"/>
              <a:gd name="connsiteX121" fmla="*/ 1147822 w 1874478"/>
              <a:gd name="connsiteY121" fmla="*/ 1263191 h 1653672"/>
              <a:gd name="connsiteX122" fmla="*/ 1138396 w 1874478"/>
              <a:gd name="connsiteY122" fmla="*/ 1219200 h 1653672"/>
              <a:gd name="connsiteX123" fmla="*/ 1135253 w 1874478"/>
              <a:gd name="connsiteY123" fmla="*/ 1206630 h 1653672"/>
              <a:gd name="connsiteX124" fmla="*/ 1128969 w 1874478"/>
              <a:gd name="connsiteY124" fmla="*/ 1197204 h 1653672"/>
              <a:gd name="connsiteX125" fmla="*/ 1204383 w 1874478"/>
              <a:gd name="connsiteY125" fmla="*/ 1266334 h 1653672"/>
              <a:gd name="connsiteX126" fmla="*/ 1493472 w 1874478"/>
              <a:gd name="connsiteY126" fmla="*/ 1445443 h 1653672"/>
              <a:gd name="connsiteX127" fmla="*/ 1638016 w 1874478"/>
              <a:gd name="connsiteY127" fmla="*/ 1473723 h 1653672"/>
              <a:gd name="connsiteX128" fmla="*/ 1521752 w 1874478"/>
              <a:gd name="connsiteY128" fmla="*/ 1360602 h 1653672"/>
              <a:gd name="connsiteX129" fmla="*/ 1430627 w 1874478"/>
              <a:gd name="connsiteY129" fmla="*/ 1288329 h 1653672"/>
              <a:gd name="connsiteX130" fmla="*/ 1330074 w 1874478"/>
              <a:gd name="connsiteY130" fmla="*/ 1194061 h 1653672"/>
              <a:gd name="connsiteX131" fmla="*/ 1295509 w 1874478"/>
              <a:gd name="connsiteY131" fmla="*/ 1153212 h 1653672"/>
              <a:gd name="connsiteX132" fmla="*/ 1286082 w 1874478"/>
              <a:gd name="connsiteY132" fmla="*/ 1134358 h 1653672"/>
              <a:gd name="connsiteX133" fmla="*/ 1282940 w 1874478"/>
              <a:gd name="connsiteY133" fmla="*/ 1124931 h 1653672"/>
              <a:gd name="connsiteX134" fmla="*/ 1308078 w 1874478"/>
              <a:gd name="connsiteY134" fmla="*/ 1156354 h 1653672"/>
              <a:gd name="connsiteX135" fmla="*/ 1402346 w 1874478"/>
              <a:gd name="connsiteY135" fmla="*/ 1250622 h 1653672"/>
              <a:gd name="connsiteX136" fmla="*/ 1436911 w 1874478"/>
              <a:gd name="connsiteY136" fmla="*/ 1285187 h 1653672"/>
              <a:gd name="connsiteX137" fmla="*/ 1506041 w 1874478"/>
              <a:gd name="connsiteY137" fmla="*/ 1351175 h 1653672"/>
              <a:gd name="connsiteX138" fmla="*/ 1609736 w 1874478"/>
              <a:gd name="connsiteY138" fmla="*/ 1404593 h 1653672"/>
              <a:gd name="connsiteX139" fmla="*/ 1722858 w 1874478"/>
              <a:gd name="connsiteY139" fmla="*/ 1420305 h 1653672"/>
              <a:gd name="connsiteX140" fmla="*/ 1785703 w 1874478"/>
              <a:gd name="connsiteY140" fmla="*/ 1395167 h 1653672"/>
              <a:gd name="connsiteX141" fmla="*/ 1744853 w 1874478"/>
              <a:gd name="connsiteY141" fmla="*/ 1385740 h 1653672"/>
              <a:gd name="connsiteX142" fmla="*/ 1700862 w 1874478"/>
              <a:gd name="connsiteY142" fmla="*/ 1357459 h 1653672"/>
              <a:gd name="connsiteX143" fmla="*/ 1600309 w 1874478"/>
              <a:gd name="connsiteY143" fmla="*/ 1304041 h 1653672"/>
              <a:gd name="connsiteX144" fmla="*/ 1480903 w 1874478"/>
              <a:gd name="connsiteY144" fmla="*/ 1212915 h 1653672"/>
              <a:gd name="connsiteX145" fmla="*/ 1386635 w 1874478"/>
              <a:gd name="connsiteY145" fmla="*/ 1115505 h 1653672"/>
              <a:gd name="connsiteX146" fmla="*/ 1364639 w 1874478"/>
              <a:gd name="connsiteY146" fmla="*/ 1087224 h 1653672"/>
              <a:gd name="connsiteX147" fmla="*/ 1358354 w 1874478"/>
              <a:gd name="connsiteY147" fmla="*/ 1077797 h 1653672"/>
              <a:gd name="connsiteX148" fmla="*/ 1430627 w 1874478"/>
              <a:gd name="connsiteY148" fmla="*/ 1150070 h 1653672"/>
              <a:gd name="connsiteX149" fmla="*/ 1468334 w 1874478"/>
              <a:gd name="connsiteY149" fmla="*/ 1172066 h 1653672"/>
              <a:gd name="connsiteX150" fmla="*/ 1572029 w 1874478"/>
              <a:gd name="connsiteY150" fmla="*/ 1260049 h 1653672"/>
              <a:gd name="connsiteX151" fmla="*/ 1738569 w 1874478"/>
              <a:gd name="connsiteY151" fmla="*/ 1351175 h 1653672"/>
              <a:gd name="connsiteX152" fmla="*/ 1782561 w 1874478"/>
              <a:gd name="connsiteY152" fmla="*/ 1363744 h 1653672"/>
              <a:gd name="connsiteX153" fmla="*/ 1839121 w 1874478"/>
              <a:gd name="connsiteY153" fmla="*/ 1370028 h 1653672"/>
              <a:gd name="connsiteX154" fmla="*/ 1873686 w 1874478"/>
              <a:gd name="connsiteY154" fmla="*/ 1360602 h 1653672"/>
              <a:gd name="connsiteX155" fmla="*/ 1854833 w 1874478"/>
              <a:gd name="connsiteY155" fmla="*/ 1354317 h 1653672"/>
              <a:gd name="connsiteX156" fmla="*/ 1823410 w 1874478"/>
              <a:gd name="connsiteY156" fmla="*/ 1341748 h 1653672"/>
              <a:gd name="connsiteX157" fmla="*/ 1773134 w 1874478"/>
              <a:gd name="connsiteY157" fmla="*/ 1319752 h 1653672"/>
              <a:gd name="connsiteX158" fmla="*/ 1713431 w 1874478"/>
              <a:gd name="connsiteY158" fmla="*/ 1291472 h 1653672"/>
              <a:gd name="connsiteX159" fmla="*/ 1682008 w 1874478"/>
              <a:gd name="connsiteY159" fmla="*/ 1275760 h 1653672"/>
              <a:gd name="connsiteX160" fmla="*/ 1669439 w 1874478"/>
              <a:gd name="connsiteY160" fmla="*/ 1266334 h 1653672"/>
              <a:gd name="connsiteX161" fmla="*/ 1625447 w 1874478"/>
              <a:gd name="connsiteY161" fmla="*/ 1234911 h 1653672"/>
              <a:gd name="connsiteX162" fmla="*/ 1597167 w 1874478"/>
              <a:gd name="connsiteY162" fmla="*/ 1203488 h 1653672"/>
              <a:gd name="connsiteX163" fmla="*/ 1550033 w 1874478"/>
              <a:gd name="connsiteY163" fmla="*/ 1156354 h 1653672"/>
              <a:gd name="connsiteX164" fmla="*/ 1537464 w 1874478"/>
              <a:gd name="connsiteY164" fmla="*/ 1128074 h 1653672"/>
              <a:gd name="connsiteX165" fmla="*/ 1524895 w 1874478"/>
              <a:gd name="connsiteY165" fmla="*/ 1106078 h 1653672"/>
              <a:gd name="connsiteX166" fmla="*/ 1512326 w 1874478"/>
              <a:gd name="connsiteY166" fmla="*/ 1087224 h 1653672"/>
              <a:gd name="connsiteX167" fmla="*/ 1490330 w 1874478"/>
              <a:gd name="connsiteY167" fmla="*/ 1033806 h 1653672"/>
              <a:gd name="connsiteX168" fmla="*/ 1477761 w 1874478"/>
              <a:gd name="connsiteY168" fmla="*/ 1014952 h 1653672"/>
              <a:gd name="connsiteX169" fmla="*/ 1468334 w 1874478"/>
              <a:gd name="connsiteY169" fmla="*/ 1002383 h 1653672"/>
              <a:gd name="connsiteX170" fmla="*/ 1449480 w 1874478"/>
              <a:gd name="connsiteY170" fmla="*/ 970960 h 1653672"/>
              <a:gd name="connsiteX171" fmla="*/ 1446338 w 1874478"/>
              <a:gd name="connsiteY171" fmla="*/ 958391 h 1653672"/>
              <a:gd name="connsiteX172" fmla="*/ 1430627 w 1874478"/>
              <a:gd name="connsiteY172" fmla="*/ 917542 h 1653672"/>
              <a:gd name="connsiteX173" fmla="*/ 1424342 w 1874478"/>
              <a:gd name="connsiteY173" fmla="*/ 892404 h 1653672"/>
              <a:gd name="connsiteX174" fmla="*/ 1408631 w 1874478"/>
              <a:gd name="connsiteY174" fmla="*/ 870408 h 1653672"/>
              <a:gd name="connsiteX175" fmla="*/ 1399204 w 1874478"/>
              <a:gd name="connsiteY175" fmla="*/ 848412 h 1653672"/>
              <a:gd name="connsiteX176" fmla="*/ 1396062 w 1874478"/>
              <a:gd name="connsiteY176" fmla="*/ 838985 h 1653672"/>
              <a:gd name="connsiteX177" fmla="*/ 1389777 w 1874478"/>
              <a:gd name="connsiteY177" fmla="*/ 829558 h 1653672"/>
              <a:gd name="connsiteX178" fmla="*/ 1383493 w 1874478"/>
              <a:gd name="connsiteY178" fmla="*/ 810705 h 1653672"/>
              <a:gd name="connsiteX179" fmla="*/ 1370923 w 1874478"/>
              <a:gd name="connsiteY179" fmla="*/ 782424 h 1653672"/>
              <a:gd name="connsiteX180" fmla="*/ 1367781 w 1874478"/>
              <a:gd name="connsiteY180" fmla="*/ 729006 h 1653672"/>
              <a:gd name="connsiteX181" fmla="*/ 1361497 w 1874478"/>
              <a:gd name="connsiteY181" fmla="*/ 700725 h 1653672"/>
              <a:gd name="connsiteX182" fmla="*/ 1352070 w 1874478"/>
              <a:gd name="connsiteY182" fmla="*/ 672445 h 1653672"/>
              <a:gd name="connsiteX183" fmla="*/ 1352070 w 1874478"/>
              <a:gd name="connsiteY183" fmla="*/ 597030 h 1653672"/>
              <a:gd name="connsiteX184" fmla="*/ 1342643 w 1874478"/>
              <a:gd name="connsiteY184" fmla="*/ 439917 h 1653672"/>
              <a:gd name="connsiteX185" fmla="*/ 1339501 w 1874478"/>
              <a:gd name="connsiteY185" fmla="*/ 402210 h 1653672"/>
              <a:gd name="connsiteX186" fmla="*/ 1333216 w 1874478"/>
              <a:gd name="connsiteY186" fmla="*/ 386499 h 1653672"/>
              <a:gd name="connsiteX187" fmla="*/ 1330074 w 1874478"/>
              <a:gd name="connsiteY187" fmla="*/ 377072 h 1653672"/>
              <a:gd name="connsiteX188" fmla="*/ 1326932 w 1874478"/>
              <a:gd name="connsiteY188" fmla="*/ 364503 h 1653672"/>
              <a:gd name="connsiteX189" fmla="*/ 1320647 w 1874478"/>
              <a:gd name="connsiteY189" fmla="*/ 355076 h 1653672"/>
              <a:gd name="connsiteX190" fmla="*/ 1311220 w 1874478"/>
              <a:gd name="connsiteY190" fmla="*/ 333080 h 1653672"/>
              <a:gd name="connsiteX191" fmla="*/ 1301794 w 1874478"/>
              <a:gd name="connsiteY191" fmla="*/ 326795 h 1653672"/>
              <a:gd name="connsiteX192" fmla="*/ 1289225 w 1874478"/>
              <a:gd name="connsiteY192" fmla="*/ 307942 h 1653672"/>
              <a:gd name="connsiteX193" fmla="*/ 1276655 w 1874478"/>
              <a:gd name="connsiteY193" fmla="*/ 263950 h 1653672"/>
              <a:gd name="connsiteX194" fmla="*/ 1238948 w 1874478"/>
              <a:gd name="connsiteY194" fmla="*/ 238812 h 1653672"/>
              <a:gd name="connsiteX195" fmla="*/ 1223237 w 1874478"/>
              <a:gd name="connsiteY195" fmla="*/ 235670 h 1653672"/>
              <a:gd name="connsiteX196" fmla="*/ 1213810 w 1874478"/>
              <a:gd name="connsiteY196" fmla="*/ 232527 h 1653672"/>
              <a:gd name="connsiteX197" fmla="*/ 1179245 w 1874478"/>
              <a:gd name="connsiteY197" fmla="*/ 232527 h 1653672"/>
              <a:gd name="connsiteX198" fmla="*/ 996994 w 1874478"/>
              <a:gd name="connsiteY198" fmla="*/ 232527 h 1653672"/>
              <a:gd name="connsiteX199" fmla="*/ 682767 w 1874478"/>
              <a:gd name="connsiteY199" fmla="*/ 0 h 1653672"/>
              <a:gd name="connsiteX200" fmla="*/ 531938 w 1874478"/>
              <a:gd name="connsiteY200" fmla="*/ 87984 h 1653672"/>
              <a:gd name="connsiteX201" fmla="*/ 421959 w 1874478"/>
              <a:gd name="connsiteY201" fmla="*/ 314226 h 1653672"/>
              <a:gd name="connsiteX202" fmla="*/ 412532 w 1874478"/>
              <a:gd name="connsiteY202" fmla="*/ 358218 h 1653672"/>
              <a:gd name="connsiteX203" fmla="*/ 396820 w 1874478"/>
              <a:gd name="connsiteY203" fmla="*/ 414779 h 1653672"/>
              <a:gd name="connsiteX204" fmla="*/ 384251 w 1874478"/>
              <a:gd name="connsiteY204" fmla="*/ 531043 h 1653672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179245 w 1874478"/>
              <a:gd name="connsiteY197" fmla="*/ 254523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304935 w 1874478"/>
              <a:gd name="connsiteY193" fmla="*/ 276519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874478" h="1675668">
                <a:moveTo>
                  <a:pt x="384251" y="553039"/>
                </a:moveTo>
                <a:lnTo>
                  <a:pt x="384251" y="553039"/>
                </a:lnTo>
                <a:cubicBezTo>
                  <a:pt x="361826" y="612845"/>
                  <a:pt x="383041" y="548146"/>
                  <a:pt x="371682" y="669303"/>
                </a:cubicBezTo>
                <a:cubicBezTo>
                  <a:pt x="371329" y="673063"/>
                  <a:pt x="367087" y="675352"/>
                  <a:pt x="365398" y="678730"/>
                </a:cubicBezTo>
                <a:cubicBezTo>
                  <a:pt x="363917" y="681692"/>
                  <a:pt x="363303" y="685014"/>
                  <a:pt x="362255" y="688156"/>
                </a:cubicBezTo>
                <a:cubicBezTo>
                  <a:pt x="360160" y="707010"/>
                  <a:pt x="357923" y="725848"/>
                  <a:pt x="355971" y="744717"/>
                </a:cubicBezTo>
                <a:cubicBezTo>
                  <a:pt x="354781" y="756225"/>
                  <a:pt x="354181" y="767792"/>
                  <a:pt x="352829" y="779282"/>
                </a:cubicBezTo>
                <a:cubicBezTo>
                  <a:pt x="351682" y="789034"/>
                  <a:pt x="348527" y="803934"/>
                  <a:pt x="346544" y="813847"/>
                </a:cubicBezTo>
                <a:cubicBezTo>
                  <a:pt x="345497" y="824321"/>
                  <a:pt x="345549" y="834965"/>
                  <a:pt x="343402" y="845270"/>
                </a:cubicBezTo>
                <a:cubicBezTo>
                  <a:pt x="340292" y="860200"/>
                  <a:pt x="333340" y="874219"/>
                  <a:pt x="330833" y="889262"/>
                </a:cubicBezTo>
                <a:cubicBezTo>
                  <a:pt x="325964" y="918480"/>
                  <a:pt x="324926" y="932626"/>
                  <a:pt x="305695" y="964676"/>
                </a:cubicBezTo>
                <a:cubicBezTo>
                  <a:pt x="296268" y="980387"/>
                  <a:pt x="285608" y="995422"/>
                  <a:pt x="277414" y="1011810"/>
                </a:cubicBezTo>
                <a:cubicBezTo>
                  <a:pt x="256724" y="1053192"/>
                  <a:pt x="269415" y="1034420"/>
                  <a:pt x="239707" y="1068371"/>
                </a:cubicBezTo>
                <a:cubicBezTo>
                  <a:pt x="236565" y="1075703"/>
                  <a:pt x="234299" y="1083477"/>
                  <a:pt x="230280" y="1090367"/>
                </a:cubicBezTo>
                <a:cubicBezTo>
                  <a:pt x="226901" y="1096160"/>
                  <a:pt x="222198" y="1101093"/>
                  <a:pt x="217711" y="1106078"/>
                </a:cubicBezTo>
                <a:cubicBezTo>
                  <a:pt x="201102" y="1124533"/>
                  <a:pt x="197088" y="1124623"/>
                  <a:pt x="176862" y="1143785"/>
                </a:cubicBezTo>
                <a:cubicBezTo>
                  <a:pt x="151862" y="1167469"/>
                  <a:pt x="127143" y="1196831"/>
                  <a:pt x="98305" y="1216057"/>
                </a:cubicBezTo>
                <a:cubicBezTo>
                  <a:pt x="57842" y="1243033"/>
                  <a:pt x="74929" y="1236419"/>
                  <a:pt x="51171" y="1244338"/>
                </a:cubicBezTo>
                <a:cubicBezTo>
                  <a:pt x="22569" y="1272940"/>
                  <a:pt x="58713" y="1238681"/>
                  <a:pt x="13464" y="1272618"/>
                </a:cubicBezTo>
                <a:cubicBezTo>
                  <a:pt x="9274" y="1275760"/>
                  <a:pt x="-3462" y="1279140"/>
                  <a:pt x="895" y="1282045"/>
                </a:cubicBezTo>
                <a:cubicBezTo>
                  <a:pt x="7057" y="1286153"/>
                  <a:pt x="15559" y="1279950"/>
                  <a:pt x="22891" y="1278903"/>
                </a:cubicBezTo>
                <a:cubicBezTo>
                  <a:pt x="63928" y="1237866"/>
                  <a:pt x="-18512" y="1316559"/>
                  <a:pt x="92020" y="1247480"/>
                </a:cubicBezTo>
                <a:cubicBezTo>
                  <a:pt x="116768" y="1232014"/>
                  <a:pt x="119352" y="1228334"/>
                  <a:pt x="148581" y="1219200"/>
                </a:cubicBezTo>
                <a:cubicBezTo>
                  <a:pt x="154662" y="1217299"/>
                  <a:pt x="161150" y="1217105"/>
                  <a:pt x="167435" y="1216057"/>
                </a:cubicBezTo>
                <a:cubicBezTo>
                  <a:pt x="173719" y="1211867"/>
                  <a:pt x="179856" y="1207446"/>
                  <a:pt x="186288" y="1203488"/>
                </a:cubicBezTo>
                <a:cubicBezTo>
                  <a:pt x="186308" y="1203476"/>
                  <a:pt x="212552" y="1189150"/>
                  <a:pt x="217711" y="1184635"/>
                </a:cubicBezTo>
                <a:cubicBezTo>
                  <a:pt x="223285" y="1179758"/>
                  <a:pt x="227886" y="1173844"/>
                  <a:pt x="233422" y="1168923"/>
                </a:cubicBezTo>
                <a:cubicBezTo>
                  <a:pt x="237336" y="1165444"/>
                  <a:pt x="241730" y="1162541"/>
                  <a:pt x="245992" y="1159497"/>
                </a:cubicBezTo>
                <a:cubicBezTo>
                  <a:pt x="249065" y="1157302"/>
                  <a:pt x="252551" y="1155670"/>
                  <a:pt x="255418" y="1153212"/>
                </a:cubicBezTo>
                <a:cubicBezTo>
                  <a:pt x="259917" y="1149356"/>
                  <a:pt x="263310" y="1144281"/>
                  <a:pt x="267987" y="1140643"/>
                </a:cubicBezTo>
                <a:cubicBezTo>
                  <a:pt x="275091" y="1135118"/>
                  <a:pt x="287918" y="1129106"/>
                  <a:pt x="296268" y="1124932"/>
                </a:cubicBezTo>
                <a:cubicBezTo>
                  <a:pt x="310475" y="1103620"/>
                  <a:pt x="292140" y="1129060"/>
                  <a:pt x="318264" y="1102936"/>
                </a:cubicBezTo>
                <a:cubicBezTo>
                  <a:pt x="320934" y="1100266"/>
                  <a:pt x="321706" y="1095996"/>
                  <a:pt x="324548" y="1093509"/>
                </a:cubicBezTo>
                <a:cubicBezTo>
                  <a:pt x="330232" y="1088535"/>
                  <a:pt x="337636" y="1085819"/>
                  <a:pt x="343402" y="1080940"/>
                </a:cubicBezTo>
                <a:cubicBezTo>
                  <a:pt x="369667" y="1058716"/>
                  <a:pt x="361235" y="1065006"/>
                  <a:pt x="374825" y="1040090"/>
                </a:cubicBezTo>
                <a:cubicBezTo>
                  <a:pt x="387546" y="1016768"/>
                  <a:pt x="381457" y="1032760"/>
                  <a:pt x="387394" y="1014952"/>
                </a:cubicBezTo>
                <a:lnTo>
                  <a:pt x="368540" y="1040090"/>
                </a:lnTo>
                <a:cubicBezTo>
                  <a:pt x="363303" y="1051612"/>
                  <a:pt x="357529" y="1062904"/>
                  <a:pt x="352829" y="1074655"/>
                </a:cubicBezTo>
                <a:cubicBezTo>
                  <a:pt x="351225" y="1078665"/>
                  <a:pt x="351975" y="1083562"/>
                  <a:pt x="349686" y="1087224"/>
                </a:cubicBezTo>
                <a:cubicBezTo>
                  <a:pt x="341359" y="1100547"/>
                  <a:pt x="329490" y="1111460"/>
                  <a:pt x="321406" y="1124932"/>
                </a:cubicBezTo>
                <a:cubicBezTo>
                  <a:pt x="305660" y="1151175"/>
                  <a:pt x="314516" y="1138004"/>
                  <a:pt x="286841" y="1172066"/>
                </a:cubicBezTo>
                <a:cubicBezTo>
                  <a:pt x="281683" y="1178415"/>
                  <a:pt x="275339" y="1183904"/>
                  <a:pt x="271130" y="1190919"/>
                </a:cubicBezTo>
                <a:cubicBezTo>
                  <a:pt x="254615" y="1218445"/>
                  <a:pt x="269682" y="1196211"/>
                  <a:pt x="242849" y="1225484"/>
                </a:cubicBezTo>
                <a:cubicBezTo>
                  <a:pt x="203540" y="1268366"/>
                  <a:pt x="191212" y="1289606"/>
                  <a:pt x="145439" y="1322895"/>
                </a:cubicBezTo>
                <a:cubicBezTo>
                  <a:pt x="138988" y="1327587"/>
                  <a:pt x="130775" y="1329179"/>
                  <a:pt x="123443" y="1332321"/>
                </a:cubicBezTo>
                <a:cubicBezTo>
                  <a:pt x="74180" y="1381584"/>
                  <a:pt x="122645" y="1336887"/>
                  <a:pt x="73167" y="1373171"/>
                </a:cubicBezTo>
                <a:cubicBezTo>
                  <a:pt x="-6035" y="1431253"/>
                  <a:pt x="99465" y="1359829"/>
                  <a:pt x="32317" y="1404593"/>
                </a:cubicBezTo>
                <a:cubicBezTo>
                  <a:pt x="29175" y="1408783"/>
                  <a:pt x="17923" y="1418819"/>
                  <a:pt x="22891" y="1417163"/>
                </a:cubicBezTo>
                <a:cubicBezTo>
                  <a:pt x="30652" y="1414576"/>
                  <a:pt x="35042" y="1406142"/>
                  <a:pt x="41744" y="1401451"/>
                </a:cubicBezTo>
                <a:cubicBezTo>
                  <a:pt x="45581" y="1398765"/>
                  <a:pt x="49869" y="1396648"/>
                  <a:pt x="54313" y="1395167"/>
                </a:cubicBezTo>
                <a:cubicBezTo>
                  <a:pt x="62507" y="1392436"/>
                  <a:pt x="71165" y="1391319"/>
                  <a:pt x="79451" y="1388882"/>
                </a:cubicBezTo>
                <a:cubicBezTo>
                  <a:pt x="88984" y="1386078"/>
                  <a:pt x="98247" y="1382419"/>
                  <a:pt x="107732" y="1379455"/>
                </a:cubicBezTo>
                <a:cubicBezTo>
                  <a:pt x="125051" y="1374043"/>
                  <a:pt x="128548" y="1375255"/>
                  <a:pt x="142297" y="1366886"/>
                </a:cubicBezTo>
                <a:cubicBezTo>
                  <a:pt x="178448" y="1344881"/>
                  <a:pt x="199593" y="1336467"/>
                  <a:pt x="223996" y="1307183"/>
                </a:cubicBezTo>
                <a:cubicBezTo>
                  <a:pt x="227906" y="1302491"/>
                  <a:pt x="229900" y="1296461"/>
                  <a:pt x="233422" y="1291472"/>
                </a:cubicBezTo>
                <a:cubicBezTo>
                  <a:pt x="254152" y="1262105"/>
                  <a:pt x="268564" y="1242706"/>
                  <a:pt x="296268" y="1219200"/>
                </a:cubicBezTo>
                <a:cubicBezTo>
                  <a:pt x="318473" y="1200359"/>
                  <a:pt x="344806" y="1186373"/>
                  <a:pt x="365398" y="1165781"/>
                </a:cubicBezTo>
                <a:cubicBezTo>
                  <a:pt x="372730" y="1158449"/>
                  <a:pt x="379346" y="1150324"/>
                  <a:pt x="387394" y="1143785"/>
                </a:cubicBezTo>
                <a:cubicBezTo>
                  <a:pt x="396187" y="1136641"/>
                  <a:pt x="406025" y="1130870"/>
                  <a:pt x="415674" y="1124932"/>
                </a:cubicBezTo>
                <a:cubicBezTo>
                  <a:pt x="419663" y="1122477"/>
                  <a:pt x="428243" y="1118647"/>
                  <a:pt x="428243" y="1118647"/>
                </a:cubicBezTo>
                <a:lnTo>
                  <a:pt x="428243" y="1118647"/>
                </a:lnTo>
                <a:cubicBezTo>
                  <a:pt x="426148" y="1137501"/>
                  <a:pt x="424434" y="1156400"/>
                  <a:pt x="421959" y="1175208"/>
                </a:cubicBezTo>
                <a:cubicBezTo>
                  <a:pt x="416419" y="1217315"/>
                  <a:pt x="411271" y="1247500"/>
                  <a:pt x="403105" y="1288330"/>
                </a:cubicBezTo>
                <a:cubicBezTo>
                  <a:pt x="399117" y="1308272"/>
                  <a:pt x="397982" y="1329108"/>
                  <a:pt x="390536" y="1348033"/>
                </a:cubicBezTo>
                <a:cubicBezTo>
                  <a:pt x="372697" y="1393375"/>
                  <a:pt x="352760" y="1438227"/>
                  <a:pt x="327691" y="1480008"/>
                </a:cubicBezTo>
                <a:cubicBezTo>
                  <a:pt x="315334" y="1500603"/>
                  <a:pt x="307725" y="1515177"/>
                  <a:pt x="293126" y="1533426"/>
                </a:cubicBezTo>
                <a:cubicBezTo>
                  <a:pt x="290350" y="1536896"/>
                  <a:pt x="286513" y="1539414"/>
                  <a:pt x="283699" y="1542853"/>
                </a:cubicBezTo>
                <a:cubicBezTo>
                  <a:pt x="277066" y="1550960"/>
                  <a:pt x="271804" y="1560162"/>
                  <a:pt x="264845" y="1567991"/>
                </a:cubicBezTo>
                <a:cubicBezTo>
                  <a:pt x="255004" y="1579062"/>
                  <a:pt x="233422" y="1599414"/>
                  <a:pt x="233422" y="1599414"/>
                </a:cubicBezTo>
                <a:cubicBezTo>
                  <a:pt x="227904" y="1615969"/>
                  <a:pt x="224670" y="1619710"/>
                  <a:pt x="255418" y="1589987"/>
                </a:cubicBezTo>
                <a:cubicBezTo>
                  <a:pt x="279387" y="1566817"/>
                  <a:pt x="304081" y="1544029"/>
                  <a:pt x="324548" y="1517715"/>
                </a:cubicBezTo>
                <a:cubicBezTo>
                  <a:pt x="331880" y="1508288"/>
                  <a:pt x="338308" y="1498083"/>
                  <a:pt x="346544" y="1489435"/>
                </a:cubicBezTo>
                <a:cubicBezTo>
                  <a:pt x="379919" y="1454391"/>
                  <a:pt x="392745" y="1453813"/>
                  <a:pt x="418816" y="1414020"/>
                </a:cubicBezTo>
                <a:cubicBezTo>
                  <a:pt x="429857" y="1397167"/>
                  <a:pt x="436472" y="1377720"/>
                  <a:pt x="447097" y="1360602"/>
                </a:cubicBezTo>
                <a:cubicBezTo>
                  <a:pt x="455383" y="1347253"/>
                  <a:pt x="466245" y="1335680"/>
                  <a:pt x="475377" y="1322895"/>
                </a:cubicBezTo>
                <a:cubicBezTo>
                  <a:pt x="501713" y="1286024"/>
                  <a:pt x="483157" y="1303473"/>
                  <a:pt x="509942" y="1282045"/>
                </a:cubicBezTo>
                <a:cubicBezTo>
                  <a:pt x="510989" y="1278903"/>
                  <a:pt x="511921" y="1275719"/>
                  <a:pt x="513084" y="1272618"/>
                </a:cubicBezTo>
                <a:cubicBezTo>
                  <a:pt x="515065" y="1267337"/>
                  <a:pt x="519369" y="1256907"/>
                  <a:pt x="519369" y="1256907"/>
                </a:cubicBezTo>
                <a:lnTo>
                  <a:pt x="538222" y="1363744"/>
                </a:lnTo>
                <a:lnTo>
                  <a:pt x="538222" y="1385740"/>
                </a:lnTo>
                <a:cubicBezTo>
                  <a:pt x="537175" y="1412973"/>
                  <a:pt x="536592" y="1440228"/>
                  <a:pt x="535080" y="1467439"/>
                </a:cubicBezTo>
                <a:cubicBezTo>
                  <a:pt x="534496" y="1477949"/>
                  <a:pt x="535003" y="1488792"/>
                  <a:pt x="531938" y="1498862"/>
                </a:cubicBezTo>
                <a:cubicBezTo>
                  <a:pt x="524751" y="1522478"/>
                  <a:pt x="501363" y="1560787"/>
                  <a:pt x="487946" y="1580560"/>
                </a:cubicBezTo>
                <a:cubicBezTo>
                  <a:pt x="477006" y="1596682"/>
                  <a:pt x="465999" y="1612850"/>
                  <a:pt x="453381" y="1627695"/>
                </a:cubicBezTo>
                <a:cubicBezTo>
                  <a:pt x="448083" y="1633928"/>
                  <a:pt x="440642" y="1637971"/>
                  <a:pt x="434528" y="1643406"/>
                </a:cubicBezTo>
                <a:cubicBezTo>
                  <a:pt x="431207" y="1646358"/>
                  <a:pt x="425101" y="1648389"/>
                  <a:pt x="425101" y="1652833"/>
                </a:cubicBezTo>
                <a:cubicBezTo>
                  <a:pt x="425101" y="1656145"/>
                  <a:pt x="431386" y="1650738"/>
                  <a:pt x="434528" y="1649690"/>
                </a:cubicBezTo>
                <a:cubicBezTo>
                  <a:pt x="440812" y="1642358"/>
                  <a:pt x="446553" y="1634523"/>
                  <a:pt x="453381" y="1627695"/>
                </a:cubicBezTo>
                <a:cubicBezTo>
                  <a:pt x="461254" y="1619822"/>
                  <a:pt x="471668" y="1614476"/>
                  <a:pt x="478519" y="1605699"/>
                </a:cubicBezTo>
                <a:cubicBezTo>
                  <a:pt x="547987" y="1516694"/>
                  <a:pt x="540376" y="1502562"/>
                  <a:pt x="613637" y="1432874"/>
                </a:cubicBezTo>
                <a:cubicBezTo>
                  <a:pt x="679539" y="1370187"/>
                  <a:pt x="675435" y="1396165"/>
                  <a:pt x="717332" y="1332321"/>
                </a:cubicBezTo>
                <a:cubicBezTo>
                  <a:pt x="729165" y="1314289"/>
                  <a:pt x="739108" y="1295051"/>
                  <a:pt x="748754" y="1275760"/>
                </a:cubicBezTo>
                <a:cubicBezTo>
                  <a:pt x="759870" y="1253529"/>
                  <a:pt x="754283" y="1262753"/>
                  <a:pt x="764466" y="1247480"/>
                </a:cubicBezTo>
                <a:cubicBezTo>
                  <a:pt x="761324" y="1321847"/>
                  <a:pt x="765279" y="1396855"/>
                  <a:pt x="755039" y="1470581"/>
                </a:cubicBezTo>
                <a:cubicBezTo>
                  <a:pt x="742937" y="1557715"/>
                  <a:pt x="722423" y="1573715"/>
                  <a:pt x="689051" y="1637121"/>
                </a:cubicBezTo>
                <a:cubicBezTo>
                  <a:pt x="675170" y="1663495"/>
                  <a:pt x="715581" y="1629729"/>
                  <a:pt x="648202" y="1665402"/>
                </a:cubicBezTo>
                <a:cubicBezTo>
                  <a:pt x="642804" y="1668260"/>
                  <a:pt x="627740" y="1678667"/>
                  <a:pt x="632491" y="1674829"/>
                </a:cubicBezTo>
                <a:cubicBezTo>
                  <a:pt x="686957" y="1630837"/>
                  <a:pt x="748578" y="1594463"/>
                  <a:pt x="795888" y="1542853"/>
                </a:cubicBezTo>
                <a:lnTo>
                  <a:pt x="830453" y="1505146"/>
                </a:lnTo>
                <a:cubicBezTo>
                  <a:pt x="850354" y="1461154"/>
                  <a:pt x="861185" y="1411798"/>
                  <a:pt x="890156" y="1373171"/>
                </a:cubicBezTo>
                <a:cubicBezTo>
                  <a:pt x="905337" y="1352931"/>
                  <a:pt x="909618" y="1350345"/>
                  <a:pt x="918437" y="1329179"/>
                </a:cubicBezTo>
                <a:cubicBezTo>
                  <a:pt x="927904" y="1306458"/>
                  <a:pt x="933328" y="1269446"/>
                  <a:pt x="937291" y="1250622"/>
                </a:cubicBezTo>
                <a:cubicBezTo>
                  <a:pt x="955125" y="1321965"/>
                  <a:pt x="937687" y="1262022"/>
                  <a:pt x="981282" y="1363744"/>
                </a:cubicBezTo>
                <a:cubicBezTo>
                  <a:pt x="992392" y="1389666"/>
                  <a:pt x="1001111" y="1416592"/>
                  <a:pt x="1012705" y="1442301"/>
                </a:cubicBezTo>
                <a:cubicBezTo>
                  <a:pt x="1037143" y="1496491"/>
                  <a:pt x="1049177" y="1521987"/>
                  <a:pt x="1081835" y="1564849"/>
                </a:cubicBezTo>
                <a:cubicBezTo>
                  <a:pt x="1095082" y="1582235"/>
                  <a:pt x="1126216" y="1613985"/>
                  <a:pt x="1141538" y="1624552"/>
                </a:cubicBezTo>
                <a:cubicBezTo>
                  <a:pt x="1158124" y="1635991"/>
                  <a:pt x="1176780" y="1644140"/>
                  <a:pt x="1194956" y="1652833"/>
                </a:cubicBezTo>
                <a:cubicBezTo>
                  <a:pt x="1200932" y="1655691"/>
                  <a:pt x="1207659" y="1656657"/>
                  <a:pt x="1213810" y="1659117"/>
                </a:cubicBezTo>
                <a:cubicBezTo>
                  <a:pt x="1218159" y="1660857"/>
                  <a:pt x="1229579" y="1668823"/>
                  <a:pt x="1226379" y="1665402"/>
                </a:cubicBezTo>
                <a:cubicBezTo>
                  <a:pt x="1192985" y="1629705"/>
                  <a:pt x="1152013" y="1600813"/>
                  <a:pt x="1122684" y="1561707"/>
                </a:cubicBezTo>
                <a:cubicBezTo>
                  <a:pt x="1116400" y="1553328"/>
                  <a:pt x="1108879" y="1545747"/>
                  <a:pt x="1103831" y="1536569"/>
                </a:cubicBezTo>
                <a:cubicBezTo>
                  <a:pt x="1097269" y="1524638"/>
                  <a:pt x="1093356" y="1511431"/>
                  <a:pt x="1088119" y="1498862"/>
                </a:cubicBezTo>
                <a:cubicBezTo>
                  <a:pt x="1082747" y="1439769"/>
                  <a:pt x="1066655" y="1290585"/>
                  <a:pt x="1084977" y="1260049"/>
                </a:cubicBezTo>
                <a:cubicBezTo>
                  <a:pt x="1100827" y="1233633"/>
                  <a:pt x="1119483" y="1311147"/>
                  <a:pt x="1138396" y="1335464"/>
                </a:cubicBezTo>
                <a:cubicBezTo>
                  <a:pt x="1156182" y="1358332"/>
                  <a:pt x="1175445" y="1380037"/>
                  <a:pt x="1194956" y="1401451"/>
                </a:cubicBezTo>
                <a:cubicBezTo>
                  <a:pt x="1218406" y="1427189"/>
                  <a:pt x="1241644" y="1453249"/>
                  <a:pt x="1267229" y="1476866"/>
                </a:cubicBezTo>
                <a:cubicBezTo>
                  <a:pt x="1288314" y="1496329"/>
                  <a:pt x="1344534" y="1534167"/>
                  <a:pt x="1370923" y="1545996"/>
                </a:cubicBezTo>
                <a:cubicBezTo>
                  <a:pt x="1382746" y="1551296"/>
                  <a:pt x="1395971" y="1552670"/>
                  <a:pt x="1408631" y="1555422"/>
                </a:cubicBezTo>
                <a:cubicBezTo>
                  <a:pt x="1437843" y="1561772"/>
                  <a:pt x="1443450" y="1561735"/>
                  <a:pt x="1471476" y="1564849"/>
                </a:cubicBezTo>
                <a:cubicBezTo>
                  <a:pt x="1404488" y="1530016"/>
                  <a:pt x="1284037" y="1470984"/>
                  <a:pt x="1242091" y="1423447"/>
                </a:cubicBezTo>
                <a:cubicBezTo>
                  <a:pt x="1226379" y="1405641"/>
                  <a:pt x="1209576" y="1388742"/>
                  <a:pt x="1194956" y="1370029"/>
                </a:cubicBezTo>
                <a:cubicBezTo>
                  <a:pt x="1172082" y="1340750"/>
                  <a:pt x="1159186" y="1319279"/>
                  <a:pt x="1147822" y="1285187"/>
                </a:cubicBezTo>
                <a:cubicBezTo>
                  <a:pt x="1144786" y="1276079"/>
                  <a:pt x="1140995" y="1252890"/>
                  <a:pt x="1138396" y="1241196"/>
                </a:cubicBezTo>
                <a:cubicBezTo>
                  <a:pt x="1137459" y="1236980"/>
                  <a:pt x="1136954" y="1232596"/>
                  <a:pt x="1135253" y="1228626"/>
                </a:cubicBezTo>
                <a:cubicBezTo>
                  <a:pt x="1133765" y="1225155"/>
                  <a:pt x="1126111" y="1216732"/>
                  <a:pt x="1128969" y="1219200"/>
                </a:cubicBezTo>
                <a:cubicBezTo>
                  <a:pt x="1154778" y="1241490"/>
                  <a:pt x="1177233" y="1267696"/>
                  <a:pt x="1204383" y="1288330"/>
                </a:cubicBezTo>
                <a:cubicBezTo>
                  <a:pt x="1278915" y="1344974"/>
                  <a:pt x="1402263" y="1428541"/>
                  <a:pt x="1493472" y="1467439"/>
                </a:cubicBezTo>
                <a:cubicBezTo>
                  <a:pt x="1540115" y="1487331"/>
                  <a:pt x="1588793" y="1491245"/>
                  <a:pt x="1638016" y="1495719"/>
                </a:cubicBezTo>
                <a:cubicBezTo>
                  <a:pt x="1588325" y="1442716"/>
                  <a:pt x="1582471" y="1433793"/>
                  <a:pt x="1521752" y="1382598"/>
                </a:cubicBezTo>
                <a:cubicBezTo>
                  <a:pt x="1492113" y="1357608"/>
                  <a:pt x="1459892" y="1335752"/>
                  <a:pt x="1430627" y="1310325"/>
                </a:cubicBezTo>
                <a:cubicBezTo>
                  <a:pt x="1395946" y="1280192"/>
                  <a:pt x="1359751" y="1251130"/>
                  <a:pt x="1330074" y="1216057"/>
                </a:cubicBezTo>
                <a:cubicBezTo>
                  <a:pt x="1318552" y="1202441"/>
                  <a:pt x="1306090" y="1189568"/>
                  <a:pt x="1295509" y="1175208"/>
                </a:cubicBezTo>
                <a:cubicBezTo>
                  <a:pt x="1291341" y="1169551"/>
                  <a:pt x="1288936" y="1162775"/>
                  <a:pt x="1286082" y="1156354"/>
                </a:cubicBezTo>
                <a:cubicBezTo>
                  <a:pt x="1284737" y="1153327"/>
                  <a:pt x="1280598" y="1144585"/>
                  <a:pt x="1282940" y="1146927"/>
                </a:cubicBezTo>
                <a:cubicBezTo>
                  <a:pt x="1292425" y="1156412"/>
                  <a:pt x="1298839" y="1168625"/>
                  <a:pt x="1308078" y="1178350"/>
                </a:cubicBezTo>
                <a:cubicBezTo>
                  <a:pt x="1338685" y="1210568"/>
                  <a:pt x="1370923" y="1241195"/>
                  <a:pt x="1402346" y="1272618"/>
                </a:cubicBezTo>
                <a:cubicBezTo>
                  <a:pt x="1413868" y="1284140"/>
                  <a:pt x="1425213" y="1295840"/>
                  <a:pt x="1436911" y="1307183"/>
                </a:cubicBezTo>
                <a:cubicBezTo>
                  <a:pt x="1459781" y="1329360"/>
                  <a:pt x="1478472" y="1357210"/>
                  <a:pt x="1506041" y="1373171"/>
                </a:cubicBezTo>
                <a:cubicBezTo>
                  <a:pt x="1538661" y="1392056"/>
                  <a:pt x="1572976" y="1415102"/>
                  <a:pt x="1609736" y="1426589"/>
                </a:cubicBezTo>
                <a:cubicBezTo>
                  <a:pt x="1658380" y="1441790"/>
                  <a:pt x="1672775" y="1439518"/>
                  <a:pt x="1722858" y="1442301"/>
                </a:cubicBezTo>
                <a:cubicBezTo>
                  <a:pt x="1743806" y="1433922"/>
                  <a:pt x="1773590" y="1436198"/>
                  <a:pt x="1785703" y="1417163"/>
                </a:cubicBezTo>
                <a:cubicBezTo>
                  <a:pt x="1793205" y="1405373"/>
                  <a:pt x="1757623" y="1413412"/>
                  <a:pt x="1744853" y="1407736"/>
                </a:cubicBezTo>
                <a:cubicBezTo>
                  <a:pt x="1728923" y="1400656"/>
                  <a:pt x="1716038" y="1388033"/>
                  <a:pt x="1700862" y="1379455"/>
                </a:cubicBezTo>
                <a:cubicBezTo>
                  <a:pt x="1667821" y="1360780"/>
                  <a:pt x="1631888" y="1347090"/>
                  <a:pt x="1600309" y="1326037"/>
                </a:cubicBezTo>
                <a:cubicBezTo>
                  <a:pt x="1547706" y="1290968"/>
                  <a:pt x="1533759" y="1283990"/>
                  <a:pt x="1480903" y="1234911"/>
                </a:cubicBezTo>
                <a:cubicBezTo>
                  <a:pt x="1441118" y="1197969"/>
                  <a:pt x="1421600" y="1182457"/>
                  <a:pt x="1386635" y="1137501"/>
                </a:cubicBezTo>
                <a:cubicBezTo>
                  <a:pt x="1379303" y="1128074"/>
                  <a:pt x="1371805" y="1118774"/>
                  <a:pt x="1364639" y="1109220"/>
                </a:cubicBezTo>
                <a:cubicBezTo>
                  <a:pt x="1362373" y="1106199"/>
                  <a:pt x="1355683" y="1097122"/>
                  <a:pt x="1358354" y="1099793"/>
                </a:cubicBezTo>
                <a:cubicBezTo>
                  <a:pt x="1381379" y="1122818"/>
                  <a:pt x="1403635" y="1152435"/>
                  <a:pt x="1430627" y="1172066"/>
                </a:cubicBezTo>
                <a:cubicBezTo>
                  <a:pt x="1442395" y="1180625"/>
                  <a:pt x="1456848" y="1185128"/>
                  <a:pt x="1468334" y="1194062"/>
                </a:cubicBezTo>
                <a:cubicBezTo>
                  <a:pt x="1504116" y="1221892"/>
                  <a:pt x="1533249" y="1258573"/>
                  <a:pt x="1572029" y="1282045"/>
                </a:cubicBezTo>
                <a:cubicBezTo>
                  <a:pt x="1653291" y="1331230"/>
                  <a:pt x="1667377" y="1348622"/>
                  <a:pt x="1738569" y="1373171"/>
                </a:cubicBezTo>
                <a:cubicBezTo>
                  <a:pt x="1752987" y="1378143"/>
                  <a:pt x="1767571" y="1382930"/>
                  <a:pt x="1782561" y="1385740"/>
                </a:cubicBezTo>
                <a:cubicBezTo>
                  <a:pt x="1801205" y="1389236"/>
                  <a:pt x="1820268" y="1389929"/>
                  <a:pt x="1839121" y="1392024"/>
                </a:cubicBezTo>
                <a:cubicBezTo>
                  <a:pt x="1850643" y="1388882"/>
                  <a:pt x="1865241" y="1391042"/>
                  <a:pt x="1873686" y="1382598"/>
                </a:cubicBezTo>
                <a:cubicBezTo>
                  <a:pt x="1878370" y="1377914"/>
                  <a:pt x="1861036" y="1378639"/>
                  <a:pt x="1854833" y="1376313"/>
                </a:cubicBezTo>
                <a:cubicBezTo>
                  <a:pt x="1844270" y="1372352"/>
                  <a:pt x="1833205" y="1369341"/>
                  <a:pt x="1823410" y="1363744"/>
                </a:cubicBezTo>
                <a:cubicBezTo>
                  <a:pt x="1782863" y="1340575"/>
                  <a:pt x="1821102" y="1360518"/>
                  <a:pt x="1773134" y="1341748"/>
                </a:cubicBezTo>
                <a:cubicBezTo>
                  <a:pt x="1700503" y="1313327"/>
                  <a:pt x="1751637" y="1333845"/>
                  <a:pt x="1713431" y="1313468"/>
                </a:cubicBezTo>
                <a:cubicBezTo>
                  <a:pt x="1703098" y="1307957"/>
                  <a:pt x="1692176" y="1303566"/>
                  <a:pt x="1682008" y="1297756"/>
                </a:cubicBezTo>
                <a:cubicBezTo>
                  <a:pt x="1677461" y="1295158"/>
                  <a:pt x="1673729" y="1291333"/>
                  <a:pt x="1669439" y="1288330"/>
                </a:cubicBezTo>
                <a:cubicBezTo>
                  <a:pt x="1655890" y="1278846"/>
                  <a:pt x="1637186" y="1267956"/>
                  <a:pt x="1625447" y="1256907"/>
                </a:cubicBezTo>
                <a:cubicBezTo>
                  <a:pt x="1615186" y="1247249"/>
                  <a:pt x="1607131" y="1235448"/>
                  <a:pt x="1597167" y="1225484"/>
                </a:cubicBezTo>
                <a:cubicBezTo>
                  <a:pt x="1574689" y="1203006"/>
                  <a:pt x="1569708" y="1207862"/>
                  <a:pt x="1550033" y="1178350"/>
                </a:cubicBezTo>
                <a:cubicBezTo>
                  <a:pt x="1544311" y="1169767"/>
                  <a:pt x="1542077" y="1159297"/>
                  <a:pt x="1537464" y="1150070"/>
                </a:cubicBezTo>
                <a:cubicBezTo>
                  <a:pt x="1533687" y="1142517"/>
                  <a:pt x="1529321" y="1135266"/>
                  <a:pt x="1524895" y="1128074"/>
                </a:cubicBezTo>
                <a:cubicBezTo>
                  <a:pt x="1520936" y="1121641"/>
                  <a:pt x="1515585" y="1116034"/>
                  <a:pt x="1512326" y="1109220"/>
                </a:cubicBezTo>
                <a:cubicBezTo>
                  <a:pt x="1504018" y="1091848"/>
                  <a:pt x="1501011" y="1071824"/>
                  <a:pt x="1490330" y="1055802"/>
                </a:cubicBezTo>
                <a:cubicBezTo>
                  <a:pt x="1486140" y="1049517"/>
                  <a:pt x="1482092" y="1043136"/>
                  <a:pt x="1477761" y="1036948"/>
                </a:cubicBezTo>
                <a:cubicBezTo>
                  <a:pt x="1474758" y="1032658"/>
                  <a:pt x="1471029" y="1028870"/>
                  <a:pt x="1468334" y="1024379"/>
                </a:cubicBezTo>
                <a:cubicBezTo>
                  <a:pt x="1444796" y="985149"/>
                  <a:pt x="1471895" y="1022842"/>
                  <a:pt x="1449480" y="992956"/>
                </a:cubicBezTo>
                <a:cubicBezTo>
                  <a:pt x="1448433" y="988766"/>
                  <a:pt x="1447814" y="984446"/>
                  <a:pt x="1446338" y="980387"/>
                </a:cubicBezTo>
                <a:cubicBezTo>
                  <a:pt x="1434681" y="948330"/>
                  <a:pt x="1439118" y="969258"/>
                  <a:pt x="1430627" y="939538"/>
                </a:cubicBezTo>
                <a:cubicBezTo>
                  <a:pt x="1428254" y="931233"/>
                  <a:pt x="1429524" y="921310"/>
                  <a:pt x="1424342" y="914400"/>
                </a:cubicBezTo>
                <a:cubicBezTo>
                  <a:pt x="1422203" y="911548"/>
                  <a:pt x="1410931" y="897003"/>
                  <a:pt x="1408631" y="892404"/>
                </a:cubicBezTo>
                <a:cubicBezTo>
                  <a:pt x="1405064" y="885269"/>
                  <a:pt x="1402167" y="877814"/>
                  <a:pt x="1399204" y="870408"/>
                </a:cubicBezTo>
                <a:cubicBezTo>
                  <a:pt x="1397974" y="867333"/>
                  <a:pt x="1397543" y="863944"/>
                  <a:pt x="1396062" y="860981"/>
                </a:cubicBezTo>
                <a:cubicBezTo>
                  <a:pt x="1394373" y="857603"/>
                  <a:pt x="1391872" y="854696"/>
                  <a:pt x="1389777" y="851554"/>
                </a:cubicBezTo>
                <a:cubicBezTo>
                  <a:pt x="1387682" y="845270"/>
                  <a:pt x="1387168" y="838213"/>
                  <a:pt x="1383493" y="832701"/>
                </a:cubicBezTo>
                <a:cubicBezTo>
                  <a:pt x="1373533" y="817762"/>
                  <a:pt x="1378402" y="826857"/>
                  <a:pt x="1370923" y="804420"/>
                </a:cubicBezTo>
                <a:cubicBezTo>
                  <a:pt x="1369876" y="786614"/>
                  <a:pt x="1369825" y="768721"/>
                  <a:pt x="1367781" y="751002"/>
                </a:cubicBezTo>
                <a:cubicBezTo>
                  <a:pt x="1366674" y="741409"/>
                  <a:pt x="1364082" y="732026"/>
                  <a:pt x="1361497" y="722721"/>
                </a:cubicBezTo>
                <a:cubicBezTo>
                  <a:pt x="1358838" y="713147"/>
                  <a:pt x="1352970" y="704337"/>
                  <a:pt x="1352070" y="694441"/>
                </a:cubicBezTo>
                <a:cubicBezTo>
                  <a:pt x="1349794" y="669406"/>
                  <a:pt x="1352070" y="644164"/>
                  <a:pt x="1352070" y="619026"/>
                </a:cubicBezTo>
                <a:lnTo>
                  <a:pt x="1342643" y="461913"/>
                </a:lnTo>
                <a:cubicBezTo>
                  <a:pt x="1341596" y="449344"/>
                  <a:pt x="1341693" y="436627"/>
                  <a:pt x="1339501" y="424206"/>
                </a:cubicBezTo>
                <a:cubicBezTo>
                  <a:pt x="1338521" y="418651"/>
                  <a:pt x="1335197" y="413776"/>
                  <a:pt x="1333216" y="408495"/>
                </a:cubicBezTo>
                <a:cubicBezTo>
                  <a:pt x="1332053" y="405394"/>
                  <a:pt x="1330984" y="402253"/>
                  <a:pt x="1330074" y="399068"/>
                </a:cubicBezTo>
                <a:cubicBezTo>
                  <a:pt x="1328888" y="394916"/>
                  <a:pt x="1328633" y="390468"/>
                  <a:pt x="1326932" y="386499"/>
                </a:cubicBezTo>
                <a:cubicBezTo>
                  <a:pt x="1325444" y="383028"/>
                  <a:pt x="1322742" y="380214"/>
                  <a:pt x="1320647" y="377072"/>
                </a:cubicBezTo>
                <a:cubicBezTo>
                  <a:pt x="1318243" y="367455"/>
                  <a:pt x="1318454" y="362311"/>
                  <a:pt x="1311220" y="355076"/>
                </a:cubicBezTo>
                <a:cubicBezTo>
                  <a:pt x="1308550" y="352406"/>
                  <a:pt x="1304936" y="350886"/>
                  <a:pt x="1301794" y="348791"/>
                </a:cubicBezTo>
                <a:cubicBezTo>
                  <a:pt x="1294184" y="333572"/>
                  <a:pt x="1311390" y="326965"/>
                  <a:pt x="1301794" y="317369"/>
                </a:cubicBezTo>
                <a:lnTo>
                  <a:pt x="1304935" y="276519"/>
                </a:lnTo>
                <a:cubicBezTo>
                  <a:pt x="1285854" y="261678"/>
                  <a:pt x="1279797" y="248238"/>
                  <a:pt x="1267228" y="232527"/>
                </a:cubicBezTo>
                <a:cubicBezTo>
                  <a:pt x="1254659" y="216816"/>
                  <a:pt x="1242091" y="199010"/>
                  <a:pt x="1229522" y="182251"/>
                </a:cubicBezTo>
                <a:lnTo>
                  <a:pt x="1191815" y="131975"/>
                </a:lnTo>
                <a:lnTo>
                  <a:pt x="1081834" y="34564"/>
                </a:lnTo>
                <a:lnTo>
                  <a:pt x="896441" y="0"/>
                </a:lnTo>
                <a:lnTo>
                  <a:pt x="682767" y="21996"/>
                </a:lnTo>
                <a:lnTo>
                  <a:pt x="531938" y="109980"/>
                </a:lnTo>
                <a:lnTo>
                  <a:pt x="421959" y="336222"/>
                </a:lnTo>
                <a:lnTo>
                  <a:pt x="412532" y="380214"/>
                </a:lnTo>
                <a:lnTo>
                  <a:pt x="396820" y="436775"/>
                </a:lnTo>
                <a:lnTo>
                  <a:pt x="384251" y="553039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FAB755B2-F541-494B-9984-5090666B5AAF}"/>
              </a:ext>
            </a:extLst>
          </p:cNvPr>
          <p:cNvSpPr/>
          <p:nvPr/>
        </p:nvSpPr>
        <p:spPr>
          <a:xfrm rot="604806" flipH="1">
            <a:off x="11694923" y="2720741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: 図形 90">
            <a:extLst>
              <a:ext uri="{FF2B5EF4-FFF2-40B4-BE49-F238E27FC236}">
                <a16:creationId xmlns:a16="http://schemas.microsoft.com/office/drawing/2014/main" id="{C85B0356-7A47-4616-AF5D-2725B7F796CB}"/>
              </a:ext>
            </a:extLst>
          </p:cNvPr>
          <p:cNvSpPr/>
          <p:nvPr/>
        </p:nvSpPr>
        <p:spPr>
          <a:xfrm>
            <a:off x="11845138" y="4817124"/>
            <a:ext cx="942109" cy="2698866"/>
          </a:xfrm>
          <a:custGeom>
            <a:avLst/>
            <a:gdLst>
              <a:gd name="connsiteX0" fmla="*/ 371302 w 942109"/>
              <a:gd name="connsiteY0" fmla="*/ 60960 h 2698866"/>
              <a:gd name="connsiteX1" fmla="*/ 515389 w 942109"/>
              <a:gd name="connsiteY1" fmla="*/ 0 h 2698866"/>
              <a:gd name="connsiteX2" fmla="*/ 676102 w 942109"/>
              <a:gd name="connsiteY2" fmla="*/ 33251 h 2698866"/>
              <a:gd name="connsiteX3" fmla="*/ 858982 w 942109"/>
              <a:gd name="connsiteY3" fmla="*/ 105295 h 2698866"/>
              <a:gd name="connsiteX4" fmla="*/ 942109 w 942109"/>
              <a:gd name="connsiteY4" fmla="*/ 149630 h 2698866"/>
              <a:gd name="connsiteX5" fmla="*/ 858982 w 942109"/>
              <a:gd name="connsiteY5" fmla="*/ 487680 h 2698866"/>
              <a:gd name="connsiteX6" fmla="*/ 764771 w 942109"/>
              <a:gd name="connsiteY6" fmla="*/ 781397 h 2698866"/>
              <a:gd name="connsiteX7" fmla="*/ 742603 w 942109"/>
              <a:gd name="connsiteY7" fmla="*/ 853440 h 2698866"/>
              <a:gd name="connsiteX8" fmla="*/ 659476 w 942109"/>
              <a:gd name="connsiteY8" fmla="*/ 1030779 h 2698866"/>
              <a:gd name="connsiteX9" fmla="*/ 642851 w 942109"/>
              <a:gd name="connsiteY9" fmla="*/ 1058488 h 2698866"/>
              <a:gd name="connsiteX10" fmla="*/ 592974 w 942109"/>
              <a:gd name="connsiteY10" fmla="*/ 1174866 h 2698866"/>
              <a:gd name="connsiteX11" fmla="*/ 543098 w 942109"/>
              <a:gd name="connsiteY11" fmla="*/ 1307870 h 2698866"/>
              <a:gd name="connsiteX12" fmla="*/ 515389 w 942109"/>
              <a:gd name="connsiteY12" fmla="*/ 1390997 h 2698866"/>
              <a:gd name="connsiteX13" fmla="*/ 487680 w 942109"/>
              <a:gd name="connsiteY13" fmla="*/ 1451957 h 2698866"/>
              <a:gd name="connsiteX14" fmla="*/ 448887 w 942109"/>
              <a:gd name="connsiteY14" fmla="*/ 1507375 h 2698866"/>
              <a:gd name="connsiteX15" fmla="*/ 399011 w 942109"/>
              <a:gd name="connsiteY15" fmla="*/ 1601586 h 2698866"/>
              <a:gd name="connsiteX16" fmla="*/ 338051 w 942109"/>
              <a:gd name="connsiteY16" fmla="*/ 1729048 h 2698866"/>
              <a:gd name="connsiteX17" fmla="*/ 282633 w 942109"/>
              <a:gd name="connsiteY17" fmla="*/ 1856510 h 2698866"/>
              <a:gd name="connsiteX18" fmla="*/ 254923 w 942109"/>
              <a:gd name="connsiteY18" fmla="*/ 1972888 h 2698866"/>
              <a:gd name="connsiteX19" fmla="*/ 254923 w 942109"/>
              <a:gd name="connsiteY19" fmla="*/ 1972888 h 2698866"/>
              <a:gd name="connsiteX20" fmla="*/ 299258 w 942109"/>
              <a:gd name="connsiteY20" fmla="*/ 2144684 h 2698866"/>
              <a:gd name="connsiteX21" fmla="*/ 293716 w 942109"/>
              <a:gd name="connsiteY21" fmla="*/ 2194560 h 2698866"/>
              <a:gd name="connsiteX22" fmla="*/ 288174 w 942109"/>
              <a:gd name="connsiteY22" fmla="*/ 2305397 h 2698866"/>
              <a:gd name="connsiteX23" fmla="*/ 288174 w 942109"/>
              <a:gd name="connsiteY23" fmla="*/ 2360815 h 2698866"/>
              <a:gd name="connsiteX24" fmla="*/ 299258 w 942109"/>
              <a:gd name="connsiteY24" fmla="*/ 2427317 h 2698866"/>
              <a:gd name="connsiteX25" fmla="*/ 304800 w 942109"/>
              <a:gd name="connsiteY25" fmla="*/ 2455026 h 2698866"/>
              <a:gd name="connsiteX26" fmla="*/ 310342 w 942109"/>
              <a:gd name="connsiteY26" fmla="*/ 2560320 h 2698866"/>
              <a:gd name="connsiteX27" fmla="*/ 299258 w 942109"/>
              <a:gd name="connsiteY27" fmla="*/ 2615739 h 2698866"/>
              <a:gd name="connsiteX28" fmla="*/ 288174 w 942109"/>
              <a:gd name="connsiteY28" fmla="*/ 2632364 h 2698866"/>
              <a:gd name="connsiteX29" fmla="*/ 277091 w 942109"/>
              <a:gd name="connsiteY29" fmla="*/ 2665615 h 2698866"/>
              <a:gd name="connsiteX30" fmla="*/ 271549 w 942109"/>
              <a:gd name="connsiteY30" fmla="*/ 2682240 h 2698866"/>
              <a:gd name="connsiteX31" fmla="*/ 254923 w 942109"/>
              <a:gd name="connsiteY31" fmla="*/ 2698866 h 2698866"/>
              <a:gd name="connsiteX32" fmla="*/ 216131 w 942109"/>
              <a:gd name="connsiteY32" fmla="*/ 2693324 h 2698866"/>
              <a:gd name="connsiteX33" fmla="*/ 199505 w 942109"/>
              <a:gd name="connsiteY33" fmla="*/ 2676699 h 2698866"/>
              <a:gd name="connsiteX34" fmla="*/ 177338 w 942109"/>
              <a:gd name="connsiteY34" fmla="*/ 2671157 h 2698866"/>
              <a:gd name="connsiteX35" fmla="*/ 138545 w 942109"/>
              <a:gd name="connsiteY35" fmla="*/ 2654531 h 2698866"/>
              <a:gd name="connsiteX36" fmla="*/ 116378 w 942109"/>
              <a:gd name="connsiteY36" fmla="*/ 2637906 h 2698866"/>
              <a:gd name="connsiteX37" fmla="*/ 99753 w 942109"/>
              <a:gd name="connsiteY37" fmla="*/ 2626822 h 2698866"/>
              <a:gd name="connsiteX38" fmla="*/ 88669 w 942109"/>
              <a:gd name="connsiteY38" fmla="*/ 2610197 h 2698866"/>
              <a:gd name="connsiteX39" fmla="*/ 72043 w 942109"/>
              <a:gd name="connsiteY39" fmla="*/ 2604655 h 2698866"/>
              <a:gd name="connsiteX40" fmla="*/ 66502 w 942109"/>
              <a:gd name="connsiteY40" fmla="*/ 2588030 h 2698866"/>
              <a:gd name="connsiteX41" fmla="*/ 55418 w 942109"/>
              <a:gd name="connsiteY41" fmla="*/ 2571404 h 2698866"/>
              <a:gd name="connsiteX42" fmla="*/ 44334 w 942109"/>
              <a:gd name="connsiteY42" fmla="*/ 2504902 h 2698866"/>
              <a:gd name="connsiteX43" fmla="*/ 16625 w 942109"/>
              <a:gd name="connsiteY43" fmla="*/ 2455026 h 2698866"/>
              <a:gd name="connsiteX44" fmla="*/ 11083 w 942109"/>
              <a:gd name="connsiteY44" fmla="*/ 2421775 h 2698866"/>
              <a:gd name="connsiteX45" fmla="*/ 5542 w 942109"/>
              <a:gd name="connsiteY45" fmla="*/ 2405150 h 2698866"/>
              <a:gd name="connsiteX46" fmla="*/ 0 w 942109"/>
              <a:gd name="connsiteY46" fmla="*/ 2377440 h 2698866"/>
              <a:gd name="connsiteX47" fmla="*/ 5542 w 942109"/>
              <a:gd name="connsiteY47" fmla="*/ 2238895 h 2698866"/>
              <a:gd name="connsiteX48" fmla="*/ 22167 w 942109"/>
              <a:gd name="connsiteY48" fmla="*/ 2189019 h 2698866"/>
              <a:gd name="connsiteX49" fmla="*/ 38793 w 942109"/>
              <a:gd name="connsiteY49" fmla="*/ 2128059 h 2698866"/>
              <a:gd name="connsiteX50" fmla="*/ 55418 w 942109"/>
              <a:gd name="connsiteY50" fmla="*/ 2061557 h 2698866"/>
              <a:gd name="connsiteX51" fmla="*/ 72043 w 942109"/>
              <a:gd name="connsiteY51" fmla="*/ 2039390 h 2698866"/>
              <a:gd name="connsiteX52" fmla="*/ 83127 w 942109"/>
              <a:gd name="connsiteY52" fmla="*/ 1934095 h 2698866"/>
              <a:gd name="connsiteX53" fmla="*/ 72043 w 942109"/>
              <a:gd name="connsiteY53" fmla="*/ 1850968 h 2698866"/>
              <a:gd name="connsiteX54" fmla="*/ 94211 w 942109"/>
              <a:gd name="connsiteY54" fmla="*/ 1673630 h 2698866"/>
              <a:gd name="connsiteX55" fmla="*/ 138545 w 942109"/>
              <a:gd name="connsiteY55" fmla="*/ 1490750 h 2698866"/>
              <a:gd name="connsiteX56" fmla="*/ 182880 w 942109"/>
              <a:gd name="connsiteY56" fmla="*/ 1113906 h 2698866"/>
              <a:gd name="connsiteX57" fmla="*/ 216131 w 942109"/>
              <a:gd name="connsiteY57" fmla="*/ 942110 h 2698866"/>
              <a:gd name="connsiteX58" fmla="*/ 232756 w 942109"/>
              <a:gd name="connsiteY58" fmla="*/ 814648 h 2698866"/>
              <a:gd name="connsiteX59" fmla="*/ 254923 w 942109"/>
              <a:gd name="connsiteY59" fmla="*/ 620684 h 2698866"/>
              <a:gd name="connsiteX60" fmla="*/ 271549 w 942109"/>
              <a:gd name="connsiteY60" fmla="*/ 482139 h 2698866"/>
              <a:gd name="connsiteX61" fmla="*/ 293716 w 942109"/>
              <a:gd name="connsiteY61" fmla="*/ 382386 h 2698866"/>
              <a:gd name="connsiteX62" fmla="*/ 332509 w 942109"/>
              <a:gd name="connsiteY62" fmla="*/ 254924 h 2698866"/>
              <a:gd name="connsiteX63" fmla="*/ 371302 w 942109"/>
              <a:gd name="connsiteY63" fmla="*/ 60960 h 269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42109" h="2698866">
                <a:moveTo>
                  <a:pt x="371302" y="60960"/>
                </a:moveTo>
                <a:lnTo>
                  <a:pt x="515389" y="0"/>
                </a:lnTo>
                <a:lnTo>
                  <a:pt x="676102" y="33251"/>
                </a:lnTo>
                <a:lnTo>
                  <a:pt x="858982" y="105295"/>
                </a:lnTo>
                <a:lnTo>
                  <a:pt x="942109" y="149630"/>
                </a:lnTo>
                <a:lnTo>
                  <a:pt x="858982" y="487680"/>
                </a:lnTo>
                <a:lnTo>
                  <a:pt x="764771" y="781397"/>
                </a:lnTo>
                <a:lnTo>
                  <a:pt x="742603" y="853440"/>
                </a:lnTo>
                <a:lnTo>
                  <a:pt x="659476" y="1030779"/>
                </a:lnTo>
                <a:lnTo>
                  <a:pt x="642851" y="1058488"/>
                </a:lnTo>
                <a:lnTo>
                  <a:pt x="592974" y="1174866"/>
                </a:lnTo>
                <a:lnTo>
                  <a:pt x="543098" y="1307870"/>
                </a:lnTo>
                <a:lnTo>
                  <a:pt x="515389" y="1390997"/>
                </a:lnTo>
                <a:lnTo>
                  <a:pt x="487680" y="1451957"/>
                </a:lnTo>
                <a:lnTo>
                  <a:pt x="448887" y="1507375"/>
                </a:lnTo>
                <a:lnTo>
                  <a:pt x="399011" y="1601586"/>
                </a:lnTo>
                <a:lnTo>
                  <a:pt x="338051" y="1729048"/>
                </a:lnTo>
                <a:lnTo>
                  <a:pt x="282633" y="1856510"/>
                </a:lnTo>
                <a:lnTo>
                  <a:pt x="254923" y="1972888"/>
                </a:lnTo>
                <a:lnTo>
                  <a:pt x="254923" y="1972888"/>
                </a:lnTo>
                <a:lnTo>
                  <a:pt x="299258" y="2144684"/>
                </a:lnTo>
                <a:cubicBezTo>
                  <a:pt x="297411" y="2161309"/>
                  <a:pt x="294952" y="2177878"/>
                  <a:pt x="293716" y="2194560"/>
                </a:cubicBezTo>
                <a:cubicBezTo>
                  <a:pt x="287969" y="2272141"/>
                  <a:pt x="288174" y="2263880"/>
                  <a:pt x="288174" y="2305397"/>
                </a:cubicBezTo>
                <a:lnTo>
                  <a:pt x="288174" y="2360815"/>
                </a:lnTo>
                <a:cubicBezTo>
                  <a:pt x="291869" y="2382982"/>
                  <a:pt x="294851" y="2405280"/>
                  <a:pt x="299258" y="2427317"/>
                </a:cubicBezTo>
                <a:cubicBezTo>
                  <a:pt x="305968" y="2460868"/>
                  <a:pt x="304800" y="2429612"/>
                  <a:pt x="304800" y="2455026"/>
                </a:cubicBezTo>
                <a:lnTo>
                  <a:pt x="310342" y="2560320"/>
                </a:lnTo>
                <a:cubicBezTo>
                  <a:pt x="306647" y="2578793"/>
                  <a:pt x="304798" y="2597733"/>
                  <a:pt x="299258" y="2615739"/>
                </a:cubicBezTo>
                <a:cubicBezTo>
                  <a:pt x="297299" y="2622105"/>
                  <a:pt x="290879" y="2626278"/>
                  <a:pt x="288174" y="2632364"/>
                </a:cubicBezTo>
                <a:cubicBezTo>
                  <a:pt x="283429" y="2643040"/>
                  <a:pt x="280785" y="2654531"/>
                  <a:pt x="277091" y="2665615"/>
                </a:cubicBezTo>
                <a:cubicBezTo>
                  <a:pt x="275244" y="2671157"/>
                  <a:pt x="275680" y="2678109"/>
                  <a:pt x="271549" y="2682240"/>
                </a:cubicBezTo>
                <a:lnTo>
                  <a:pt x="254923" y="2698866"/>
                </a:lnTo>
                <a:cubicBezTo>
                  <a:pt x="241992" y="2697019"/>
                  <a:pt x="228259" y="2698175"/>
                  <a:pt x="216131" y="2693324"/>
                </a:cubicBezTo>
                <a:cubicBezTo>
                  <a:pt x="208854" y="2690413"/>
                  <a:pt x="206310" y="2680587"/>
                  <a:pt x="199505" y="2676699"/>
                </a:cubicBezTo>
                <a:cubicBezTo>
                  <a:pt x="192892" y="2672920"/>
                  <a:pt x="184727" y="2673004"/>
                  <a:pt x="177338" y="2671157"/>
                </a:cubicBezTo>
                <a:cubicBezTo>
                  <a:pt x="116837" y="2630820"/>
                  <a:pt x="210104" y="2690310"/>
                  <a:pt x="138545" y="2654531"/>
                </a:cubicBezTo>
                <a:cubicBezTo>
                  <a:pt x="130284" y="2650401"/>
                  <a:pt x="123894" y="2643274"/>
                  <a:pt x="116378" y="2637906"/>
                </a:cubicBezTo>
                <a:cubicBezTo>
                  <a:pt x="110958" y="2634035"/>
                  <a:pt x="105295" y="2630517"/>
                  <a:pt x="99753" y="2626822"/>
                </a:cubicBezTo>
                <a:cubicBezTo>
                  <a:pt x="96058" y="2621280"/>
                  <a:pt x="93870" y="2614358"/>
                  <a:pt x="88669" y="2610197"/>
                </a:cubicBezTo>
                <a:cubicBezTo>
                  <a:pt x="84107" y="2606548"/>
                  <a:pt x="76174" y="2608786"/>
                  <a:pt x="72043" y="2604655"/>
                </a:cubicBezTo>
                <a:cubicBezTo>
                  <a:pt x="67913" y="2600525"/>
                  <a:pt x="69114" y="2593255"/>
                  <a:pt x="66502" y="2588030"/>
                </a:cubicBezTo>
                <a:cubicBezTo>
                  <a:pt x="63523" y="2582072"/>
                  <a:pt x="59113" y="2576946"/>
                  <a:pt x="55418" y="2571404"/>
                </a:cubicBezTo>
                <a:cubicBezTo>
                  <a:pt x="54400" y="2562246"/>
                  <a:pt x="53360" y="2521150"/>
                  <a:pt x="44334" y="2504902"/>
                </a:cubicBezTo>
                <a:cubicBezTo>
                  <a:pt x="12574" y="2447733"/>
                  <a:pt x="29166" y="2492646"/>
                  <a:pt x="16625" y="2455026"/>
                </a:cubicBezTo>
                <a:cubicBezTo>
                  <a:pt x="14778" y="2443942"/>
                  <a:pt x="13520" y="2432744"/>
                  <a:pt x="11083" y="2421775"/>
                </a:cubicBezTo>
                <a:cubicBezTo>
                  <a:pt x="9816" y="2416073"/>
                  <a:pt x="6959" y="2410817"/>
                  <a:pt x="5542" y="2405150"/>
                </a:cubicBezTo>
                <a:cubicBezTo>
                  <a:pt x="3258" y="2396012"/>
                  <a:pt x="1847" y="2386677"/>
                  <a:pt x="0" y="2377440"/>
                </a:cubicBezTo>
                <a:cubicBezTo>
                  <a:pt x="1847" y="2331258"/>
                  <a:pt x="1090" y="2284899"/>
                  <a:pt x="5542" y="2238895"/>
                </a:cubicBezTo>
                <a:cubicBezTo>
                  <a:pt x="6418" y="2229842"/>
                  <a:pt x="18957" y="2201858"/>
                  <a:pt x="22167" y="2189019"/>
                </a:cubicBezTo>
                <a:cubicBezTo>
                  <a:pt x="34668" y="2139017"/>
                  <a:pt x="28434" y="2159135"/>
                  <a:pt x="38793" y="2128059"/>
                </a:cubicBezTo>
                <a:cubicBezTo>
                  <a:pt x="40625" y="2117067"/>
                  <a:pt x="46634" y="2070341"/>
                  <a:pt x="55418" y="2061557"/>
                </a:cubicBezTo>
                <a:cubicBezTo>
                  <a:pt x="73349" y="2043625"/>
                  <a:pt x="72043" y="2052768"/>
                  <a:pt x="72043" y="2039390"/>
                </a:cubicBezTo>
                <a:lnTo>
                  <a:pt x="83127" y="1934095"/>
                </a:lnTo>
                <a:lnTo>
                  <a:pt x="72043" y="1850968"/>
                </a:lnTo>
                <a:lnTo>
                  <a:pt x="94211" y="1673630"/>
                </a:lnTo>
                <a:lnTo>
                  <a:pt x="138545" y="1490750"/>
                </a:lnTo>
                <a:lnTo>
                  <a:pt x="182880" y="1113906"/>
                </a:lnTo>
                <a:lnTo>
                  <a:pt x="216131" y="942110"/>
                </a:lnTo>
                <a:lnTo>
                  <a:pt x="232756" y="814648"/>
                </a:lnTo>
                <a:lnTo>
                  <a:pt x="254923" y="620684"/>
                </a:lnTo>
                <a:lnTo>
                  <a:pt x="271549" y="482139"/>
                </a:lnTo>
                <a:lnTo>
                  <a:pt x="293716" y="382386"/>
                </a:lnTo>
                <a:lnTo>
                  <a:pt x="332509" y="254924"/>
                </a:lnTo>
                <a:lnTo>
                  <a:pt x="371302" y="609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E72AE8F0-350E-45BD-B0DF-2DF71AFC1C97}"/>
              </a:ext>
            </a:extLst>
          </p:cNvPr>
          <p:cNvSpPr/>
          <p:nvPr/>
        </p:nvSpPr>
        <p:spPr>
          <a:xfrm>
            <a:off x="11898085" y="2688317"/>
            <a:ext cx="502508" cy="560173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60173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4821" y="560173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楕円 92">
            <a:extLst>
              <a:ext uri="{FF2B5EF4-FFF2-40B4-BE49-F238E27FC236}">
                <a16:creationId xmlns:a16="http://schemas.microsoft.com/office/drawing/2014/main" id="{DB152834-2A75-4030-A0AF-FC96C2CC87B9}"/>
              </a:ext>
            </a:extLst>
          </p:cNvPr>
          <p:cNvSpPr/>
          <p:nvPr/>
        </p:nvSpPr>
        <p:spPr>
          <a:xfrm rot="1812741">
            <a:off x="11860810" y="302037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D9BFA65C-C2CD-4E99-B354-2AE33C094E3E}"/>
              </a:ext>
            </a:extLst>
          </p:cNvPr>
          <p:cNvSpPr/>
          <p:nvPr/>
        </p:nvSpPr>
        <p:spPr>
          <a:xfrm rot="1812741">
            <a:off x="11909823" y="306647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771D913D-660F-4697-A79E-61F68CF9999A}"/>
              </a:ext>
            </a:extLst>
          </p:cNvPr>
          <p:cNvSpPr/>
          <p:nvPr/>
        </p:nvSpPr>
        <p:spPr>
          <a:xfrm rot="1812741">
            <a:off x="11972463" y="311194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4D83FF4E-C448-47CB-B337-DB74F6AD9D9E}"/>
              </a:ext>
            </a:extLst>
          </p:cNvPr>
          <p:cNvSpPr/>
          <p:nvPr/>
        </p:nvSpPr>
        <p:spPr>
          <a:xfrm rot="1373741">
            <a:off x="12046590" y="3145743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65B2BF5C-B672-487E-8984-101B0C3F105F}"/>
              </a:ext>
            </a:extLst>
          </p:cNvPr>
          <p:cNvSpPr/>
          <p:nvPr/>
        </p:nvSpPr>
        <p:spPr>
          <a:xfrm rot="577147">
            <a:off x="12122082" y="3171678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743BE005-676E-4682-9638-0ECD79471ECA}"/>
              </a:ext>
            </a:extLst>
          </p:cNvPr>
          <p:cNvSpPr/>
          <p:nvPr/>
        </p:nvSpPr>
        <p:spPr>
          <a:xfrm rot="577147">
            <a:off x="12183194" y="319525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フリーフォーム: 図形 98">
            <a:extLst>
              <a:ext uri="{FF2B5EF4-FFF2-40B4-BE49-F238E27FC236}">
                <a16:creationId xmlns:a16="http://schemas.microsoft.com/office/drawing/2014/main" id="{76EC9F71-3381-4357-9C9D-30822AD7E644}"/>
              </a:ext>
            </a:extLst>
          </p:cNvPr>
          <p:cNvSpPr/>
          <p:nvPr/>
        </p:nvSpPr>
        <p:spPr>
          <a:xfrm>
            <a:off x="12898083" y="4822666"/>
            <a:ext cx="670560" cy="2826328"/>
          </a:xfrm>
          <a:custGeom>
            <a:avLst/>
            <a:gdLst>
              <a:gd name="connsiteX0" fmla="*/ 5542 w 676102"/>
              <a:gd name="connsiteY0" fmla="*/ 99753 h 2826328"/>
              <a:gd name="connsiteX1" fmla="*/ 55418 w 676102"/>
              <a:gd name="connsiteY1" fmla="*/ 33251 h 2826328"/>
              <a:gd name="connsiteX2" fmla="*/ 121920 w 676102"/>
              <a:gd name="connsiteY2" fmla="*/ 22168 h 2826328"/>
              <a:gd name="connsiteX3" fmla="*/ 238298 w 676102"/>
              <a:gd name="connsiteY3" fmla="*/ 16626 h 2826328"/>
              <a:gd name="connsiteX4" fmla="*/ 459971 w 676102"/>
              <a:gd name="connsiteY4" fmla="*/ 0 h 2826328"/>
              <a:gd name="connsiteX5" fmla="*/ 526473 w 676102"/>
              <a:gd name="connsiteY5" fmla="*/ 5542 h 2826328"/>
              <a:gd name="connsiteX6" fmla="*/ 565266 w 676102"/>
              <a:gd name="connsiteY6" fmla="*/ 254924 h 2826328"/>
              <a:gd name="connsiteX7" fmla="*/ 604058 w 676102"/>
              <a:gd name="connsiteY7" fmla="*/ 426720 h 2826328"/>
              <a:gd name="connsiteX8" fmla="*/ 620684 w 676102"/>
              <a:gd name="connsiteY8" fmla="*/ 559724 h 2826328"/>
              <a:gd name="connsiteX9" fmla="*/ 615142 w 676102"/>
              <a:gd name="connsiteY9" fmla="*/ 803564 h 2826328"/>
              <a:gd name="connsiteX10" fmla="*/ 604058 w 676102"/>
              <a:gd name="connsiteY10" fmla="*/ 1025237 h 2826328"/>
              <a:gd name="connsiteX11" fmla="*/ 592975 w 676102"/>
              <a:gd name="connsiteY11" fmla="*/ 1241368 h 2826328"/>
              <a:gd name="connsiteX12" fmla="*/ 609600 w 676102"/>
              <a:gd name="connsiteY12" fmla="*/ 1418706 h 2826328"/>
              <a:gd name="connsiteX13" fmla="*/ 631768 w 676102"/>
              <a:gd name="connsiteY13" fmla="*/ 1535084 h 2826328"/>
              <a:gd name="connsiteX14" fmla="*/ 648393 w 676102"/>
              <a:gd name="connsiteY14" fmla="*/ 1778924 h 2826328"/>
              <a:gd name="connsiteX15" fmla="*/ 659477 w 676102"/>
              <a:gd name="connsiteY15" fmla="*/ 1983971 h 2826328"/>
              <a:gd name="connsiteX16" fmla="*/ 676102 w 676102"/>
              <a:gd name="connsiteY16" fmla="*/ 2322022 h 2826328"/>
              <a:gd name="connsiteX17" fmla="*/ 670560 w 676102"/>
              <a:gd name="connsiteY17" fmla="*/ 2571404 h 2826328"/>
              <a:gd name="connsiteX18" fmla="*/ 592975 w 676102"/>
              <a:gd name="connsiteY18" fmla="*/ 2743200 h 2826328"/>
              <a:gd name="connsiteX19" fmla="*/ 543098 w 676102"/>
              <a:gd name="connsiteY19" fmla="*/ 2793077 h 2826328"/>
              <a:gd name="connsiteX20" fmla="*/ 482138 w 676102"/>
              <a:gd name="connsiteY20" fmla="*/ 2826328 h 2826328"/>
              <a:gd name="connsiteX21" fmla="*/ 404553 w 676102"/>
              <a:gd name="connsiteY21" fmla="*/ 2826328 h 2826328"/>
              <a:gd name="connsiteX22" fmla="*/ 343593 w 676102"/>
              <a:gd name="connsiteY22" fmla="*/ 2754284 h 2826328"/>
              <a:gd name="connsiteX23" fmla="*/ 321426 w 676102"/>
              <a:gd name="connsiteY23" fmla="*/ 2698866 h 2826328"/>
              <a:gd name="connsiteX24" fmla="*/ 310342 w 676102"/>
              <a:gd name="connsiteY24" fmla="*/ 2604655 h 2826328"/>
              <a:gd name="connsiteX25" fmla="*/ 382386 w 676102"/>
              <a:gd name="connsiteY25" fmla="*/ 2382982 h 2826328"/>
              <a:gd name="connsiteX26" fmla="*/ 382386 w 676102"/>
              <a:gd name="connsiteY26" fmla="*/ 2366357 h 2826328"/>
              <a:gd name="connsiteX27" fmla="*/ 376844 w 676102"/>
              <a:gd name="connsiteY27" fmla="*/ 2166851 h 2826328"/>
              <a:gd name="connsiteX28" fmla="*/ 365760 w 676102"/>
              <a:gd name="connsiteY28" fmla="*/ 2028306 h 2826328"/>
              <a:gd name="connsiteX29" fmla="*/ 343593 w 676102"/>
              <a:gd name="connsiteY29" fmla="*/ 1923011 h 2826328"/>
              <a:gd name="connsiteX30" fmla="*/ 260466 w 676102"/>
              <a:gd name="connsiteY30" fmla="*/ 1607128 h 2826328"/>
              <a:gd name="connsiteX31" fmla="*/ 243840 w 676102"/>
              <a:gd name="connsiteY31" fmla="*/ 1490749 h 2826328"/>
              <a:gd name="connsiteX32" fmla="*/ 221673 w 676102"/>
              <a:gd name="connsiteY32" fmla="*/ 1385455 h 2826328"/>
              <a:gd name="connsiteX33" fmla="*/ 160713 w 676102"/>
              <a:gd name="connsiteY33" fmla="*/ 1058488 h 2826328"/>
              <a:gd name="connsiteX34" fmla="*/ 127462 w 676102"/>
              <a:gd name="connsiteY34" fmla="*/ 908858 h 2826328"/>
              <a:gd name="connsiteX35" fmla="*/ 88669 w 676102"/>
              <a:gd name="connsiteY35" fmla="*/ 670560 h 2826328"/>
              <a:gd name="connsiteX36" fmla="*/ 60960 w 676102"/>
              <a:gd name="connsiteY36" fmla="*/ 526473 h 2826328"/>
              <a:gd name="connsiteX37" fmla="*/ 55418 w 676102"/>
              <a:gd name="connsiteY37" fmla="*/ 459971 h 2826328"/>
              <a:gd name="connsiteX38" fmla="*/ 0 w 676102"/>
              <a:gd name="connsiteY38" fmla="*/ 177338 h 2826328"/>
              <a:gd name="connsiteX39" fmla="*/ 5542 w 676102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59477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11275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70560" h="2826328">
                <a:moveTo>
                  <a:pt x="5542" y="99753"/>
                </a:moveTo>
                <a:lnTo>
                  <a:pt x="55418" y="33251"/>
                </a:lnTo>
                <a:lnTo>
                  <a:pt x="121920" y="22168"/>
                </a:lnTo>
                <a:lnTo>
                  <a:pt x="238298" y="16626"/>
                </a:lnTo>
                <a:lnTo>
                  <a:pt x="459971" y="0"/>
                </a:lnTo>
                <a:lnTo>
                  <a:pt x="526473" y="5542"/>
                </a:lnTo>
                <a:lnTo>
                  <a:pt x="565266" y="254924"/>
                </a:lnTo>
                <a:lnTo>
                  <a:pt x="604058" y="426720"/>
                </a:lnTo>
                <a:lnTo>
                  <a:pt x="620684" y="559724"/>
                </a:lnTo>
                <a:lnTo>
                  <a:pt x="615142" y="803564"/>
                </a:lnTo>
                <a:lnTo>
                  <a:pt x="604058" y="1025237"/>
                </a:lnTo>
                <a:lnTo>
                  <a:pt x="592975" y="1241368"/>
                </a:lnTo>
                <a:lnTo>
                  <a:pt x="609600" y="1418706"/>
                </a:lnTo>
                <a:lnTo>
                  <a:pt x="631768" y="1535084"/>
                </a:lnTo>
                <a:lnTo>
                  <a:pt x="648393" y="1778924"/>
                </a:lnTo>
                <a:lnTo>
                  <a:pt x="628769" y="1983971"/>
                </a:lnTo>
                <a:lnTo>
                  <a:pt x="611275" y="2158249"/>
                </a:lnTo>
                <a:lnTo>
                  <a:pt x="670560" y="2571404"/>
                </a:lnTo>
                <a:lnTo>
                  <a:pt x="592975" y="2743200"/>
                </a:lnTo>
                <a:lnTo>
                  <a:pt x="543098" y="2793077"/>
                </a:lnTo>
                <a:lnTo>
                  <a:pt x="482138" y="2826328"/>
                </a:lnTo>
                <a:lnTo>
                  <a:pt x="404553" y="2826328"/>
                </a:lnTo>
                <a:lnTo>
                  <a:pt x="343593" y="2754284"/>
                </a:lnTo>
                <a:lnTo>
                  <a:pt x="321426" y="2698866"/>
                </a:lnTo>
                <a:lnTo>
                  <a:pt x="310342" y="2604655"/>
                </a:lnTo>
                <a:lnTo>
                  <a:pt x="382386" y="2382982"/>
                </a:lnTo>
                <a:lnTo>
                  <a:pt x="382386" y="2366357"/>
                </a:lnTo>
                <a:lnTo>
                  <a:pt x="376844" y="2166851"/>
                </a:lnTo>
                <a:lnTo>
                  <a:pt x="365760" y="2028306"/>
                </a:lnTo>
                <a:lnTo>
                  <a:pt x="343593" y="1923011"/>
                </a:lnTo>
                <a:lnTo>
                  <a:pt x="260466" y="1607128"/>
                </a:lnTo>
                <a:lnTo>
                  <a:pt x="243840" y="1490749"/>
                </a:lnTo>
                <a:lnTo>
                  <a:pt x="221673" y="1385455"/>
                </a:lnTo>
                <a:lnTo>
                  <a:pt x="160713" y="1058488"/>
                </a:lnTo>
                <a:lnTo>
                  <a:pt x="127462" y="908858"/>
                </a:lnTo>
                <a:lnTo>
                  <a:pt x="88669" y="670560"/>
                </a:lnTo>
                <a:cubicBezTo>
                  <a:pt x="59585" y="593002"/>
                  <a:pt x="75296" y="645937"/>
                  <a:pt x="60960" y="526473"/>
                </a:cubicBezTo>
                <a:cubicBezTo>
                  <a:pt x="54112" y="469406"/>
                  <a:pt x="55418" y="507199"/>
                  <a:pt x="55418" y="459971"/>
                </a:cubicBezTo>
                <a:lnTo>
                  <a:pt x="0" y="177338"/>
                </a:lnTo>
                <a:lnTo>
                  <a:pt x="5542" y="9975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: 図形 99">
            <a:extLst>
              <a:ext uri="{FF2B5EF4-FFF2-40B4-BE49-F238E27FC236}">
                <a16:creationId xmlns:a16="http://schemas.microsoft.com/office/drawing/2014/main" id="{3CC88150-4237-4F04-A9DD-D37FAC53CD3A}"/>
              </a:ext>
            </a:extLst>
          </p:cNvPr>
          <p:cNvSpPr/>
          <p:nvPr/>
        </p:nvSpPr>
        <p:spPr>
          <a:xfrm>
            <a:off x="13242022" y="2747948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: 図形 100">
            <a:extLst>
              <a:ext uri="{FF2B5EF4-FFF2-40B4-BE49-F238E27FC236}">
                <a16:creationId xmlns:a16="http://schemas.microsoft.com/office/drawing/2014/main" id="{C4777861-71DD-41DA-9673-985250CFE9D2}"/>
              </a:ext>
            </a:extLst>
          </p:cNvPr>
          <p:cNvSpPr/>
          <p:nvPr/>
        </p:nvSpPr>
        <p:spPr>
          <a:xfrm>
            <a:off x="13191424" y="2671842"/>
            <a:ext cx="518985" cy="518983"/>
          </a:xfrm>
          <a:custGeom>
            <a:avLst/>
            <a:gdLst>
              <a:gd name="connsiteX0" fmla="*/ 140044 w 518985"/>
              <a:gd name="connsiteY0" fmla="*/ 4119 h 518983"/>
              <a:gd name="connsiteX1" fmla="*/ 140044 w 518985"/>
              <a:gd name="connsiteY1" fmla="*/ 4119 h 518983"/>
              <a:gd name="connsiteX2" fmla="*/ 107093 w 518985"/>
              <a:gd name="connsiteY2" fmla="*/ 16475 h 518983"/>
              <a:gd name="connsiteX3" fmla="*/ 94736 w 518985"/>
              <a:gd name="connsiteY3" fmla="*/ 20594 h 518983"/>
              <a:gd name="connsiteX4" fmla="*/ 70023 w 518985"/>
              <a:gd name="connsiteY4" fmla="*/ 37070 h 518983"/>
              <a:gd name="connsiteX5" fmla="*/ 32953 w 518985"/>
              <a:gd name="connsiteY5" fmla="*/ 82378 h 518983"/>
              <a:gd name="connsiteX6" fmla="*/ 20596 w 518985"/>
              <a:gd name="connsiteY6" fmla="*/ 123567 h 518983"/>
              <a:gd name="connsiteX7" fmla="*/ 12358 w 518985"/>
              <a:gd name="connsiteY7" fmla="*/ 168875 h 518983"/>
              <a:gd name="connsiteX8" fmla="*/ 4120 w 518985"/>
              <a:gd name="connsiteY8" fmla="*/ 185351 h 518983"/>
              <a:gd name="connsiteX9" fmla="*/ 1 w 518985"/>
              <a:gd name="connsiteY9" fmla="*/ 218302 h 518983"/>
              <a:gd name="connsiteX10" fmla="*/ 8239 w 518985"/>
              <a:gd name="connsiteY10" fmla="*/ 333632 h 518983"/>
              <a:gd name="connsiteX11" fmla="*/ 20596 w 518985"/>
              <a:gd name="connsiteY11" fmla="*/ 411892 h 518983"/>
              <a:gd name="connsiteX12" fmla="*/ 57666 w 518985"/>
              <a:gd name="connsiteY12" fmla="*/ 506627 h 518983"/>
              <a:gd name="connsiteX13" fmla="*/ 160639 w 518985"/>
              <a:gd name="connsiteY13" fmla="*/ 518983 h 518983"/>
              <a:gd name="connsiteX14" fmla="*/ 263612 w 518985"/>
              <a:gd name="connsiteY14" fmla="*/ 498389 h 518983"/>
              <a:gd name="connsiteX15" fmla="*/ 350109 w 518985"/>
              <a:gd name="connsiteY15" fmla="*/ 473675 h 518983"/>
              <a:gd name="connsiteX16" fmla="*/ 440726 w 518985"/>
              <a:gd name="connsiteY16" fmla="*/ 420129 h 518983"/>
              <a:gd name="connsiteX17" fmla="*/ 490153 w 518985"/>
              <a:gd name="connsiteY17" fmla="*/ 378940 h 518983"/>
              <a:gd name="connsiteX18" fmla="*/ 502509 w 518985"/>
              <a:gd name="connsiteY18" fmla="*/ 329513 h 518983"/>
              <a:gd name="connsiteX19" fmla="*/ 518985 w 518985"/>
              <a:gd name="connsiteY19" fmla="*/ 251254 h 518983"/>
              <a:gd name="connsiteX20" fmla="*/ 498390 w 518985"/>
              <a:gd name="connsiteY20" fmla="*/ 160638 h 518983"/>
              <a:gd name="connsiteX21" fmla="*/ 399536 w 518985"/>
              <a:gd name="connsiteY21" fmla="*/ 32951 h 518983"/>
              <a:gd name="connsiteX22" fmla="*/ 358347 w 518985"/>
              <a:gd name="connsiteY22" fmla="*/ 4119 h 518983"/>
              <a:gd name="connsiteX23" fmla="*/ 284207 w 518985"/>
              <a:gd name="connsiteY23" fmla="*/ 0 h 518983"/>
              <a:gd name="connsiteX24" fmla="*/ 210066 w 518985"/>
              <a:gd name="connsiteY24" fmla="*/ 0 h 518983"/>
              <a:gd name="connsiteX25" fmla="*/ 140044 w 518985"/>
              <a:gd name="connsiteY25" fmla="*/ 4119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985" h="518983">
                <a:moveTo>
                  <a:pt x="140044" y="4119"/>
                </a:moveTo>
                <a:lnTo>
                  <a:pt x="140044" y="4119"/>
                </a:lnTo>
                <a:lnTo>
                  <a:pt x="107093" y="16475"/>
                </a:lnTo>
                <a:cubicBezTo>
                  <a:pt x="103013" y="17959"/>
                  <a:pt x="98349" y="18186"/>
                  <a:pt x="94736" y="20594"/>
                </a:cubicBezTo>
                <a:cubicBezTo>
                  <a:pt x="63883" y="41164"/>
                  <a:pt x="99405" y="27276"/>
                  <a:pt x="70023" y="37070"/>
                </a:cubicBezTo>
                <a:cubicBezTo>
                  <a:pt x="51514" y="55579"/>
                  <a:pt x="43149" y="59947"/>
                  <a:pt x="32953" y="82378"/>
                </a:cubicBezTo>
                <a:cubicBezTo>
                  <a:pt x="29201" y="90632"/>
                  <a:pt x="22730" y="112898"/>
                  <a:pt x="20596" y="123567"/>
                </a:cubicBezTo>
                <a:cubicBezTo>
                  <a:pt x="19558" y="128755"/>
                  <a:pt x="14567" y="162247"/>
                  <a:pt x="12358" y="168875"/>
                </a:cubicBezTo>
                <a:cubicBezTo>
                  <a:pt x="10416" y="174700"/>
                  <a:pt x="6866" y="179859"/>
                  <a:pt x="4120" y="185351"/>
                </a:cubicBezTo>
                <a:cubicBezTo>
                  <a:pt x="-193" y="215542"/>
                  <a:pt x="1" y="204475"/>
                  <a:pt x="1" y="218302"/>
                </a:cubicBezTo>
                <a:lnTo>
                  <a:pt x="8239" y="333632"/>
                </a:lnTo>
                <a:lnTo>
                  <a:pt x="20596" y="411892"/>
                </a:lnTo>
                <a:lnTo>
                  <a:pt x="57666" y="506627"/>
                </a:lnTo>
                <a:lnTo>
                  <a:pt x="160639" y="518983"/>
                </a:lnTo>
                <a:lnTo>
                  <a:pt x="263612" y="498389"/>
                </a:lnTo>
                <a:lnTo>
                  <a:pt x="350109" y="473675"/>
                </a:lnTo>
                <a:lnTo>
                  <a:pt x="440726" y="420129"/>
                </a:lnTo>
                <a:lnTo>
                  <a:pt x="490153" y="378940"/>
                </a:lnTo>
                <a:lnTo>
                  <a:pt x="502509" y="329513"/>
                </a:lnTo>
                <a:lnTo>
                  <a:pt x="518985" y="251254"/>
                </a:lnTo>
                <a:lnTo>
                  <a:pt x="498390" y="160638"/>
                </a:lnTo>
                <a:lnTo>
                  <a:pt x="399536" y="32951"/>
                </a:lnTo>
                <a:lnTo>
                  <a:pt x="358347" y="4119"/>
                </a:lnTo>
                <a:lnTo>
                  <a:pt x="284207" y="0"/>
                </a:lnTo>
                <a:lnTo>
                  <a:pt x="210066" y="0"/>
                </a:lnTo>
                <a:lnTo>
                  <a:pt x="140044" y="4119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: 図形 101">
            <a:extLst>
              <a:ext uri="{FF2B5EF4-FFF2-40B4-BE49-F238E27FC236}">
                <a16:creationId xmlns:a16="http://schemas.microsoft.com/office/drawing/2014/main" id="{1C3B6BA4-44C8-4BC4-805A-303009099219}"/>
              </a:ext>
            </a:extLst>
          </p:cNvPr>
          <p:cNvSpPr/>
          <p:nvPr/>
        </p:nvSpPr>
        <p:spPr>
          <a:xfrm>
            <a:off x="11984989" y="4123654"/>
            <a:ext cx="1693742" cy="870409"/>
          </a:xfrm>
          <a:custGeom>
            <a:avLst/>
            <a:gdLst>
              <a:gd name="connsiteX0" fmla="*/ 380274 w 1693742"/>
              <a:gd name="connsiteY0" fmla="*/ 37708 h 870409"/>
              <a:gd name="connsiteX1" fmla="*/ 380274 w 1693742"/>
              <a:gd name="connsiteY1" fmla="*/ 37708 h 870409"/>
              <a:gd name="connsiteX2" fmla="*/ 348852 w 1693742"/>
              <a:gd name="connsiteY2" fmla="*/ 62846 h 870409"/>
              <a:gd name="connsiteX3" fmla="*/ 336283 w 1693742"/>
              <a:gd name="connsiteY3" fmla="*/ 69130 h 870409"/>
              <a:gd name="connsiteX4" fmla="*/ 320571 w 1693742"/>
              <a:gd name="connsiteY4" fmla="*/ 84842 h 870409"/>
              <a:gd name="connsiteX5" fmla="*/ 301718 w 1693742"/>
              <a:gd name="connsiteY5" fmla="*/ 91126 h 870409"/>
              <a:gd name="connsiteX6" fmla="*/ 282864 w 1693742"/>
              <a:gd name="connsiteY6" fmla="*/ 103695 h 870409"/>
              <a:gd name="connsiteX7" fmla="*/ 273437 w 1693742"/>
              <a:gd name="connsiteY7" fmla="*/ 109980 h 870409"/>
              <a:gd name="connsiteX8" fmla="*/ 238872 w 1693742"/>
              <a:gd name="connsiteY8" fmla="*/ 141403 h 870409"/>
              <a:gd name="connsiteX9" fmla="*/ 210592 w 1693742"/>
              <a:gd name="connsiteY9" fmla="*/ 169683 h 870409"/>
              <a:gd name="connsiteX10" fmla="*/ 201165 w 1693742"/>
              <a:gd name="connsiteY10" fmla="*/ 179110 h 870409"/>
              <a:gd name="connsiteX11" fmla="*/ 191738 w 1693742"/>
              <a:gd name="connsiteY11" fmla="*/ 188537 h 870409"/>
              <a:gd name="connsiteX12" fmla="*/ 182312 w 1693742"/>
              <a:gd name="connsiteY12" fmla="*/ 201106 h 870409"/>
              <a:gd name="connsiteX13" fmla="*/ 157173 w 1693742"/>
              <a:gd name="connsiteY13" fmla="*/ 226244 h 870409"/>
              <a:gd name="connsiteX14" fmla="*/ 125751 w 1693742"/>
              <a:gd name="connsiteY14" fmla="*/ 276520 h 870409"/>
              <a:gd name="connsiteX15" fmla="*/ 88043 w 1693742"/>
              <a:gd name="connsiteY15" fmla="*/ 348792 h 870409"/>
              <a:gd name="connsiteX16" fmla="*/ 81759 w 1693742"/>
              <a:gd name="connsiteY16" fmla="*/ 367646 h 870409"/>
              <a:gd name="connsiteX17" fmla="*/ 62905 w 1693742"/>
              <a:gd name="connsiteY17" fmla="*/ 411638 h 870409"/>
              <a:gd name="connsiteX18" fmla="*/ 37767 w 1693742"/>
              <a:gd name="connsiteY18" fmla="*/ 483910 h 870409"/>
              <a:gd name="connsiteX19" fmla="*/ 31483 w 1693742"/>
              <a:gd name="connsiteY19" fmla="*/ 518475 h 870409"/>
              <a:gd name="connsiteX20" fmla="*/ 22056 w 1693742"/>
              <a:gd name="connsiteY20" fmla="*/ 553040 h 870409"/>
              <a:gd name="connsiteX21" fmla="*/ 15771 w 1693742"/>
              <a:gd name="connsiteY21" fmla="*/ 581320 h 870409"/>
              <a:gd name="connsiteX22" fmla="*/ 12629 w 1693742"/>
              <a:gd name="connsiteY22" fmla="*/ 659877 h 870409"/>
              <a:gd name="connsiteX23" fmla="*/ 6344 w 1693742"/>
              <a:gd name="connsiteY23" fmla="*/ 672446 h 870409"/>
              <a:gd name="connsiteX24" fmla="*/ 3202 w 1693742"/>
              <a:gd name="connsiteY24" fmla="*/ 691299 h 870409"/>
              <a:gd name="connsiteX25" fmla="*/ 60 w 1693742"/>
              <a:gd name="connsiteY25" fmla="*/ 713295 h 870409"/>
              <a:gd name="connsiteX26" fmla="*/ 53479 w 1693742"/>
              <a:gd name="connsiteY26" fmla="*/ 741576 h 870409"/>
              <a:gd name="connsiteX27" fmla="*/ 84901 w 1693742"/>
              <a:gd name="connsiteY27" fmla="*/ 766714 h 870409"/>
              <a:gd name="connsiteX28" fmla="*/ 94328 w 1693742"/>
              <a:gd name="connsiteY28" fmla="*/ 772998 h 870409"/>
              <a:gd name="connsiteX29" fmla="*/ 103755 w 1693742"/>
              <a:gd name="connsiteY29" fmla="*/ 776141 h 870409"/>
              <a:gd name="connsiteX30" fmla="*/ 113182 w 1693742"/>
              <a:gd name="connsiteY30" fmla="*/ 782425 h 870409"/>
              <a:gd name="connsiteX31" fmla="*/ 132035 w 1693742"/>
              <a:gd name="connsiteY31" fmla="*/ 785567 h 870409"/>
              <a:gd name="connsiteX32" fmla="*/ 147747 w 1693742"/>
              <a:gd name="connsiteY32" fmla="*/ 791852 h 870409"/>
              <a:gd name="connsiteX33" fmla="*/ 160316 w 1693742"/>
              <a:gd name="connsiteY33" fmla="*/ 798137 h 870409"/>
              <a:gd name="connsiteX34" fmla="*/ 245157 w 1693742"/>
              <a:gd name="connsiteY34" fmla="*/ 807563 h 870409"/>
              <a:gd name="connsiteX35" fmla="*/ 286006 w 1693742"/>
              <a:gd name="connsiteY35" fmla="*/ 816990 h 870409"/>
              <a:gd name="connsiteX36" fmla="*/ 308002 w 1693742"/>
              <a:gd name="connsiteY36" fmla="*/ 820132 h 870409"/>
              <a:gd name="connsiteX37" fmla="*/ 361421 w 1693742"/>
              <a:gd name="connsiteY37" fmla="*/ 829559 h 870409"/>
              <a:gd name="connsiteX38" fmla="*/ 389701 w 1693742"/>
              <a:gd name="connsiteY38" fmla="*/ 838986 h 870409"/>
              <a:gd name="connsiteX39" fmla="*/ 411697 w 1693742"/>
              <a:gd name="connsiteY39" fmla="*/ 842128 h 870409"/>
              <a:gd name="connsiteX40" fmla="*/ 449404 w 1693742"/>
              <a:gd name="connsiteY40" fmla="*/ 848413 h 870409"/>
              <a:gd name="connsiteX41" fmla="*/ 483969 w 1693742"/>
              <a:gd name="connsiteY41" fmla="*/ 857840 h 870409"/>
              <a:gd name="connsiteX42" fmla="*/ 656794 w 1693742"/>
              <a:gd name="connsiteY42" fmla="*/ 860982 h 870409"/>
              <a:gd name="connsiteX43" fmla="*/ 710213 w 1693742"/>
              <a:gd name="connsiteY43" fmla="*/ 870409 h 870409"/>
              <a:gd name="connsiteX44" fmla="*/ 1109281 w 1693742"/>
              <a:gd name="connsiteY44" fmla="*/ 867266 h 870409"/>
              <a:gd name="connsiteX45" fmla="*/ 1172126 w 1693742"/>
              <a:gd name="connsiteY45" fmla="*/ 864124 h 870409"/>
              <a:gd name="connsiteX46" fmla="*/ 1197264 w 1693742"/>
              <a:gd name="connsiteY46" fmla="*/ 857840 h 870409"/>
              <a:gd name="connsiteX47" fmla="*/ 1282105 w 1693742"/>
              <a:gd name="connsiteY47" fmla="*/ 851555 h 870409"/>
              <a:gd name="connsiteX48" fmla="*/ 1326097 w 1693742"/>
              <a:gd name="connsiteY48" fmla="*/ 845271 h 870409"/>
              <a:gd name="connsiteX49" fmla="*/ 1348093 w 1693742"/>
              <a:gd name="connsiteY49" fmla="*/ 842128 h 870409"/>
              <a:gd name="connsiteX50" fmla="*/ 1373231 w 1693742"/>
              <a:gd name="connsiteY50" fmla="*/ 835844 h 870409"/>
              <a:gd name="connsiteX51" fmla="*/ 1442361 w 1693742"/>
              <a:gd name="connsiteY51" fmla="*/ 826417 h 870409"/>
              <a:gd name="connsiteX52" fmla="*/ 1464357 w 1693742"/>
              <a:gd name="connsiteY52" fmla="*/ 823275 h 870409"/>
              <a:gd name="connsiteX53" fmla="*/ 1520918 w 1693742"/>
              <a:gd name="connsiteY53" fmla="*/ 813848 h 870409"/>
              <a:gd name="connsiteX54" fmla="*/ 1533487 w 1693742"/>
              <a:gd name="connsiteY54" fmla="*/ 807563 h 870409"/>
              <a:gd name="connsiteX55" fmla="*/ 1571194 w 1693742"/>
              <a:gd name="connsiteY55" fmla="*/ 798137 h 870409"/>
              <a:gd name="connsiteX56" fmla="*/ 1580621 w 1693742"/>
              <a:gd name="connsiteY56" fmla="*/ 794994 h 870409"/>
              <a:gd name="connsiteX57" fmla="*/ 1602617 w 1693742"/>
              <a:gd name="connsiteY57" fmla="*/ 788710 h 870409"/>
              <a:gd name="connsiteX58" fmla="*/ 1652893 w 1693742"/>
              <a:gd name="connsiteY58" fmla="*/ 782425 h 870409"/>
              <a:gd name="connsiteX59" fmla="*/ 1684316 w 1693742"/>
              <a:gd name="connsiteY59" fmla="*/ 772998 h 870409"/>
              <a:gd name="connsiteX60" fmla="*/ 1693742 w 1693742"/>
              <a:gd name="connsiteY60" fmla="*/ 769856 h 870409"/>
              <a:gd name="connsiteX61" fmla="*/ 1681173 w 1693742"/>
              <a:gd name="connsiteY61" fmla="*/ 716438 h 870409"/>
              <a:gd name="connsiteX62" fmla="*/ 1668604 w 1693742"/>
              <a:gd name="connsiteY62" fmla="*/ 681873 h 870409"/>
              <a:gd name="connsiteX63" fmla="*/ 1665462 w 1693742"/>
              <a:gd name="connsiteY63" fmla="*/ 631596 h 870409"/>
              <a:gd name="connsiteX64" fmla="*/ 1656035 w 1693742"/>
              <a:gd name="connsiteY64" fmla="*/ 615885 h 870409"/>
              <a:gd name="connsiteX65" fmla="*/ 1646608 w 1693742"/>
              <a:gd name="connsiteY65" fmla="*/ 593889 h 870409"/>
              <a:gd name="connsiteX66" fmla="*/ 1643466 w 1693742"/>
              <a:gd name="connsiteY66" fmla="*/ 546755 h 870409"/>
              <a:gd name="connsiteX67" fmla="*/ 1640324 w 1693742"/>
              <a:gd name="connsiteY67" fmla="*/ 537328 h 870409"/>
              <a:gd name="connsiteX68" fmla="*/ 1634039 w 1693742"/>
              <a:gd name="connsiteY68" fmla="*/ 512190 h 870409"/>
              <a:gd name="connsiteX69" fmla="*/ 1624613 w 1693742"/>
              <a:gd name="connsiteY69" fmla="*/ 490194 h 870409"/>
              <a:gd name="connsiteX70" fmla="*/ 1618328 w 1693742"/>
              <a:gd name="connsiteY70" fmla="*/ 461914 h 870409"/>
              <a:gd name="connsiteX71" fmla="*/ 1599474 w 1693742"/>
              <a:gd name="connsiteY71" fmla="*/ 424207 h 870409"/>
              <a:gd name="connsiteX72" fmla="*/ 1590048 w 1693742"/>
              <a:gd name="connsiteY72" fmla="*/ 392784 h 870409"/>
              <a:gd name="connsiteX73" fmla="*/ 1583763 w 1693742"/>
              <a:gd name="connsiteY73" fmla="*/ 377073 h 870409"/>
              <a:gd name="connsiteX74" fmla="*/ 1574336 w 1693742"/>
              <a:gd name="connsiteY74" fmla="*/ 364504 h 870409"/>
              <a:gd name="connsiteX75" fmla="*/ 1558625 w 1693742"/>
              <a:gd name="connsiteY75" fmla="*/ 339365 h 870409"/>
              <a:gd name="connsiteX76" fmla="*/ 1546056 w 1693742"/>
              <a:gd name="connsiteY76" fmla="*/ 320512 h 870409"/>
              <a:gd name="connsiteX77" fmla="*/ 1539771 w 1693742"/>
              <a:gd name="connsiteY77" fmla="*/ 307943 h 870409"/>
              <a:gd name="connsiteX78" fmla="*/ 1530344 w 1693742"/>
              <a:gd name="connsiteY78" fmla="*/ 298516 h 870409"/>
              <a:gd name="connsiteX79" fmla="*/ 1520918 w 1693742"/>
              <a:gd name="connsiteY79" fmla="*/ 282805 h 870409"/>
              <a:gd name="connsiteX80" fmla="*/ 1508349 w 1693742"/>
              <a:gd name="connsiteY80" fmla="*/ 263951 h 870409"/>
              <a:gd name="connsiteX81" fmla="*/ 1502064 w 1693742"/>
              <a:gd name="connsiteY81" fmla="*/ 238813 h 870409"/>
              <a:gd name="connsiteX82" fmla="*/ 1498922 w 1693742"/>
              <a:gd name="connsiteY82" fmla="*/ 229386 h 870409"/>
              <a:gd name="connsiteX83" fmla="*/ 1470641 w 1693742"/>
              <a:gd name="connsiteY83" fmla="*/ 191679 h 870409"/>
              <a:gd name="connsiteX84" fmla="*/ 1461215 w 1693742"/>
              <a:gd name="connsiteY84" fmla="*/ 179110 h 870409"/>
              <a:gd name="connsiteX85" fmla="*/ 1451788 w 1693742"/>
              <a:gd name="connsiteY85" fmla="*/ 163398 h 870409"/>
              <a:gd name="connsiteX86" fmla="*/ 1432934 w 1693742"/>
              <a:gd name="connsiteY86" fmla="*/ 150829 h 870409"/>
              <a:gd name="connsiteX87" fmla="*/ 1410938 w 1693742"/>
              <a:gd name="connsiteY87" fmla="*/ 122549 h 870409"/>
              <a:gd name="connsiteX88" fmla="*/ 1392085 w 1693742"/>
              <a:gd name="connsiteY88" fmla="*/ 87984 h 870409"/>
              <a:gd name="connsiteX89" fmla="*/ 1379516 w 1693742"/>
              <a:gd name="connsiteY89" fmla="*/ 75415 h 870409"/>
              <a:gd name="connsiteX90" fmla="*/ 1360662 w 1693742"/>
              <a:gd name="connsiteY90" fmla="*/ 47134 h 870409"/>
              <a:gd name="connsiteX91" fmla="*/ 1338666 w 1693742"/>
              <a:gd name="connsiteY91" fmla="*/ 25139 h 870409"/>
              <a:gd name="connsiteX92" fmla="*/ 1326097 w 1693742"/>
              <a:gd name="connsiteY92" fmla="*/ 12570 h 870409"/>
              <a:gd name="connsiteX93" fmla="*/ 1310386 w 1693742"/>
              <a:gd name="connsiteY93" fmla="*/ 0 h 870409"/>
              <a:gd name="connsiteX94" fmla="*/ 1247540 w 1693742"/>
              <a:gd name="connsiteY94" fmla="*/ 9427 h 870409"/>
              <a:gd name="connsiteX95" fmla="*/ 1216118 w 1693742"/>
              <a:gd name="connsiteY95" fmla="*/ 12570 h 870409"/>
              <a:gd name="connsiteX96" fmla="*/ 1194122 w 1693742"/>
              <a:gd name="connsiteY96" fmla="*/ 21996 h 870409"/>
              <a:gd name="connsiteX97" fmla="*/ 1109281 w 1693742"/>
              <a:gd name="connsiteY97" fmla="*/ 28281 h 870409"/>
              <a:gd name="connsiteX98" fmla="*/ 1071573 w 1693742"/>
              <a:gd name="connsiteY98" fmla="*/ 34565 h 870409"/>
              <a:gd name="connsiteX99" fmla="*/ 986732 w 1693742"/>
              <a:gd name="connsiteY99" fmla="*/ 37708 h 870409"/>
              <a:gd name="connsiteX100" fmla="*/ 817050 w 1693742"/>
              <a:gd name="connsiteY100" fmla="*/ 43992 h 870409"/>
              <a:gd name="connsiteX101" fmla="*/ 603375 w 1693742"/>
              <a:gd name="connsiteY101" fmla="*/ 37708 h 870409"/>
              <a:gd name="connsiteX102" fmla="*/ 581380 w 1693742"/>
              <a:gd name="connsiteY102" fmla="*/ 34565 h 870409"/>
              <a:gd name="connsiteX103" fmla="*/ 553099 w 1693742"/>
              <a:gd name="connsiteY103" fmla="*/ 28281 h 870409"/>
              <a:gd name="connsiteX104" fmla="*/ 380274 w 1693742"/>
              <a:gd name="connsiteY104" fmla="*/ 37708 h 87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693742" h="870409">
                <a:moveTo>
                  <a:pt x="380274" y="37708"/>
                </a:moveTo>
                <a:lnTo>
                  <a:pt x="380274" y="37708"/>
                </a:lnTo>
                <a:cubicBezTo>
                  <a:pt x="370300" y="46258"/>
                  <a:pt x="360491" y="56195"/>
                  <a:pt x="348852" y="62846"/>
                </a:cubicBezTo>
                <a:cubicBezTo>
                  <a:pt x="344785" y="65170"/>
                  <a:pt x="340473" y="67035"/>
                  <a:pt x="336283" y="69130"/>
                </a:cubicBezTo>
                <a:cubicBezTo>
                  <a:pt x="331046" y="74367"/>
                  <a:pt x="326820" y="80866"/>
                  <a:pt x="320571" y="84842"/>
                </a:cubicBezTo>
                <a:cubicBezTo>
                  <a:pt x="314982" y="88398"/>
                  <a:pt x="301718" y="91126"/>
                  <a:pt x="301718" y="91126"/>
                </a:cubicBezTo>
                <a:cubicBezTo>
                  <a:pt x="296102" y="107972"/>
                  <a:pt x="303087" y="96111"/>
                  <a:pt x="282864" y="103695"/>
                </a:cubicBezTo>
                <a:cubicBezTo>
                  <a:pt x="279328" y="105021"/>
                  <a:pt x="276510" y="107785"/>
                  <a:pt x="273437" y="109980"/>
                </a:cubicBezTo>
                <a:cubicBezTo>
                  <a:pt x="255181" y="123021"/>
                  <a:pt x="259408" y="120867"/>
                  <a:pt x="238872" y="141403"/>
                </a:cubicBezTo>
                <a:lnTo>
                  <a:pt x="210592" y="169683"/>
                </a:lnTo>
                <a:lnTo>
                  <a:pt x="201165" y="179110"/>
                </a:lnTo>
                <a:cubicBezTo>
                  <a:pt x="198023" y="182252"/>
                  <a:pt x="194404" y="184982"/>
                  <a:pt x="191738" y="188537"/>
                </a:cubicBezTo>
                <a:cubicBezTo>
                  <a:pt x="188596" y="192727"/>
                  <a:pt x="185851" y="197246"/>
                  <a:pt x="182312" y="201106"/>
                </a:cubicBezTo>
                <a:cubicBezTo>
                  <a:pt x="174304" y="209842"/>
                  <a:pt x="162473" y="215645"/>
                  <a:pt x="157173" y="226244"/>
                </a:cubicBezTo>
                <a:cubicBezTo>
                  <a:pt x="127758" y="285074"/>
                  <a:pt x="163822" y="216693"/>
                  <a:pt x="125751" y="276520"/>
                </a:cubicBezTo>
                <a:cubicBezTo>
                  <a:pt x="109884" y="301455"/>
                  <a:pt x="98684" y="322190"/>
                  <a:pt x="88043" y="348792"/>
                </a:cubicBezTo>
                <a:cubicBezTo>
                  <a:pt x="85583" y="354943"/>
                  <a:pt x="84219" y="361495"/>
                  <a:pt x="81759" y="367646"/>
                </a:cubicBezTo>
                <a:cubicBezTo>
                  <a:pt x="75834" y="382459"/>
                  <a:pt x="62905" y="411638"/>
                  <a:pt x="62905" y="411638"/>
                </a:cubicBezTo>
                <a:cubicBezTo>
                  <a:pt x="47416" y="496834"/>
                  <a:pt x="69888" y="391562"/>
                  <a:pt x="37767" y="483910"/>
                </a:cubicBezTo>
                <a:cubicBezTo>
                  <a:pt x="33920" y="494971"/>
                  <a:pt x="34078" y="507056"/>
                  <a:pt x="31483" y="518475"/>
                </a:cubicBezTo>
                <a:cubicBezTo>
                  <a:pt x="28836" y="530121"/>
                  <a:pt x="24953" y="541454"/>
                  <a:pt x="22056" y="553040"/>
                </a:cubicBezTo>
                <a:cubicBezTo>
                  <a:pt x="19714" y="562408"/>
                  <a:pt x="17866" y="571893"/>
                  <a:pt x="15771" y="581320"/>
                </a:cubicBezTo>
                <a:cubicBezTo>
                  <a:pt x="14724" y="607506"/>
                  <a:pt x="15326" y="633810"/>
                  <a:pt x="12629" y="659877"/>
                </a:cubicBezTo>
                <a:cubicBezTo>
                  <a:pt x="12147" y="664536"/>
                  <a:pt x="7690" y="667959"/>
                  <a:pt x="6344" y="672446"/>
                </a:cubicBezTo>
                <a:cubicBezTo>
                  <a:pt x="4513" y="678548"/>
                  <a:pt x="4451" y="685052"/>
                  <a:pt x="3202" y="691299"/>
                </a:cubicBezTo>
                <a:cubicBezTo>
                  <a:pt x="-702" y="710821"/>
                  <a:pt x="60" y="696710"/>
                  <a:pt x="60" y="713295"/>
                </a:cubicBezTo>
                <a:lnTo>
                  <a:pt x="53479" y="741576"/>
                </a:lnTo>
                <a:cubicBezTo>
                  <a:pt x="63953" y="749955"/>
                  <a:pt x="74269" y="758536"/>
                  <a:pt x="84901" y="766714"/>
                </a:cubicBezTo>
                <a:cubicBezTo>
                  <a:pt x="87894" y="769017"/>
                  <a:pt x="90950" y="771309"/>
                  <a:pt x="94328" y="772998"/>
                </a:cubicBezTo>
                <a:cubicBezTo>
                  <a:pt x="97291" y="774479"/>
                  <a:pt x="100792" y="774660"/>
                  <a:pt x="103755" y="776141"/>
                </a:cubicBezTo>
                <a:cubicBezTo>
                  <a:pt x="107133" y="777830"/>
                  <a:pt x="109599" y="781231"/>
                  <a:pt x="113182" y="782425"/>
                </a:cubicBezTo>
                <a:cubicBezTo>
                  <a:pt x="119226" y="784440"/>
                  <a:pt x="125751" y="784520"/>
                  <a:pt x="132035" y="785567"/>
                </a:cubicBezTo>
                <a:cubicBezTo>
                  <a:pt x="137272" y="787662"/>
                  <a:pt x="142592" y="789561"/>
                  <a:pt x="147747" y="791852"/>
                </a:cubicBezTo>
                <a:cubicBezTo>
                  <a:pt x="152027" y="793755"/>
                  <a:pt x="155691" y="797391"/>
                  <a:pt x="160316" y="798137"/>
                </a:cubicBezTo>
                <a:cubicBezTo>
                  <a:pt x="188407" y="802668"/>
                  <a:pt x="245157" y="807563"/>
                  <a:pt x="245157" y="807563"/>
                </a:cubicBezTo>
                <a:cubicBezTo>
                  <a:pt x="259840" y="811234"/>
                  <a:pt x="271494" y="814572"/>
                  <a:pt x="286006" y="816990"/>
                </a:cubicBezTo>
                <a:cubicBezTo>
                  <a:pt x="293312" y="818208"/>
                  <a:pt x="300670" y="819085"/>
                  <a:pt x="308002" y="820132"/>
                </a:cubicBezTo>
                <a:cubicBezTo>
                  <a:pt x="381653" y="841176"/>
                  <a:pt x="265076" y="809276"/>
                  <a:pt x="361421" y="829559"/>
                </a:cubicBezTo>
                <a:cubicBezTo>
                  <a:pt x="371144" y="831606"/>
                  <a:pt x="380061" y="836576"/>
                  <a:pt x="389701" y="838986"/>
                </a:cubicBezTo>
                <a:cubicBezTo>
                  <a:pt x="396886" y="840782"/>
                  <a:pt x="404381" y="840973"/>
                  <a:pt x="411697" y="842128"/>
                </a:cubicBezTo>
                <a:cubicBezTo>
                  <a:pt x="424283" y="844115"/>
                  <a:pt x="436952" y="845706"/>
                  <a:pt x="449404" y="848413"/>
                </a:cubicBezTo>
                <a:cubicBezTo>
                  <a:pt x="461074" y="850950"/>
                  <a:pt x="472048" y="857118"/>
                  <a:pt x="483969" y="857840"/>
                </a:cubicBezTo>
                <a:cubicBezTo>
                  <a:pt x="541481" y="861326"/>
                  <a:pt x="599186" y="859935"/>
                  <a:pt x="656794" y="860982"/>
                </a:cubicBezTo>
                <a:cubicBezTo>
                  <a:pt x="679018" y="867331"/>
                  <a:pt x="684860" y="870409"/>
                  <a:pt x="710213" y="870409"/>
                </a:cubicBezTo>
                <a:lnTo>
                  <a:pt x="1109281" y="867266"/>
                </a:lnTo>
                <a:cubicBezTo>
                  <a:pt x="1130229" y="866219"/>
                  <a:pt x="1151271" y="866358"/>
                  <a:pt x="1172126" y="864124"/>
                </a:cubicBezTo>
                <a:cubicBezTo>
                  <a:pt x="1180714" y="863204"/>
                  <a:pt x="1188775" y="859432"/>
                  <a:pt x="1197264" y="857840"/>
                </a:cubicBezTo>
                <a:cubicBezTo>
                  <a:pt x="1221373" y="853319"/>
                  <a:pt x="1263064" y="852557"/>
                  <a:pt x="1282105" y="851555"/>
                </a:cubicBezTo>
                <a:lnTo>
                  <a:pt x="1326097" y="845271"/>
                </a:lnTo>
                <a:cubicBezTo>
                  <a:pt x="1333429" y="844224"/>
                  <a:pt x="1340908" y="843924"/>
                  <a:pt x="1348093" y="842128"/>
                </a:cubicBezTo>
                <a:cubicBezTo>
                  <a:pt x="1356472" y="840033"/>
                  <a:pt x="1364661" y="836915"/>
                  <a:pt x="1373231" y="835844"/>
                </a:cubicBezTo>
                <a:cubicBezTo>
                  <a:pt x="1471696" y="823535"/>
                  <a:pt x="1391053" y="834310"/>
                  <a:pt x="1442361" y="826417"/>
                </a:cubicBezTo>
                <a:cubicBezTo>
                  <a:pt x="1449681" y="825291"/>
                  <a:pt x="1457063" y="824562"/>
                  <a:pt x="1464357" y="823275"/>
                </a:cubicBezTo>
                <a:cubicBezTo>
                  <a:pt x="1522215" y="813065"/>
                  <a:pt x="1470829" y="820109"/>
                  <a:pt x="1520918" y="813848"/>
                </a:cubicBezTo>
                <a:cubicBezTo>
                  <a:pt x="1525108" y="811753"/>
                  <a:pt x="1529181" y="809408"/>
                  <a:pt x="1533487" y="807563"/>
                </a:cubicBezTo>
                <a:cubicBezTo>
                  <a:pt x="1543840" y="803126"/>
                  <a:pt x="1563690" y="800013"/>
                  <a:pt x="1571194" y="798137"/>
                </a:cubicBezTo>
                <a:cubicBezTo>
                  <a:pt x="1574407" y="797334"/>
                  <a:pt x="1577448" y="795946"/>
                  <a:pt x="1580621" y="794994"/>
                </a:cubicBezTo>
                <a:cubicBezTo>
                  <a:pt x="1587925" y="792803"/>
                  <a:pt x="1595187" y="790425"/>
                  <a:pt x="1602617" y="788710"/>
                </a:cubicBezTo>
                <a:cubicBezTo>
                  <a:pt x="1617532" y="785268"/>
                  <a:pt x="1638793" y="783835"/>
                  <a:pt x="1652893" y="782425"/>
                </a:cubicBezTo>
                <a:cubicBezTo>
                  <a:pt x="1697712" y="767487"/>
                  <a:pt x="1651064" y="782500"/>
                  <a:pt x="1684316" y="772998"/>
                </a:cubicBezTo>
                <a:cubicBezTo>
                  <a:pt x="1687501" y="772088"/>
                  <a:pt x="1693742" y="769856"/>
                  <a:pt x="1693742" y="769856"/>
                </a:cubicBezTo>
                <a:lnTo>
                  <a:pt x="1681173" y="716438"/>
                </a:lnTo>
                <a:lnTo>
                  <a:pt x="1668604" y="681873"/>
                </a:lnTo>
                <a:cubicBezTo>
                  <a:pt x="1667557" y="665114"/>
                  <a:pt x="1668604" y="648091"/>
                  <a:pt x="1665462" y="631596"/>
                </a:cubicBezTo>
                <a:cubicBezTo>
                  <a:pt x="1664319" y="625596"/>
                  <a:pt x="1658515" y="621466"/>
                  <a:pt x="1656035" y="615885"/>
                </a:cubicBezTo>
                <a:cubicBezTo>
                  <a:pt x="1642508" y="585449"/>
                  <a:pt x="1663570" y="619330"/>
                  <a:pt x="1646608" y="593889"/>
                </a:cubicBezTo>
                <a:cubicBezTo>
                  <a:pt x="1645561" y="578178"/>
                  <a:pt x="1645205" y="562405"/>
                  <a:pt x="1643466" y="546755"/>
                </a:cubicBezTo>
                <a:cubicBezTo>
                  <a:pt x="1643100" y="543463"/>
                  <a:pt x="1641127" y="540541"/>
                  <a:pt x="1640324" y="537328"/>
                </a:cubicBezTo>
                <a:cubicBezTo>
                  <a:pt x="1636598" y="522424"/>
                  <a:pt x="1638830" y="524169"/>
                  <a:pt x="1634039" y="512190"/>
                </a:cubicBezTo>
                <a:cubicBezTo>
                  <a:pt x="1631077" y="504784"/>
                  <a:pt x="1626992" y="497808"/>
                  <a:pt x="1624613" y="490194"/>
                </a:cubicBezTo>
                <a:cubicBezTo>
                  <a:pt x="1621733" y="480977"/>
                  <a:pt x="1620670" y="471282"/>
                  <a:pt x="1618328" y="461914"/>
                </a:cubicBezTo>
                <a:cubicBezTo>
                  <a:pt x="1614889" y="448160"/>
                  <a:pt x="1606653" y="436171"/>
                  <a:pt x="1599474" y="424207"/>
                </a:cubicBezTo>
                <a:cubicBezTo>
                  <a:pt x="1597397" y="416938"/>
                  <a:pt x="1593378" y="401665"/>
                  <a:pt x="1590048" y="392784"/>
                </a:cubicBezTo>
                <a:cubicBezTo>
                  <a:pt x="1588067" y="387503"/>
                  <a:pt x="1586502" y="382004"/>
                  <a:pt x="1583763" y="377073"/>
                </a:cubicBezTo>
                <a:cubicBezTo>
                  <a:pt x="1581220" y="372495"/>
                  <a:pt x="1577478" y="368694"/>
                  <a:pt x="1574336" y="364504"/>
                </a:cubicBezTo>
                <a:cubicBezTo>
                  <a:pt x="1568518" y="347047"/>
                  <a:pt x="1574388" y="361040"/>
                  <a:pt x="1558625" y="339365"/>
                </a:cubicBezTo>
                <a:cubicBezTo>
                  <a:pt x="1554183" y="333257"/>
                  <a:pt x="1549434" y="327267"/>
                  <a:pt x="1546056" y="320512"/>
                </a:cubicBezTo>
                <a:cubicBezTo>
                  <a:pt x="1543961" y="316322"/>
                  <a:pt x="1542494" y="311755"/>
                  <a:pt x="1539771" y="307943"/>
                </a:cubicBezTo>
                <a:cubicBezTo>
                  <a:pt x="1537188" y="304327"/>
                  <a:pt x="1533010" y="302071"/>
                  <a:pt x="1530344" y="298516"/>
                </a:cubicBezTo>
                <a:cubicBezTo>
                  <a:pt x="1526680" y="293630"/>
                  <a:pt x="1524197" y="287958"/>
                  <a:pt x="1520918" y="282805"/>
                </a:cubicBezTo>
                <a:cubicBezTo>
                  <a:pt x="1516863" y="276433"/>
                  <a:pt x="1508349" y="263951"/>
                  <a:pt x="1508349" y="263951"/>
                </a:cubicBezTo>
                <a:cubicBezTo>
                  <a:pt x="1506254" y="255572"/>
                  <a:pt x="1504337" y="247146"/>
                  <a:pt x="1502064" y="238813"/>
                </a:cubicBezTo>
                <a:cubicBezTo>
                  <a:pt x="1501192" y="235617"/>
                  <a:pt x="1500700" y="232180"/>
                  <a:pt x="1498922" y="229386"/>
                </a:cubicBezTo>
                <a:lnTo>
                  <a:pt x="1470641" y="191679"/>
                </a:lnTo>
                <a:cubicBezTo>
                  <a:pt x="1467499" y="187489"/>
                  <a:pt x="1463909" y="183601"/>
                  <a:pt x="1461215" y="179110"/>
                </a:cubicBezTo>
                <a:cubicBezTo>
                  <a:pt x="1458073" y="173873"/>
                  <a:pt x="1456107" y="167717"/>
                  <a:pt x="1451788" y="163398"/>
                </a:cubicBezTo>
                <a:cubicBezTo>
                  <a:pt x="1446447" y="158057"/>
                  <a:pt x="1438275" y="156170"/>
                  <a:pt x="1432934" y="150829"/>
                </a:cubicBezTo>
                <a:cubicBezTo>
                  <a:pt x="1424489" y="142385"/>
                  <a:pt x="1416278" y="133231"/>
                  <a:pt x="1410938" y="122549"/>
                </a:cubicBezTo>
                <a:cubicBezTo>
                  <a:pt x="1406780" y="114231"/>
                  <a:pt x="1398174" y="95813"/>
                  <a:pt x="1392085" y="87984"/>
                </a:cubicBezTo>
                <a:cubicBezTo>
                  <a:pt x="1388447" y="83307"/>
                  <a:pt x="1383071" y="80155"/>
                  <a:pt x="1379516" y="75415"/>
                </a:cubicBezTo>
                <a:cubicBezTo>
                  <a:pt x="1351806" y="38470"/>
                  <a:pt x="1402538" y="92817"/>
                  <a:pt x="1360662" y="47134"/>
                </a:cubicBezTo>
                <a:cubicBezTo>
                  <a:pt x="1353656" y="39491"/>
                  <a:pt x="1345998" y="32471"/>
                  <a:pt x="1338666" y="25139"/>
                </a:cubicBezTo>
                <a:cubicBezTo>
                  <a:pt x="1334476" y="20949"/>
                  <a:pt x="1331027" y="15857"/>
                  <a:pt x="1326097" y="12570"/>
                </a:cubicBezTo>
                <a:cubicBezTo>
                  <a:pt x="1314205" y="4642"/>
                  <a:pt x="1319340" y="8956"/>
                  <a:pt x="1310386" y="0"/>
                </a:cubicBezTo>
                <a:lnTo>
                  <a:pt x="1247540" y="9427"/>
                </a:lnTo>
                <a:cubicBezTo>
                  <a:pt x="1237066" y="10475"/>
                  <a:pt x="1226411" y="10364"/>
                  <a:pt x="1216118" y="12570"/>
                </a:cubicBezTo>
                <a:cubicBezTo>
                  <a:pt x="1201806" y="15637"/>
                  <a:pt x="1207130" y="20695"/>
                  <a:pt x="1194122" y="21996"/>
                </a:cubicBezTo>
                <a:cubicBezTo>
                  <a:pt x="1165905" y="24818"/>
                  <a:pt x="1137561" y="26186"/>
                  <a:pt x="1109281" y="28281"/>
                </a:cubicBezTo>
                <a:cubicBezTo>
                  <a:pt x="1098018" y="30533"/>
                  <a:pt x="1082616" y="33915"/>
                  <a:pt x="1071573" y="34565"/>
                </a:cubicBezTo>
                <a:cubicBezTo>
                  <a:pt x="1043322" y="36227"/>
                  <a:pt x="1015004" y="36451"/>
                  <a:pt x="986732" y="37708"/>
                </a:cubicBezTo>
                <a:cubicBezTo>
                  <a:pt x="829758" y="44685"/>
                  <a:pt x="1074399" y="36844"/>
                  <a:pt x="817050" y="43992"/>
                </a:cubicBezTo>
                <a:lnTo>
                  <a:pt x="603375" y="37708"/>
                </a:lnTo>
                <a:cubicBezTo>
                  <a:pt x="595975" y="37412"/>
                  <a:pt x="588642" y="36018"/>
                  <a:pt x="581380" y="34565"/>
                </a:cubicBezTo>
                <a:cubicBezTo>
                  <a:pt x="559068" y="30102"/>
                  <a:pt x="588378" y="30633"/>
                  <a:pt x="553099" y="28281"/>
                </a:cubicBezTo>
                <a:cubicBezTo>
                  <a:pt x="376434" y="16503"/>
                  <a:pt x="409078" y="36137"/>
                  <a:pt x="380274" y="37708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C9E2995C-FB03-4789-AB3E-EE60127B7148}"/>
              </a:ext>
            </a:extLst>
          </p:cNvPr>
          <p:cNvSpPr/>
          <p:nvPr/>
        </p:nvSpPr>
        <p:spPr>
          <a:xfrm rot="20667920">
            <a:off x="13258940" y="312060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4CE7A78E-27AC-415E-9AF1-795A3C7A65F1}"/>
              </a:ext>
            </a:extLst>
          </p:cNvPr>
          <p:cNvSpPr/>
          <p:nvPr/>
        </p:nvSpPr>
        <p:spPr>
          <a:xfrm rot="20667920">
            <a:off x="13335383" y="312060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243A04FF-2F2F-4B7C-9B11-338E36350254}"/>
              </a:ext>
            </a:extLst>
          </p:cNvPr>
          <p:cNvSpPr/>
          <p:nvPr/>
        </p:nvSpPr>
        <p:spPr>
          <a:xfrm rot="20667920">
            <a:off x="13401535" y="310664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85E6AC8A-5E32-48E1-82D7-827696A315D0}"/>
              </a:ext>
            </a:extLst>
          </p:cNvPr>
          <p:cNvSpPr/>
          <p:nvPr/>
        </p:nvSpPr>
        <p:spPr>
          <a:xfrm rot="20979299">
            <a:off x="13470344" y="309061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BEB7FA52-4EE0-494B-8C5E-4E9934CFC0CC}"/>
              </a:ext>
            </a:extLst>
          </p:cNvPr>
          <p:cNvSpPr/>
          <p:nvPr/>
        </p:nvSpPr>
        <p:spPr>
          <a:xfrm rot="20979299">
            <a:off x="13539447" y="307210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DF26D6AB-DA20-44DE-9021-31066E2CDE59}"/>
              </a:ext>
            </a:extLst>
          </p:cNvPr>
          <p:cNvSpPr/>
          <p:nvPr/>
        </p:nvSpPr>
        <p:spPr>
          <a:xfrm rot="20565602">
            <a:off x="13604985" y="305589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フリーフォーム: 図形 108">
            <a:extLst>
              <a:ext uri="{FF2B5EF4-FFF2-40B4-BE49-F238E27FC236}">
                <a16:creationId xmlns:a16="http://schemas.microsoft.com/office/drawing/2014/main" id="{7DED60AD-633B-4B99-9CE4-C04624A3AEAC}"/>
              </a:ext>
            </a:extLst>
          </p:cNvPr>
          <p:cNvSpPr/>
          <p:nvPr/>
        </p:nvSpPr>
        <p:spPr>
          <a:xfrm>
            <a:off x="12224340" y="2527680"/>
            <a:ext cx="1138560" cy="1699363"/>
          </a:xfrm>
          <a:custGeom>
            <a:avLst/>
            <a:gdLst>
              <a:gd name="connsiteX0" fmla="*/ 78259 w 1145059"/>
              <a:gd name="connsiteY0" fmla="*/ 700216 h 1699363"/>
              <a:gd name="connsiteX1" fmla="*/ 78259 w 1145059"/>
              <a:gd name="connsiteY1" fmla="*/ 700216 h 1699363"/>
              <a:gd name="connsiteX2" fmla="*/ 86497 w 1145059"/>
              <a:gd name="connsiteY2" fmla="*/ 737286 h 1699363"/>
              <a:gd name="connsiteX3" fmla="*/ 94735 w 1145059"/>
              <a:gd name="connsiteY3" fmla="*/ 844378 h 1699363"/>
              <a:gd name="connsiteX4" fmla="*/ 102973 w 1145059"/>
              <a:gd name="connsiteY4" fmla="*/ 864973 h 1699363"/>
              <a:gd name="connsiteX5" fmla="*/ 115330 w 1145059"/>
              <a:gd name="connsiteY5" fmla="*/ 889686 h 1699363"/>
              <a:gd name="connsiteX6" fmla="*/ 123568 w 1145059"/>
              <a:gd name="connsiteY6" fmla="*/ 951470 h 1699363"/>
              <a:gd name="connsiteX7" fmla="*/ 127686 w 1145059"/>
              <a:gd name="connsiteY7" fmla="*/ 972064 h 1699363"/>
              <a:gd name="connsiteX8" fmla="*/ 135924 w 1145059"/>
              <a:gd name="connsiteY8" fmla="*/ 1025610 h 1699363"/>
              <a:gd name="connsiteX9" fmla="*/ 144162 w 1145059"/>
              <a:gd name="connsiteY9" fmla="*/ 1046205 h 1699363"/>
              <a:gd name="connsiteX10" fmla="*/ 148281 w 1145059"/>
              <a:gd name="connsiteY10" fmla="*/ 1161535 h 1699363"/>
              <a:gd name="connsiteX11" fmla="*/ 156519 w 1145059"/>
              <a:gd name="connsiteY11" fmla="*/ 1231556 h 1699363"/>
              <a:gd name="connsiteX12" fmla="*/ 164757 w 1145059"/>
              <a:gd name="connsiteY12" fmla="*/ 1297459 h 1699363"/>
              <a:gd name="connsiteX13" fmla="*/ 168876 w 1145059"/>
              <a:gd name="connsiteY13" fmla="*/ 1309816 h 1699363"/>
              <a:gd name="connsiteX14" fmla="*/ 160638 w 1145059"/>
              <a:gd name="connsiteY14" fmla="*/ 1503405 h 1699363"/>
              <a:gd name="connsiteX15" fmla="*/ 156519 w 1145059"/>
              <a:gd name="connsiteY15" fmla="*/ 1524000 h 1699363"/>
              <a:gd name="connsiteX16" fmla="*/ 152400 w 1145059"/>
              <a:gd name="connsiteY16" fmla="*/ 1552832 h 1699363"/>
              <a:gd name="connsiteX17" fmla="*/ 140043 w 1145059"/>
              <a:gd name="connsiteY17" fmla="*/ 1635210 h 1699363"/>
              <a:gd name="connsiteX18" fmla="*/ 168876 w 1145059"/>
              <a:gd name="connsiteY18" fmla="*/ 1655805 h 1699363"/>
              <a:gd name="connsiteX19" fmla="*/ 321276 w 1145059"/>
              <a:gd name="connsiteY19" fmla="*/ 1688756 h 1699363"/>
              <a:gd name="connsiteX20" fmla="*/ 836141 w 1145059"/>
              <a:gd name="connsiteY20" fmla="*/ 1688756 h 1699363"/>
              <a:gd name="connsiteX21" fmla="*/ 860854 w 1145059"/>
              <a:gd name="connsiteY21" fmla="*/ 1684637 h 1699363"/>
              <a:gd name="connsiteX22" fmla="*/ 918519 w 1145059"/>
              <a:gd name="connsiteY22" fmla="*/ 1676400 h 1699363"/>
              <a:gd name="connsiteX23" fmla="*/ 943232 w 1145059"/>
              <a:gd name="connsiteY23" fmla="*/ 1668162 h 1699363"/>
              <a:gd name="connsiteX24" fmla="*/ 980303 w 1145059"/>
              <a:gd name="connsiteY24" fmla="*/ 1664043 h 1699363"/>
              <a:gd name="connsiteX25" fmla="*/ 992659 w 1145059"/>
              <a:gd name="connsiteY25" fmla="*/ 1655805 h 1699363"/>
              <a:gd name="connsiteX26" fmla="*/ 1025611 w 1145059"/>
              <a:gd name="connsiteY26" fmla="*/ 1651686 h 1699363"/>
              <a:gd name="connsiteX27" fmla="*/ 1037968 w 1145059"/>
              <a:gd name="connsiteY27" fmla="*/ 1639329 h 1699363"/>
              <a:gd name="connsiteX28" fmla="*/ 1046205 w 1145059"/>
              <a:gd name="connsiteY28" fmla="*/ 1626973 h 1699363"/>
              <a:gd name="connsiteX29" fmla="*/ 1058562 w 1145059"/>
              <a:gd name="connsiteY29" fmla="*/ 1610497 h 1699363"/>
              <a:gd name="connsiteX30" fmla="*/ 1054443 w 1145059"/>
              <a:gd name="connsiteY30" fmla="*/ 1594021 h 1699363"/>
              <a:gd name="connsiteX31" fmla="*/ 1050324 w 1145059"/>
              <a:gd name="connsiteY31" fmla="*/ 1573427 h 1699363"/>
              <a:gd name="connsiteX32" fmla="*/ 1029730 w 1145059"/>
              <a:gd name="connsiteY32" fmla="*/ 1532237 h 1699363"/>
              <a:gd name="connsiteX33" fmla="*/ 1017373 w 1145059"/>
              <a:gd name="connsiteY33" fmla="*/ 1474573 h 1699363"/>
              <a:gd name="connsiteX34" fmla="*/ 1013254 w 1145059"/>
              <a:gd name="connsiteY34" fmla="*/ 1441621 h 1699363"/>
              <a:gd name="connsiteX35" fmla="*/ 1005016 w 1145059"/>
              <a:gd name="connsiteY35" fmla="*/ 1404551 h 1699363"/>
              <a:gd name="connsiteX36" fmla="*/ 1005016 w 1145059"/>
              <a:gd name="connsiteY36" fmla="*/ 1309816 h 1699363"/>
              <a:gd name="connsiteX37" fmla="*/ 1005016 w 1145059"/>
              <a:gd name="connsiteY37" fmla="*/ 1145059 h 1699363"/>
              <a:gd name="connsiteX38" fmla="*/ 1005016 w 1145059"/>
              <a:gd name="connsiteY38" fmla="*/ 1005016 h 1699363"/>
              <a:gd name="connsiteX39" fmla="*/ 1009135 w 1145059"/>
              <a:gd name="connsiteY39" fmla="*/ 992659 h 1699363"/>
              <a:gd name="connsiteX40" fmla="*/ 1021492 w 1145059"/>
              <a:gd name="connsiteY40" fmla="*/ 963827 h 1699363"/>
              <a:gd name="connsiteX41" fmla="*/ 1025611 w 1145059"/>
              <a:gd name="connsiteY41" fmla="*/ 926756 h 1699363"/>
              <a:gd name="connsiteX42" fmla="*/ 1033849 w 1145059"/>
              <a:gd name="connsiteY42" fmla="*/ 906162 h 1699363"/>
              <a:gd name="connsiteX43" fmla="*/ 1042086 w 1145059"/>
              <a:gd name="connsiteY43" fmla="*/ 877329 h 1699363"/>
              <a:gd name="connsiteX44" fmla="*/ 1046205 w 1145059"/>
              <a:gd name="connsiteY44" fmla="*/ 856735 h 1699363"/>
              <a:gd name="connsiteX45" fmla="*/ 1062681 w 1145059"/>
              <a:gd name="connsiteY45" fmla="*/ 823783 h 1699363"/>
              <a:gd name="connsiteX46" fmla="*/ 1075038 w 1145059"/>
              <a:gd name="connsiteY46" fmla="*/ 782594 h 1699363"/>
              <a:gd name="connsiteX47" fmla="*/ 1087395 w 1145059"/>
              <a:gd name="connsiteY47" fmla="*/ 720810 h 1699363"/>
              <a:gd name="connsiteX48" fmla="*/ 1087395 w 1145059"/>
              <a:gd name="connsiteY48" fmla="*/ 691978 h 1699363"/>
              <a:gd name="connsiteX49" fmla="*/ 1103870 w 1145059"/>
              <a:gd name="connsiteY49" fmla="*/ 572529 h 1699363"/>
              <a:gd name="connsiteX50" fmla="*/ 1103870 w 1145059"/>
              <a:gd name="connsiteY50" fmla="*/ 506627 h 1699363"/>
              <a:gd name="connsiteX51" fmla="*/ 1107989 w 1145059"/>
              <a:gd name="connsiteY51" fmla="*/ 333632 h 1699363"/>
              <a:gd name="connsiteX52" fmla="*/ 1116227 w 1145059"/>
              <a:gd name="connsiteY52" fmla="*/ 317156 h 1699363"/>
              <a:gd name="connsiteX53" fmla="*/ 1120346 w 1145059"/>
              <a:gd name="connsiteY53" fmla="*/ 304800 h 1699363"/>
              <a:gd name="connsiteX54" fmla="*/ 1132703 w 1145059"/>
              <a:gd name="connsiteY54" fmla="*/ 259491 h 1699363"/>
              <a:gd name="connsiteX55" fmla="*/ 1136822 w 1145059"/>
              <a:gd name="connsiteY55" fmla="*/ 247135 h 1699363"/>
              <a:gd name="connsiteX56" fmla="*/ 1145059 w 1145059"/>
              <a:gd name="connsiteY56" fmla="*/ 230659 h 1699363"/>
              <a:gd name="connsiteX57" fmla="*/ 1116227 w 1145059"/>
              <a:gd name="connsiteY57" fmla="*/ 160637 h 1699363"/>
              <a:gd name="connsiteX58" fmla="*/ 1079157 w 1145059"/>
              <a:gd name="connsiteY58" fmla="*/ 148281 h 1699363"/>
              <a:gd name="connsiteX59" fmla="*/ 1054443 w 1145059"/>
              <a:gd name="connsiteY59" fmla="*/ 131805 h 1699363"/>
              <a:gd name="connsiteX60" fmla="*/ 1029730 w 1145059"/>
              <a:gd name="connsiteY60" fmla="*/ 111210 h 1699363"/>
              <a:gd name="connsiteX61" fmla="*/ 1000897 w 1145059"/>
              <a:gd name="connsiteY61" fmla="*/ 90616 h 1699363"/>
              <a:gd name="connsiteX62" fmla="*/ 967946 w 1145059"/>
              <a:gd name="connsiteY62" fmla="*/ 78259 h 1699363"/>
              <a:gd name="connsiteX63" fmla="*/ 955589 w 1145059"/>
              <a:gd name="connsiteY63" fmla="*/ 70021 h 1699363"/>
              <a:gd name="connsiteX64" fmla="*/ 930876 w 1145059"/>
              <a:gd name="connsiteY64" fmla="*/ 65902 h 1699363"/>
              <a:gd name="connsiteX65" fmla="*/ 914400 w 1145059"/>
              <a:gd name="connsiteY65" fmla="*/ 57664 h 1699363"/>
              <a:gd name="connsiteX66" fmla="*/ 893805 w 1145059"/>
              <a:gd name="connsiteY66" fmla="*/ 53545 h 1699363"/>
              <a:gd name="connsiteX67" fmla="*/ 881449 w 1145059"/>
              <a:gd name="connsiteY67" fmla="*/ 49427 h 1699363"/>
              <a:gd name="connsiteX68" fmla="*/ 844378 w 1145059"/>
              <a:gd name="connsiteY68" fmla="*/ 41189 h 1699363"/>
              <a:gd name="connsiteX69" fmla="*/ 819665 w 1145059"/>
              <a:gd name="connsiteY69" fmla="*/ 28832 h 1699363"/>
              <a:gd name="connsiteX70" fmla="*/ 782595 w 1145059"/>
              <a:gd name="connsiteY70" fmla="*/ 16475 h 1699363"/>
              <a:gd name="connsiteX71" fmla="*/ 745524 w 1145059"/>
              <a:gd name="connsiteY71" fmla="*/ 16475 h 1699363"/>
              <a:gd name="connsiteX72" fmla="*/ 667265 w 1145059"/>
              <a:gd name="connsiteY72" fmla="*/ 0 h 1699363"/>
              <a:gd name="connsiteX73" fmla="*/ 609600 w 1145059"/>
              <a:gd name="connsiteY73" fmla="*/ 4118 h 1699363"/>
              <a:gd name="connsiteX74" fmla="*/ 568411 w 1145059"/>
              <a:gd name="connsiteY74" fmla="*/ 12356 h 1699363"/>
              <a:gd name="connsiteX75" fmla="*/ 543697 w 1145059"/>
              <a:gd name="connsiteY75" fmla="*/ 16475 h 1699363"/>
              <a:gd name="connsiteX76" fmla="*/ 506627 w 1145059"/>
              <a:gd name="connsiteY76" fmla="*/ 24713 h 1699363"/>
              <a:gd name="connsiteX77" fmla="*/ 420130 w 1145059"/>
              <a:gd name="connsiteY77" fmla="*/ 28832 h 1699363"/>
              <a:gd name="connsiteX78" fmla="*/ 403654 w 1145059"/>
              <a:gd name="connsiteY78" fmla="*/ 32951 h 1699363"/>
              <a:gd name="connsiteX79" fmla="*/ 329514 w 1145059"/>
              <a:gd name="connsiteY79" fmla="*/ 24713 h 1699363"/>
              <a:gd name="connsiteX80" fmla="*/ 321276 w 1145059"/>
              <a:gd name="connsiteY80" fmla="*/ 20594 h 1699363"/>
              <a:gd name="connsiteX81" fmla="*/ 263611 w 1145059"/>
              <a:gd name="connsiteY81" fmla="*/ 28832 h 1699363"/>
              <a:gd name="connsiteX82" fmla="*/ 234778 w 1145059"/>
              <a:gd name="connsiteY82" fmla="*/ 65902 h 1699363"/>
              <a:gd name="connsiteX83" fmla="*/ 193589 w 1145059"/>
              <a:gd name="connsiteY83" fmla="*/ 90616 h 1699363"/>
              <a:gd name="connsiteX84" fmla="*/ 168876 w 1145059"/>
              <a:gd name="connsiteY84" fmla="*/ 98854 h 1699363"/>
              <a:gd name="connsiteX85" fmla="*/ 144162 w 1145059"/>
              <a:gd name="connsiteY85" fmla="*/ 115329 h 1699363"/>
              <a:gd name="connsiteX86" fmla="*/ 119449 w 1145059"/>
              <a:gd name="connsiteY86" fmla="*/ 131805 h 1699363"/>
              <a:gd name="connsiteX87" fmla="*/ 107092 w 1145059"/>
              <a:gd name="connsiteY87" fmla="*/ 140043 h 1699363"/>
              <a:gd name="connsiteX88" fmla="*/ 82378 w 1145059"/>
              <a:gd name="connsiteY88" fmla="*/ 156518 h 1699363"/>
              <a:gd name="connsiteX89" fmla="*/ 57665 w 1145059"/>
              <a:gd name="connsiteY89" fmla="*/ 177113 h 1699363"/>
              <a:gd name="connsiteX90" fmla="*/ 37070 w 1145059"/>
              <a:gd name="connsiteY90" fmla="*/ 181232 h 1699363"/>
              <a:gd name="connsiteX91" fmla="*/ 0 w 1145059"/>
              <a:gd name="connsiteY91" fmla="*/ 193589 h 1699363"/>
              <a:gd name="connsiteX92" fmla="*/ 32951 w 1145059"/>
              <a:gd name="connsiteY92" fmla="*/ 181232 h 1699363"/>
              <a:gd name="connsiteX93" fmla="*/ 28832 w 1145059"/>
              <a:gd name="connsiteY93" fmla="*/ 263610 h 1699363"/>
              <a:gd name="connsiteX94" fmla="*/ 41189 w 1145059"/>
              <a:gd name="connsiteY94" fmla="*/ 387178 h 1699363"/>
              <a:gd name="connsiteX95" fmla="*/ 45308 w 1145059"/>
              <a:gd name="connsiteY95" fmla="*/ 428367 h 1699363"/>
              <a:gd name="connsiteX96" fmla="*/ 53546 w 1145059"/>
              <a:gd name="connsiteY96" fmla="*/ 453081 h 1699363"/>
              <a:gd name="connsiteX97" fmla="*/ 45308 w 1145059"/>
              <a:gd name="connsiteY97" fmla="*/ 601362 h 1699363"/>
              <a:gd name="connsiteX98" fmla="*/ 41189 w 1145059"/>
              <a:gd name="connsiteY98" fmla="*/ 621956 h 1699363"/>
              <a:gd name="connsiteX99" fmla="*/ 37070 w 1145059"/>
              <a:gd name="connsiteY99" fmla="*/ 650789 h 1699363"/>
              <a:gd name="connsiteX100" fmla="*/ 78259 w 1145059"/>
              <a:gd name="connsiteY100" fmla="*/ 700216 h 16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145059" h="1699363">
                <a:moveTo>
                  <a:pt x="78259" y="700216"/>
                </a:moveTo>
                <a:lnTo>
                  <a:pt x="78259" y="700216"/>
                </a:lnTo>
                <a:cubicBezTo>
                  <a:pt x="81005" y="712573"/>
                  <a:pt x="85060" y="724710"/>
                  <a:pt x="86497" y="737286"/>
                </a:cubicBezTo>
                <a:cubicBezTo>
                  <a:pt x="90562" y="772857"/>
                  <a:pt x="90153" y="808870"/>
                  <a:pt x="94735" y="844378"/>
                </a:cubicBezTo>
                <a:cubicBezTo>
                  <a:pt x="95681" y="851711"/>
                  <a:pt x="100377" y="858050"/>
                  <a:pt x="102973" y="864973"/>
                </a:cubicBezTo>
                <a:cubicBezTo>
                  <a:pt x="110281" y="884461"/>
                  <a:pt x="102833" y="870940"/>
                  <a:pt x="115330" y="889686"/>
                </a:cubicBezTo>
                <a:cubicBezTo>
                  <a:pt x="118076" y="910281"/>
                  <a:pt x="120486" y="930923"/>
                  <a:pt x="123568" y="951470"/>
                </a:cubicBezTo>
                <a:cubicBezTo>
                  <a:pt x="124606" y="958393"/>
                  <a:pt x="126622" y="965145"/>
                  <a:pt x="127686" y="972064"/>
                </a:cubicBezTo>
                <a:cubicBezTo>
                  <a:pt x="129801" y="985814"/>
                  <a:pt x="131450" y="1010698"/>
                  <a:pt x="135924" y="1025610"/>
                </a:cubicBezTo>
                <a:cubicBezTo>
                  <a:pt x="138049" y="1032692"/>
                  <a:pt x="141416" y="1039340"/>
                  <a:pt x="144162" y="1046205"/>
                </a:cubicBezTo>
                <a:cubicBezTo>
                  <a:pt x="145535" y="1084648"/>
                  <a:pt x="146407" y="1123113"/>
                  <a:pt x="148281" y="1161535"/>
                </a:cubicBezTo>
                <a:cubicBezTo>
                  <a:pt x="150765" y="1212447"/>
                  <a:pt x="148712" y="1200332"/>
                  <a:pt x="156519" y="1231556"/>
                </a:cubicBezTo>
                <a:cubicBezTo>
                  <a:pt x="159077" y="1259692"/>
                  <a:pt x="158677" y="1273140"/>
                  <a:pt x="164757" y="1297459"/>
                </a:cubicBezTo>
                <a:cubicBezTo>
                  <a:pt x="165810" y="1301671"/>
                  <a:pt x="167503" y="1305697"/>
                  <a:pt x="168876" y="1309816"/>
                </a:cubicBezTo>
                <a:cubicBezTo>
                  <a:pt x="167445" y="1358466"/>
                  <a:pt x="167107" y="1445187"/>
                  <a:pt x="160638" y="1503405"/>
                </a:cubicBezTo>
                <a:cubicBezTo>
                  <a:pt x="159865" y="1510363"/>
                  <a:pt x="157670" y="1517094"/>
                  <a:pt x="156519" y="1524000"/>
                </a:cubicBezTo>
                <a:cubicBezTo>
                  <a:pt x="154923" y="1533576"/>
                  <a:pt x="153557" y="1543193"/>
                  <a:pt x="152400" y="1552832"/>
                </a:cubicBezTo>
                <a:cubicBezTo>
                  <a:pt x="142920" y="1631830"/>
                  <a:pt x="155395" y="1604510"/>
                  <a:pt x="140043" y="1635210"/>
                </a:cubicBezTo>
                <a:lnTo>
                  <a:pt x="168876" y="1655805"/>
                </a:lnTo>
                <a:cubicBezTo>
                  <a:pt x="258059" y="1697424"/>
                  <a:pt x="207956" y="1683605"/>
                  <a:pt x="321276" y="1688756"/>
                </a:cubicBezTo>
                <a:cubicBezTo>
                  <a:pt x="516716" y="1708300"/>
                  <a:pt x="381436" y="1696272"/>
                  <a:pt x="836141" y="1688756"/>
                </a:cubicBezTo>
                <a:cubicBezTo>
                  <a:pt x="844491" y="1688618"/>
                  <a:pt x="852595" y="1685876"/>
                  <a:pt x="860854" y="1684637"/>
                </a:cubicBezTo>
                <a:lnTo>
                  <a:pt x="918519" y="1676400"/>
                </a:lnTo>
                <a:cubicBezTo>
                  <a:pt x="926757" y="1673654"/>
                  <a:pt x="934717" y="1669865"/>
                  <a:pt x="943232" y="1668162"/>
                </a:cubicBezTo>
                <a:cubicBezTo>
                  <a:pt x="955424" y="1665724"/>
                  <a:pt x="968241" y="1667059"/>
                  <a:pt x="980303" y="1664043"/>
                </a:cubicBezTo>
                <a:cubicBezTo>
                  <a:pt x="985105" y="1662842"/>
                  <a:pt x="987883" y="1657107"/>
                  <a:pt x="992659" y="1655805"/>
                </a:cubicBezTo>
                <a:cubicBezTo>
                  <a:pt x="1003338" y="1652892"/>
                  <a:pt x="1014627" y="1653059"/>
                  <a:pt x="1025611" y="1651686"/>
                </a:cubicBezTo>
                <a:cubicBezTo>
                  <a:pt x="1029730" y="1647567"/>
                  <a:pt x="1034239" y="1643804"/>
                  <a:pt x="1037968" y="1639329"/>
                </a:cubicBezTo>
                <a:cubicBezTo>
                  <a:pt x="1041137" y="1635526"/>
                  <a:pt x="1043328" y="1631001"/>
                  <a:pt x="1046205" y="1626973"/>
                </a:cubicBezTo>
                <a:cubicBezTo>
                  <a:pt x="1050195" y="1621387"/>
                  <a:pt x="1054443" y="1615989"/>
                  <a:pt x="1058562" y="1610497"/>
                </a:cubicBezTo>
                <a:cubicBezTo>
                  <a:pt x="1057189" y="1605005"/>
                  <a:pt x="1055671" y="1599547"/>
                  <a:pt x="1054443" y="1594021"/>
                </a:cubicBezTo>
                <a:cubicBezTo>
                  <a:pt x="1052924" y="1587187"/>
                  <a:pt x="1052336" y="1580132"/>
                  <a:pt x="1050324" y="1573427"/>
                </a:cubicBezTo>
                <a:cubicBezTo>
                  <a:pt x="1044719" y="1554743"/>
                  <a:pt x="1039820" y="1549055"/>
                  <a:pt x="1029730" y="1532237"/>
                </a:cubicBezTo>
                <a:cubicBezTo>
                  <a:pt x="1017051" y="1430812"/>
                  <a:pt x="1034981" y="1556743"/>
                  <a:pt x="1017373" y="1474573"/>
                </a:cubicBezTo>
                <a:cubicBezTo>
                  <a:pt x="1015054" y="1463749"/>
                  <a:pt x="1015178" y="1452522"/>
                  <a:pt x="1013254" y="1441621"/>
                </a:cubicBezTo>
                <a:cubicBezTo>
                  <a:pt x="1011054" y="1429156"/>
                  <a:pt x="1007762" y="1416908"/>
                  <a:pt x="1005016" y="1404551"/>
                </a:cubicBezTo>
                <a:cubicBezTo>
                  <a:pt x="1000011" y="1334485"/>
                  <a:pt x="998769" y="1366039"/>
                  <a:pt x="1005016" y="1309816"/>
                </a:cubicBezTo>
                <a:lnTo>
                  <a:pt x="1005016" y="1145059"/>
                </a:lnTo>
                <a:cubicBezTo>
                  <a:pt x="999793" y="1077159"/>
                  <a:pt x="998256" y="1086133"/>
                  <a:pt x="1005016" y="1005016"/>
                </a:cubicBezTo>
                <a:cubicBezTo>
                  <a:pt x="1005377" y="1000689"/>
                  <a:pt x="1007522" y="996690"/>
                  <a:pt x="1009135" y="992659"/>
                </a:cubicBezTo>
                <a:cubicBezTo>
                  <a:pt x="1013018" y="982951"/>
                  <a:pt x="1017373" y="973438"/>
                  <a:pt x="1021492" y="963827"/>
                </a:cubicBezTo>
                <a:cubicBezTo>
                  <a:pt x="1022865" y="951470"/>
                  <a:pt x="1023006" y="938913"/>
                  <a:pt x="1025611" y="926756"/>
                </a:cubicBezTo>
                <a:cubicBezTo>
                  <a:pt x="1027160" y="919527"/>
                  <a:pt x="1031511" y="913176"/>
                  <a:pt x="1033849" y="906162"/>
                </a:cubicBezTo>
                <a:cubicBezTo>
                  <a:pt x="1037010" y="896679"/>
                  <a:pt x="1039662" y="887026"/>
                  <a:pt x="1042086" y="877329"/>
                </a:cubicBezTo>
                <a:cubicBezTo>
                  <a:pt x="1043784" y="870537"/>
                  <a:pt x="1044193" y="863440"/>
                  <a:pt x="1046205" y="856735"/>
                </a:cubicBezTo>
                <a:cubicBezTo>
                  <a:pt x="1051702" y="838414"/>
                  <a:pt x="1053408" y="837692"/>
                  <a:pt x="1062681" y="823783"/>
                </a:cubicBezTo>
                <a:cubicBezTo>
                  <a:pt x="1070816" y="783111"/>
                  <a:pt x="1061490" y="823237"/>
                  <a:pt x="1075038" y="782594"/>
                </a:cubicBezTo>
                <a:cubicBezTo>
                  <a:pt x="1079583" y="768959"/>
                  <a:pt x="1087085" y="723602"/>
                  <a:pt x="1087395" y="720810"/>
                </a:cubicBezTo>
                <a:cubicBezTo>
                  <a:pt x="1088456" y="711258"/>
                  <a:pt x="1087395" y="701589"/>
                  <a:pt x="1087395" y="691978"/>
                </a:cubicBezTo>
                <a:lnTo>
                  <a:pt x="1103870" y="572529"/>
                </a:lnTo>
                <a:cubicBezTo>
                  <a:pt x="1094747" y="490424"/>
                  <a:pt x="1101063" y="575398"/>
                  <a:pt x="1103870" y="506627"/>
                </a:cubicBezTo>
                <a:cubicBezTo>
                  <a:pt x="1106222" y="448994"/>
                  <a:pt x="1104235" y="391191"/>
                  <a:pt x="1107989" y="333632"/>
                </a:cubicBezTo>
                <a:cubicBezTo>
                  <a:pt x="1108389" y="327505"/>
                  <a:pt x="1113808" y="322800"/>
                  <a:pt x="1116227" y="317156"/>
                </a:cubicBezTo>
                <a:cubicBezTo>
                  <a:pt x="1117937" y="313166"/>
                  <a:pt x="1118973" y="308919"/>
                  <a:pt x="1120346" y="304800"/>
                </a:cubicBezTo>
                <a:cubicBezTo>
                  <a:pt x="1126754" y="259946"/>
                  <a:pt x="1119225" y="290939"/>
                  <a:pt x="1132703" y="259491"/>
                </a:cubicBezTo>
                <a:cubicBezTo>
                  <a:pt x="1134413" y="255501"/>
                  <a:pt x="1135112" y="251125"/>
                  <a:pt x="1136822" y="247135"/>
                </a:cubicBezTo>
                <a:cubicBezTo>
                  <a:pt x="1139241" y="241491"/>
                  <a:pt x="1145059" y="230659"/>
                  <a:pt x="1145059" y="230659"/>
                </a:cubicBezTo>
                <a:lnTo>
                  <a:pt x="1116227" y="160637"/>
                </a:lnTo>
                <a:cubicBezTo>
                  <a:pt x="1103870" y="156518"/>
                  <a:pt x="1090960" y="153789"/>
                  <a:pt x="1079157" y="148281"/>
                </a:cubicBezTo>
                <a:cubicBezTo>
                  <a:pt x="1070185" y="144094"/>
                  <a:pt x="1054443" y="131805"/>
                  <a:pt x="1054443" y="131805"/>
                </a:cubicBezTo>
                <a:cubicBezTo>
                  <a:pt x="1037182" y="105914"/>
                  <a:pt x="1057599" y="132112"/>
                  <a:pt x="1029730" y="111210"/>
                </a:cubicBezTo>
                <a:cubicBezTo>
                  <a:pt x="998458" y="87756"/>
                  <a:pt x="1027177" y="99376"/>
                  <a:pt x="1000897" y="90616"/>
                </a:cubicBezTo>
                <a:cubicBezTo>
                  <a:pt x="971921" y="71297"/>
                  <a:pt x="1008662" y="93527"/>
                  <a:pt x="967946" y="78259"/>
                </a:cubicBezTo>
                <a:cubicBezTo>
                  <a:pt x="963311" y="76521"/>
                  <a:pt x="960285" y="71586"/>
                  <a:pt x="955589" y="70021"/>
                </a:cubicBezTo>
                <a:cubicBezTo>
                  <a:pt x="947666" y="67380"/>
                  <a:pt x="939114" y="67275"/>
                  <a:pt x="930876" y="65902"/>
                </a:cubicBezTo>
                <a:cubicBezTo>
                  <a:pt x="925384" y="63156"/>
                  <a:pt x="920225" y="59606"/>
                  <a:pt x="914400" y="57664"/>
                </a:cubicBezTo>
                <a:cubicBezTo>
                  <a:pt x="907758" y="55450"/>
                  <a:pt x="900597" y="55243"/>
                  <a:pt x="893805" y="53545"/>
                </a:cubicBezTo>
                <a:cubicBezTo>
                  <a:pt x="889593" y="52492"/>
                  <a:pt x="885687" y="50369"/>
                  <a:pt x="881449" y="49427"/>
                </a:cubicBezTo>
                <a:cubicBezTo>
                  <a:pt x="837962" y="39764"/>
                  <a:pt x="872191" y="50460"/>
                  <a:pt x="844378" y="41189"/>
                </a:cubicBezTo>
                <a:cubicBezTo>
                  <a:pt x="820634" y="25359"/>
                  <a:pt x="843538" y="39063"/>
                  <a:pt x="819665" y="28832"/>
                </a:cubicBezTo>
                <a:cubicBezTo>
                  <a:pt x="800784" y="20740"/>
                  <a:pt x="804813" y="18062"/>
                  <a:pt x="782595" y="16475"/>
                </a:cubicBezTo>
                <a:cubicBezTo>
                  <a:pt x="770269" y="15595"/>
                  <a:pt x="757881" y="16475"/>
                  <a:pt x="745524" y="16475"/>
                </a:cubicBezTo>
                <a:lnTo>
                  <a:pt x="667265" y="0"/>
                </a:lnTo>
                <a:cubicBezTo>
                  <a:pt x="648043" y="1373"/>
                  <a:pt x="628722" y="1728"/>
                  <a:pt x="609600" y="4118"/>
                </a:cubicBezTo>
                <a:cubicBezTo>
                  <a:pt x="595707" y="5855"/>
                  <a:pt x="582173" y="9776"/>
                  <a:pt x="568411" y="12356"/>
                </a:cubicBezTo>
                <a:cubicBezTo>
                  <a:pt x="560202" y="13895"/>
                  <a:pt x="551886" y="14837"/>
                  <a:pt x="543697" y="16475"/>
                </a:cubicBezTo>
                <a:cubicBezTo>
                  <a:pt x="531285" y="18957"/>
                  <a:pt x="519222" y="23453"/>
                  <a:pt x="506627" y="24713"/>
                </a:cubicBezTo>
                <a:cubicBezTo>
                  <a:pt x="477905" y="27585"/>
                  <a:pt x="448962" y="27459"/>
                  <a:pt x="420130" y="28832"/>
                </a:cubicBezTo>
                <a:cubicBezTo>
                  <a:pt x="414638" y="30205"/>
                  <a:pt x="409315" y="32951"/>
                  <a:pt x="403654" y="32951"/>
                </a:cubicBezTo>
                <a:cubicBezTo>
                  <a:pt x="373859" y="32951"/>
                  <a:pt x="353811" y="34432"/>
                  <a:pt x="329514" y="24713"/>
                </a:cubicBezTo>
                <a:cubicBezTo>
                  <a:pt x="326663" y="23573"/>
                  <a:pt x="324022" y="21967"/>
                  <a:pt x="321276" y="20594"/>
                </a:cubicBezTo>
                <a:lnTo>
                  <a:pt x="263611" y="28832"/>
                </a:lnTo>
                <a:cubicBezTo>
                  <a:pt x="254000" y="41189"/>
                  <a:pt x="245847" y="54833"/>
                  <a:pt x="234778" y="65902"/>
                </a:cubicBezTo>
                <a:cubicBezTo>
                  <a:pt x="228330" y="72350"/>
                  <a:pt x="204424" y="86282"/>
                  <a:pt x="193589" y="90616"/>
                </a:cubicBezTo>
                <a:cubicBezTo>
                  <a:pt x="185527" y="93841"/>
                  <a:pt x="176101" y="94038"/>
                  <a:pt x="168876" y="98854"/>
                </a:cubicBezTo>
                <a:lnTo>
                  <a:pt x="144162" y="115329"/>
                </a:lnTo>
                <a:lnTo>
                  <a:pt x="119449" y="131805"/>
                </a:lnTo>
                <a:cubicBezTo>
                  <a:pt x="115330" y="134551"/>
                  <a:pt x="110592" y="136543"/>
                  <a:pt x="107092" y="140043"/>
                </a:cubicBezTo>
                <a:cubicBezTo>
                  <a:pt x="91665" y="155470"/>
                  <a:pt x="100261" y="150558"/>
                  <a:pt x="82378" y="156518"/>
                </a:cubicBezTo>
                <a:cubicBezTo>
                  <a:pt x="75967" y="162930"/>
                  <a:pt x="66841" y="173672"/>
                  <a:pt x="57665" y="177113"/>
                </a:cubicBezTo>
                <a:cubicBezTo>
                  <a:pt x="51110" y="179571"/>
                  <a:pt x="43802" y="179309"/>
                  <a:pt x="37070" y="181232"/>
                </a:cubicBezTo>
                <a:cubicBezTo>
                  <a:pt x="24546" y="184810"/>
                  <a:pt x="0" y="193589"/>
                  <a:pt x="0" y="193589"/>
                </a:cubicBezTo>
                <a:lnTo>
                  <a:pt x="32951" y="181232"/>
                </a:lnTo>
                <a:cubicBezTo>
                  <a:pt x="20127" y="238947"/>
                  <a:pt x="25123" y="198698"/>
                  <a:pt x="28832" y="263610"/>
                </a:cubicBezTo>
                <a:cubicBezTo>
                  <a:pt x="35320" y="377163"/>
                  <a:pt x="21993" y="329591"/>
                  <a:pt x="41189" y="387178"/>
                </a:cubicBezTo>
                <a:cubicBezTo>
                  <a:pt x="42562" y="400908"/>
                  <a:pt x="42765" y="414805"/>
                  <a:pt x="45308" y="428367"/>
                </a:cubicBezTo>
                <a:cubicBezTo>
                  <a:pt x="46908" y="436902"/>
                  <a:pt x="53199" y="444404"/>
                  <a:pt x="53546" y="453081"/>
                </a:cubicBezTo>
                <a:cubicBezTo>
                  <a:pt x="53682" y="456475"/>
                  <a:pt x="46053" y="593169"/>
                  <a:pt x="45308" y="601362"/>
                </a:cubicBezTo>
                <a:cubicBezTo>
                  <a:pt x="44674" y="608334"/>
                  <a:pt x="42441" y="615068"/>
                  <a:pt x="41189" y="621956"/>
                </a:cubicBezTo>
                <a:cubicBezTo>
                  <a:pt x="36844" y="645851"/>
                  <a:pt x="37070" y="638676"/>
                  <a:pt x="37070" y="650789"/>
                </a:cubicBezTo>
                <a:lnTo>
                  <a:pt x="78259" y="700216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: 図形 109">
            <a:extLst>
              <a:ext uri="{FF2B5EF4-FFF2-40B4-BE49-F238E27FC236}">
                <a16:creationId xmlns:a16="http://schemas.microsoft.com/office/drawing/2014/main" id="{3C9C39D3-A47A-4C8B-8CFD-B0F3ADB47C3D}"/>
              </a:ext>
            </a:extLst>
          </p:cNvPr>
          <p:cNvSpPr/>
          <p:nvPr/>
        </p:nvSpPr>
        <p:spPr>
          <a:xfrm>
            <a:off x="12587395" y="2431025"/>
            <a:ext cx="327314" cy="420832"/>
          </a:xfrm>
          <a:custGeom>
            <a:avLst/>
            <a:gdLst>
              <a:gd name="connsiteX0" fmla="*/ 41564 w 327314"/>
              <a:gd name="connsiteY0" fmla="*/ 31173 h 420832"/>
              <a:gd name="connsiteX1" fmla="*/ 36368 w 327314"/>
              <a:gd name="connsiteY1" fmla="*/ 98714 h 420832"/>
              <a:gd name="connsiteX2" fmla="*/ 0 w 327314"/>
              <a:gd name="connsiteY2" fmla="*/ 155864 h 420832"/>
              <a:gd name="connsiteX3" fmla="*/ 166255 w 327314"/>
              <a:gd name="connsiteY3" fmla="*/ 420832 h 420832"/>
              <a:gd name="connsiteX4" fmla="*/ 316923 w 327314"/>
              <a:gd name="connsiteY4" fmla="*/ 171450 h 420832"/>
              <a:gd name="connsiteX5" fmla="*/ 327314 w 327314"/>
              <a:gd name="connsiteY5" fmla="*/ 129887 h 420832"/>
              <a:gd name="connsiteX6" fmla="*/ 290946 w 327314"/>
              <a:gd name="connsiteY6" fmla="*/ 72737 h 420832"/>
              <a:gd name="connsiteX7" fmla="*/ 270164 w 327314"/>
              <a:gd name="connsiteY7" fmla="*/ 20782 h 420832"/>
              <a:gd name="connsiteX8" fmla="*/ 207818 w 327314"/>
              <a:gd name="connsiteY8" fmla="*/ 10391 h 420832"/>
              <a:gd name="connsiteX9" fmla="*/ 124691 w 327314"/>
              <a:gd name="connsiteY9" fmla="*/ 0 h 420832"/>
              <a:gd name="connsiteX10" fmla="*/ 93518 w 327314"/>
              <a:gd name="connsiteY10" fmla="*/ 15587 h 420832"/>
              <a:gd name="connsiteX11" fmla="*/ 41564 w 327314"/>
              <a:gd name="connsiteY11" fmla="*/ 31173 h 42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7314" h="420832">
                <a:moveTo>
                  <a:pt x="41564" y="31173"/>
                </a:moveTo>
                <a:lnTo>
                  <a:pt x="36368" y="98714"/>
                </a:lnTo>
                <a:lnTo>
                  <a:pt x="0" y="155864"/>
                </a:lnTo>
                <a:lnTo>
                  <a:pt x="166255" y="420832"/>
                </a:lnTo>
                <a:lnTo>
                  <a:pt x="316923" y="171450"/>
                </a:lnTo>
                <a:lnTo>
                  <a:pt x="327314" y="129887"/>
                </a:lnTo>
                <a:lnTo>
                  <a:pt x="290946" y="72737"/>
                </a:lnTo>
                <a:lnTo>
                  <a:pt x="270164" y="20782"/>
                </a:lnTo>
                <a:lnTo>
                  <a:pt x="207818" y="10391"/>
                </a:lnTo>
                <a:lnTo>
                  <a:pt x="124691" y="0"/>
                </a:lnTo>
                <a:lnTo>
                  <a:pt x="93518" y="15587"/>
                </a:lnTo>
                <a:lnTo>
                  <a:pt x="41564" y="3117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23196A6C-DDE8-4A49-9077-9844AFE322E1}"/>
              </a:ext>
            </a:extLst>
          </p:cNvPr>
          <p:cNvSpPr/>
          <p:nvPr/>
        </p:nvSpPr>
        <p:spPr>
          <a:xfrm>
            <a:off x="12697685" y="261736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2" name="フリーフォーム: 図形 111">
            <a:extLst>
              <a:ext uri="{FF2B5EF4-FFF2-40B4-BE49-F238E27FC236}">
                <a16:creationId xmlns:a16="http://schemas.microsoft.com/office/drawing/2014/main" id="{ADED5242-5A6E-4315-8D4E-EED54B6C527E}"/>
              </a:ext>
            </a:extLst>
          </p:cNvPr>
          <p:cNvSpPr/>
          <p:nvPr/>
        </p:nvSpPr>
        <p:spPr>
          <a:xfrm flipH="1">
            <a:off x="12778644" y="261495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8D720FE0-E836-43E0-8F34-7AA6AE6543FD}"/>
              </a:ext>
            </a:extLst>
          </p:cNvPr>
          <p:cNvSpPr/>
          <p:nvPr/>
        </p:nvSpPr>
        <p:spPr>
          <a:xfrm>
            <a:off x="12267098" y="1386739"/>
            <a:ext cx="890953" cy="1137137"/>
          </a:xfrm>
          <a:custGeom>
            <a:avLst/>
            <a:gdLst>
              <a:gd name="connsiteX0" fmla="*/ 23446 w 890953"/>
              <a:gd name="connsiteY0" fmla="*/ 703384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23446 w 890953"/>
              <a:gd name="connsiteY26" fmla="*/ 703384 h 1055076"/>
              <a:gd name="connsiteX0" fmla="*/ 66431 w 890953"/>
              <a:gd name="connsiteY0" fmla="*/ 691661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52400 w 890953"/>
              <a:gd name="connsiteY2" fmla="*/ 828430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754184 h 1117599"/>
              <a:gd name="connsiteX1" fmla="*/ 105508 w 890953"/>
              <a:gd name="connsiteY1" fmla="*/ 824523 h 1117599"/>
              <a:gd name="connsiteX2" fmla="*/ 152400 w 890953"/>
              <a:gd name="connsiteY2" fmla="*/ 890953 h 1117599"/>
              <a:gd name="connsiteX3" fmla="*/ 203200 w 890953"/>
              <a:gd name="connsiteY3" fmla="*/ 969107 h 1117599"/>
              <a:gd name="connsiteX4" fmla="*/ 273538 w 890953"/>
              <a:gd name="connsiteY4" fmla="*/ 1027723 h 1117599"/>
              <a:gd name="connsiteX5" fmla="*/ 359507 w 890953"/>
              <a:gd name="connsiteY5" fmla="*/ 1078523 h 1117599"/>
              <a:gd name="connsiteX6" fmla="*/ 453292 w 890953"/>
              <a:gd name="connsiteY6" fmla="*/ 1109784 h 1117599"/>
              <a:gd name="connsiteX7" fmla="*/ 496276 w 890953"/>
              <a:gd name="connsiteY7" fmla="*/ 1117599 h 1117599"/>
              <a:gd name="connsiteX8" fmla="*/ 593969 w 890953"/>
              <a:gd name="connsiteY8" fmla="*/ 1074615 h 1117599"/>
              <a:gd name="connsiteX9" fmla="*/ 703384 w 890953"/>
              <a:gd name="connsiteY9" fmla="*/ 1008184 h 1117599"/>
              <a:gd name="connsiteX10" fmla="*/ 769815 w 890953"/>
              <a:gd name="connsiteY10" fmla="*/ 933938 h 1117599"/>
              <a:gd name="connsiteX11" fmla="*/ 828430 w 890953"/>
              <a:gd name="connsiteY11" fmla="*/ 832338 h 1117599"/>
              <a:gd name="connsiteX12" fmla="*/ 875323 w 890953"/>
              <a:gd name="connsiteY12" fmla="*/ 629138 h 1117599"/>
              <a:gd name="connsiteX13" fmla="*/ 890953 w 890953"/>
              <a:gd name="connsiteY13" fmla="*/ 465015 h 1117599"/>
              <a:gd name="connsiteX14" fmla="*/ 863600 w 890953"/>
              <a:gd name="connsiteY14" fmla="*/ 238369 h 1117599"/>
              <a:gd name="connsiteX15" fmla="*/ 804984 w 890953"/>
              <a:gd name="connsiteY15" fmla="*/ 156307 h 1117599"/>
              <a:gd name="connsiteX16" fmla="*/ 726830 w 890953"/>
              <a:gd name="connsiteY16" fmla="*/ 82061 h 1117599"/>
              <a:gd name="connsiteX17" fmla="*/ 488461 w 890953"/>
              <a:gd name="connsiteY17" fmla="*/ 0 h 1117599"/>
              <a:gd name="connsiteX18" fmla="*/ 136769 w 890953"/>
              <a:gd name="connsiteY18" fmla="*/ 74246 h 1117599"/>
              <a:gd name="connsiteX19" fmla="*/ 93784 w 890953"/>
              <a:gd name="connsiteY19" fmla="*/ 117230 h 1117599"/>
              <a:gd name="connsiteX20" fmla="*/ 74246 w 890953"/>
              <a:gd name="connsiteY20" fmla="*/ 148492 h 1117599"/>
              <a:gd name="connsiteX21" fmla="*/ 31261 w 890953"/>
              <a:gd name="connsiteY21" fmla="*/ 238369 h 1117599"/>
              <a:gd name="connsiteX22" fmla="*/ 15630 w 890953"/>
              <a:gd name="connsiteY22" fmla="*/ 300892 h 1117599"/>
              <a:gd name="connsiteX23" fmla="*/ 3907 w 890953"/>
              <a:gd name="connsiteY23" fmla="*/ 351692 h 1117599"/>
              <a:gd name="connsiteX24" fmla="*/ 0 w 890953"/>
              <a:gd name="connsiteY24" fmla="*/ 422030 h 1117599"/>
              <a:gd name="connsiteX25" fmla="*/ 11723 w 890953"/>
              <a:gd name="connsiteY25" fmla="*/ 550984 h 1117599"/>
              <a:gd name="connsiteX26" fmla="*/ 66431 w 890953"/>
              <a:gd name="connsiteY26" fmla="*/ 754184 h 1117599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488461 w 890953"/>
              <a:gd name="connsiteY17" fmla="*/ 19538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00892 w 890953"/>
              <a:gd name="connsiteY19" fmla="*/ 1953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296984 w 890953"/>
              <a:gd name="connsiteY19" fmla="*/ 390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90953" h="1137137">
                <a:moveTo>
                  <a:pt x="66431" y="773722"/>
                </a:moveTo>
                <a:lnTo>
                  <a:pt x="105508" y="844061"/>
                </a:lnTo>
                <a:lnTo>
                  <a:pt x="152400" y="910491"/>
                </a:lnTo>
                <a:lnTo>
                  <a:pt x="203200" y="988645"/>
                </a:lnTo>
                <a:lnTo>
                  <a:pt x="273538" y="1047261"/>
                </a:lnTo>
                <a:lnTo>
                  <a:pt x="359507" y="1098061"/>
                </a:lnTo>
                <a:lnTo>
                  <a:pt x="453292" y="1129322"/>
                </a:lnTo>
                <a:lnTo>
                  <a:pt x="496276" y="1137137"/>
                </a:lnTo>
                <a:lnTo>
                  <a:pt x="593969" y="1094153"/>
                </a:lnTo>
                <a:lnTo>
                  <a:pt x="703384" y="1027722"/>
                </a:lnTo>
                <a:lnTo>
                  <a:pt x="769815" y="953476"/>
                </a:lnTo>
                <a:lnTo>
                  <a:pt x="828430" y="851876"/>
                </a:lnTo>
                <a:lnTo>
                  <a:pt x="875323" y="648676"/>
                </a:lnTo>
                <a:lnTo>
                  <a:pt x="890953" y="484553"/>
                </a:lnTo>
                <a:lnTo>
                  <a:pt x="863600" y="257907"/>
                </a:lnTo>
                <a:lnTo>
                  <a:pt x="804984" y="175845"/>
                </a:lnTo>
                <a:lnTo>
                  <a:pt x="726830" y="101599"/>
                </a:lnTo>
                <a:lnTo>
                  <a:pt x="656492" y="42984"/>
                </a:lnTo>
                <a:lnTo>
                  <a:pt x="515815" y="0"/>
                </a:lnTo>
                <a:lnTo>
                  <a:pt x="296984" y="3907"/>
                </a:lnTo>
                <a:lnTo>
                  <a:pt x="148492" y="85968"/>
                </a:lnTo>
                <a:lnTo>
                  <a:pt x="78153" y="160214"/>
                </a:lnTo>
                <a:lnTo>
                  <a:pt x="15630" y="320430"/>
                </a:lnTo>
                <a:lnTo>
                  <a:pt x="3907" y="371230"/>
                </a:lnTo>
                <a:lnTo>
                  <a:pt x="0" y="441568"/>
                </a:lnTo>
                <a:lnTo>
                  <a:pt x="11723" y="570522"/>
                </a:lnTo>
                <a:lnTo>
                  <a:pt x="66431" y="77372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フリーフォーム: 図形 113">
            <a:extLst>
              <a:ext uri="{FF2B5EF4-FFF2-40B4-BE49-F238E27FC236}">
                <a16:creationId xmlns:a16="http://schemas.microsoft.com/office/drawing/2014/main" id="{6A60288F-8EED-45AB-9685-56DA6C335698}"/>
              </a:ext>
            </a:extLst>
          </p:cNvPr>
          <p:cNvSpPr/>
          <p:nvPr/>
        </p:nvSpPr>
        <p:spPr>
          <a:xfrm>
            <a:off x="11831024" y="6818370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D13C607F-D0E4-4ADC-9F4B-5D9AB4ECD9E7}"/>
              </a:ext>
            </a:extLst>
          </p:cNvPr>
          <p:cNvSpPr/>
          <p:nvPr/>
        </p:nvSpPr>
        <p:spPr>
          <a:xfrm>
            <a:off x="11830631" y="5168052"/>
            <a:ext cx="876749" cy="2345167"/>
          </a:xfrm>
          <a:custGeom>
            <a:avLst/>
            <a:gdLst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75304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7563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2752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92277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6749" h="2345167">
                <a:moveTo>
                  <a:pt x="306593" y="0"/>
                </a:moveTo>
                <a:lnTo>
                  <a:pt x="430306" y="10758"/>
                </a:lnTo>
                <a:lnTo>
                  <a:pt x="591671" y="43031"/>
                </a:lnTo>
                <a:lnTo>
                  <a:pt x="758414" y="112955"/>
                </a:lnTo>
                <a:lnTo>
                  <a:pt x="876749" y="177501"/>
                </a:lnTo>
                <a:lnTo>
                  <a:pt x="763793" y="510988"/>
                </a:lnTo>
                <a:lnTo>
                  <a:pt x="650838" y="758414"/>
                </a:lnTo>
                <a:lnTo>
                  <a:pt x="537883" y="1054249"/>
                </a:lnTo>
                <a:lnTo>
                  <a:pt x="489473" y="1151068"/>
                </a:lnTo>
                <a:lnTo>
                  <a:pt x="360381" y="1409252"/>
                </a:lnTo>
                <a:lnTo>
                  <a:pt x="285078" y="1608268"/>
                </a:lnTo>
                <a:lnTo>
                  <a:pt x="275182" y="1642841"/>
                </a:lnTo>
                <a:lnTo>
                  <a:pt x="306593" y="1731981"/>
                </a:lnTo>
                <a:lnTo>
                  <a:pt x="317351" y="1818042"/>
                </a:lnTo>
                <a:lnTo>
                  <a:pt x="311972" y="1957892"/>
                </a:lnTo>
                <a:lnTo>
                  <a:pt x="317351" y="2033195"/>
                </a:lnTo>
                <a:lnTo>
                  <a:pt x="333487" y="2113878"/>
                </a:lnTo>
                <a:lnTo>
                  <a:pt x="317351" y="2242969"/>
                </a:lnTo>
                <a:lnTo>
                  <a:pt x="258184" y="2345167"/>
                </a:lnTo>
                <a:lnTo>
                  <a:pt x="177501" y="2312894"/>
                </a:lnTo>
                <a:lnTo>
                  <a:pt x="91440" y="2269863"/>
                </a:lnTo>
                <a:lnTo>
                  <a:pt x="43031" y="2205318"/>
                </a:lnTo>
                <a:lnTo>
                  <a:pt x="10758" y="2038574"/>
                </a:lnTo>
                <a:lnTo>
                  <a:pt x="0" y="1963271"/>
                </a:lnTo>
                <a:lnTo>
                  <a:pt x="26894" y="1861073"/>
                </a:lnTo>
                <a:lnTo>
                  <a:pt x="48410" y="1785769"/>
                </a:lnTo>
                <a:lnTo>
                  <a:pt x="88122" y="1656678"/>
                </a:lnTo>
                <a:lnTo>
                  <a:pt x="86061" y="1571646"/>
                </a:lnTo>
                <a:cubicBezTo>
                  <a:pt x="86546" y="1537442"/>
                  <a:pt x="87030" y="1503239"/>
                  <a:pt x="87515" y="1469035"/>
                </a:cubicBezTo>
                <a:cubicBezTo>
                  <a:pt x="88030" y="1433176"/>
                  <a:pt x="90925" y="1402080"/>
                  <a:pt x="91440" y="1366221"/>
                </a:cubicBezTo>
                <a:lnTo>
                  <a:pt x="123713" y="1124174"/>
                </a:lnTo>
                <a:lnTo>
                  <a:pt x="145229" y="995082"/>
                </a:lnTo>
                <a:lnTo>
                  <a:pt x="193638" y="650838"/>
                </a:lnTo>
                <a:lnTo>
                  <a:pt x="236669" y="392654"/>
                </a:lnTo>
                <a:lnTo>
                  <a:pt x="263563" y="188259"/>
                </a:lnTo>
                <a:lnTo>
                  <a:pt x="285078" y="64546"/>
                </a:lnTo>
                <a:lnTo>
                  <a:pt x="3065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フリーフォーム: 図形 115">
            <a:extLst>
              <a:ext uri="{FF2B5EF4-FFF2-40B4-BE49-F238E27FC236}">
                <a16:creationId xmlns:a16="http://schemas.microsoft.com/office/drawing/2014/main" id="{5A734FB9-280B-49EF-9C54-E35357F98172}"/>
              </a:ext>
            </a:extLst>
          </p:cNvPr>
          <p:cNvSpPr/>
          <p:nvPr/>
        </p:nvSpPr>
        <p:spPr>
          <a:xfrm>
            <a:off x="11820789" y="6830261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: 図形 116">
            <a:extLst>
              <a:ext uri="{FF2B5EF4-FFF2-40B4-BE49-F238E27FC236}">
                <a16:creationId xmlns:a16="http://schemas.microsoft.com/office/drawing/2014/main" id="{92CF6045-8D2F-46E6-AF62-9588746081B0}"/>
              </a:ext>
            </a:extLst>
          </p:cNvPr>
          <p:cNvSpPr/>
          <p:nvPr/>
        </p:nvSpPr>
        <p:spPr>
          <a:xfrm flipH="1">
            <a:off x="12490235" y="2498620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5A291DC0-BAE3-490A-B0E6-E3220B1768AA}"/>
              </a:ext>
            </a:extLst>
          </p:cNvPr>
          <p:cNvSpPr/>
          <p:nvPr/>
        </p:nvSpPr>
        <p:spPr>
          <a:xfrm>
            <a:off x="12190440" y="2841024"/>
            <a:ext cx="1240277" cy="1857983"/>
          </a:xfrm>
          <a:custGeom>
            <a:avLst/>
            <a:gdLst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86966 w 1240277"/>
              <a:gd name="connsiteY37" fmla="*/ 102141 h 1857983"/>
              <a:gd name="connsiteX38" fmla="*/ 350196 w 1240277"/>
              <a:gd name="connsiteY38" fmla="*/ 38911 h 1857983"/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0196 w 1240277"/>
              <a:gd name="connsiteY38" fmla="*/ 38911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9923 w 1240277"/>
              <a:gd name="connsiteY38" fmla="*/ 82685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82685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68093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77821 h 1857983"/>
              <a:gd name="connsiteX38" fmla="*/ 359923 w 1240277"/>
              <a:gd name="connsiteY38" fmla="*/ 68093 h 18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40277" h="1857983">
                <a:moveTo>
                  <a:pt x="359923" y="68093"/>
                </a:moveTo>
                <a:lnTo>
                  <a:pt x="491247" y="63230"/>
                </a:lnTo>
                <a:lnTo>
                  <a:pt x="661481" y="63230"/>
                </a:lnTo>
                <a:lnTo>
                  <a:pt x="836579" y="38911"/>
                </a:lnTo>
                <a:lnTo>
                  <a:pt x="894945" y="0"/>
                </a:lnTo>
                <a:lnTo>
                  <a:pt x="933856" y="0"/>
                </a:lnTo>
                <a:lnTo>
                  <a:pt x="963039" y="63230"/>
                </a:lnTo>
                <a:lnTo>
                  <a:pt x="1021405" y="272375"/>
                </a:lnTo>
                <a:lnTo>
                  <a:pt x="1050587" y="350196"/>
                </a:lnTo>
                <a:lnTo>
                  <a:pt x="1055451" y="442609"/>
                </a:lnTo>
                <a:lnTo>
                  <a:pt x="1055451" y="554477"/>
                </a:lnTo>
                <a:lnTo>
                  <a:pt x="1021405" y="622570"/>
                </a:lnTo>
                <a:lnTo>
                  <a:pt x="1016541" y="787941"/>
                </a:lnTo>
                <a:lnTo>
                  <a:pt x="1016541" y="972766"/>
                </a:lnTo>
                <a:lnTo>
                  <a:pt x="1045724" y="1215958"/>
                </a:lnTo>
                <a:lnTo>
                  <a:pt x="1079770" y="1347281"/>
                </a:lnTo>
                <a:lnTo>
                  <a:pt x="1138136" y="1429966"/>
                </a:lnTo>
                <a:lnTo>
                  <a:pt x="1211094" y="1595336"/>
                </a:lnTo>
                <a:lnTo>
                  <a:pt x="1240277" y="1673158"/>
                </a:lnTo>
                <a:lnTo>
                  <a:pt x="1181911" y="1775298"/>
                </a:lnTo>
                <a:lnTo>
                  <a:pt x="1138136" y="1804481"/>
                </a:lnTo>
                <a:lnTo>
                  <a:pt x="1065179" y="1819072"/>
                </a:lnTo>
                <a:lnTo>
                  <a:pt x="773349" y="1838528"/>
                </a:lnTo>
                <a:lnTo>
                  <a:pt x="476656" y="1853119"/>
                </a:lnTo>
                <a:lnTo>
                  <a:pt x="277239" y="1857983"/>
                </a:lnTo>
                <a:lnTo>
                  <a:pt x="116732" y="1804481"/>
                </a:lnTo>
                <a:lnTo>
                  <a:pt x="0" y="1736387"/>
                </a:lnTo>
                <a:lnTo>
                  <a:pt x="43775" y="1551562"/>
                </a:lnTo>
                <a:lnTo>
                  <a:pt x="102141" y="1454285"/>
                </a:lnTo>
                <a:lnTo>
                  <a:pt x="184826" y="1313234"/>
                </a:lnTo>
                <a:lnTo>
                  <a:pt x="218873" y="1074906"/>
                </a:lnTo>
                <a:lnTo>
                  <a:pt x="209145" y="753894"/>
                </a:lnTo>
                <a:lnTo>
                  <a:pt x="170234" y="544749"/>
                </a:lnTo>
                <a:lnTo>
                  <a:pt x="160507" y="457200"/>
                </a:lnTo>
                <a:lnTo>
                  <a:pt x="160507" y="384243"/>
                </a:lnTo>
                <a:lnTo>
                  <a:pt x="199417" y="277238"/>
                </a:lnTo>
                <a:lnTo>
                  <a:pt x="248056" y="175098"/>
                </a:lnTo>
                <a:cubicBezTo>
                  <a:pt x="248056" y="145915"/>
                  <a:pt x="267510" y="107004"/>
                  <a:pt x="267510" y="77821"/>
                </a:cubicBezTo>
                <a:lnTo>
                  <a:pt x="359923" y="680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: 図形 118">
            <a:extLst>
              <a:ext uri="{FF2B5EF4-FFF2-40B4-BE49-F238E27FC236}">
                <a16:creationId xmlns:a16="http://schemas.microsoft.com/office/drawing/2014/main" id="{64A935AB-C9BA-41DA-A53C-56316E03059D}"/>
              </a:ext>
            </a:extLst>
          </p:cNvPr>
          <p:cNvSpPr/>
          <p:nvPr/>
        </p:nvSpPr>
        <p:spPr>
          <a:xfrm>
            <a:off x="13022155" y="2539467"/>
            <a:ext cx="116732" cy="350195"/>
          </a:xfrm>
          <a:custGeom>
            <a:avLst/>
            <a:gdLst>
              <a:gd name="connsiteX0" fmla="*/ 14592 w 116732"/>
              <a:gd name="connsiteY0" fmla="*/ 24319 h 350195"/>
              <a:gd name="connsiteX1" fmla="*/ 9728 w 116732"/>
              <a:gd name="connsiteY1" fmla="*/ 189689 h 350195"/>
              <a:gd name="connsiteX2" fmla="*/ 0 w 116732"/>
              <a:gd name="connsiteY2" fmla="*/ 311285 h 350195"/>
              <a:gd name="connsiteX3" fmla="*/ 0 w 116732"/>
              <a:gd name="connsiteY3" fmla="*/ 335604 h 350195"/>
              <a:gd name="connsiteX4" fmla="*/ 53502 w 116732"/>
              <a:gd name="connsiteY4" fmla="*/ 350195 h 350195"/>
              <a:gd name="connsiteX5" fmla="*/ 97277 w 116732"/>
              <a:gd name="connsiteY5" fmla="*/ 350195 h 350195"/>
              <a:gd name="connsiteX6" fmla="*/ 111868 w 116732"/>
              <a:gd name="connsiteY6" fmla="*/ 267510 h 350195"/>
              <a:gd name="connsiteX7" fmla="*/ 116732 w 116732"/>
              <a:gd name="connsiteY7" fmla="*/ 87549 h 350195"/>
              <a:gd name="connsiteX8" fmla="*/ 116732 w 116732"/>
              <a:gd name="connsiteY8" fmla="*/ 14591 h 350195"/>
              <a:gd name="connsiteX9" fmla="*/ 72958 w 116732"/>
              <a:gd name="connsiteY9" fmla="*/ 0 h 350195"/>
              <a:gd name="connsiteX10" fmla="*/ 14592 w 116732"/>
              <a:gd name="connsiteY10" fmla="*/ 24319 h 3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32" h="350195">
                <a:moveTo>
                  <a:pt x="14592" y="24319"/>
                </a:moveTo>
                <a:lnTo>
                  <a:pt x="9728" y="189689"/>
                </a:lnTo>
                <a:lnTo>
                  <a:pt x="0" y="311285"/>
                </a:lnTo>
                <a:lnTo>
                  <a:pt x="0" y="335604"/>
                </a:lnTo>
                <a:lnTo>
                  <a:pt x="53502" y="350195"/>
                </a:lnTo>
                <a:lnTo>
                  <a:pt x="97277" y="350195"/>
                </a:lnTo>
                <a:lnTo>
                  <a:pt x="111868" y="267510"/>
                </a:lnTo>
                <a:lnTo>
                  <a:pt x="116732" y="87549"/>
                </a:lnTo>
                <a:lnTo>
                  <a:pt x="116732" y="14591"/>
                </a:lnTo>
                <a:lnTo>
                  <a:pt x="72958" y="0"/>
                </a:lnTo>
                <a:lnTo>
                  <a:pt x="14592" y="243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F4B1D1C6-F68F-4EFC-BBA1-417C62E4A426}"/>
              </a:ext>
            </a:extLst>
          </p:cNvPr>
          <p:cNvSpPr/>
          <p:nvPr/>
        </p:nvSpPr>
        <p:spPr>
          <a:xfrm>
            <a:off x="12433503" y="3867389"/>
            <a:ext cx="772563" cy="624689"/>
          </a:xfrm>
          <a:custGeom>
            <a:avLst/>
            <a:gdLst>
              <a:gd name="connsiteX0" fmla="*/ 184087 w 772563"/>
              <a:gd name="connsiteY0" fmla="*/ 30178 h 624689"/>
              <a:gd name="connsiteX1" fmla="*/ 153909 w 772563"/>
              <a:gd name="connsiteY1" fmla="*/ 105623 h 624689"/>
              <a:gd name="connsiteX2" fmla="*/ 123731 w 772563"/>
              <a:gd name="connsiteY2" fmla="*/ 150891 h 624689"/>
              <a:gd name="connsiteX3" fmla="*/ 96571 w 772563"/>
              <a:gd name="connsiteY3" fmla="*/ 190122 h 624689"/>
              <a:gd name="connsiteX4" fmla="*/ 48285 w 772563"/>
              <a:gd name="connsiteY4" fmla="*/ 235390 h 624689"/>
              <a:gd name="connsiteX5" fmla="*/ 30179 w 772563"/>
              <a:gd name="connsiteY5" fmla="*/ 241425 h 624689"/>
              <a:gd name="connsiteX6" fmla="*/ 15089 w 772563"/>
              <a:gd name="connsiteY6" fmla="*/ 368174 h 624689"/>
              <a:gd name="connsiteX7" fmla="*/ 21125 w 772563"/>
              <a:gd name="connsiteY7" fmla="*/ 422495 h 624689"/>
              <a:gd name="connsiteX8" fmla="*/ 0 w 772563"/>
              <a:gd name="connsiteY8" fmla="*/ 452673 h 624689"/>
              <a:gd name="connsiteX9" fmla="*/ 6036 w 772563"/>
              <a:gd name="connsiteY9" fmla="*/ 528118 h 624689"/>
              <a:gd name="connsiteX10" fmla="*/ 81482 w 772563"/>
              <a:gd name="connsiteY10" fmla="*/ 558297 h 624689"/>
              <a:gd name="connsiteX11" fmla="*/ 202194 w 772563"/>
              <a:gd name="connsiteY11" fmla="*/ 603564 h 624689"/>
              <a:gd name="connsiteX12" fmla="*/ 313854 w 772563"/>
              <a:gd name="connsiteY12" fmla="*/ 618653 h 624689"/>
              <a:gd name="connsiteX13" fmla="*/ 380246 w 772563"/>
              <a:gd name="connsiteY13" fmla="*/ 624689 h 624689"/>
              <a:gd name="connsiteX14" fmla="*/ 516048 w 772563"/>
              <a:gd name="connsiteY14" fmla="*/ 600546 h 624689"/>
              <a:gd name="connsiteX15" fmla="*/ 633743 w 772563"/>
              <a:gd name="connsiteY15" fmla="*/ 564332 h 624689"/>
              <a:gd name="connsiteX16" fmla="*/ 727295 w 772563"/>
              <a:gd name="connsiteY16" fmla="*/ 513029 h 624689"/>
              <a:gd name="connsiteX17" fmla="*/ 772563 w 772563"/>
              <a:gd name="connsiteY17" fmla="*/ 479833 h 624689"/>
              <a:gd name="connsiteX18" fmla="*/ 745402 w 772563"/>
              <a:gd name="connsiteY18" fmla="*/ 316871 h 624689"/>
              <a:gd name="connsiteX19" fmla="*/ 733331 w 772563"/>
              <a:gd name="connsiteY19" fmla="*/ 244443 h 624689"/>
              <a:gd name="connsiteX20" fmla="*/ 663921 w 772563"/>
              <a:gd name="connsiteY20" fmla="*/ 168998 h 624689"/>
              <a:gd name="connsiteX21" fmla="*/ 618654 w 772563"/>
              <a:gd name="connsiteY21" fmla="*/ 102605 h 624689"/>
              <a:gd name="connsiteX22" fmla="*/ 570369 w 772563"/>
              <a:gd name="connsiteY22" fmla="*/ 39231 h 624689"/>
              <a:gd name="connsiteX23" fmla="*/ 549244 w 772563"/>
              <a:gd name="connsiteY23" fmla="*/ 0 h 624689"/>
              <a:gd name="connsiteX24" fmla="*/ 479834 w 772563"/>
              <a:gd name="connsiteY24" fmla="*/ 24142 h 624689"/>
              <a:gd name="connsiteX25" fmla="*/ 374210 w 772563"/>
              <a:gd name="connsiteY25" fmla="*/ 33196 h 624689"/>
              <a:gd name="connsiteX26" fmla="*/ 250480 w 772563"/>
              <a:gd name="connsiteY26" fmla="*/ 33196 h 624689"/>
              <a:gd name="connsiteX27" fmla="*/ 184087 w 772563"/>
              <a:gd name="connsiteY27" fmla="*/ 30178 h 62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2563" h="624689">
                <a:moveTo>
                  <a:pt x="184087" y="30178"/>
                </a:moveTo>
                <a:lnTo>
                  <a:pt x="153909" y="105623"/>
                </a:lnTo>
                <a:lnTo>
                  <a:pt x="123731" y="150891"/>
                </a:lnTo>
                <a:lnTo>
                  <a:pt x="96571" y="190122"/>
                </a:lnTo>
                <a:lnTo>
                  <a:pt x="48285" y="235390"/>
                </a:lnTo>
                <a:lnTo>
                  <a:pt x="30179" y="241425"/>
                </a:lnTo>
                <a:lnTo>
                  <a:pt x="15089" y="368174"/>
                </a:lnTo>
                <a:lnTo>
                  <a:pt x="21125" y="422495"/>
                </a:lnTo>
                <a:lnTo>
                  <a:pt x="0" y="452673"/>
                </a:lnTo>
                <a:lnTo>
                  <a:pt x="6036" y="528118"/>
                </a:lnTo>
                <a:lnTo>
                  <a:pt x="81482" y="558297"/>
                </a:lnTo>
                <a:lnTo>
                  <a:pt x="202194" y="603564"/>
                </a:lnTo>
                <a:lnTo>
                  <a:pt x="313854" y="618653"/>
                </a:lnTo>
                <a:lnTo>
                  <a:pt x="380246" y="624689"/>
                </a:lnTo>
                <a:lnTo>
                  <a:pt x="516048" y="600546"/>
                </a:lnTo>
                <a:lnTo>
                  <a:pt x="633743" y="564332"/>
                </a:lnTo>
                <a:lnTo>
                  <a:pt x="727295" y="513029"/>
                </a:lnTo>
                <a:lnTo>
                  <a:pt x="772563" y="479833"/>
                </a:lnTo>
                <a:lnTo>
                  <a:pt x="745402" y="316871"/>
                </a:lnTo>
                <a:lnTo>
                  <a:pt x="733331" y="244443"/>
                </a:lnTo>
                <a:lnTo>
                  <a:pt x="663921" y="168998"/>
                </a:lnTo>
                <a:lnTo>
                  <a:pt x="618654" y="102605"/>
                </a:lnTo>
                <a:lnTo>
                  <a:pt x="570369" y="39231"/>
                </a:lnTo>
                <a:lnTo>
                  <a:pt x="549244" y="0"/>
                </a:lnTo>
                <a:lnTo>
                  <a:pt x="479834" y="24142"/>
                </a:lnTo>
                <a:lnTo>
                  <a:pt x="374210" y="33196"/>
                </a:lnTo>
                <a:lnTo>
                  <a:pt x="250480" y="33196"/>
                </a:lnTo>
                <a:lnTo>
                  <a:pt x="184087" y="3017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: 図形 120">
            <a:extLst>
              <a:ext uri="{FF2B5EF4-FFF2-40B4-BE49-F238E27FC236}">
                <a16:creationId xmlns:a16="http://schemas.microsoft.com/office/drawing/2014/main" id="{D02F939D-800C-48A2-B99F-7E5B6143B9E9}"/>
              </a:ext>
            </a:extLst>
          </p:cNvPr>
          <p:cNvSpPr/>
          <p:nvPr/>
        </p:nvSpPr>
        <p:spPr>
          <a:xfrm>
            <a:off x="12753638" y="2493064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B262A76A-C655-4D28-AB2B-037D00F35B87}"/>
              </a:ext>
            </a:extLst>
          </p:cNvPr>
          <p:cNvSpPr/>
          <p:nvPr/>
        </p:nvSpPr>
        <p:spPr>
          <a:xfrm>
            <a:off x="12448591" y="3876627"/>
            <a:ext cx="211281" cy="262365"/>
          </a:xfrm>
          <a:custGeom>
            <a:avLst/>
            <a:gdLst>
              <a:gd name="connsiteX0" fmla="*/ 162963 w 205212"/>
              <a:gd name="connsiteY0" fmla="*/ 0 h 265569"/>
              <a:gd name="connsiteX1" fmla="*/ 205212 w 205212"/>
              <a:gd name="connsiteY1" fmla="*/ 36214 h 265569"/>
              <a:gd name="connsiteX2" fmla="*/ 178052 w 205212"/>
              <a:gd name="connsiteY2" fmla="*/ 93553 h 265569"/>
              <a:gd name="connsiteX3" fmla="*/ 147874 w 205212"/>
              <a:gd name="connsiteY3" fmla="*/ 150892 h 265569"/>
              <a:gd name="connsiteX4" fmla="*/ 96571 w 205212"/>
              <a:gd name="connsiteY4" fmla="*/ 208230 h 265569"/>
              <a:gd name="connsiteX5" fmla="*/ 57339 w 205212"/>
              <a:gd name="connsiteY5" fmla="*/ 238408 h 265569"/>
              <a:gd name="connsiteX6" fmla="*/ 15090 w 205212"/>
              <a:gd name="connsiteY6" fmla="*/ 265569 h 265569"/>
              <a:gd name="connsiteX7" fmla="*/ 0 w 205212"/>
              <a:gd name="connsiteY7" fmla="*/ 262551 h 265569"/>
              <a:gd name="connsiteX8" fmla="*/ 3018 w 205212"/>
              <a:gd name="connsiteY8" fmla="*/ 214266 h 265569"/>
              <a:gd name="connsiteX9" fmla="*/ 36214 w 205212"/>
              <a:gd name="connsiteY9" fmla="*/ 196159 h 265569"/>
              <a:gd name="connsiteX10" fmla="*/ 78464 w 205212"/>
              <a:gd name="connsiteY10" fmla="*/ 165981 h 265569"/>
              <a:gd name="connsiteX11" fmla="*/ 105624 w 205212"/>
              <a:gd name="connsiteY11" fmla="*/ 120713 h 265569"/>
              <a:gd name="connsiteX12" fmla="*/ 123731 w 205212"/>
              <a:gd name="connsiteY12" fmla="*/ 87517 h 265569"/>
              <a:gd name="connsiteX13" fmla="*/ 162963 w 205212"/>
              <a:gd name="connsiteY13" fmla="*/ 0 h 2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212" h="265569">
                <a:moveTo>
                  <a:pt x="162963" y="0"/>
                </a:moveTo>
                <a:lnTo>
                  <a:pt x="205212" y="36214"/>
                </a:lnTo>
                <a:lnTo>
                  <a:pt x="178052" y="93553"/>
                </a:lnTo>
                <a:lnTo>
                  <a:pt x="147874" y="150892"/>
                </a:lnTo>
                <a:lnTo>
                  <a:pt x="96571" y="208230"/>
                </a:lnTo>
                <a:lnTo>
                  <a:pt x="57339" y="238408"/>
                </a:lnTo>
                <a:lnTo>
                  <a:pt x="15090" y="265569"/>
                </a:lnTo>
                <a:lnTo>
                  <a:pt x="0" y="262551"/>
                </a:lnTo>
                <a:lnTo>
                  <a:pt x="3018" y="214266"/>
                </a:lnTo>
                <a:lnTo>
                  <a:pt x="36214" y="196159"/>
                </a:lnTo>
                <a:lnTo>
                  <a:pt x="78464" y="165981"/>
                </a:lnTo>
                <a:lnTo>
                  <a:pt x="105624" y="120713"/>
                </a:lnTo>
                <a:lnTo>
                  <a:pt x="123731" y="87517"/>
                </a:lnTo>
                <a:lnTo>
                  <a:pt x="16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: 図形 122">
            <a:extLst>
              <a:ext uri="{FF2B5EF4-FFF2-40B4-BE49-F238E27FC236}">
                <a16:creationId xmlns:a16="http://schemas.microsoft.com/office/drawing/2014/main" id="{F05B54E9-CAE0-478B-A35A-792B58064FD2}"/>
              </a:ext>
            </a:extLst>
          </p:cNvPr>
          <p:cNvSpPr/>
          <p:nvPr/>
        </p:nvSpPr>
        <p:spPr>
          <a:xfrm>
            <a:off x="12940497" y="3849282"/>
            <a:ext cx="244444" cy="307817"/>
          </a:xfrm>
          <a:custGeom>
            <a:avLst/>
            <a:gdLst>
              <a:gd name="connsiteX0" fmla="*/ 0 w 244444"/>
              <a:gd name="connsiteY0" fmla="*/ 24142 h 307817"/>
              <a:gd name="connsiteX1" fmla="*/ 48286 w 244444"/>
              <a:gd name="connsiteY1" fmla="*/ 0 h 307817"/>
              <a:gd name="connsiteX2" fmla="*/ 63375 w 244444"/>
              <a:gd name="connsiteY2" fmla="*/ 36213 h 307817"/>
              <a:gd name="connsiteX3" fmla="*/ 108642 w 244444"/>
              <a:gd name="connsiteY3" fmla="*/ 93552 h 307817"/>
              <a:gd name="connsiteX4" fmla="*/ 162963 w 244444"/>
              <a:gd name="connsiteY4" fmla="*/ 184087 h 307817"/>
              <a:gd name="connsiteX5" fmla="*/ 232373 w 244444"/>
              <a:gd name="connsiteY5" fmla="*/ 250479 h 307817"/>
              <a:gd name="connsiteX6" fmla="*/ 244444 w 244444"/>
              <a:gd name="connsiteY6" fmla="*/ 283675 h 307817"/>
              <a:gd name="connsiteX7" fmla="*/ 238408 w 244444"/>
              <a:gd name="connsiteY7" fmla="*/ 307817 h 307817"/>
              <a:gd name="connsiteX8" fmla="*/ 181070 w 244444"/>
              <a:gd name="connsiteY8" fmla="*/ 283675 h 307817"/>
              <a:gd name="connsiteX9" fmla="*/ 126749 w 244444"/>
              <a:gd name="connsiteY9" fmla="*/ 244443 h 307817"/>
              <a:gd name="connsiteX10" fmla="*/ 84499 w 244444"/>
              <a:gd name="connsiteY10" fmla="*/ 175033 h 307817"/>
              <a:gd name="connsiteX11" fmla="*/ 51303 w 244444"/>
              <a:gd name="connsiteY11" fmla="*/ 129766 h 307817"/>
              <a:gd name="connsiteX12" fmla="*/ 27161 w 244444"/>
              <a:gd name="connsiteY12" fmla="*/ 81481 h 307817"/>
              <a:gd name="connsiteX13" fmla="*/ 0 w 244444"/>
              <a:gd name="connsiteY13" fmla="*/ 24142 h 3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44" h="307817">
                <a:moveTo>
                  <a:pt x="0" y="24142"/>
                </a:moveTo>
                <a:lnTo>
                  <a:pt x="48286" y="0"/>
                </a:lnTo>
                <a:lnTo>
                  <a:pt x="63375" y="36213"/>
                </a:lnTo>
                <a:lnTo>
                  <a:pt x="108642" y="93552"/>
                </a:lnTo>
                <a:lnTo>
                  <a:pt x="162963" y="184087"/>
                </a:lnTo>
                <a:lnTo>
                  <a:pt x="232373" y="250479"/>
                </a:lnTo>
                <a:lnTo>
                  <a:pt x="244444" y="283675"/>
                </a:lnTo>
                <a:lnTo>
                  <a:pt x="238408" y="307817"/>
                </a:lnTo>
                <a:lnTo>
                  <a:pt x="181070" y="283675"/>
                </a:lnTo>
                <a:lnTo>
                  <a:pt x="126749" y="244443"/>
                </a:lnTo>
                <a:lnTo>
                  <a:pt x="84499" y="175033"/>
                </a:lnTo>
                <a:lnTo>
                  <a:pt x="51303" y="129766"/>
                </a:lnTo>
                <a:lnTo>
                  <a:pt x="27161" y="81481"/>
                </a:lnTo>
                <a:lnTo>
                  <a:pt x="0" y="2414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四角形: 上の 2 つの角を丸める 123">
            <a:extLst>
              <a:ext uri="{FF2B5EF4-FFF2-40B4-BE49-F238E27FC236}">
                <a16:creationId xmlns:a16="http://schemas.microsoft.com/office/drawing/2014/main" id="{CE0299D6-D2E1-47A5-B397-AE4D8DA6B234}"/>
              </a:ext>
            </a:extLst>
          </p:cNvPr>
          <p:cNvSpPr/>
          <p:nvPr/>
        </p:nvSpPr>
        <p:spPr>
          <a:xfrm rot="9999566" flipH="1">
            <a:off x="13351695" y="490522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: 図形 124">
            <a:extLst>
              <a:ext uri="{FF2B5EF4-FFF2-40B4-BE49-F238E27FC236}">
                <a16:creationId xmlns:a16="http://schemas.microsoft.com/office/drawing/2014/main" id="{D2AAC8CE-27F4-40C0-A54D-F65BBBAB522E}"/>
              </a:ext>
            </a:extLst>
          </p:cNvPr>
          <p:cNvSpPr/>
          <p:nvPr/>
        </p:nvSpPr>
        <p:spPr>
          <a:xfrm>
            <a:off x="13205964" y="6985733"/>
            <a:ext cx="368490" cy="747215"/>
          </a:xfrm>
          <a:custGeom>
            <a:avLst/>
            <a:gdLst>
              <a:gd name="connsiteX0" fmla="*/ 0 w 368490"/>
              <a:gd name="connsiteY0" fmla="*/ 620973 h 747215"/>
              <a:gd name="connsiteX1" fmla="*/ 58003 w 368490"/>
              <a:gd name="connsiteY1" fmla="*/ 723331 h 747215"/>
              <a:gd name="connsiteX2" fmla="*/ 75063 w 368490"/>
              <a:gd name="connsiteY2" fmla="*/ 747215 h 747215"/>
              <a:gd name="connsiteX3" fmla="*/ 177421 w 368490"/>
              <a:gd name="connsiteY3" fmla="*/ 733567 h 747215"/>
              <a:gd name="connsiteX4" fmla="*/ 249072 w 368490"/>
              <a:gd name="connsiteY4" fmla="*/ 709684 h 747215"/>
              <a:gd name="connsiteX5" fmla="*/ 296839 w 368490"/>
              <a:gd name="connsiteY5" fmla="*/ 672152 h 747215"/>
              <a:gd name="connsiteX6" fmla="*/ 324135 w 368490"/>
              <a:gd name="connsiteY6" fmla="*/ 590266 h 747215"/>
              <a:gd name="connsiteX7" fmla="*/ 368490 w 368490"/>
              <a:gd name="connsiteY7" fmla="*/ 395785 h 747215"/>
              <a:gd name="connsiteX8" fmla="*/ 313899 w 368490"/>
              <a:gd name="connsiteY8" fmla="*/ 17060 h 747215"/>
              <a:gd name="connsiteX9" fmla="*/ 71651 w 368490"/>
              <a:gd name="connsiteY9" fmla="*/ 0 h 747215"/>
              <a:gd name="connsiteX10" fmla="*/ 78475 w 368490"/>
              <a:gd name="connsiteY10" fmla="*/ 129654 h 747215"/>
              <a:gd name="connsiteX11" fmla="*/ 58003 w 368490"/>
              <a:gd name="connsiteY11" fmla="*/ 300251 h 747215"/>
              <a:gd name="connsiteX12" fmla="*/ 27296 w 368490"/>
              <a:gd name="connsiteY12" fmla="*/ 416257 h 747215"/>
              <a:gd name="connsiteX13" fmla="*/ 13648 w 368490"/>
              <a:gd name="connsiteY13" fmla="*/ 498143 h 747215"/>
              <a:gd name="connsiteX14" fmla="*/ 0 w 368490"/>
              <a:gd name="connsiteY14" fmla="*/ 620973 h 74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490" h="747215">
                <a:moveTo>
                  <a:pt x="0" y="620973"/>
                </a:moveTo>
                <a:lnTo>
                  <a:pt x="58003" y="723331"/>
                </a:lnTo>
                <a:lnTo>
                  <a:pt x="75063" y="747215"/>
                </a:lnTo>
                <a:lnTo>
                  <a:pt x="177421" y="733567"/>
                </a:lnTo>
                <a:lnTo>
                  <a:pt x="249072" y="709684"/>
                </a:lnTo>
                <a:lnTo>
                  <a:pt x="296839" y="672152"/>
                </a:lnTo>
                <a:lnTo>
                  <a:pt x="324135" y="590266"/>
                </a:lnTo>
                <a:lnTo>
                  <a:pt x="368490" y="395785"/>
                </a:lnTo>
                <a:lnTo>
                  <a:pt x="313899" y="17060"/>
                </a:lnTo>
                <a:lnTo>
                  <a:pt x="71651" y="0"/>
                </a:lnTo>
                <a:lnTo>
                  <a:pt x="78475" y="129654"/>
                </a:lnTo>
                <a:lnTo>
                  <a:pt x="58003" y="300251"/>
                </a:lnTo>
                <a:lnTo>
                  <a:pt x="27296" y="416257"/>
                </a:lnTo>
                <a:lnTo>
                  <a:pt x="13648" y="498143"/>
                </a:lnTo>
                <a:lnTo>
                  <a:pt x="0" y="6209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フリーフォーム: 図形 125">
            <a:extLst>
              <a:ext uri="{FF2B5EF4-FFF2-40B4-BE49-F238E27FC236}">
                <a16:creationId xmlns:a16="http://schemas.microsoft.com/office/drawing/2014/main" id="{863C8ABF-FC7B-4BFB-BED7-97B6B77E7240}"/>
              </a:ext>
            </a:extLst>
          </p:cNvPr>
          <p:cNvSpPr/>
          <p:nvPr/>
        </p:nvSpPr>
        <p:spPr>
          <a:xfrm>
            <a:off x="12942570" y="5190040"/>
            <a:ext cx="638070" cy="2502040"/>
          </a:xfrm>
          <a:custGeom>
            <a:avLst/>
            <a:gdLst>
              <a:gd name="connsiteX0" fmla="*/ 15073 w 643095"/>
              <a:gd name="connsiteY0" fmla="*/ 95459 h 2502040"/>
              <a:gd name="connsiteX1" fmla="*/ 145701 w 643095"/>
              <a:gd name="connsiteY1" fmla="*/ 85411 h 2502040"/>
              <a:gd name="connsiteX2" fmla="*/ 331596 w 643095"/>
              <a:gd name="connsiteY2" fmla="*/ 45218 h 2502040"/>
              <a:gd name="connsiteX3" fmla="*/ 457200 w 643095"/>
              <a:gd name="connsiteY3" fmla="*/ 20097 h 2502040"/>
              <a:gd name="connsiteX4" fmla="*/ 562708 w 643095"/>
              <a:gd name="connsiteY4" fmla="*/ 0 h 2502040"/>
              <a:gd name="connsiteX5" fmla="*/ 587829 w 643095"/>
              <a:gd name="connsiteY5" fmla="*/ 105508 h 2502040"/>
              <a:gd name="connsiteX6" fmla="*/ 592853 w 643095"/>
              <a:gd name="connsiteY6" fmla="*/ 437103 h 2502040"/>
              <a:gd name="connsiteX7" fmla="*/ 577780 w 643095"/>
              <a:gd name="connsiteY7" fmla="*/ 733530 h 2502040"/>
              <a:gd name="connsiteX8" fmla="*/ 597877 w 643095"/>
              <a:gd name="connsiteY8" fmla="*/ 1105319 h 2502040"/>
              <a:gd name="connsiteX9" fmla="*/ 628022 w 643095"/>
              <a:gd name="connsiteY9" fmla="*/ 1431890 h 2502040"/>
              <a:gd name="connsiteX10" fmla="*/ 643095 w 643095"/>
              <a:gd name="connsiteY10" fmla="*/ 1783583 h 2502040"/>
              <a:gd name="connsiteX11" fmla="*/ 638070 w 643095"/>
              <a:gd name="connsiteY11" fmla="*/ 2145323 h 2502040"/>
              <a:gd name="connsiteX12" fmla="*/ 577780 w 643095"/>
              <a:gd name="connsiteY12" fmla="*/ 2376435 h 2502040"/>
              <a:gd name="connsiteX13" fmla="*/ 492369 w 643095"/>
              <a:gd name="connsiteY13" fmla="*/ 2476919 h 2502040"/>
              <a:gd name="connsiteX14" fmla="*/ 417007 w 643095"/>
              <a:gd name="connsiteY14" fmla="*/ 2502040 h 2502040"/>
              <a:gd name="connsiteX15" fmla="*/ 356717 w 643095"/>
              <a:gd name="connsiteY15" fmla="*/ 2491991 h 2502040"/>
              <a:gd name="connsiteX16" fmla="*/ 281354 w 643095"/>
              <a:gd name="connsiteY16" fmla="*/ 2416629 h 2502040"/>
              <a:gd name="connsiteX17" fmla="*/ 266281 w 643095"/>
              <a:gd name="connsiteY17" fmla="*/ 2265903 h 2502040"/>
              <a:gd name="connsiteX18" fmla="*/ 281354 w 643095"/>
              <a:gd name="connsiteY18" fmla="*/ 2145323 h 2502040"/>
              <a:gd name="connsiteX19" fmla="*/ 331596 w 643095"/>
              <a:gd name="connsiteY19" fmla="*/ 2019719 h 2502040"/>
              <a:gd name="connsiteX20" fmla="*/ 311499 w 643095"/>
              <a:gd name="connsiteY20" fmla="*/ 1778558 h 2502040"/>
              <a:gd name="connsiteX21" fmla="*/ 296426 w 643095"/>
              <a:gd name="connsiteY21" fmla="*/ 1673051 h 2502040"/>
              <a:gd name="connsiteX22" fmla="*/ 231112 w 643095"/>
              <a:gd name="connsiteY22" fmla="*/ 1361552 h 2502040"/>
              <a:gd name="connsiteX23" fmla="*/ 175846 w 643095"/>
              <a:gd name="connsiteY23" fmla="*/ 1130440 h 2502040"/>
              <a:gd name="connsiteX24" fmla="*/ 145701 w 643095"/>
              <a:gd name="connsiteY24" fmla="*/ 1004835 h 2502040"/>
              <a:gd name="connsiteX25" fmla="*/ 85411 w 643095"/>
              <a:gd name="connsiteY25" fmla="*/ 658167 h 2502040"/>
              <a:gd name="connsiteX26" fmla="*/ 55266 w 643095"/>
              <a:gd name="connsiteY26" fmla="*/ 492369 h 2502040"/>
              <a:gd name="connsiteX27" fmla="*/ 20097 w 643095"/>
              <a:gd name="connsiteY27" fmla="*/ 311499 h 2502040"/>
              <a:gd name="connsiteX28" fmla="*/ 0 w 643095"/>
              <a:gd name="connsiteY28" fmla="*/ 200967 h 2502040"/>
              <a:gd name="connsiteX29" fmla="*/ 15073 w 643095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28022 w 638070"/>
              <a:gd name="connsiteY9" fmla="*/ 1431890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68032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070" h="2502040">
                <a:moveTo>
                  <a:pt x="15073" y="95459"/>
                </a:moveTo>
                <a:lnTo>
                  <a:pt x="145701" y="85411"/>
                </a:lnTo>
                <a:lnTo>
                  <a:pt x="331596" y="45218"/>
                </a:lnTo>
                <a:lnTo>
                  <a:pt x="457200" y="20097"/>
                </a:lnTo>
                <a:lnTo>
                  <a:pt x="562708" y="0"/>
                </a:lnTo>
                <a:lnTo>
                  <a:pt x="587829" y="105508"/>
                </a:lnTo>
                <a:cubicBezTo>
                  <a:pt x="589504" y="216040"/>
                  <a:pt x="591178" y="326571"/>
                  <a:pt x="592853" y="437103"/>
                </a:cubicBezTo>
                <a:lnTo>
                  <a:pt x="577780" y="733530"/>
                </a:lnTo>
                <a:lnTo>
                  <a:pt x="597877" y="1105319"/>
                </a:lnTo>
                <a:lnTo>
                  <a:pt x="607550" y="1428478"/>
                </a:lnTo>
                <a:lnTo>
                  <a:pt x="568032" y="1780172"/>
                </a:lnTo>
                <a:lnTo>
                  <a:pt x="638070" y="2145323"/>
                </a:lnTo>
                <a:lnTo>
                  <a:pt x="577780" y="2376435"/>
                </a:lnTo>
                <a:lnTo>
                  <a:pt x="492369" y="2476919"/>
                </a:lnTo>
                <a:lnTo>
                  <a:pt x="417007" y="2502040"/>
                </a:lnTo>
                <a:lnTo>
                  <a:pt x="356717" y="2491991"/>
                </a:lnTo>
                <a:lnTo>
                  <a:pt x="281354" y="2416629"/>
                </a:lnTo>
                <a:lnTo>
                  <a:pt x="266281" y="2265903"/>
                </a:lnTo>
                <a:lnTo>
                  <a:pt x="281354" y="2145323"/>
                </a:lnTo>
                <a:lnTo>
                  <a:pt x="331596" y="2019719"/>
                </a:lnTo>
                <a:lnTo>
                  <a:pt x="311499" y="1778558"/>
                </a:lnTo>
                <a:lnTo>
                  <a:pt x="296426" y="1673051"/>
                </a:lnTo>
                <a:lnTo>
                  <a:pt x="231112" y="1361552"/>
                </a:lnTo>
                <a:lnTo>
                  <a:pt x="175846" y="1130440"/>
                </a:lnTo>
                <a:lnTo>
                  <a:pt x="145701" y="1004835"/>
                </a:lnTo>
                <a:lnTo>
                  <a:pt x="85411" y="658167"/>
                </a:lnTo>
                <a:lnTo>
                  <a:pt x="55266" y="492369"/>
                </a:lnTo>
                <a:lnTo>
                  <a:pt x="20097" y="311499"/>
                </a:lnTo>
                <a:lnTo>
                  <a:pt x="0" y="200967"/>
                </a:lnTo>
                <a:lnTo>
                  <a:pt x="15073" y="954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: 図形 126">
            <a:extLst>
              <a:ext uri="{FF2B5EF4-FFF2-40B4-BE49-F238E27FC236}">
                <a16:creationId xmlns:a16="http://schemas.microsoft.com/office/drawing/2014/main" id="{52E3A74F-6A12-4BA9-8C8F-5BA871E23BBB}"/>
              </a:ext>
            </a:extLst>
          </p:cNvPr>
          <p:cNvSpPr/>
          <p:nvPr/>
        </p:nvSpPr>
        <p:spPr>
          <a:xfrm>
            <a:off x="13187524" y="6966418"/>
            <a:ext cx="406516" cy="733570"/>
          </a:xfrm>
          <a:custGeom>
            <a:avLst/>
            <a:gdLst>
              <a:gd name="connsiteX0" fmla="*/ 121597 w 406516"/>
              <a:gd name="connsiteY0" fmla="*/ 427149 h 733570"/>
              <a:gd name="connsiteX1" fmla="*/ 91564 w 406516"/>
              <a:gd name="connsiteY1" fmla="*/ 431399 h 733570"/>
              <a:gd name="connsiteX2" fmla="*/ 107006 w 406516"/>
              <a:gd name="connsiteY2" fmla="*/ 485515 h 733570"/>
              <a:gd name="connsiteX3" fmla="*/ 126461 w 406516"/>
              <a:gd name="connsiteY3" fmla="*/ 514698 h 733570"/>
              <a:gd name="connsiteX4" fmla="*/ 170235 w 406516"/>
              <a:gd name="connsiteY4" fmla="*/ 529290 h 733570"/>
              <a:gd name="connsiteX5" fmla="*/ 214010 w 406516"/>
              <a:gd name="connsiteY5" fmla="*/ 529290 h 733570"/>
              <a:gd name="connsiteX6" fmla="*/ 262648 w 406516"/>
              <a:gd name="connsiteY6" fmla="*/ 504970 h 733570"/>
              <a:gd name="connsiteX7" fmla="*/ 296695 w 406516"/>
              <a:gd name="connsiteY7" fmla="*/ 441741 h 733570"/>
              <a:gd name="connsiteX8" fmla="*/ 252922 w 406516"/>
              <a:gd name="connsiteY8" fmla="*/ 432014 h 733570"/>
              <a:gd name="connsiteX9" fmla="*/ 78553 w 406516"/>
              <a:gd name="connsiteY9" fmla="*/ 0 h 733570"/>
              <a:gd name="connsiteX10" fmla="*/ 115112 w 406516"/>
              <a:gd name="connsiteY10" fmla="*/ 255908 h 733570"/>
              <a:gd name="connsiteX11" fmla="*/ 112152 w 406516"/>
              <a:gd name="connsiteY11" fmla="*/ 341726 h 733570"/>
              <a:gd name="connsiteX12" fmla="*/ 121029 w 406516"/>
              <a:gd name="connsiteY12" fmla="*/ 359480 h 733570"/>
              <a:gd name="connsiteX13" fmla="*/ 121969 w 406516"/>
              <a:gd name="connsiteY13" fmla="*/ 359099 h 733570"/>
              <a:gd name="connsiteX14" fmla="*/ 204281 w 406516"/>
              <a:gd name="connsiteY14" fmla="*/ 368783 h 733570"/>
              <a:gd name="connsiteX15" fmla="*/ 296694 w 406516"/>
              <a:gd name="connsiteY15" fmla="*/ 349329 h 733570"/>
              <a:gd name="connsiteX16" fmla="*/ 304340 w 406516"/>
              <a:gd name="connsiteY16" fmla="*/ 349329 h 733570"/>
              <a:gd name="connsiteX17" fmla="*/ 318851 w 406516"/>
              <a:gd name="connsiteY17" fmla="*/ 354146 h 733570"/>
              <a:gd name="connsiteX18" fmla="*/ 324106 w 406516"/>
              <a:gd name="connsiteY18" fmla="*/ 292404 h 733570"/>
              <a:gd name="connsiteX19" fmla="*/ 327517 w 406516"/>
              <a:gd name="connsiteY19" fmla="*/ 128631 h 733570"/>
              <a:gd name="connsiteX20" fmla="*/ 334802 w 406516"/>
              <a:gd name="connsiteY20" fmla="*/ 126203 h 733570"/>
              <a:gd name="connsiteX21" fmla="*/ 317970 w 406516"/>
              <a:gd name="connsiteY21" fmla="*/ 17402 h 733570"/>
              <a:gd name="connsiteX22" fmla="*/ 354193 w 406516"/>
              <a:gd name="connsiteY22" fmla="*/ 65169 h 733570"/>
              <a:gd name="connsiteX23" fmla="*/ 370292 w 406516"/>
              <a:gd name="connsiteY23" fmla="*/ 136820 h 733570"/>
              <a:gd name="connsiteX24" fmla="*/ 386392 w 406516"/>
              <a:gd name="connsiteY24" fmla="*/ 242590 h 733570"/>
              <a:gd name="connsiteX25" fmla="*/ 406516 w 406516"/>
              <a:gd name="connsiteY25" fmla="*/ 355184 h 733570"/>
              <a:gd name="connsiteX26" fmla="*/ 400500 w 406516"/>
              <a:gd name="connsiteY26" fmla="*/ 393433 h 733570"/>
              <a:gd name="connsiteX27" fmla="*/ 398834 w 406516"/>
              <a:gd name="connsiteY27" fmla="*/ 441740 h 733570"/>
              <a:gd name="connsiteX28" fmla="*/ 359925 w 406516"/>
              <a:gd name="connsiteY28" fmla="*/ 582792 h 733570"/>
              <a:gd name="connsiteX29" fmla="*/ 296694 w 406516"/>
              <a:gd name="connsiteY29" fmla="*/ 655750 h 733570"/>
              <a:gd name="connsiteX30" fmla="*/ 272375 w 406516"/>
              <a:gd name="connsiteY30" fmla="*/ 699524 h 733570"/>
              <a:gd name="connsiteX31" fmla="*/ 179962 w 406516"/>
              <a:gd name="connsiteY31" fmla="*/ 733570 h 733570"/>
              <a:gd name="connsiteX32" fmla="*/ 136188 w 406516"/>
              <a:gd name="connsiteY32" fmla="*/ 733570 h 733570"/>
              <a:gd name="connsiteX33" fmla="*/ 58366 w 406516"/>
              <a:gd name="connsiteY33" fmla="*/ 680069 h 733570"/>
              <a:gd name="connsiteX34" fmla="*/ 24321 w 406516"/>
              <a:gd name="connsiteY34" fmla="*/ 636294 h 733570"/>
              <a:gd name="connsiteX35" fmla="*/ 4864 w 406516"/>
              <a:gd name="connsiteY35" fmla="*/ 548746 h 733570"/>
              <a:gd name="connsiteX36" fmla="*/ 0 w 406516"/>
              <a:gd name="connsiteY36" fmla="*/ 451469 h 733570"/>
              <a:gd name="connsiteX37" fmla="*/ 29183 w 406516"/>
              <a:gd name="connsiteY37" fmla="*/ 325009 h 733570"/>
              <a:gd name="connsiteX38" fmla="*/ 77822 w 406516"/>
              <a:gd name="connsiteY38" fmla="*/ 237459 h 733570"/>
              <a:gd name="connsiteX39" fmla="*/ 63231 w 406516"/>
              <a:gd name="connsiteY39" fmla="*/ 76953 h 733570"/>
              <a:gd name="connsiteX40" fmla="*/ 58366 w 406516"/>
              <a:gd name="connsiteY40" fmla="*/ 67225 h 733570"/>
              <a:gd name="connsiteX41" fmla="*/ 72958 w 406516"/>
              <a:gd name="connsiteY41" fmla="*/ 3996 h 73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6516" h="733570">
                <a:moveTo>
                  <a:pt x="121597" y="427149"/>
                </a:moveTo>
                <a:lnTo>
                  <a:pt x="91564" y="431399"/>
                </a:lnTo>
                <a:lnTo>
                  <a:pt x="107006" y="485515"/>
                </a:lnTo>
                <a:lnTo>
                  <a:pt x="126461" y="514698"/>
                </a:lnTo>
                <a:lnTo>
                  <a:pt x="170235" y="529290"/>
                </a:lnTo>
                <a:lnTo>
                  <a:pt x="214010" y="529290"/>
                </a:lnTo>
                <a:lnTo>
                  <a:pt x="262648" y="504970"/>
                </a:lnTo>
                <a:lnTo>
                  <a:pt x="296695" y="441741"/>
                </a:lnTo>
                <a:lnTo>
                  <a:pt x="252922" y="432014"/>
                </a:lnTo>
                <a:close/>
                <a:moveTo>
                  <a:pt x="78553" y="0"/>
                </a:moveTo>
                <a:lnTo>
                  <a:pt x="115112" y="255908"/>
                </a:lnTo>
                <a:lnTo>
                  <a:pt x="112152" y="341726"/>
                </a:lnTo>
                <a:lnTo>
                  <a:pt x="121029" y="359480"/>
                </a:lnTo>
                <a:lnTo>
                  <a:pt x="121969" y="359099"/>
                </a:lnTo>
                <a:lnTo>
                  <a:pt x="204281" y="368783"/>
                </a:lnTo>
                <a:lnTo>
                  <a:pt x="296694" y="349329"/>
                </a:lnTo>
                <a:lnTo>
                  <a:pt x="304340" y="349329"/>
                </a:lnTo>
                <a:lnTo>
                  <a:pt x="318851" y="354146"/>
                </a:lnTo>
                <a:lnTo>
                  <a:pt x="324106" y="292404"/>
                </a:lnTo>
                <a:lnTo>
                  <a:pt x="327517" y="128631"/>
                </a:lnTo>
                <a:lnTo>
                  <a:pt x="334802" y="126203"/>
                </a:lnTo>
                <a:lnTo>
                  <a:pt x="317970" y="17402"/>
                </a:lnTo>
                <a:lnTo>
                  <a:pt x="354193" y="65169"/>
                </a:lnTo>
                <a:lnTo>
                  <a:pt x="370292" y="136820"/>
                </a:lnTo>
                <a:lnTo>
                  <a:pt x="386392" y="242590"/>
                </a:lnTo>
                <a:lnTo>
                  <a:pt x="406516" y="355184"/>
                </a:lnTo>
                <a:lnTo>
                  <a:pt x="400500" y="393433"/>
                </a:lnTo>
                <a:lnTo>
                  <a:pt x="398834" y="441740"/>
                </a:lnTo>
                <a:lnTo>
                  <a:pt x="359925" y="582792"/>
                </a:lnTo>
                <a:lnTo>
                  <a:pt x="296694" y="655750"/>
                </a:lnTo>
                <a:lnTo>
                  <a:pt x="272375" y="699524"/>
                </a:lnTo>
                <a:lnTo>
                  <a:pt x="179962" y="733570"/>
                </a:lnTo>
                <a:lnTo>
                  <a:pt x="136188" y="733570"/>
                </a:lnTo>
                <a:lnTo>
                  <a:pt x="58366" y="680069"/>
                </a:lnTo>
                <a:lnTo>
                  <a:pt x="24321" y="636294"/>
                </a:lnTo>
                <a:lnTo>
                  <a:pt x="4864" y="548746"/>
                </a:lnTo>
                <a:lnTo>
                  <a:pt x="0" y="451469"/>
                </a:lnTo>
                <a:lnTo>
                  <a:pt x="29183" y="325009"/>
                </a:lnTo>
                <a:lnTo>
                  <a:pt x="77822" y="237459"/>
                </a:lnTo>
                <a:lnTo>
                  <a:pt x="63231" y="76953"/>
                </a:lnTo>
                <a:lnTo>
                  <a:pt x="58366" y="67225"/>
                </a:lnTo>
                <a:lnTo>
                  <a:pt x="72958" y="399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8" name="フリーフォーム: 図形 127">
            <a:extLst>
              <a:ext uri="{FF2B5EF4-FFF2-40B4-BE49-F238E27FC236}">
                <a16:creationId xmlns:a16="http://schemas.microsoft.com/office/drawing/2014/main" id="{157C01DF-08D9-43B2-8B26-E225A84A25B0}"/>
              </a:ext>
            </a:extLst>
          </p:cNvPr>
          <p:cNvSpPr/>
          <p:nvPr/>
        </p:nvSpPr>
        <p:spPr>
          <a:xfrm>
            <a:off x="12726074" y="2899016"/>
            <a:ext cx="134282" cy="1000724"/>
          </a:xfrm>
          <a:custGeom>
            <a:avLst/>
            <a:gdLst>
              <a:gd name="connsiteX0" fmla="*/ 0 w 134282"/>
              <a:gd name="connsiteY0" fmla="*/ 0 h 1000724"/>
              <a:gd name="connsiteX1" fmla="*/ 41563 w 134282"/>
              <a:gd name="connsiteY1" fmla="*/ 418833 h 1000724"/>
              <a:gd name="connsiteX2" fmla="*/ 63944 w 134282"/>
              <a:gd name="connsiteY2" fmla="*/ 786512 h 1000724"/>
              <a:gd name="connsiteX3" fmla="*/ 54352 w 134282"/>
              <a:gd name="connsiteY3" fmla="*/ 997527 h 1000724"/>
              <a:gd name="connsiteX4" fmla="*/ 124691 w 134282"/>
              <a:gd name="connsiteY4" fmla="*/ 1000724 h 1000724"/>
              <a:gd name="connsiteX5" fmla="*/ 134282 w 134282"/>
              <a:gd name="connsiteY5" fmla="*/ 824878 h 1000724"/>
              <a:gd name="connsiteX6" fmla="*/ 121493 w 134282"/>
              <a:gd name="connsiteY6" fmla="*/ 374073 h 1000724"/>
              <a:gd name="connsiteX7" fmla="*/ 86324 w 134282"/>
              <a:gd name="connsiteY7" fmla="*/ 121494 h 1000724"/>
              <a:gd name="connsiteX8" fmla="*/ 86324 w 134282"/>
              <a:gd name="connsiteY8" fmla="*/ 19183 h 1000724"/>
              <a:gd name="connsiteX9" fmla="*/ 83127 w 134282"/>
              <a:gd name="connsiteY9" fmla="*/ 0 h 1000724"/>
              <a:gd name="connsiteX10" fmla="*/ 0 w 134282"/>
              <a:gd name="connsiteY10" fmla="*/ 0 h 100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82" h="1000724">
                <a:moveTo>
                  <a:pt x="0" y="0"/>
                </a:moveTo>
                <a:lnTo>
                  <a:pt x="41563" y="418833"/>
                </a:lnTo>
                <a:lnTo>
                  <a:pt x="63944" y="786512"/>
                </a:lnTo>
                <a:lnTo>
                  <a:pt x="54352" y="997527"/>
                </a:lnTo>
                <a:lnTo>
                  <a:pt x="124691" y="1000724"/>
                </a:lnTo>
                <a:lnTo>
                  <a:pt x="134282" y="824878"/>
                </a:lnTo>
                <a:lnTo>
                  <a:pt x="121493" y="374073"/>
                </a:lnTo>
                <a:lnTo>
                  <a:pt x="86324" y="121494"/>
                </a:lnTo>
                <a:lnTo>
                  <a:pt x="86324" y="19183"/>
                </a:lnTo>
                <a:lnTo>
                  <a:pt x="8312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フリーフォーム: 図形 128">
            <a:extLst>
              <a:ext uri="{FF2B5EF4-FFF2-40B4-BE49-F238E27FC236}">
                <a16:creationId xmlns:a16="http://schemas.microsoft.com/office/drawing/2014/main" id="{578B06CD-FF7F-420B-AEE5-52EA536F4E84}"/>
              </a:ext>
            </a:extLst>
          </p:cNvPr>
          <p:cNvSpPr/>
          <p:nvPr/>
        </p:nvSpPr>
        <p:spPr>
          <a:xfrm>
            <a:off x="12394721" y="2544330"/>
            <a:ext cx="155643" cy="393971"/>
          </a:xfrm>
          <a:custGeom>
            <a:avLst/>
            <a:gdLst>
              <a:gd name="connsiteX0" fmla="*/ 0 w 155643"/>
              <a:gd name="connsiteY0" fmla="*/ 82686 h 393971"/>
              <a:gd name="connsiteX1" fmla="*/ 58366 w 155643"/>
              <a:gd name="connsiteY1" fmla="*/ 393971 h 393971"/>
              <a:gd name="connsiteX2" fmla="*/ 111868 w 155643"/>
              <a:gd name="connsiteY2" fmla="*/ 389107 h 393971"/>
              <a:gd name="connsiteX3" fmla="*/ 155643 w 155643"/>
              <a:gd name="connsiteY3" fmla="*/ 369652 h 393971"/>
              <a:gd name="connsiteX4" fmla="*/ 111868 w 155643"/>
              <a:gd name="connsiteY4" fmla="*/ 29183 h 393971"/>
              <a:gd name="connsiteX5" fmla="*/ 92413 w 155643"/>
              <a:gd name="connsiteY5" fmla="*/ 0 h 393971"/>
              <a:gd name="connsiteX6" fmla="*/ 29183 w 155643"/>
              <a:gd name="connsiteY6" fmla="*/ 19456 h 393971"/>
              <a:gd name="connsiteX7" fmla="*/ 0 w 155643"/>
              <a:gd name="connsiteY7" fmla="*/ 82686 h 3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643" h="393971">
                <a:moveTo>
                  <a:pt x="0" y="82686"/>
                </a:moveTo>
                <a:lnTo>
                  <a:pt x="58366" y="393971"/>
                </a:lnTo>
                <a:lnTo>
                  <a:pt x="111868" y="389107"/>
                </a:lnTo>
                <a:lnTo>
                  <a:pt x="155643" y="369652"/>
                </a:lnTo>
                <a:lnTo>
                  <a:pt x="111868" y="29183"/>
                </a:lnTo>
                <a:lnTo>
                  <a:pt x="92413" y="0"/>
                </a:lnTo>
                <a:lnTo>
                  <a:pt x="29183" y="19456"/>
                </a:lnTo>
                <a:lnTo>
                  <a:pt x="0" y="826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図 129">
            <a:extLst>
              <a:ext uri="{FF2B5EF4-FFF2-40B4-BE49-F238E27FC236}">
                <a16:creationId xmlns:a16="http://schemas.microsoft.com/office/drawing/2014/main" id="{2DC5876D-4CD8-430D-8D64-F2BFB39B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5131">
            <a:off x="12700212" y="3104694"/>
            <a:ext cx="161520" cy="97425"/>
          </a:xfrm>
          <a:prstGeom prst="rect">
            <a:avLst/>
          </a:prstGeom>
        </p:spPr>
      </p:pic>
      <p:sp>
        <p:nvSpPr>
          <p:cNvPr id="131" name="フリーフォーム: 図形 130">
            <a:extLst>
              <a:ext uri="{FF2B5EF4-FFF2-40B4-BE49-F238E27FC236}">
                <a16:creationId xmlns:a16="http://schemas.microsoft.com/office/drawing/2014/main" id="{0E065C25-5C2C-494C-AE2B-BF2E65A1AFB3}"/>
              </a:ext>
            </a:extLst>
          </p:cNvPr>
          <p:cNvSpPr/>
          <p:nvPr/>
        </p:nvSpPr>
        <p:spPr>
          <a:xfrm>
            <a:off x="13408601" y="440243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>
            <a:extLst>
              <a:ext uri="{FF2B5EF4-FFF2-40B4-BE49-F238E27FC236}">
                <a16:creationId xmlns:a16="http://schemas.microsoft.com/office/drawing/2014/main" id="{75460840-433D-4152-8E7B-36E7FC9A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5131">
            <a:off x="12723746" y="3324802"/>
            <a:ext cx="161520" cy="97425"/>
          </a:xfrm>
          <a:prstGeom prst="rect">
            <a:avLst/>
          </a:prstGeom>
        </p:spPr>
      </p:pic>
      <p:pic>
        <p:nvPicPr>
          <p:cNvPr id="133" name="図 132">
            <a:extLst>
              <a:ext uri="{FF2B5EF4-FFF2-40B4-BE49-F238E27FC236}">
                <a16:creationId xmlns:a16="http://schemas.microsoft.com/office/drawing/2014/main" id="{F4DCF051-0F94-4E81-A0F7-E65F715C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810" y="3566619"/>
            <a:ext cx="161520" cy="97425"/>
          </a:xfrm>
          <a:prstGeom prst="rect">
            <a:avLst/>
          </a:prstGeom>
        </p:spPr>
      </p:pic>
      <p:sp>
        <p:nvSpPr>
          <p:cNvPr id="134" name="四角形: 上の 2 つの角を丸める 133">
            <a:extLst>
              <a:ext uri="{FF2B5EF4-FFF2-40B4-BE49-F238E27FC236}">
                <a16:creationId xmlns:a16="http://schemas.microsoft.com/office/drawing/2014/main" id="{E4BDECFD-DBDC-4BD8-8721-30B57DCF1BF9}"/>
              </a:ext>
            </a:extLst>
          </p:cNvPr>
          <p:cNvSpPr/>
          <p:nvPr/>
        </p:nvSpPr>
        <p:spPr>
          <a:xfrm rot="10526884" flipH="1">
            <a:off x="13116349" y="4944805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875041E5-61A4-43D3-9423-884DD82BF195}"/>
              </a:ext>
            </a:extLst>
          </p:cNvPr>
          <p:cNvSpPr/>
          <p:nvPr/>
        </p:nvSpPr>
        <p:spPr>
          <a:xfrm flipH="1">
            <a:off x="11479638" y="432421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四角形: 上の 2 つの角を丸める 135">
            <a:extLst>
              <a:ext uri="{FF2B5EF4-FFF2-40B4-BE49-F238E27FC236}">
                <a16:creationId xmlns:a16="http://schemas.microsoft.com/office/drawing/2014/main" id="{422C0903-3AB4-4F00-AA99-57E19D73011D}"/>
              </a:ext>
            </a:extLst>
          </p:cNvPr>
          <p:cNvSpPr/>
          <p:nvPr/>
        </p:nvSpPr>
        <p:spPr>
          <a:xfrm rot="11819444">
            <a:off x="11970193" y="484360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四角形: 上の 2 つの角を丸める 136">
            <a:extLst>
              <a:ext uri="{FF2B5EF4-FFF2-40B4-BE49-F238E27FC236}">
                <a16:creationId xmlns:a16="http://schemas.microsoft.com/office/drawing/2014/main" id="{5DDEFC2A-2B6A-443D-8E89-499D20D3E77D}"/>
              </a:ext>
            </a:extLst>
          </p:cNvPr>
          <p:cNvSpPr/>
          <p:nvPr/>
        </p:nvSpPr>
        <p:spPr>
          <a:xfrm rot="11510964">
            <a:off x="12234653" y="4907724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四角形: 上の 2 つの角を丸める 137">
            <a:extLst>
              <a:ext uri="{FF2B5EF4-FFF2-40B4-BE49-F238E27FC236}">
                <a16:creationId xmlns:a16="http://schemas.microsoft.com/office/drawing/2014/main" id="{B49E6F1B-BB36-49C9-9747-1B47A019E56B}"/>
              </a:ext>
            </a:extLst>
          </p:cNvPr>
          <p:cNvSpPr/>
          <p:nvPr/>
        </p:nvSpPr>
        <p:spPr>
          <a:xfrm rot="11306800">
            <a:off x="12516616" y="496255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四角形: 上の 2 つの角を丸める 138">
            <a:extLst>
              <a:ext uri="{FF2B5EF4-FFF2-40B4-BE49-F238E27FC236}">
                <a16:creationId xmlns:a16="http://schemas.microsoft.com/office/drawing/2014/main" id="{B1F7A209-1293-4212-9D69-887649DEF6A5}"/>
              </a:ext>
            </a:extLst>
          </p:cNvPr>
          <p:cNvSpPr/>
          <p:nvPr/>
        </p:nvSpPr>
        <p:spPr>
          <a:xfrm rot="10526884" flipH="1">
            <a:off x="12847403" y="496816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フリーフォーム: 図形 139">
            <a:extLst>
              <a:ext uri="{FF2B5EF4-FFF2-40B4-BE49-F238E27FC236}">
                <a16:creationId xmlns:a16="http://schemas.microsoft.com/office/drawing/2014/main" id="{158B3CED-6371-4655-8F4E-9B269A4FDFA1}"/>
              </a:ext>
            </a:extLst>
          </p:cNvPr>
          <p:cNvSpPr/>
          <p:nvPr/>
        </p:nvSpPr>
        <p:spPr>
          <a:xfrm>
            <a:off x="12292442" y="1509903"/>
            <a:ext cx="854684" cy="589695"/>
          </a:xfrm>
          <a:custGeom>
            <a:avLst/>
            <a:gdLst>
              <a:gd name="connsiteX0" fmla="*/ 0 w 854684"/>
              <a:gd name="connsiteY0" fmla="*/ 324705 h 589695"/>
              <a:gd name="connsiteX1" fmla="*/ 37322 w 854684"/>
              <a:gd name="connsiteY1" fmla="*/ 447869 h 589695"/>
              <a:gd name="connsiteX2" fmla="*/ 63448 w 854684"/>
              <a:gd name="connsiteY2" fmla="*/ 488924 h 589695"/>
              <a:gd name="connsiteX3" fmla="*/ 97038 w 854684"/>
              <a:gd name="connsiteY3" fmla="*/ 526247 h 589695"/>
              <a:gd name="connsiteX4" fmla="*/ 167951 w 854684"/>
              <a:gd name="connsiteY4" fmla="*/ 477727 h 589695"/>
              <a:gd name="connsiteX5" fmla="*/ 201541 w 854684"/>
              <a:gd name="connsiteY5" fmla="*/ 447869 h 589695"/>
              <a:gd name="connsiteX6" fmla="*/ 242596 w 854684"/>
              <a:gd name="connsiteY6" fmla="*/ 388154 h 589695"/>
              <a:gd name="connsiteX7" fmla="*/ 250060 w 854684"/>
              <a:gd name="connsiteY7" fmla="*/ 298580 h 589695"/>
              <a:gd name="connsiteX8" fmla="*/ 253792 w 854684"/>
              <a:gd name="connsiteY8" fmla="*/ 358296 h 589695"/>
              <a:gd name="connsiteX9" fmla="*/ 287383 w 854684"/>
              <a:gd name="connsiteY9" fmla="*/ 455334 h 589695"/>
              <a:gd name="connsiteX10" fmla="*/ 350831 w 854684"/>
              <a:gd name="connsiteY10" fmla="*/ 526247 h 589695"/>
              <a:gd name="connsiteX11" fmla="*/ 414279 w 854684"/>
              <a:gd name="connsiteY11" fmla="*/ 567301 h 589695"/>
              <a:gd name="connsiteX12" fmla="*/ 436672 w 854684"/>
              <a:gd name="connsiteY12" fmla="*/ 589695 h 589695"/>
              <a:gd name="connsiteX13" fmla="*/ 440405 w 854684"/>
              <a:gd name="connsiteY13" fmla="*/ 529979 h 589695"/>
              <a:gd name="connsiteX14" fmla="*/ 429208 w 854684"/>
              <a:gd name="connsiteY14" fmla="*/ 507585 h 589695"/>
              <a:gd name="connsiteX15" fmla="*/ 462798 w 854684"/>
              <a:gd name="connsiteY15" fmla="*/ 544908 h 589695"/>
              <a:gd name="connsiteX16" fmla="*/ 488924 w 854684"/>
              <a:gd name="connsiteY16" fmla="*/ 515050 h 589695"/>
              <a:gd name="connsiteX17" fmla="*/ 529978 w 854684"/>
              <a:gd name="connsiteY17" fmla="*/ 462798 h 589695"/>
              <a:gd name="connsiteX18" fmla="*/ 559836 w 854684"/>
              <a:gd name="connsiteY18" fmla="*/ 399350 h 589695"/>
              <a:gd name="connsiteX19" fmla="*/ 578498 w 854684"/>
              <a:gd name="connsiteY19" fmla="*/ 369492 h 589695"/>
              <a:gd name="connsiteX20" fmla="*/ 582230 w 854684"/>
              <a:gd name="connsiteY20" fmla="*/ 279918 h 589695"/>
              <a:gd name="connsiteX21" fmla="*/ 604623 w 854684"/>
              <a:gd name="connsiteY21" fmla="*/ 421744 h 589695"/>
              <a:gd name="connsiteX22" fmla="*/ 634481 w 854684"/>
              <a:gd name="connsiteY22" fmla="*/ 459066 h 589695"/>
              <a:gd name="connsiteX23" fmla="*/ 679268 w 854684"/>
              <a:gd name="connsiteY23" fmla="*/ 485192 h 589695"/>
              <a:gd name="connsiteX24" fmla="*/ 738984 w 854684"/>
              <a:gd name="connsiteY24" fmla="*/ 507585 h 589695"/>
              <a:gd name="connsiteX25" fmla="*/ 824826 w 854684"/>
              <a:gd name="connsiteY25" fmla="*/ 548640 h 589695"/>
              <a:gd name="connsiteX26" fmla="*/ 847219 w 854684"/>
              <a:gd name="connsiteY26" fmla="*/ 485192 h 589695"/>
              <a:gd name="connsiteX27" fmla="*/ 854684 w 854684"/>
              <a:gd name="connsiteY27" fmla="*/ 373225 h 589695"/>
              <a:gd name="connsiteX28" fmla="*/ 854684 w 854684"/>
              <a:gd name="connsiteY28" fmla="*/ 283651 h 589695"/>
              <a:gd name="connsiteX29" fmla="*/ 806165 w 854684"/>
              <a:gd name="connsiteY29" fmla="*/ 201541 h 589695"/>
              <a:gd name="connsiteX30" fmla="*/ 761378 w 854684"/>
              <a:gd name="connsiteY30" fmla="*/ 100771 h 589695"/>
              <a:gd name="connsiteX31" fmla="*/ 664339 w 854684"/>
              <a:gd name="connsiteY31" fmla="*/ 33590 h 589695"/>
              <a:gd name="connsiteX32" fmla="*/ 567301 w 854684"/>
              <a:gd name="connsiteY32" fmla="*/ 11197 h 589695"/>
              <a:gd name="connsiteX33" fmla="*/ 462798 w 854684"/>
              <a:gd name="connsiteY33" fmla="*/ 0 h 589695"/>
              <a:gd name="connsiteX34" fmla="*/ 335902 w 854684"/>
              <a:gd name="connsiteY34" fmla="*/ 18661 h 589695"/>
              <a:gd name="connsiteX35" fmla="*/ 235131 w 854684"/>
              <a:gd name="connsiteY35" fmla="*/ 37323 h 589695"/>
              <a:gd name="connsiteX36" fmla="*/ 134361 w 854684"/>
              <a:gd name="connsiteY36" fmla="*/ 55984 h 589695"/>
              <a:gd name="connsiteX37" fmla="*/ 59716 w 854684"/>
              <a:gd name="connsiteY37" fmla="*/ 123164 h 589695"/>
              <a:gd name="connsiteX38" fmla="*/ 37322 w 854684"/>
              <a:gd name="connsiteY38" fmla="*/ 160487 h 589695"/>
              <a:gd name="connsiteX39" fmla="*/ 18661 w 854684"/>
              <a:gd name="connsiteY39" fmla="*/ 238864 h 589695"/>
              <a:gd name="connsiteX40" fmla="*/ 18661 w 854684"/>
              <a:gd name="connsiteY40" fmla="*/ 264989 h 589695"/>
              <a:gd name="connsiteX41" fmla="*/ 0 w 854684"/>
              <a:gd name="connsiteY41" fmla="*/ 324705 h 58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4684" h="589695">
                <a:moveTo>
                  <a:pt x="0" y="324705"/>
                </a:moveTo>
                <a:lnTo>
                  <a:pt x="37322" y="447869"/>
                </a:lnTo>
                <a:lnTo>
                  <a:pt x="63448" y="488924"/>
                </a:lnTo>
                <a:lnTo>
                  <a:pt x="97038" y="526247"/>
                </a:lnTo>
                <a:lnTo>
                  <a:pt x="167951" y="477727"/>
                </a:lnTo>
                <a:lnTo>
                  <a:pt x="201541" y="447869"/>
                </a:lnTo>
                <a:lnTo>
                  <a:pt x="242596" y="388154"/>
                </a:lnTo>
                <a:lnTo>
                  <a:pt x="250060" y="298580"/>
                </a:lnTo>
                <a:lnTo>
                  <a:pt x="253792" y="358296"/>
                </a:lnTo>
                <a:lnTo>
                  <a:pt x="287383" y="455334"/>
                </a:lnTo>
                <a:lnTo>
                  <a:pt x="350831" y="526247"/>
                </a:lnTo>
                <a:lnTo>
                  <a:pt x="414279" y="567301"/>
                </a:lnTo>
                <a:lnTo>
                  <a:pt x="436672" y="589695"/>
                </a:lnTo>
                <a:lnTo>
                  <a:pt x="440405" y="529979"/>
                </a:lnTo>
                <a:lnTo>
                  <a:pt x="429208" y="507585"/>
                </a:lnTo>
                <a:lnTo>
                  <a:pt x="462798" y="544908"/>
                </a:lnTo>
                <a:lnTo>
                  <a:pt x="488924" y="515050"/>
                </a:lnTo>
                <a:lnTo>
                  <a:pt x="529978" y="462798"/>
                </a:lnTo>
                <a:lnTo>
                  <a:pt x="559836" y="399350"/>
                </a:lnTo>
                <a:lnTo>
                  <a:pt x="578498" y="369492"/>
                </a:lnTo>
                <a:lnTo>
                  <a:pt x="582230" y="279918"/>
                </a:lnTo>
                <a:lnTo>
                  <a:pt x="604623" y="421744"/>
                </a:lnTo>
                <a:lnTo>
                  <a:pt x="634481" y="459066"/>
                </a:lnTo>
                <a:lnTo>
                  <a:pt x="679268" y="485192"/>
                </a:lnTo>
                <a:lnTo>
                  <a:pt x="738984" y="507585"/>
                </a:lnTo>
                <a:lnTo>
                  <a:pt x="824826" y="548640"/>
                </a:lnTo>
                <a:lnTo>
                  <a:pt x="847219" y="485192"/>
                </a:lnTo>
                <a:lnTo>
                  <a:pt x="854684" y="373225"/>
                </a:lnTo>
                <a:lnTo>
                  <a:pt x="854684" y="283651"/>
                </a:lnTo>
                <a:lnTo>
                  <a:pt x="806165" y="201541"/>
                </a:lnTo>
                <a:lnTo>
                  <a:pt x="761378" y="100771"/>
                </a:lnTo>
                <a:lnTo>
                  <a:pt x="664339" y="33590"/>
                </a:lnTo>
                <a:lnTo>
                  <a:pt x="567301" y="11197"/>
                </a:lnTo>
                <a:lnTo>
                  <a:pt x="462798" y="0"/>
                </a:lnTo>
                <a:lnTo>
                  <a:pt x="335902" y="18661"/>
                </a:lnTo>
                <a:lnTo>
                  <a:pt x="235131" y="37323"/>
                </a:lnTo>
                <a:lnTo>
                  <a:pt x="134361" y="55984"/>
                </a:lnTo>
                <a:lnTo>
                  <a:pt x="59716" y="123164"/>
                </a:lnTo>
                <a:lnTo>
                  <a:pt x="37322" y="160487"/>
                </a:lnTo>
                <a:lnTo>
                  <a:pt x="18661" y="238864"/>
                </a:lnTo>
                <a:lnTo>
                  <a:pt x="18661" y="264989"/>
                </a:lnTo>
                <a:lnTo>
                  <a:pt x="0" y="324705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フリーフォーム: 図形 140">
            <a:extLst>
              <a:ext uri="{FF2B5EF4-FFF2-40B4-BE49-F238E27FC236}">
                <a16:creationId xmlns:a16="http://schemas.microsoft.com/office/drawing/2014/main" id="{1B440A5D-5C56-493B-B1F5-C28D41570508}"/>
              </a:ext>
            </a:extLst>
          </p:cNvPr>
          <p:cNvSpPr/>
          <p:nvPr/>
        </p:nvSpPr>
        <p:spPr>
          <a:xfrm rot="20863389">
            <a:off x="12240979" y="1802888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フリーフォーム: 図形 141">
            <a:extLst>
              <a:ext uri="{FF2B5EF4-FFF2-40B4-BE49-F238E27FC236}">
                <a16:creationId xmlns:a16="http://schemas.microsoft.com/office/drawing/2014/main" id="{993A4D47-1F1A-41CB-8AC2-A7B61537704D}"/>
              </a:ext>
            </a:extLst>
          </p:cNvPr>
          <p:cNvSpPr/>
          <p:nvPr/>
        </p:nvSpPr>
        <p:spPr>
          <a:xfrm rot="595413" flipH="1">
            <a:off x="13015281" y="1772622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: 図形 142">
            <a:extLst>
              <a:ext uri="{FF2B5EF4-FFF2-40B4-BE49-F238E27FC236}">
                <a16:creationId xmlns:a16="http://schemas.microsoft.com/office/drawing/2014/main" id="{3E6FD666-A8CB-4525-BAB0-D2222A48265F}"/>
              </a:ext>
            </a:extLst>
          </p:cNvPr>
          <p:cNvSpPr/>
          <p:nvPr/>
        </p:nvSpPr>
        <p:spPr>
          <a:xfrm>
            <a:off x="12812416" y="2036979"/>
            <a:ext cx="233680" cy="165100"/>
          </a:xfrm>
          <a:custGeom>
            <a:avLst/>
            <a:gdLst>
              <a:gd name="connsiteX0" fmla="*/ 35560 w 233680"/>
              <a:gd name="connsiteY0" fmla="*/ 66040 h 165100"/>
              <a:gd name="connsiteX1" fmla="*/ 0 w 233680"/>
              <a:gd name="connsiteY1" fmla="*/ 114300 h 165100"/>
              <a:gd name="connsiteX2" fmla="*/ 7620 w 233680"/>
              <a:gd name="connsiteY2" fmla="*/ 149860 h 165100"/>
              <a:gd name="connsiteX3" fmla="*/ 22860 w 233680"/>
              <a:gd name="connsiteY3" fmla="*/ 165100 h 165100"/>
              <a:gd name="connsiteX4" fmla="*/ 48260 w 233680"/>
              <a:gd name="connsiteY4" fmla="*/ 165100 h 165100"/>
              <a:gd name="connsiteX5" fmla="*/ 96520 w 233680"/>
              <a:gd name="connsiteY5" fmla="*/ 157480 h 165100"/>
              <a:gd name="connsiteX6" fmla="*/ 162560 w 233680"/>
              <a:gd name="connsiteY6" fmla="*/ 139700 h 165100"/>
              <a:gd name="connsiteX7" fmla="*/ 195580 w 233680"/>
              <a:gd name="connsiteY7" fmla="*/ 106680 h 165100"/>
              <a:gd name="connsiteX8" fmla="*/ 210820 w 233680"/>
              <a:gd name="connsiteY8" fmla="*/ 81280 h 165100"/>
              <a:gd name="connsiteX9" fmla="*/ 228600 w 233680"/>
              <a:gd name="connsiteY9" fmla="*/ 38100 h 165100"/>
              <a:gd name="connsiteX10" fmla="*/ 233680 w 233680"/>
              <a:gd name="connsiteY10" fmla="*/ 5080 h 165100"/>
              <a:gd name="connsiteX11" fmla="*/ 220980 w 233680"/>
              <a:gd name="connsiteY11" fmla="*/ 0 h 165100"/>
              <a:gd name="connsiteX12" fmla="*/ 180340 w 233680"/>
              <a:gd name="connsiteY12" fmla="*/ 0 h 165100"/>
              <a:gd name="connsiteX13" fmla="*/ 142240 w 233680"/>
              <a:gd name="connsiteY13" fmla="*/ 5080 h 165100"/>
              <a:gd name="connsiteX14" fmla="*/ 101600 w 233680"/>
              <a:gd name="connsiteY14" fmla="*/ 15240 h 165100"/>
              <a:gd name="connsiteX15" fmla="*/ 78740 w 233680"/>
              <a:gd name="connsiteY15" fmla="*/ 30480 h 165100"/>
              <a:gd name="connsiteX16" fmla="*/ 35560 w 233680"/>
              <a:gd name="connsiteY16" fmla="*/ 6604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" h="165100">
                <a:moveTo>
                  <a:pt x="35560" y="66040"/>
                </a:moveTo>
                <a:lnTo>
                  <a:pt x="0" y="114300"/>
                </a:lnTo>
                <a:lnTo>
                  <a:pt x="7620" y="149860"/>
                </a:lnTo>
                <a:lnTo>
                  <a:pt x="22860" y="165100"/>
                </a:lnTo>
                <a:lnTo>
                  <a:pt x="48260" y="165100"/>
                </a:lnTo>
                <a:lnTo>
                  <a:pt x="96520" y="157480"/>
                </a:lnTo>
                <a:lnTo>
                  <a:pt x="162560" y="139700"/>
                </a:lnTo>
                <a:lnTo>
                  <a:pt x="195580" y="106680"/>
                </a:lnTo>
                <a:lnTo>
                  <a:pt x="210820" y="81280"/>
                </a:lnTo>
                <a:lnTo>
                  <a:pt x="228600" y="38100"/>
                </a:lnTo>
                <a:lnTo>
                  <a:pt x="233680" y="5080"/>
                </a:lnTo>
                <a:lnTo>
                  <a:pt x="220980" y="0"/>
                </a:lnTo>
                <a:lnTo>
                  <a:pt x="180340" y="0"/>
                </a:lnTo>
                <a:lnTo>
                  <a:pt x="142240" y="5080"/>
                </a:lnTo>
                <a:lnTo>
                  <a:pt x="101600" y="15240"/>
                </a:lnTo>
                <a:lnTo>
                  <a:pt x="78740" y="30480"/>
                </a:lnTo>
                <a:lnTo>
                  <a:pt x="35560" y="66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フリーフォーム: 図形 143">
            <a:extLst>
              <a:ext uri="{FF2B5EF4-FFF2-40B4-BE49-F238E27FC236}">
                <a16:creationId xmlns:a16="http://schemas.microsoft.com/office/drawing/2014/main" id="{DC0BA150-7521-4F65-A5BF-E62049284197}"/>
              </a:ext>
            </a:extLst>
          </p:cNvPr>
          <p:cNvSpPr/>
          <p:nvPr/>
        </p:nvSpPr>
        <p:spPr>
          <a:xfrm>
            <a:off x="12395856" y="2075079"/>
            <a:ext cx="281940" cy="157480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フリーフォーム: 図形 144">
            <a:extLst>
              <a:ext uri="{FF2B5EF4-FFF2-40B4-BE49-F238E27FC236}">
                <a16:creationId xmlns:a16="http://schemas.microsoft.com/office/drawing/2014/main" id="{70DADE83-32F2-4842-8139-2EEC1A9A3927}"/>
              </a:ext>
            </a:extLst>
          </p:cNvPr>
          <p:cNvSpPr/>
          <p:nvPr/>
        </p:nvSpPr>
        <p:spPr>
          <a:xfrm>
            <a:off x="12213829" y="1305770"/>
            <a:ext cx="987102" cy="627741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B38F90DE-4816-4034-8FA5-968BA3E6A2AA}"/>
              </a:ext>
            </a:extLst>
          </p:cNvPr>
          <p:cNvSpPr/>
          <p:nvPr/>
        </p:nvSpPr>
        <p:spPr>
          <a:xfrm>
            <a:off x="12507664" y="2085093"/>
            <a:ext cx="93133" cy="131233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: 図形 146">
            <a:extLst>
              <a:ext uri="{FF2B5EF4-FFF2-40B4-BE49-F238E27FC236}">
                <a16:creationId xmlns:a16="http://schemas.microsoft.com/office/drawing/2014/main" id="{4563C283-047C-498E-9A43-022C7A268FE9}"/>
              </a:ext>
            </a:extLst>
          </p:cNvPr>
          <p:cNvSpPr/>
          <p:nvPr/>
        </p:nvSpPr>
        <p:spPr>
          <a:xfrm>
            <a:off x="12838292" y="2000701"/>
            <a:ext cx="245269" cy="155191"/>
          </a:xfrm>
          <a:custGeom>
            <a:avLst/>
            <a:gdLst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73819 w 245269"/>
              <a:gd name="connsiteY11" fmla="*/ 66675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80963 w 245269"/>
              <a:gd name="connsiteY12" fmla="*/ 51055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5269" h="138122">
                <a:moveTo>
                  <a:pt x="90488" y="33338"/>
                </a:moveTo>
                <a:lnTo>
                  <a:pt x="90488" y="33338"/>
                </a:lnTo>
                <a:cubicBezTo>
                  <a:pt x="80963" y="34132"/>
                  <a:pt x="70821" y="32255"/>
                  <a:pt x="61913" y="35719"/>
                </a:cubicBezTo>
                <a:cubicBezTo>
                  <a:pt x="55636" y="38160"/>
                  <a:pt x="52631" y="45501"/>
                  <a:pt x="47625" y="50007"/>
                </a:cubicBezTo>
                <a:cubicBezTo>
                  <a:pt x="37108" y="59472"/>
                  <a:pt x="39462" y="54087"/>
                  <a:pt x="30957" y="64294"/>
                </a:cubicBezTo>
                <a:cubicBezTo>
                  <a:pt x="29125" y="66493"/>
                  <a:pt x="28026" y="69239"/>
                  <a:pt x="26194" y="71438"/>
                </a:cubicBezTo>
                <a:cubicBezTo>
                  <a:pt x="20665" y="78073"/>
                  <a:pt x="16534" y="80469"/>
                  <a:pt x="9525" y="85725"/>
                </a:cubicBezTo>
                <a:lnTo>
                  <a:pt x="0" y="100013"/>
                </a:lnTo>
                <a:lnTo>
                  <a:pt x="19050" y="90488"/>
                </a:lnTo>
                <a:cubicBezTo>
                  <a:pt x="25400" y="88107"/>
                  <a:pt x="32129" y="86559"/>
                  <a:pt x="38100" y="83344"/>
                </a:cubicBezTo>
                <a:cubicBezTo>
                  <a:pt x="42575" y="80934"/>
                  <a:pt x="45641" y="78010"/>
                  <a:pt x="50007" y="73819"/>
                </a:cubicBezTo>
                <a:cubicBezTo>
                  <a:pt x="54373" y="69628"/>
                  <a:pt x="58043" y="59761"/>
                  <a:pt x="64294" y="58198"/>
                </a:cubicBezTo>
                <a:cubicBezTo>
                  <a:pt x="77645" y="49299"/>
                  <a:pt x="75010" y="53393"/>
                  <a:pt x="80963" y="51055"/>
                </a:cubicBezTo>
                <a:cubicBezTo>
                  <a:pt x="86916" y="48717"/>
                  <a:pt x="92472" y="44744"/>
                  <a:pt x="100013" y="44172"/>
                </a:cubicBezTo>
                <a:cubicBezTo>
                  <a:pt x="107554" y="43600"/>
                  <a:pt x="118666" y="48637"/>
                  <a:pt x="126207" y="47625"/>
                </a:cubicBezTo>
                <a:cubicBezTo>
                  <a:pt x="133748" y="46613"/>
                  <a:pt x="138193" y="38806"/>
                  <a:pt x="145257" y="38100"/>
                </a:cubicBezTo>
                <a:lnTo>
                  <a:pt x="169069" y="35719"/>
                </a:lnTo>
                <a:cubicBezTo>
                  <a:pt x="192154" y="33154"/>
                  <a:pt x="182111" y="30334"/>
                  <a:pt x="197644" y="38100"/>
                </a:cubicBezTo>
                <a:lnTo>
                  <a:pt x="197644" y="40482"/>
                </a:lnTo>
                <a:cubicBezTo>
                  <a:pt x="196850" y="48419"/>
                  <a:pt x="196934" y="56494"/>
                  <a:pt x="195263" y="64294"/>
                </a:cubicBezTo>
                <a:cubicBezTo>
                  <a:pt x="194519" y="67765"/>
                  <a:pt x="191942" y="70575"/>
                  <a:pt x="190500" y="73819"/>
                </a:cubicBezTo>
                <a:cubicBezTo>
                  <a:pt x="188764" y="77725"/>
                  <a:pt x="187325" y="81756"/>
                  <a:pt x="185738" y="85725"/>
                </a:cubicBezTo>
                <a:cubicBezTo>
                  <a:pt x="184944" y="89694"/>
                  <a:pt x="185323" y="94094"/>
                  <a:pt x="183357" y="97632"/>
                </a:cubicBezTo>
                <a:cubicBezTo>
                  <a:pt x="181176" y="101557"/>
                  <a:pt x="176754" y="103748"/>
                  <a:pt x="173832" y="107157"/>
                </a:cubicBezTo>
                <a:cubicBezTo>
                  <a:pt x="171969" y="109330"/>
                  <a:pt x="170657" y="111919"/>
                  <a:pt x="169069" y="114300"/>
                </a:cubicBezTo>
                <a:cubicBezTo>
                  <a:pt x="167125" y="120132"/>
                  <a:pt x="165605" y="125817"/>
                  <a:pt x="161925" y="130969"/>
                </a:cubicBezTo>
                <a:cubicBezTo>
                  <a:pt x="156421" y="138674"/>
                  <a:pt x="157631" y="138113"/>
                  <a:pt x="152400" y="138113"/>
                </a:cubicBezTo>
                <a:lnTo>
                  <a:pt x="171450" y="130969"/>
                </a:lnTo>
                <a:cubicBezTo>
                  <a:pt x="177800" y="126207"/>
                  <a:pt x="184887" y="122294"/>
                  <a:pt x="190500" y="116682"/>
                </a:cubicBezTo>
                <a:cubicBezTo>
                  <a:pt x="192275" y="114907"/>
                  <a:pt x="191759" y="111783"/>
                  <a:pt x="192882" y="109538"/>
                </a:cubicBezTo>
                <a:cubicBezTo>
                  <a:pt x="194162" y="106978"/>
                  <a:pt x="196057" y="104775"/>
                  <a:pt x="197644" y="102394"/>
                </a:cubicBezTo>
                <a:cubicBezTo>
                  <a:pt x="202599" y="82572"/>
                  <a:pt x="196566" y="102169"/>
                  <a:pt x="204788" y="85725"/>
                </a:cubicBezTo>
                <a:cubicBezTo>
                  <a:pt x="205910" y="83480"/>
                  <a:pt x="206180" y="80889"/>
                  <a:pt x="207169" y="78582"/>
                </a:cubicBezTo>
                <a:cubicBezTo>
                  <a:pt x="208567" y="75319"/>
                  <a:pt x="210534" y="72320"/>
                  <a:pt x="211932" y="69057"/>
                </a:cubicBezTo>
                <a:cubicBezTo>
                  <a:pt x="212921" y="66750"/>
                  <a:pt x="213324" y="64220"/>
                  <a:pt x="214313" y="61913"/>
                </a:cubicBezTo>
                <a:cubicBezTo>
                  <a:pt x="218261" y="52699"/>
                  <a:pt x="216981" y="54482"/>
                  <a:pt x="221457" y="50007"/>
                </a:cubicBezTo>
                <a:lnTo>
                  <a:pt x="242888" y="42863"/>
                </a:lnTo>
                <a:lnTo>
                  <a:pt x="219075" y="38100"/>
                </a:lnTo>
                <a:lnTo>
                  <a:pt x="245269" y="0"/>
                </a:lnTo>
                <a:lnTo>
                  <a:pt x="214313" y="16669"/>
                </a:lnTo>
                <a:lnTo>
                  <a:pt x="188119" y="23813"/>
                </a:lnTo>
                <a:cubicBezTo>
                  <a:pt x="129848" y="26241"/>
                  <a:pt x="106760" y="31750"/>
                  <a:pt x="90488" y="333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フリーフォーム: 図形 147">
            <a:extLst>
              <a:ext uri="{FF2B5EF4-FFF2-40B4-BE49-F238E27FC236}">
                <a16:creationId xmlns:a16="http://schemas.microsoft.com/office/drawing/2014/main" id="{C9AA601A-A2F4-4EBC-A70A-547951F1BEE7}"/>
              </a:ext>
            </a:extLst>
          </p:cNvPr>
          <p:cNvSpPr/>
          <p:nvPr/>
        </p:nvSpPr>
        <p:spPr>
          <a:xfrm>
            <a:off x="12350136" y="2051062"/>
            <a:ext cx="309737" cy="128633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9" name="フリーフォーム: 図形 148">
            <a:extLst>
              <a:ext uri="{FF2B5EF4-FFF2-40B4-BE49-F238E27FC236}">
                <a16:creationId xmlns:a16="http://schemas.microsoft.com/office/drawing/2014/main" id="{5E9BF3C4-6413-489C-A743-789BD9468648}"/>
              </a:ext>
            </a:extLst>
          </p:cNvPr>
          <p:cNvSpPr/>
          <p:nvPr/>
        </p:nvSpPr>
        <p:spPr>
          <a:xfrm>
            <a:off x="12714185" y="2219030"/>
            <a:ext cx="26126" cy="89573"/>
          </a:xfrm>
          <a:custGeom>
            <a:avLst/>
            <a:gdLst>
              <a:gd name="connsiteX0" fmla="*/ 14929 w 26126"/>
              <a:gd name="connsiteY0" fmla="*/ 0 h 89573"/>
              <a:gd name="connsiteX1" fmla="*/ 0 w 26126"/>
              <a:gd name="connsiteY1" fmla="*/ 63448 h 89573"/>
              <a:gd name="connsiteX2" fmla="*/ 26126 w 26126"/>
              <a:gd name="connsiteY2" fmla="*/ 89573 h 8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6" h="89573">
                <a:moveTo>
                  <a:pt x="14929" y="0"/>
                </a:moveTo>
                <a:lnTo>
                  <a:pt x="0" y="63448"/>
                </a:lnTo>
                <a:lnTo>
                  <a:pt x="26126" y="895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フリーフォーム: 図形 149">
            <a:extLst>
              <a:ext uri="{FF2B5EF4-FFF2-40B4-BE49-F238E27FC236}">
                <a16:creationId xmlns:a16="http://schemas.microsoft.com/office/drawing/2014/main" id="{08924F0C-19C6-443E-8C0D-84508A8D4DEC}"/>
              </a:ext>
            </a:extLst>
          </p:cNvPr>
          <p:cNvSpPr/>
          <p:nvPr/>
        </p:nvSpPr>
        <p:spPr>
          <a:xfrm>
            <a:off x="12815340" y="1978970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フリーフォーム: 図形 150">
            <a:extLst>
              <a:ext uri="{FF2B5EF4-FFF2-40B4-BE49-F238E27FC236}">
                <a16:creationId xmlns:a16="http://schemas.microsoft.com/office/drawing/2014/main" id="{AED6FDE7-6BFE-4A05-9912-ABA43ACB1A30}"/>
              </a:ext>
            </a:extLst>
          </p:cNvPr>
          <p:cNvSpPr/>
          <p:nvPr/>
        </p:nvSpPr>
        <p:spPr>
          <a:xfrm flipH="1">
            <a:off x="12404879" y="1998769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id="{32AE54E7-2DF0-43C8-B9C3-6DBEF22AEDF1}"/>
              </a:ext>
            </a:extLst>
          </p:cNvPr>
          <p:cNvSpPr/>
          <p:nvPr/>
        </p:nvSpPr>
        <p:spPr>
          <a:xfrm>
            <a:off x="12530673" y="2117920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B605E50C-1CAE-4C08-8D3D-AEECB6CD5895}"/>
              </a:ext>
            </a:extLst>
          </p:cNvPr>
          <p:cNvSpPr/>
          <p:nvPr/>
        </p:nvSpPr>
        <p:spPr>
          <a:xfrm>
            <a:off x="12547340" y="2104748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A38BE20-7AE4-4542-8E58-B6E7C9AC5E56}"/>
              </a:ext>
            </a:extLst>
          </p:cNvPr>
          <p:cNvSpPr/>
          <p:nvPr/>
        </p:nvSpPr>
        <p:spPr>
          <a:xfrm>
            <a:off x="12881077" y="2061993"/>
            <a:ext cx="88641" cy="124904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409E720B-7AC9-4059-A204-4DCAF9A7FB98}"/>
              </a:ext>
            </a:extLst>
          </p:cNvPr>
          <p:cNvSpPr/>
          <p:nvPr/>
        </p:nvSpPr>
        <p:spPr>
          <a:xfrm>
            <a:off x="12901975" y="2090872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EC1EF727-AA73-4B87-A503-98F93DFDCB3D}"/>
              </a:ext>
            </a:extLst>
          </p:cNvPr>
          <p:cNvSpPr/>
          <p:nvPr/>
        </p:nvSpPr>
        <p:spPr>
          <a:xfrm>
            <a:off x="12918642" y="2075319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: 図形 156">
            <a:extLst>
              <a:ext uri="{FF2B5EF4-FFF2-40B4-BE49-F238E27FC236}">
                <a16:creationId xmlns:a16="http://schemas.microsoft.com/office/drawing/2014/main" id="{25A0B473-3BDD-460E-9740-5FB08E24B24C}"/>
              </a:ext>
            </a:extLst>
          </p:cNvPr>
          <p:cNvSpPr/>
          <p:nvPr/>
        </p:nvSpPr>
        <p:spPr>
          <a:xfrm>
            <a:off x="12685892" y="2355908"/>
            <a:ext cx="119063" cy="21689"/>
          </a:xfrm>
          <a:custGeom>
            <a:avLst/>
            <a:gdLst>
              <a:gd name="connsiteX0" fmla="*/ 0 w 119063"/>
              <a:gd name="connsiteY0" fmla="*/ 7144 h 21689"/>
              <a:gd name="connsiteX1" fmla="*/ 0 w 119063"/>
              <a:gd name="connsiteY1" fmla="*/ 7144 h 21689"/>
              <a:gd name="connsiteX2" fmla="*/ 45244 w 119063"/>
              <a:gd name="connsiteY2" fmla="*/ 21431 h 21689"/>
              <a:gd name="connsiteX3" fmla="*/ 97632 w 119063"/>
              <a:gd name="connsiteY3" fmla="*/ 14287 h 21689"/>
              <a:gd name="connsiteX4" fmla="*/ 104775 w 119063"/>
              <a:gd name="connsiteY4" fmla="*/ 9525 h 21689"/>
              <a:gd name="connsiteX5" fmla="*/ 114300 w 119063"/>
              <a:gd name="connsiteY5" fmla="*/ 2381 h 21689"/>
              <a:gd name="connsiteX6" fmla="*/ 119063 w 119063"/>
              <a:gd name="connsiteY6" fmla="*/ 0 h 21689"/>
              <a:gd name="connsiteX7" fmla="*/ 119063 w 119063"/>
              <a:gd name="connsiteY7" fmla="*/ 0 h 2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21689">
                <a:moveTo>
                  <a:pt x="0" y="7144"/>
                </a:moveTo>
                <a:lnTo>
                  <a:pt x="0" y="7144"/>
                </a:lnTo>
                <a:cubicBezTo>
                  <a:pt x="15081" y="11906"/>
                  <a:pt x="29574" y="23568"/>
                  <a:pt x="45244" y="21431"/>
                </a:cubicBezTo>
                <a:lnTo>
                  <a:pt x="97632" y="14287"/>
                </a:lnTo>
                <a:cubicBezTo>
                  <a:pt x="100013" y="12700"/>
                  <a:pt x="102446" y="11188"/>
                  <a:pt x="104775" y="9525"/>
                </a:cubicBezTo>
                <a:cubicBezTo>
                  <a:pt x="108005" y="7218"/>
                  <a:pt x="110998" y="4582"/>
                  <a:pt x="114300" y="2381"/>
                </a:cubicBezTo>
                <a:cubicBezTo>
                  <a:pt x="115777" y="1396"/>
                  <a:pt x="117475" y="794"/>
                  <a:pt x="119063" y="0"/>
                </a:cubicBezTo>
                <a:lnTo>
                  <a:pt x="119063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: 図形 158">
            <a:extLst>
              <a:ext uri="{FF2B5EF4-FFF2-40B4-BE49-F238E27FC236}">
                <a16:creationId xmlns:a16="http://schemas.microsoft.com/office/drawing/2014/main" id="{A796012F-0B70-43DE-8782-CDC630127FB4}"/>
              </a:ext>
            </a:extLst>
          </p:cNvPr>
          <p:cNvSpPr/>
          <p:nvPr/>
        </p:nvSpPr>
        <p:spPr>
          <a:xfrm>
            <a:off x="8995855" y="4717700"/>
            <a:ext cx="320040" cy="162878"/>
          </a:xfrm>
          <a:custGeom>
            <a:avLst/>
            <a:gdLst>
              <a:gd name="connsiteX0" fmla="*/ 0 w 320040"/>
              <a:gd name="connsiteY0" fmla="*/ 22860 h 162878"/>
              <a:gd name="connsiteX1" fmla="*/ 102870 w 320040"/>
              <a:gd name="connsiteY1" fmla="*/ 102870 h 162878"/>
              <a:gd name="connsiteX2" fmla="*/ 160020 w 320040"/>
              <a:gd name="connsiteY2" fmla="*/ 131445 h 162878"/>
              <a:gd name="connsiteX3" fmla="*/ 265747 w 320040"/>
              <a:gd name="connsiteY3" fmla="*/ 162878 h 162878"/>
              <a:gd name="connsiteX4" fmla="*/ 311467 w 320040"/>
              <a:gd name="connsiteY4" fmla="*/ 162878 h 162878"/>
              <a:gd name="connsiteX5" fmla="*/ 320040 w 320040"/>
              <a:gd name="connsiteY5" fmla="*/ 134303 h 162878"/>
              <a:gd name="connsiteX6" fmla="*/ 285750 w 320040"/>
              <a:gd name="connsiteY6" fmla="*/ 100013 h 162878"/>
              <a:gd name="connsiteX7" fmla="*/ 205740 w 320040"/>
              <a:gd name="connsiteY7" fmla="*/ 100013 h 162878"/>
              <a:gd name="connsiteX8" fmla="*/ 202882 w 320040"/>
              <a:gd name="connsiteY8" fmla="*/ 62865 h 162878"/>
              <a:gd name="connsiteX9" fmla="*/ 171450 w 320040"/>
              <a:gd name="connsiteY9" fmla="*/ 31433 h 162878"/>
              <a:gd name="connsiteX10" fmla="*/ 140017 w 320040"/>
              <a:gd name="connsiteY10" fmla="*/ 0 h 162878"/>
              <a:gd name="connsiteX11" fmla="*/ 71437 w 320040"/>
              <a:gd name="connsiteY11" fmla="*/ 0 h 162878"/>
              <a:gd name="connsiteX12" fmla="*/ 0 w 320040"/>
              <a:gd name="connsiteY12" fmla="*/ 22860 h 16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" h="162878">
                <a:moveTo>
                  <a:pt x="0" y="22860"/>
                </a:moveTo>
                <a:lnTo>
                  <a:pt x="102870" y="102870"/>
                </a:lnTo>
                <a:lnTo>
                  <a:pt x="160020" y="131445"/>
                </a:lnTo>
                <a:lnTo>
                  <a:pt x="265747" y="162878"/>
                </a:lnTo>
                <a:lnTo>
                  <a:pt x="311467" y="162878"/>
                </a:lnTo>
                <a:lnTo>
                  <a:pt x="320040" y="134303"/>
                </a:lnTo>
                <a:lnTo>
                  <a:pt x="285750" y="100013"/>
                </a:lnTo>
                <a:lnTo>
                  <a:pt x="205740" y="100013"/>
                </a:lnTo>
                <a:lnTo>
                  <a:pt x="202882" y="62865"/>
                </a:lnTo>
                <a:lnTo>
                  <a:pt x="171450" y="31433"/>
                </a:lnTo>
                <a:lnTo>
                  <a:pt x="140017" y="0"/>
                </a:lnTo>
                <a:lnTo>
                  <a:pt x="71437" y="0"/>
                </a:lnTo>
                <a:lnTo>
                  <a:pt x="0" y="2286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: 図形 160">
            <a:extLst>
              <a:ext uri="{FF2B5EF4-FFF2-40B4-BE49-F238E27FC236}">
                <a16:creationId xmlns:a16="http://schemas.microsoft.com/office/drawing/2014/main" id="{58F9F849-56A9-4641-89EC-ACE9C859ACBF}"/>
              </a:ext>
            </a:extLst>
          </p:cNvPr>
          <p:cNvSpPr/>
          <p:nvPr/>
        </p:nvSpPr>
        <p:spPr>
          <a:xfrm>
            <a:off x="9006090" y="4969885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5F8CE7F-C810-4E02-B198-BD6B6635AAB7}"/>
              </a:ext>
            </a:extLst>
          </p:cNvPr>
          <p:cNvSpPr/>
          <p:nvPr/>
        </p:nvSpPr>
        <p:spPr>
          <a:xfrm>
            <a:off x="5638964" y="5649331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フリーフォーム: 図形 176">
            <a:extLst>
              <a:ext uri="{FF2B5EF4-FFF2-40B4-BE49-F238E27FC236}">
                <a16:creationId xmlns:a16="http://schemas.microsoft.com/office/drawing/2014/main" id="{1AB7A73C-7D60-409A-A969-DF130D920A74}"/>
              </a:ext>
            </a:extLst>
          </p:cNvPr>
          <p:cNvSpPr/>
          <p:nvPr/>
        </p:nvSpPr>
        <p:spPr>
          <a:xfrm>
            <a:off x="5645108" y="4362570"/>
            <a:ext cx="580677" cy="1315014"/>
          </a:xfrm>
          <a:custGeom>
            <a:avLst/>
            <a:gdLst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0677" h="1315014">
                <a:moveTo>
                  <a:pt x="200240" y="0"/>
                </a:moveTo>
                <a:lnTo>
                  <a:pt x="200948" y="4714"/>
                </a:lnTo>
                <a:lnTo>
                  <a:pt x="296954" y="32009"/>
                </a:lnTo>
                <a:lnTo>
                  <a:pt x="448348" y="55893"/>
                </a:lnTo>
                <a:lnTo>
                  <a:pt x="558640" y="55893"/>
                </a:lnTo>
                <a:lnTo>
                  <a:pt x="558421" y="131101"/>
                </a:lnTo>
                <a:lnTo>
                  <a:pt x="568102" y="173813"/>
                </a:lnTo>
                <a:lnTo>
                  <a:pt x="559199" y="209801"/>
                </a:lnTo>
                <a:lnTo>
                  <a:pt x="534423" y="257867"/>
                </a:lnTo>
                <a:lnTo>
                  <a:pt x="526721" y="281211"/>
                </a:lnTo>
                <a:lnTo>
                  <a:pt x="523875" y="300044"/>
                </a:lnTo>
                <a:lnTo>
                  <a:pt x="510831" y="386369"/>
                </a:lnTo>
                <a:lnTo>
                  <a:pt x="445227" y="543753"/>
                </a:lnTo>
                <a:lnTo>
                  <a:pt x="378938" y="705681"/>
                </a:lnTo>
                <a:lnTo>
                  <a:pt x="335203" y="810604"/>
                </a:lnTo>
                <a:lnTo>
                  <a:pt x="317878" y="863752"/>
                </a:lnTo>
                <a:lnTo>
                  <a:pt x="276888" y="950501"/>
                </a:lnTo>
                <a:lnTo>
                  <a:pt x="242500" y="1024307"/>
                </a:lnTo>
                <a:lnTo>
                  <a:pt x="234660" y="1046807"/>
                </a:lnTo>
                <a:lnTo>
                  <a:pt x="253629" y="1084745"/>
                </a:lnTo>
                <a:lnTo>
                  <a:pt x="263641" y="1131467"/>
                </a:lnTo>
                <a:lnTo>
                  <a:pt x="283664" y="1161502"/>
                </a:lnTo>
                <a:lnTo>
                  <a:pt x="330385" y="1184862"/>
                </a:lnTo>
                <a:lnTo>
                  <a:pt x="387118" y="1204886"/>
                </a:lnTo>
                <a:lnTo>
                  <a:pt x="460537" y="1231583"/>
                </a:lnTo>
                <a:lnTo>
                  <a:pt x="493909" y="1234921"/>
                </a:lnTo>
                <a:lnTo>
                  <a:pt x="520607" y="1231583"/>
                </a:lnTo>
                <a:lnTo>
                  <a:pt x="550642" y="1231583"/>
                </a:lnTo>
                <a:lnTo>
                  <a:pt x="580677" y="1251607"/>
                </a:lnTo>
                <a:lnTo>
                  <a:pt x="580677" y="1271630"/>
                </a:lnTo>
                <a:lnTo>
                  <a:pt x="563991" y="1301665"/>
                </a:lnTo>
                <a:lnTo>
                  <a:pt x="497247" y="1315014"/>
                </a:lnTo>
                <a:lnTo>
                  <a:pt x="380444" y="1315014"/>
                </a:lnTo>
                <a:lnTo>
                  <a:pt x="200233" y="1298328"/>
                </a:lnTo>
                <a:lnTo>
                  <a:pt x="126814" y="1288316"/>
                </a:lnTo>
                <a:lnTo>
                  <a:pt x="63407" y="1301665"/>
                </a:lnTo>
                <a:lnTo>
                  <a:pt x="36709" y="1288316"/>
                </a:lnTo>
                <a:lnTo>
                  <a:pt x="16686" y="1278305"/>
                </a:lnTo>
                <a:lnTo>
                  <a:pt x="0" y="1251607"/>
                </a:lnTo>
                <a:lnTo>
                  <a:pt x="3337" y="1188199"/>
                </a:lnTo>
                <a:lnTo>
                  <a:pt x="10012" y="1154827"/>
                </a:lnTo>
                <a:lnTo>
                  <a:pt x="16686" y="1131467"/>
                </a:lnTo>
                <a:lnTo>
                  <a:pt x="36709" y="1084745"/>
                </a:lnTo>
                <a:lnTo>
                  <a:pt x="41146" y="1071434"/>
                </a:lnTo>
                <a:lnTo>
                  <a:pt x="36150" y="1067483"/>
                </a:lnTo>
                <a:lnTo>
                  <a:pt x="15167" y="929546"/>
                </a:lnTo>
                <a:lnTo>
                  <a:pt x="11834" y="859336"/>
                </a:lnTo>
                <a:lnTo>
                  <a:pt x="15365" y="743690"/>
                </a:lnTo>
                <a:lnTo>
                  <a:pt x="25238" y="647593"/>
                </a:lnTo>
                <a:lnTo>
                  <a:pt x="33476" y="593072"/>
                </a:lnTo>
                <a:lnTo>
                  <a:pt x="56553" y="471087"/>
                </a:lnTo>
                <a:lnTo>
                  <a:pt x="76625" y="399765"/>
                </a:lnTo>
                <a:lnTo>
                  <a:pt x="110325" y="330503"/>
                </a:lnTo>
                <a:lnTo>
                  <a:pt x="138372" y="237150"/>
                </a:lnTo>
                <a:lnTo>
                  <a:pt x="165472" y="205529"/>
                </a:lnTo>
                <a:lnTo>
                  <a:pt x="160317" y="187841"/>
                </a:lnTo>
                <a:lnTo>
                  <a:pt x="164445" y="151313"/>
                </a:lnTo>
                <a:lnTo>
                  <a:pt x="170638" y="96522"/>
                </a:lnTo>
                <a:lnTo>
                  <a:pt x="182121" y="3770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A015621-FD28-46B8-AAE3-8EA31AD73315}"/>
              </a:ext>
            </a:extLst>
          </p:cNvPr>
          <p:cNvSpPr/>
          <p:nvPr/>
        </p:nvSpPr>
        <p:spPr>
          <a:xfrm>
            <a:off x="5861751" y="5644569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リーフォーム: 図形 161">
            <a:extLst>
              <a:ext uri="{FF2B5EF4-FFF2-40B4-BE49-F238E27FC236}">
                <a16:creationId xmlns:a16="http://schemas.microsoft.com/office/drawing/2014/main" id="{66EB0EEC-FB3F-4D58-AB11-FD23C89CC5F8}"/>
              </a:ext>
            </a:extLst>
          </p:cNvPr>
          <p:cNvSpPr/>
          <p:nvPr/>
        </p:nvSpPr>
        <p:spPr>
          <a:xfrm>
            <a:off x="8995855" y="4981776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6" name="フリーフォーム: 図形 165">
            <a:extLst>
              <a:ext uri="{FF2B5EF4-FFF2-40B4-BE49-F238E27FC236}">
                <a16:creationId xmlns:a16="http://schemas.microsoft.com/office/drawing/2014/main" id="{8F712886-A33D-48CE-B8A8-2EA64053476B}"/>
              </a:ext>
            </a:extLst>
          </p:cNvPr>
          <p:cNvSpPr/>
          <p:nvPr/>
        </p:nvSpPr>
        <p:spPr>
          <a:xfrm>
            <a:off x="9453796" y="5575856"/>
            <a:ext cx="367378" cy="149014"/>
          </a:xfrm>
          <a:custGeom>
            <a:avLst/>
            <a:gdLst>
              <a:gd name="connsiteX0" fmla="*/ 0 w 367378"/>
              <a:gd name="connsiteY0" fmla="*/ 0 h 149014"/>
              <a:gd name="connsiteX1" fmla="*/ 4003 w 367378"/>
              <a:gd name="connsiteY1" fmla="*/ 1176 h 149014"/>
              <a:gd name="connsiteX2" fmla="*/ 187284 w 367378"/>
              <a:gd name="connsiteY2" fmla="*/ 9212 h 149014"/>
              <a:gd name="connsiteX3" fmla="*/ 194428 w 367378"/>
              <a:gd name="connsiteY3" fmla="*/ 28262 h 149014"/>
              <a:gd name="connsiteX4" fmla="*/ 206333 w 367378"/>
              <a:gd name="connsiteY4" fmla="*/ 47312 h 149014"/>
              <a:gd name="connsiteX5" fmla="*/ 230147 w 367378"/>
              <a:gd name="connsiteY5" fmla="*/ 73505 h 149014"/>
              <a:gd name="connsiteX6" fmla="*/ 282534 w 367378"/>
              <a:gd name="connsiteY6" fmla="*/ 97318 h 149014"/>
              <a:gd name="connsiteX7" fmla="*/ 349209 w 367378"/>
              <a:gd name="connsiteY7" fmla="*/ 118749 h 149014"/>
              <a:gd name="connsiteX8" fmla="*/ 367378 w 367378"/>
              <a:gd name="connsiteY8" fmla="*/ 125443 h 149014"/>
              <a:gd name="connsiteX9" fmla="*/ 299022 w 367378"/>
              <a:gd name="connsiteY9" fmla="*/ 149014 h 149014"/>
              <a:gd name="connsiteX10" fmla="*/ 232347 w 367378"/>
              <a:gd name="connsiteY10" fmla="*/ 146633 h 149014"/>
              <a:gd name="connsiteX11" fmla="*/ 168053 w 367378"/>
              <a:gd name="connsiteY11" fmla="*/ 137108 h 149014"/>
              <a:gd name="connsiteX12" fmla="*/ 122809 w 367378"/>
              <a:gd name="connsiteY12" fmla="*/ 106151 h 149014"/>
              <a:gd name="connsiteX13" fmla="*/ 77565 w 367378"/>
              <a:gd name="connsiteY13" fmla="*/ 72814 h 149014"/>
              <a:gd name="connsiteX14" fmla="*/ 22797 w 367378"/>
              <a:gd name="connsiteY14" fmla="*/ 37095 h 149014"/>
              <a:gd name="connsiteX15" fmla="*/ 6128 w 367378"/>
              <a:gd name="connsiteY15" fmla="*/ 20426 h 149014"/>
              <a:gd name="connsiteX16" fmla="*/ 0 w 367378"/>
              <a:gd name="connsiteY16" fmla="*/ 0 h 14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7378" h="149014">
                <a:moveTo>
                  <a:pt x="0" y="0"/>
                </a:moveTo>
                <a:lnTo>
                  <a:pt x="4003" y="1176"/>
                </a:lnTo>
                <a:cubicBezTo>
                  <a:pt x="47684" y="9213"/>
                  <a:pt x="134897" y="3855"/>
                  <a:pt x="187284" y="9212"/>
                </a:cubicBezTo>
                <a:lnTo>
                  <a:pt x="194428" y="28262"/>
                </a:lnTo>
                <a:lnTo>
                  <a:pt x="206333" y="47312"/>
                </a:lnTo>
                <a:lnTo>
                  <a:pt x="230147" y="73505"/>
                </a:lnTo>
                <a:lnTo>
                  <a:pt x="282534" y="97318"/>
                </a:lnTo>
                <a:lnTo>
                  <a:pt x="349209" y="118749"/>
                </a:lnTo>
                <a:lnTo>
                  <a:pt x="367378" y="125443"/>
                </a:lnTo>
                <a:lnTo>
                  <a:pt x="299022" y="149014"/>
                </a:lnTo>
                <a:lnTo>
                  <a:pt x="232347" y="146633"/>
                </a:lnTo>
                <a:lnTo>
                  <a:pt x="168053" y="137108"/>
                </a:lnTo>
                <a:lnTo>
                  <a:pt x="122809" y="106151"/>
                </a:lnTo>
                <a:lnTo>
                  <a:pt x="77565" y="72814"/>
                </a:lnTo>
                <a:lnTo>
                  <a:pt x="22797" y="37095"/>
                </a:lnTo>
                <a:lnTo>
                  <a:pt x="6128" y="20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5" name="フリーフォーム: 図形 164">
            <a:extLst>
              <a:ext uri="{FF2B5EF4-FFF2-40B4-BE49-F238E27FC236}">
                <a16:creationId xmlns:a16="http://schemas.microsoft.com/office/drawing/2014/main" id="{0DC2D05F-94A8-4036-9427-56697D3F3952}"/>
              </a:ext>
            </a:extLst>
          </p:cNvPr>
          <p:cNvSpPr/>
          <p:nvPr/>
        </p:nvSpPr>
        <p:spPr>
          <a:xfrm>
            <a:off x="9510034" y="5331523"/>
            <a:ext cx="431006" cy="316948"/>
          </a:xfrm>
          <a:custGeom>
            <a:avLst/>
            <a:gdLst>
              <a:gd name="connsiteX0" fmla="*/ 0 w 431006"/>
              <a:gd name="connsiteY0" fmla="*/ 0 h 316948"/>
              <a:gd name="connsiteX1" fmla="*/ 395287 w 431006"/>
              <a:gd name="connsiteY1" fmla="*/ 85725 h 316948"/>
              <a:gd name="connsiteX2" fmla="*/ 431006 w 431006"/>
              <a:gd name="connsiteY2" fmla="*/ 316706 h 316948"/>
              <a:gd name="connsiteX3" fmla="*/ 430306 w 431006"/>
              <a:gd name="connsiteY3" fmla="*/ 316948 h 316948"/>
              <a:gd name="connsiteX4" fmla="*/ 412137 w 431006"/>
              <a:gd name="connsiteY4" fmla="*/ 310254 h 316948"/>
              <a:gd name="connsiteX5" fmla="*/ 345462 w 431006"/>
              <a:gd name="connsiteY5" fmla="*/ 288823 h 316948"/>
              <a:gd name="connsiteX6" fmla="*/ 293075 w 431006"/>
              <a:gd name="connsiteY6" fmla="*/ 265010 h 316948"/>
              <a:gd name="connsiteX7" fmla="*/ 269261 w 431006"/>
              <a:gd name="connsiteY7" fmla="*/ 238817 h 316948"/>
              <a:gd name="connsiteX8" fmla="*/ 257356 w 431006"/>
              <a:gd name="connsiteY8" fmla="*/ 219767 h 316948"/>
              <a:gd name="connsiteX9" fmla="*/ 250212 w 431006"/>
              <a:gd name="connsiteY9" fmla="*/ 200717 h 316948"/>
              <a:gd name="connsiteX10" fmla="*/ 66931 w 431006"/>
              <a:gd name="connsiteY10" fmla="*/ 192681 h 316948"/>
              <a:gd name="connsiteX11" fmla="*/ 62928 w 431006"/>
              <a:gd name="connsiteY11" fmla="*/ 191505 h 316948"/>
              <a:gd name="connsiteX12" fmla="*/ 61912 w 431006"/>
              <a:gd name="connsiteY12" fmla="*/ 188119 h 316948"/>
              <a:gd name="connsiteX13" fmla="*/ 42862 w 431006"/>
              <a:gd name="connsiteY13" fmla="*/ 176213 h 316948"/>
              <a:gd name="connsiteX14" fmla="*/ 0 w 431006"/>
              <a:gd name="connsiteY14" fmla="*/ 0 h 31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006" h="316948">
                <a:moveTo>
                  <a:pt x="0" y="0"/>
                </a:moveTo>
                <a:lnTo>
                  <a:pt x="395287" y="85725"/>
                </a:lnTo>
                <a:lnTo>
                  <a:pt x="431006" y="316706"/>
                </a:lnTo>
                <a:lnTo>
                  <a:pt x="430306" y="316948"/>
                </a:lnTo>
                <a:lnTo>
                  <a:pt x="412137" y="310254"/>
                </a:lnTo>
                <a:lnTo>
                  <a:pt x="345462" y="288823"/>
                </a:lnTo>
                <a:lnTo>
                  <a:pt x="293075" y="265010"/>
                </a:lnTo>
                <a:lnTo>
                  <a:pt x="269261" y="238817"/>
                </a:lnTo>
                <a:lnTo>
                  <a:pt x="257356" y="219767"/>
                </a:lnTo>
                <a:lnTo>
                  <a:pt x="250212" y="200717"/>
                </a:lnTo>
                <a:cubicBezTo>
                  <a:pt x="197825" y="195360"/>
                  <a:pt x="110612" y="200718"/>
                  <a:pt x="66931" y="192681"/>
                </a:cubicBezTo>
                <a:lnTo>
                  <a:pt x="62928" y="191505"/>
                </a:lnTo>
                <a:lnTo>
                  <a:pt x="61912" y="188119"/>
                </a:lnTo>
                <a:lnTo>
                  <a:pt x="42862" y="1762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9" name="フリーフォーム: 図形 168">
            <a:extLst>
              <a:ext uri="{FF2B5EF4-FFF2-40B4-BE49-F238E27FC236}">
                <a16:creationId xmlns:a16="http://schemas.microsoft.com/office/drawing/2014/main" id="{1EF6CBD1-FB7B-4FBD-9A04-2DAC24947C51}"/>
              </a:ext>
            </a:extLst>
          </p:cNvPr>
          <p:cNvSpPr/>
          <p:nvPr/>
        </p:nvSpPr>
        <p:spPr>
          <a:xfrm>
            <a:off x="5631837" y="5411472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6AA23ADE-F0AB-41D4-9BA7-0F6A3630551C}"/>
              </a:ext>
            </a:extLst>
          </p:cNvPr>
          <p:cNvSpPr/>
          <p:nvPr/>
        </p:nvSpPr>
        <p:spPr>
          <a:xfrm>
            <a:off x="6307867" y="5651120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B444499B-FBE3-4473-9AB4-567F9534DBD4}"/>
              </a:ext>
            </a:extLst>
          </p:cNvPr>
          <p:cNvSpPr/>
          <p:nvPr/>
        </p:nvSpPr>
        <p:spPr>
          <a:xfrm>
            <a:off x="6530654" y="5646358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フリーフォーム: 図形 172">
            <a:extLst>
              <a:ext uri="{FF2B5EF4-FFF2-40B4-BE49-F238E27FC236}">
                <a16:creationId xmlns:a16="http://schemas.microsoft.com/office/drawing/2014/main" id="{0C50E8E2-9240-4CE2-9990-B39542792C2C}"/>
              </a:ext>
            </a:extLst>
          </p:cNvPr>
          <p:cNvSpPr/>
          <p:nvPr/>
        </p:nvSpPr>
        <p:spPr>
          <a:xfrm>
            <a:off x="6300740" y="5413261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5" name="フリーフォーム: 図形 174">
            <a:extLst>
              <a:ext uri="{FF2B5EF4-FFF2-40B4-BE49-F238E27FC236}">
                <a16:creationId xmlns:a16="http://schemas.microsoft.com/office/drawing/2014/main" id="{95319E53-08ED-4B9B-A51D-F4E88F11D2C3}"/>
              </a:ext>
            </a:extLst>
          </p:cNvPr>
          <p:cNvSpPr/>
          <p:nvPr/>
        </p:nvSpPr>
        <p:spPr>
          <a:xfrm>
            <a:off x="4721518" y="4115193"/>
            <a:ext cx="358437" cy="124739"/>
          </a:xfrm>
          <a:custGeom>
            <a:avLst/>
            <a:gdLst>
              <a:gd name="connsiteX0" fmla="*/ 143829 w 358437"/>
              <a:gd name="connsiteY0" fmla="*/ 0 h 124739"/>
              <a:gd name="connsiteX1" fmla="*/ 243583 w 358437"/>
              <a:gd name="connsiteY1" fmla="*/ 15899 h 124739"/>
              <a:gd name="connsiteX2" fmla="*/ 302558 w 358437"/>
              <a:gd name="connsiteY2" fmla="*/ 50310 h 124739"/>
              <a:gd name="connsiteX3" fmla="*/ 358437 w 358437"/>
              <a:gd name="connsiteY3" fmla="*/ 112116 h 124739"/>
              <a:gd name="connsiteX4" fmla="*/ 358400 w 358437"/>
              <a:gd name="connsiteY4" fmla="*/ 124739 h 124739"/>
              <a:gd name="connsiteX5" fmla="*/ 248108 w 358437"/>
              <a:gd name="connsiteY5" fmla="*/ 124739 h 124739"/>
              <a:gd name="connsiteX6" fmla="*/ 96714 w 358437"/>
              <a:gd name="connsiteY6" fmla="*/ 100855 h 124739"/>
              <a:gd name="connsiteX7" fmla="*/ 708 w 358437"/>
              <a:gd name="connsiteY7" fmla="*/ 73560 h 124739"/>
              <a:gd name="connsiteX8" fmla="*/ 0 w 358437"/>
              <a:gd name="connsiteY8" fmla="*/ 68846 h 124739"/>
              <a:gd name="connsiteX9" fmla="*/ 13495 w 358437"/>
              <a:gd name="connsiteY9" fmla="*/ 40761 h 124739"/>
              <a:gd name="connsiteX10" fmla="*/ 70660 w 358437"/>
              <a:gd name="connsiteY10" fmla="*/ 5604 h 124739"/>
              <a:gd name="connsiteX11" fmla="*/ 143829 w 358437"/>
              <a:gd name="connsiteY11" fmla="*/ 0 h 12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437" h="124739">
                <a:moveTo>
                  <a:pt x="143829" y="0"/>
                </a:moveTo>
                <a:lnTo>
                  <a:pt x="243583" y="15899"/>
                </a:lnTo>
                <a:lnTo>
                  <a:pt x="302558" y="50310"/>
                </a:lnTo>
                <a:lnTo>
                  <a:pt x="358437" y="112116"/>
                </a:lnTo>
                <a:lnTo>
                  <a:pt x="358400" y="124739"/>
                </a:lnTo>
                <a:lnTo>
                  <a:pt x="248108" y="124739"/>
                </a:lnTo>
                <a:lnTo>
                  <a:pt x="96714" y="100855"/>
                </a:lnTo>
                <a:lnTo>
                  <a:pt x="708" y="73560"/>
                </a:lnTo>
                <a:lnTo>
                  <a:pt x="0" y="68846"/>
                </a:lnTo>
                <a:lnTo>
                  <a:pt x="13495" y="40761"/>
                </a:lnTo>
                <a:lnTo>
                  <a:pt x="70660" y="5604"/>
                </a:lnTo>
                <a:lnTo>
                  <a:pt x="14382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4" name="フリーフォーム: 図形 173">
            <a:extLst>
              <a:ext uri="{FF2B5EF4-FFF2-40B4-BE49-F238E27FC236}">
                <a16:creationId xmlns:a16="http://schemas.microsoft.com/office/drawing/2014/main" id="{48801144-CA65-4750-BCA9-78A1330F6121}"/>
              </a:ext>
            </a:extLst>
          </p:cNvPr>
          <p:cNvSpPr/>
          <p:nvPr/>
        </p:nvSpPr>
        <p:spPr>
          <a:xfrm>
            <a:off x="4210179" y="4101171"/>
            <a:ext cx="409871" cy="245660"/>
          </a:xfrm>
          <a:custGeom>
            <a:avLst/>
            <a:gdLst>
              <a:gd name="connsiteX0" fmla="*/ 158779 w 409871"/>
              <a:gd name="connsiteY0" fmla="*/ 0 h 245660"/>
              <a:gd name="connsiteX1" fmla="*/ 332329 w 409871"/>
              <a:gd name="connsiteY1" fmla="*/ 78475 h 245660"/>
              <a:gd name="connsiteX2" fmla="*/ 409871 w 409871"/>
              <a:gd name="connsiteY2" fmla="*/ 245660 h 245660"/>
              <a:gd name="connsiteX3" fmla="*/ 376155 w 409871"/>
              <a:gd name="connsiteY3" fmla="*/ 245660 h 245660"/>
              <a:gd name="connsiteX4" fmla="*/ 376192 w 409871"/>
              <a:gd name="connsiteY4" fmla="*/ 233037 h 245660"/>
              <a:gd name="connsiteX5" fmla="*/ 320313 w 409871"/>
              <a:gd name="connsiteY5" fmla="*/ 171231 h 245660"/>
              <a:gd name="connsiteX6" fmla="*/ 261338 w 409871"/>
              <a:gd name="connsiteY6" fmla="*/ 136820 h 245660"/>
              <a:gd name="connsiteX7" fmla="*/ 161584 w 409871"/>
              <a:gd name="connsiteY7" fmla="*/ 120921 h 245660"/>
              <a:gd name="connsiteX8" fmla="*/ 88415 w 409871"/>
              <a:gd name="connsiteY8" fmla="*/ 126525 h 245660"/>
              <a:gd name="connsiteX9" fmla="*/ 31250 w 409871"/>
              <a:gd name="connsiteY9" fmla="*/ 161682 h 245660"/>
              <a:gd name="connsiteX10" fmla="*/ 17755 w 409871"/>
              <a:gd name="connsiteY10" fmla="*/ 189767 h 245660"/>
              <a:gd name="connsiteX11" fmla="*/ 0 w 409871"/>
              <a:gd name="connsiteY11" fmla="*/ 71651 h 245660"/>
              <a:gd name="connsiteX12" fmla="*/ 158779 w 409871"/>
              <a:gd name="connsiteY12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871" h="245660">
                <a:moveTo>
                  <a:pt x="158779" y="0"/>
                </a:moveTo>
                <a:lnTo>
                  <a:pt x="332329" y="78475"/>
                </a:lnTo>
                <a:lnTo>
                  <a:pt x="409871" y="245660"/>
                </a:lnTo>
                <a:lnTo>
                  <a:pt x="376155" y="245660"/>
                </a:lnTo>
                <a:lnTo>
                  <a:pt x="376192" y="233037"/>
                </a:lnTo>
                <a:lnTo>
                  <a:pt x="320313" y="171231"/>
                </a:lnTo>
                <a:lnTo>
                  <a:pt x="261338" y="136820"/>
                </a:lnTo>
                <a:lnTo>
                  <a:pt x="161584" y="120921"/>
                </a:lnTo>
                <a:lnTo>
                  <a:pt x="88415" y="126525"/>
                </a:lnTo>
                <a:lnTo>
                  <a:pt x="31250" y="161682"/>
                </a:lnTo>
                <a:lnTo>
                  <a:pt x="17755" y="189767"/>
                </a:lnTo>
                <a:lnTo>
                  <a:pt x="0" y="71651"/>
                </a:lnTo>
                <a:lnTo>
                  <a:pt x="15877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9" name="フリーフォーム: 図形 178">
            <a:extLst>
              <a:ext uri="{FF2B5EF4-FFF2-40B4-BE49-F238E27FC236}">
                <a16:creationId xmlns:a16="http://schemas.microsoft.com/office/drawing/2014/main" id="{FCE1F47E-DA38-4E7A-AD8F-37D813BF05EA}"/>
              </a:ext>
            </a:extLst>
          </p:cNvPr>
          <p:cNvSpPr/>
          <p:nvPr/>
        </p:nvSpPr>
        <p:spPr>
          <a:xfrm>
            <a:off x="9553060" y="2061993"/>
            <a:ext cx="812689" cy="1578699"/>
          </a:xfrm>
          <a:custGeom>
            <a:avLst/>
            <a:gdLst>
              <a:gd name="connsiteX0" fmla="*/ 372223 w 1002674"/>
              <a:gd name="connsiteY0" fmla="*/ 0 h 1986575"/>
              <a:gd name="connsiteX1" fmla="*/ 438898 w 1002674"/>
              <a:gd name="connsiteY1" fmla="*/ 21431 h 1986575"/>
              <a:gd name="connsiteX2" fmla="*/ 472236 w 1002674"/>
              <a:gd name="connsiteY2" fmla="*/ 21431 h 1986575"/>
              <a:gd name="connsiteX3" fmla="*/ 541292 w 1002674"/>
              <a:gd name="connsiteY3" fmla="*/ 16669 h 1986575"/>
              <a:gd name="connsiteX4" fmla="*/ 593680 w 1002674"/>
              <a:gd name="connsiteY4" fmla="*/ 19050 h 1986575"/>
              <a:gd name="connsiteX5" fmla="*/ 660355 w 1002674"/>
              <a:gd name="connsiteY5" fmla="*/ 57150 h 1986575"/>
              <a:gd name="connsiteX6" fmla="*/ 703217 w 1002674"/>
              <a:gd name="connsiteY6" fmla="*/ 90487 h 1986575"/>
              <a:gd name="connsiteX7" fmla="*/ 760367 w 1002674"/>
              <a:gd name="connsiteY7" fmla="*/ 176212 h 1986575"/>
              <a:gd name="connsiteX8" fmla="*/ 791323 w 1002674"/>
              <a:gd name="connsiteY8" fmla="*/ 219075 h 1986575"/>
              <a:gd name="connsiteX9" fmla="*/ 822280 w 1002674"/>
              <a:gd name="connsiteY9" fmla="*/ 250031 h 1986575"/>
              <a:gd name="connsiteX10" fmla="*/ 860380 w 1002674"/>
              <a:gd name="connsiteY10" fmla="*/ 309562 h 1986575"/>
              <a:gd name="connsiteX11" fmla="*/ 888955 w 1002674"/>
              <a:gd name="connsiteY11" fmla="*/ 354806 h 1986575"/>
              <a:gd name="connsiteX12" fmla="*/ 919911 w 1002674"/>
              <a:gd name="connsiteY12" fmla="*/ 438150 h 1986575"/>
              <a:gd name="connsiteX13" fmla="*/ 922292 w 1002674"/>
              <a:gd name="connsiteY13" fmla="*/ 552450 h 1986575"/>
              <a:gd name="connsiteX14" fmla="*/ 896098 w 1002674"/>
              <a:gd name="connsiteY14" fmla="*/ 659606 h 1986575"/>
              <a:gd name="connsiteX15" fmla="*/ 865142 w 1002674"/>
              <a:gd name="connsiteY15" fmla="*/ 704850 h 1986575"/>
              <a:gd name="connsiteX16" fmla="*/ 843711 w 1002674"/>
              <a:gd name="connsiteY16" fmla="*/ 742950 h 1986575"/>
              <a:gd name="connsiteX17" fmla="*/ 815136 w 1002674"/>
              <a:gd name="connsiteY17" fmla="*/ 790575 h 1986575"/>
              <a:gd name="connsiteX18" fmla="*/ 795161 w 1002674"/>
              <a:gd name="connsiteY18" fmla="*/ 796282 h 1986575"/>
              <a:gd name="connsiteX19" fmla="*/ 790284 w 1002674"/>
              <a:gd name="connsiteY19" fmla="*/ 810100 h 1986575"/>
              <a:gd name="connsiteX20" fmla="*/ 780759 w 1002674"/>
              <a:gd name="connsiteY20" fmla="*/ 924400 h 1986575"/>
              <a:gd name="connsiteX21" fmla="*/ 761709 w 1002674"/>
              <a:gd name="connsiteY21" fmla="*/ 1026793 h 1986575"/>
              <a:gd name="connsiteX22" fmla="*/ 756947 w 1002674"/>
              <a:gd name="connsiteY22" fmla="*/ 1122043 h 1986575"/>
              <a:gd name="connsiteX23" fmla="*/ 759328 w 1002674"/>
              <a:gd name="connsiteY23" fmla="*/ 1167287 h 1986575"/>
              <a:gd name="connsiteX24" fmla="*/ 759328 w 1002674"/>
              <a:gd name="connsiteY24" fmla="*/ 1241106 h 1986575"/>
              <a:gd name="connsiteX25" fmla="*/ 754684 w 1002674"/>
              <a:gd name="connsiteY25" fmla="*/ 1319138 h 1986575"/>
              <a:gd name="connsiteX26" fmla="*/ 764177 w 1002674"/>
              <a:gd name="connsiteY26" fmla="*/ 1323635 h 1986575"/>
              <a:gd name="connsiteX27" fmla="*/ 826226 w 1002674"/>
              <a:gd name="connsiteY27" fmla="*/ 1398746 h 1986575"/>
              <a:gd name="connsiteX28" fmla="*/ 904603 w 1002674"/>
              <a:gd name="connsiteY28" fmla="*/ 1542437 h 1986575"/>
              <a:gd name="connsiteX29" fmla="*/ 950323 w 1002674"/>
              <a:gd name="connsiteY29" fmla="*/ 1669800 h 1986575"/>
              <a:gd name="connsiteX30" fmla="*/ 986246 w 1002674"/>
              <a:gd name="connsiteY30" fmla="*/ 1777569 h 1986575"/>
              <a:gd name="connsiteX31" fmla="*/ 996043 w 1002674"/>
              <a:gd name="connsiteY31" fmla="*/ 1787366 h 1986575"/>
              <a:gd name="connsiteX32" fmla="*/ 999308 w 1002674"/>
              <a:gd name="connsiteY32" fmla="*/ 1875540 h 1986575"/>
              <a:gd name="connsiteX33" fmla="*/ 973183 w 1002674"/>
              <a:gd name="connsiteY33" fmla="*/ 1882072 h 1986575"/>
              <a:gd name="connsiteX34" fmla="*/ 966651 w 1002674"/>
              <a:gd name="connsiteY34" fmla="*/ 1901666 h 1986575"/>
              <a:gd name="connsiteX35" fmla="*/ 960120 w 1002674"/>
              <a:gd name="connsiteY35" fmla="*/ 1917995 h 1986575"/>
              <a:gd name="connsiteX36" fmla="*/ 940526 w 1002674"/>
              <a:gd name="connsiteY36" fmla="*/ 1931057 h 1986575"/>
              <a:gd name="connsiteX37" fmla="*/ 933994 w 1002674"/>
              <a:gd name="connsiteY37" fmla="*/ 1937589 h 1986575"/>
              <a:gd name="connsiteX38" fmla="*/ 924197 w 1002674"/>
              <a:gd name="connsiteY38" fmla="*/ 1940855 h 1986575"/>
              <a:gd name="connsiteX39" fmla="*/ 914400 w 1002674"/>
              <a:gd name="connsiteY39" fmla="*/ 1947386 h 1986575"/>
              <a:gd name="connsiteX40" fmla="*/ 881743 w 1002674"/>
              <a:gd name="connsiteY40" fmla="*/ 1957183 h 1986575"/>
              <a:gd name="connsiteX41" fmla="*/ 852351 w 1002674"/>
              <a:gd name="connsiteY41" fmla="*/ 1980043 h 1986575"/>
              <a:gd name="connsiteX42" fmla="*/ 829491 w 1002674"/>
              <a:gd name="connsiteY42" fmla="*/ 1983309 h 1986575"/>
              <a:gd name="connsiteX43" fmla="*/ 542108 w 1002674"/>
              <a:gd name="connsiteY43" fmla="*/ 1986575 h 1986575"/>
              <a:gd name="connsiteX44" fmla="*/ 483326 w 1002674"/>
              <a:gd name="connsiteY44" fmla="*/ 1980043 h 1986575"/>
              <a:gd name="connsiteX45" fmla="*/ 444137 w 1002674"/>
              <a:gd name="connsiteY45" fmla="*/ 1973512 h 1986575"/>
              <a:gd name="connsiteX46" fmla="*/ 398417 w 1002674"/>
              <a:gd name="connsiteY46" fmla="*/ 1970246 h 1986575"/>
              <a:gd name="connsiteX47" fmla="*/ 365760 w 1002674"/>
              <a:gd name="connsiteY47" fmla="*/ 1960449 h 1986575"/>
              <a:gd name="connsiteX48" fmla="*/ 320040 w 1002674"/>
              <a:gd name="connsiteY48" fmla="*/ 1950652 h 1986575"/>
              <a:gd name="connsiteX49" fmla="*/ 290648 w 1002674"/>
              <a:gd name="connsiteY49" fmla="*/ 1940855 h 1986575"/>
              <a:gd name="connsiteX50" fmla="*/ 156754 w 1002674"/>
              <a:gd name="connsiteY50" fmla="*/ 1931057 h 1986575"/>
              <a:gd name="connsiteX51" fmla="*/ 120831 w 1002674"/>
              <a:gd name="connsiteY51" fmla="*/ 1927792 h 1986575"/>
              <a:gd name="connsiteX52" fmla="*/ 94706 w 1002674"/>
              <a:gd name="connsiteY52" fmla="*/ 1917995 h 1986575"/>
              <a:gd name="connsiteX53" fmla="*/ 58783 w 1002674"/>
              <a:gd name="connsiteY53" fmla="*/ 1895135 h 1986575"/>
              <a:gd name="connsiteX54" fmla="*/ 32657 w 1002674"/>
              <a:gd name="connsiteY54" fmla="*/ 1875540 h 1986575"/>
              <a:gd name="connsiteX55" fmla="*/ 26126 w 1002674"/>
              <a:gd name="connsiteY55" fmla="*/ 1865743 h 1986575"/>
              <a:gd name="connsiteX56" fmla="*/ 0 w 1002674"/>
              <a:gd name="connsiteY56" fmla="*/ 1820023 h 1986575"/>
              <a:gd name="connsiteX57" fmla="*/ 19594 w 1002674"/>
              <a:gd name="connsiteY57" fmla="*/ 1764506 h 1986575"/>
              <a:gd name="connsiteX58" fmla="*/ 48986 w 1002674"/>
              <a:gd name="connsiteY58" fmla="*/ 1702457 h 1986575"/>
              <a:gd name="connsiteX59" fmla="*/ 88174 w 1002674"/>
              <a:gd name="connsiteY59" fmla="*/ 1630612 h 1986575"/>
              <a:gd name="connsiteX60" fmla="*/ 140426 w 1002674"/>
              <a:gd name="connsiteY60" fmla="*/ 1562032 h 1986575"/>
              <a:gd name="connsiteX61" fmla="*/ 192677 w 1002674"/>
              <a:gd name="connsiteY61" fmla="*/ 1493452 h 1986575"/>
              <a:gd name="connsiteX62" fmla="*/ 235131 w 1002674"/>
              <a:gd name="connsiteY62" fmla="*/ 1431403 h 1986575"/>
              <a:gd name="connsiteX63" fmla="*/ 251460 w 1002674"/>
              <a:gd name="connsiteY63" fmla="*/ 1398746 h 1986575"/>
              <a:gd name="connsiteX64" fmla="*/ 313508 w 1002674"/>
              <a:gd name="connsiteY64" fmla="*/ 1297509 h 1986575"/>
              <a:gd name="connsiteX65" fmla="*/ 329375 w 1002674"/>
              <a:gd name="connsiteY65" fmla="*/ 1289109 h 1986575"/>
              <a:gd name="connsiteX66" fmla="*/ 330703 w 1002674"/>
              <a:gd name="connsiteY66" fmla="*/ 1286350 h 1986575"/>
              <a:gd name="connsiteX67" fmla="*/ 354515 w 1002674"/>
              <a:gd name="connsiteY67" fmla="*/ 1124425 h 1986575"/>
              <a:gd name="connsiteX68" fmla="*/ 356897 w 1002674"/>
              <a:gd name="connsiteY68" fmla="*/ 1045843 h 1986575"/>
              <a:gd name="connsiteX69" fmla="*/ 344990 w 1002674"/>
              <a:gd name="connsiteY69" fmla="*/ 900587 h 1986575"/>
              <a:gd name="connsiteX70" fmla="*/ 318797 w 1002674"/>
              <a:gd name="connsiteY70" fmla="*/ 795812 h 1986575"/>
              <a:gd name="connsiteX71" fmla="*/ 314877 w 1002674"/>
              <a:gd name="connsiteY71" fmla="*/ 759226 h 1986575"/>
              <a:gd name="connsiteX72" fmla="*/ 298405 w 1002674"/>
              <a:gd name="connsiteY72" fmla="*/ 726281 h 1986575"/>
              <a:gd name="connsiteX73" fmla="*/ 272211 w 1002674"/>
              <a:gd name="connsiteY73" fmla="*/ 631031 h 1986575"/>
              <a:gd name="connsiteX74" fmla="*/ 250780 w 1002674"/>
              <a:gd name="connsiteY74" fmla="*/ 519112 h 1986575"/>
              <a:gd name="connsiteX75" fmla="*/ 234111 w 1002674"/>
              <a:gd name="connsiteY75" fmla="*/ 426244 h 1986575"/>
              <a:gd name="connsiteX76" fmla="*/ 212680 w 1002674"/>
              <a:gd name="connsiteY76" fmla="*/ 328612 h 1986575"/>
              <a:gd name="connsiteX77" fmla="*/ 210298 w 1002674"/>
              <a:gd name="connsiteY77" fmla="*/ 254794 h 1986575"/>
              <a:gd name="connsiteX78" fmla="*/ 217442 w 1002674"/>
              <a:gd name="connsiteY78" fmla="*/ 135731 h 1986575"/>
              <a:gd name="connsiteX79" fmla="*/ 229348 w 1002674"/>
              <a:gd name="connsiteY79" fmla="*/ 64294 h 1986575"/>
              <a:gd name="connsiteX80" fmla="*/ 250780 w 1002674"/>
              <a:gd name="connsiteY80" fmla="*/ 35719 h 1986575"/>
              <a:gd name="connsiteX81" fmla="*/ 269830 w 1002674"/>
              <a:gd name="connsiteY81" fmla="*/ 16669 h 1986575"/>
              <a:gd name="connsiteX82" fmla="*/ 307930 w 1002674"/>
              <a:gd name="connsiteY82" fmla="*/ 4762 h 19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002674" h="1986575">
                <a:moveTo>
                  <a:pt x="372223" y="0"/>
                </a:moveTo>
                <a:lnTo>
                  <a:pt x="438898" y="21431"/>
                </a:lnTo>
                <a:lnTo>
                  <a:pt x="472236" y="21431"/>
                </a:lnTo>
                <a:lnTo>
                  <a:pt x="541292" y="16669"/>
                </a:lnTo>
                <a:lnTo>
                  <a:pt x="593680" y="19050"/>
                </a:lnTo>
                <a:lnTo>
                  <a:pt x="660355" y="57150"/>
                </a:lnTo>
                <a:lnTo>
                  <a:pt x="703217" y="90487"/>
                </a:lnTo>
                <a:lnTo>
                  <a:pt x="760367" y="176212"/>
                </a:lnTo>
                <a:lnTo>
                  <a:pt x="791323" y="219075"/>
                </a:lnTo>
                <a:lnTo>
                  <a:pt x="822280" y="250031"/>
                </a:lnTo>
                <a:lnTo>
                  <a:pt x="860380" y="309562"/>
                </a:lnTo>
                <a:lnTo>
                  <a:pt x="888955" y="354806"/>
                </a:lnTo>
                <a:lnTo>
                  <a:pt x="919911" y="438150"/>
                </a:lnTo>
                <a:cubicBezTo>
                  <a:pt x="920705" y="476250"/>
                  <a:pt x="921498" y="514350"/>
                  <a:pt x="922292" y="552450"/>
                </a:cubicBezTo>
                <a:lnTo>
                  <a:pt x="896098" y="659606"/>
                </a:lnTo>
                <a:lnTo>
                  <a:pt x="865142" y="704850"/>
                </a:lnTo>
                <a:lnTo>
                  <a:pt x="843711" y="742950"/>
                </a:lnTo>
                <a:lnTo>
                  <a:pt x="815136" y="790575"/>
                </a:lnTo>
                <a:lnTo>
                  <a:pt x="795161" y="796282"/>
                </a:lnTo>
                <a:lnTo>
                  <a:pt x="790284" y="810100"/>
                </a:lnTo>
                <a:lnTo>
                  <a:pt x="780759" y="924400"/>
                </a:lnTo>
                <a:lnTo>
                  <a:pt x="761709" y="1026793"/>
                </a:lnTo>
                <a:lnTo>
                  <a:pt x="756947" y="1122043"/>
                </a:lnTo>
                <a:lnTo>
                  <a:pt x="759328" y="1167287"/>
                </a:lnTo>
                <a:lnTo>
                  <a:pt x="759328" y="1241106"/>
                </a:lnTo>
                <a:lnTo>
                  <a:pt x="754684" y="1319138"/>
                </a:lnTo>
                <a:lnTo>
                  <a:pt x="764177" y="1323635"/>
                </a:lnTo>
                <a:lnTo>
                  <a:pt x="826226" y="1398746"/>
                </a:lnTo>
                <a:lnTo>
                  <a:pt x="904603" y="1542437"/>
                </a:lnTo>
                <a:lnTo>
                  <a:pt x="950323" y="1669800"/>
                </a:lnTo>
                <a:lnTo>
                  <a:pt x="986246" y="1777569"/>
                </a:lnTo>
                <a:cubicBezTo>
                  <a:pt x="986246" y="1777569"/>
                  <a:pt x="994807" y="1782916"/>
                  <a:pt x="996043" y="1787366"/>
                </a:cubicBezTo>
                <a:cubicBezTo>
                  <a:pt x="1006372" y="1824553"/>
                  <a:pt x="1002298" y="1839663"/>
                  <a:pt x="999308" y="1875540"/>
                </a:cubicBezTo>
                <a:lnTo>
                  <a:pt x="973183" y="1882072"/>
                </a:lnTo>
                <a:cubicBezTo>
                  <a:pt x="965820" y="1896796"/>
                  <a:pt x="974361" y="1878536"/>
                  <a:pt x="966651" y="1901666"/>
                </a:cubicBezTo>
                <a:cubicBezTo>
                  <a:pt x="964797" y="1907227"/>
                  <a:pt x="962297" y="1912552"/>
                  <a:pt x="960120" y="1917995"/>
                </a:cubicBezTo>
                <a:cubicBezTo>
                  <a:pt x="953589" y="1922349"/>
                  <a:pt x="946806" y="1926347"/>
                  <a:pt x="940526" y="1931057"/>
                </a:cubicBezTo>
                <a:cubicBezTo>
                  <a:pt x="938063" y="1932904"/>
                  <a:pt x="936634" y="1936005"/>
                  <a:pt x="933994" y="1937589"/>
                </a:cubicBezTo>
                <a:cubicBezTo>
                  <a:pt x="931042" y="1939360"/>
                  <a:pt x="927276" y="1939316"/>
                  <a:pt x="924197" y="1940855"/>
                </a:cubicBezTo>
                <a:cubicBezTo>
                  <a:pt x="920687" y="1942610"/>
                  <a:pt x="917666" y="1945209"/>
                  <a:pt x="914400" y="1947386"/>
                </a:cubicBezTo>
                <a:cubicBezTo>
                  <a:pt x="903093" y="1949648"/>
                  <a:pt x="891851" y="1950865"/>
                  <a:pt x="881743" y="1957183"/>
                </a:cubicBezTo>
                <a:cubicBezTo>
                  <a:pt x="858630" y="1971629"/>
                  <a:pt x="888988" y="1965952"/>
                  <a:pt x="852351" y="1980043"/>
                </a:cubicBezTo>
                <a:cubicBezTo>
                  <a:pt x="845167" y="1982806"/>
                  <a:pt x="837187" y="1983147"/>
                  <a:pt x="829491" y="1983309"/>
                </a:cubicBezTo>
                <a:lnTo>
                  <a:pt x="542108" y="1986575"/>
                </a:lnTo>
                <a:cubicBezTo>
                  <a:pt x="522514" y="1984398"/>
                  <a:pt x="502875" y="1982593"/>
                  <a:pt x="483326" y="1980043"/>
                </a:cubicBezTo>
                <a:cubicBezTo>
                  <a:pt x="439918" y="1974381"/>
                  <a:pt x="499577" y="1978792"/>
                  <a:pt x="444137" y="1973512"/>
                </a:cubicBezTo>
                <a:cubicBezTo>
                  <a:pt x="428927" y="1972064"/>
                  <a:pt x="413488" y="1972758"/>
                  <a:pt x="398417" y="1970246"/>
                </a:cubicBezTo>
                <a:cubicBezTo>
                  <a:pt x="387207" y="1968378"/>
                  <a:pt x="376751" y="1963341"/>
                  <a:pt x="365760" y="1960449"/>
                </a:cubicBezTo>
                <a:cubicBezTo>
                  <a:pt x="353491" y="1957220"/>
                  <a:pt x="333743" y="1953392"/>
                  <a:pt x="320040" y="1950652"/>
                </a:cubicBezTo>
                <a:cubicBezTo>
                  <a:pt x="309913" y="1948627"/>
                  <a:pt x="300445" y="1944121"/>
                  <a:pt x="290648" y="1940855"/>
                </a:cubicBezTo>
                <a:cubicBezTo>
                  <a:pt x="215576" y="1933347"/>
                  <a:pt x="296006" y="1941003"/>
                  <a:pt x="156754" y="1931057"/>
                </a:cubicBezTo>
                <a:cubicBezTo>
                  <a:pt x="144761" y="1930200"/>
                  <a:pt x="132597" y="1930269"/>
                  <a:pt x="120831" y="1927792"/>
                </a:cubicBezTo>
                <a:cubicBezTo>
                  <a:pt x="111730" y="1925876"/>
                  <a:pt x="103227" y="1921723"/>
                  <a:pt x="94706" y="1917995"/>
                </a:cubicBezTo>
                <a:cubicBezTo>
                  <a:pt x="67811" y="1906228"/>
                  <a:pt x="73870" y="1910222"/>
                  <a:pt x="58783" y="1895135"/>
                </a:cubicBezTo>
                <a:cubicBezTo>
                  <a:pt x="51085" y="1887437"/>
                  <a:pt x="40748" y="1882822"/>
                  <a:pt x="32657" y="1875540"/>
                </a:cubicBezTo>
                <a:cubicBezTo>
                  <a:pt x="29740" y="1872914"/>
                  <a:pt x="28407" y="1868937"/>
                  <a:pt x="26126" y="1865743"/>
                </a:cubicBezTo>
                <a:cubicBezTo>
                  <a:pt x="7124" y="1839141"/>
                  <a:pt x="23014" y="1866053"/>
                  <a:pt x="0" y="1820023"/>
                </a:cubicBezTo>
                <a:lnTo>
                  <a:pt x="19594" y="1764506"/>
                </a:lnTo>
                <a:lnTo>
                  <a:pt x="48986" y="1702457"/>
                </a:lnTo>
                <a:lnTo>
                  <a:pt x="88174" y="1630612"/>
                </a:lnTo>
                <a:lnTo>
                  <a:pt x="140426" y="1562032"/>
                </a:lnTo>
                <a:lnTo>
                  <a:pt x="192677" y="1493452"/>
                </a:lnTo>
                <a:lnTo>
                  <a:pt x="235131" y="1431403"/>
                </a:lnTo>
                <a:lnTo>
                  <a:pt x="251460" y="1398746"/>
                </a:lnTo>
                <a:lnTo>
                  <a:pt x="313508" y="1297509"/>
                </a:lnTo>
                <a:lnTo>
                  <a:pt x="329375" y="1289109"/>
                </a:lnTo>
                <a:lnTo>
                  <a:pt x="330703" y="1286350"/>
                </a:lnTo>
                <a:lnTo>
                  <a:pt x="354515" y="1124425"/>
                </a:lnTo>
                <a:lnTo>
                  <a:pt x="356897" y="1045843"/>
                </a:lnTo>
                <a:lnTo>
                  <a:pt x="344990" y="900587"/>
                </a:lnTo>
                <a:lnTo>
                  <a:pt x="318797" y="795812"/>
                </a:lnTo>
                <a:lnTo>
                  <a:pt x="314877" y="759226"/>
                </a:lnTo>
                <a:lnTo>
                  <a:pt x="298405" y="726281"/>
                </a:lnTo>
                <a:lnTo>
                  <a:pt x="272211" y="631031"/>
                </a:lnTo>
                <a:lnTo>
                  <a:pt x="250780" y="519112"/>
                </a:lnTo>
                <a:lnTo>
                  <a:pt x="234111" y="426244"/>
                </a:lnTo>
                <a:lnTo>
                  <a:pt x="212680" y="328612"/>
                </a:lnTo>
                <a:lnTo>
                  <a:pt x="210298" y="254794"/>
                </a:lnTo>
                <a:lnTo>
                  <a:pt x="217442" y="135731"/>
                </a:lnTo>
                <a:lnTo>
                  <a:pt x="229348" y="64294"/>
                </a:lnTo>
                <a:lnTo>
                  <a:pt x="250780" y="35719"/>
                </a:lnTo>
                <a:lnTo>
                  <a:pt x="269830" y="16669"/>
                </a:lnTo>
                <a:lnTo>
                  <a:pt x="307930" y="476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A09535DD-839C-42F9-83BF-DA5ACD0FC6D3}"/>
              </a:ext>
            </a:extLst>
          </p:cNvPr>
          <p:cNvSpPr/>
          <p:nvPr/>
        </p:nvSpPr>
        <p:spPr>
          <a:xfrm>
            <a:off x="6102219" y="2888758"/>
            <a:ext cx="247855" cy="97038"/>
          </a:xfrm>
          <a:custGeom>
            <a:avLst/>
            <a:gdLst>
              <a:gd name="connsiteX0" fmla="*/ 104503 w 141826"/>
              <a:gd name="connsiteY0" fmla="*/ 0 h 97038"/>
              <a:gd name="connsiteX1" fmla="*/ 0 w 141826"/>
              <a:gd name="connsiteY1" fmla="*/ 14929 h 97038"/>
              <a:gd name="connsiteX2" fmla="*/ 11197 w 141826"/>
              <a:gd name="connsiteY2" fmla="*/ 89573 h 97038"/>
              <a:gd name="connsiteX3" fmla="*/ 97039 w 141826"/>
              <a:gd name="connsiteY3" fmla="*/ 97038 h 97038"/>
              <a:gd name="connsiteX4" fmla="*/ 141826 w 141826"/>
              <a:gd name="connsiteY4" fmla="*/ 74644 h 97038"/>
              <a:gd name="connsiteX5" fmla="*/ 104503 w 141826"/>
              <a:gd name="connsiteY5" fmla="*/ 0 h 9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826" h="97038">
                <a:moveTo>
                  <a:pt x="104503" y="0"/>
                </a:moveTo>
                <a:lnTo>
                  <a:pt x="0" y="14929"/>
                </a:lnTo>
                <a:lnTo>
                  <a:pt x="11197" y="89573"/>
                </a:lnTo>
                <a:lnTo>
                  <a:pt x="97039" y="97038"/>
                </a:lnTo>
                <a:lnTo>
                  <a:pt x="141826" y="74644"/>
                </a:lnTo>
                <a:lnTo>
                  <a:pt x="10450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1575B700-E092-4472-BED7-F66C79F3A273}"/>
              </a:ext>
            </a:extLst>
          </p:cNvPr>
          <p:cNvSpPr/>
          <p:nvPr/>
        </p:nvSpPr>
        <p:spPr>
          <a:xfrm>
            <a:off x="6296297" y="1993019"/>
            <a:ext cx="264990" cy="421743"/>
          </a:xfrm>
          <a:custGeom>
            <a:avLst/>
            <a:gdLst>
              <a:gd name="connsiteX0" fmla="*/ 216470 w 264990"/>
              <a:gd name="connsiteY0" fmla="*/ 421743 h 421743"/>
              <a:gd name="connsiteX1" fmla="*/ 197809 w 264990"/>
              <a:gd name="connsiteY1" fmla="*/ 302312 h 421743"/>
              <a:gd name="connsiteX2" fmla="*/ 160487 w 264990"/>
              <a:gd name="connsiteY2" fmla="*/ 156754 h 421743"/>
              <a:gd name="connsiteX3" fmla="*/ 63448 w 264990"/>
              <a:gd name="connsiteY3" fmla="*/ 74645 h 421743"/>
              <a:gd name="connsiteX4" fmla="*/ 0 w 264990"/>
              <a:gd name="connsiteY4" fmla="*/ 44787 h 421743"/>
              <a:gd name="connsiteX5" fmla="*/ 26126 w 264990"/>
              <a:gd name="connsiteY5" fmla="*/ 7464 h 421743"/>
              <a:gd name="connsiteX6" fmla="*/ 78377 w 264990"/>
              <a:gd name="connsiteY6" fmla="*/ 0 h 421743"/>
              <a:gd name="connsiteX7" fmla="*/ 130629 w 264990"/>
              <a:gd name="connsiteY7" fmla="*/ 52251 h 421743"/>
              <a:gd name="connsiteX8" fmla="*/ 167951 w 264990"/>
              <a:gd name="connsiteY8" fmla="*/ 97038 h 421743"/>
              <a:gd name="connsiteX9" fmla="*/ 220203 w 264990"/>
              <a:gd name="connsiteY9" fmla="*/ 167951 h 421743"/>
              <a:gd name="connsiteX10" fmla="*/ 231399 w 264990"/>
              <a:gd name="connsiteY10" fmla="*/ 246328 h 421743"/>
              <a:gd name="connsiteX11" fmla="*/ 257525 w 264990"/>
              <a:gd name="connsiteY11" fmla="*/ 335902 h 421743"/>
              <a:gd name="connsiteX12" fmla="*/ 264990 w 264990"/>
              <a:gd name="connsiteY12" fmla="*/ 406814 h 421743"/>
              <a:gd name="connsiteX13" fmla="*/ 216470 w 264990"/>
              <a:gd name="connsiteY13" fmla="*/ 421743 h 42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990" h="421743">
                <a:moveTo>
                  <a:pt x="216470" y="421743"/>
                </a:moveTo>
                <a:lnTo>
                  <a:pt x="197809" y="302312"/>
                </a:lnTo>
                <a:lnTo>
                  <a:pt x="160487" y="156754"/>
                </a:lnTo>
                <a:lnTo>
                  <a:pt x="63448" y="74645"/>
                </a:lnTo>
                <a:lnTo>
                  <a:pt x="0" y="44787"/>
                </a:lnTo>
                <a:lnTo>
                  <a:pt x="26126" y="7464"/>
                </a:lnTo>
                <a:lnTo>
                  <a:pt x="78377" y="0"/>
                </a:lnTo>
                <a:lnTo>
                  <a:pt x="130629" y="52251"/>
                </a:lnTo>
                <a:lnTo>
                  <a:pt x="167951" y="97038"/>
                </a:lnTo>
                <a:lnTo>
                  <a:pt x="220203" y="167951"/>
                </a:lnTo>
                <a:lnTo>
                  <a:pt x="231399" y="246328"/>
                </a:lnTo>
                <a:lnTo>
                  <a:pt x="257525" y="335902"/>
                </a:lnTo>
                <a:lnTo>
                  <a:pt x="264990" y="406814"/>
                </a:lnTo>
                <a:lnTo>
                  <a:pt x="216470" y="42174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A795E9EC-C33C-4D7A-BBC9-F1F71FCD4252}"/>
              </a:ext>
            </a:extLst>
          </p:cNvPr>
          <p:cNvSpPr/>
          <p:nvPr/>
        </p:nvSpPr>
        <p:spPr>
          <a:xfrm>
            <a:off x="6174572" y="2323532"/>
            <a:ext cx="603783" cy="1536349"/>
          </a:xfrm>
          <a:custGeom>
            <a:avLst/>
            <a:gdLst>
              <a:gd name="connsiteX0" fmla="*/ 692624 w 928048"/>
              <a:gd name="connsiteY0" fmla="*/ 0 h 1572905"/>
              <a:gd name="connsiteX1" fmla="*/ 750627 w 928048"/>
              <a:gd name="connsiteY1" fmla="*/ 153538 h 1572905"/>
              <a:gd name="connsiteX2" fmla="*/ 764275 w 928048"/>
              <a:gd name="connsiteY2" fmla="*/ 180833 h 1572905"/>
              <a:gd name="connsiteX3" fmla="*/ 839337 w 928048"/>
              <a:gd name="connsiteY3" fmla="*/ 163773 h 1572905"/>
              <a:gd name="connsiteX4" fmla="*/ 866633 w 928048"/>
              <a:gd name="connsiteY4" fmla="*/ 235424 h 1572905"/>
              <a:gd name="connsiteX5" fmla="*/ 897340 w 928048"/>
              <a:gd name="connsiteY5" fmla="*/ 385549 h 1572905"/>
              <a:gd name="connsiteX6" fmla="*/ 897340 w 928048"/>
              <a:gd name="connsiteY6" fmla="*/ 460612 h 1572905"/>
              <a:gd name="connsiteX7" fmla="*/ 870045 w 928048"/>
              <a:gd name="connsiteY7" fmla="*/ 573206 h 1572905"/>
              <a:gd name="connsiteX8" fmla="*/ 815454 w 928048"/>
              <a:gd name="connsiteY8" fmla="*/ 696036 h 1572905"/>
              <a:gd name="connsiteX9" fmla="*/ 791570 w 928048"/>
              <a:gd name="connsiteY9" fmla="*/ 883693 h 1572905"/>
              <a:gd name="connsiteX10" fmla="*/ 798394 w 928048"/>
              <a:gd name="connsiteY10" fmla="*/ 1030406 h 1572905"/>
              <a:gd name="connsiteX11" fmla="*/ 808630 w 928048"/>
              <a:gd name="connsiteY11" fmla="*/ 1132764 h 1572905"/>
              <a:gd name="connsiteX12" fmla="*/ 846161 w 928048"/>
              <a:gd name="connsiteY12" fmla="*/ 1259006 h 1572905"/>
              <a:gd name="connsiteX13" fmla="*/ 880281 w 928048"/>
              <a:gd name="connsiteY13" fmla="*/ 1364776 h 1572905"/>
              <a:gd name="connsiteX14" fmla="*/ 914400 w 928048"/>
              <a:gd name="connsiteY14" fmla="*/ 1491018 h 1572905"/>
              <a:gd name="connsiteX15" fmla="*/ 928048 w 928048"/>
              <a:gd name="connsiteY15" fmla="*/ 1549021 h 1572905"/>
              <a:gd name="connsiteX16" fmla="*/ 812042 w 928048"/>
              <a:gd name="connsiteY16" fmla="*/ 1562669 h 1572905"/>
              <a:gd name="connsiteX17" fmla="*/ 726743 w 928048"/>
              <a:gd name="connsiteY17" fmla="*/ 1569493 h 1572905"/>
              <a:gd name="connsiteX18" fmla="*/ 511791 w 928048"/>
              <a:gd name="connsiteY18" fmla="*/ 1572905 h 1572905"/>
              <a:gd name="connsiteX19" fmla="*/ 307075 w 928048"/>
              <a:gd name="connsiteY19" fmla="*/ 1566081 h 1572905"/>
              <a:gd name="connsiteX20" fmla="*/ 194481 w 928048"/>
              <a:gd name="connsiteY20" fmla="*/ 1559257 h 1572905"/>
              <a:gd name="connsiteX21" fmla="*/ 112594 w 928048"/>
              <a:gd name="connsiteY21" fmla="*/ 1538785 h 1572905"/>
              <a:gd name="connsiteX22" fmla="*/ 64827 w 928048"/>
              <a:gd name="connsiteY22" fmla="*/ 1528549 h 1572905"/>
              <a:gd name="connsiteX23" fmla="*/ 0 w 928048"/>
              <a:gd name="connsiteY23" fmla="*/ 1504666 h 1572905"/>
              <a:gd name="connsiteX24" fmla="*/ 365078 w 928048"/>
              <a:gd name="connsiteY24" fmla="*/ 1136176 h 1572905"/>
              <a:gd name="connsiteX25" fmla="*/ 371902 w 928048"/>
              <a:gd name="connsiteY25" fmla="*/ 873457 h 1572905"/>
              <a:gd name="connsiteX26" fmla="*/ 361666 w 928048"/>
              <a:gd name="connsiteY26" fmla="*/ 545911 h 1572905"/>
              <a:gd name="connsiteX27" fmla="*/ 402609 w 928048"/>
              <a:gd name="connsiteY27" fmla="*/ 487908 h 1572905"/>
              <a:gd name="connsiteX28" fmla="*/ 477672 w 928048"/>
              <a:gd name="connsiteY28" fmla="*/ 446964 h 1572905"/>
              <a:gd name="connsiteX29" fmla="*/ 522027 w 928048"/>
              <a:gd name="connsiteY29" fmla="*/ 412845 h 1572905"/>
              <a:gd name="connsiteX30" fmla="*/ 573206 w 928048"/>
              <a:gd name="connsiteY30" fmla="*/ 361666 h 1572905"/>
              <a:gd name="connsiteX31" fmla="*/ 624385 w 928048"/>
              <a:gd name="connsiteY31" fmla="*/ 303663 h 1572905"/>
              <a:gd name="connsiteX32" fmla="*/ 678976 w 928048"/>
              <a:gd name="connsiteY32" fmla="*/ 208129 h 1572905"/>
              <a:gd name="connsiteX33" fmla="*/ 689212 w 928048"/>
              <a:gd name="connsiteY33" fmla="*/ 170597 h 1572905"/>
              <a:gd name="connsiteX34" fmla="*/ 692624 w 928048"/>
              <a:gd name="connsiteY34" fmla="*/ 0 h 1572905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78976 w 928048"/>
              <a:gd name="connsiteY32" fmla="*/ 54591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64827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94481 w 928048"/>
              <a:gd name="connsiteY19" fmla="*/ 1405719 h 1419367"/>
              <a:gd name="connsiteX20" fmla="*/ 112594 w 928048"/>
              <a:gd name="connsiteY20" fmla="*/ 1385247 h 1419367"/>
              <a:gd name="connsiteX21" fmla="*/ 64827 w 928048"/>
              <a:gd name="connsiteY21" fmla="*/ 1375011 h 1419367"/>
              <a:gd name="connsiteX22" fmla="*/ 0 w 928048"/>
              <a:gd name="connsiteY22" fmla="*/ 1351128 h 1419367"/>
              <a:gd name="connsiteX23" fmla="*/ 365078 w 928048"/>
              <a:gd name="connsiteY23" fmla="*/ 982638 h 1419367"/>
              <a:gd name="connsiteX24" fmla="*/ 371902 w 928048"/>
              <a:gd name="connsiteY24" fmla="*/ 719919 h 1419367"/>
              <a:gd name="connsiteX25" fmla="*/ 361666 w 928048"/>
              <a:gd name="connsiteY25" fmla="*/ 392373 h 1419367"/>
              <a:gd name="connsiteX26" fmla="*/ 402609 w 928048"/>
              <a:gd name="connsiteY26" fmla="*/ 334370 h 1419367"/>
              <a:gd name="connsiteX27" fmla="*/ 477672 w 928048"/>
              <a:gd name="connsiteY27" fmla="*/ 293426 h 1419367"/>
              <a:gd name="connsiteX28" fmla="*/ 522027 w 928048"/>
              <a:gd name="connsiteY28" fmla="*/ 259307 h 1419367"/>
              <a:gd name="connsiteX29" fmla="*/ 573206 w 928048"/>
              <a:gd name="connsiteY29" fmla="*/ 208128 h 1419367"/>
              <a:gd name="connsiteX30" fmla="*/ 624385 w 928048"/>
              <a:gd name="connsiteY30" fmla="*/ 150125 h 1419367"/>
              <a:gd name="connsiteX31" fmla="*/ 661917 w 928048"/>
              <a:gd name="connsiteY31" fmla="*/ 98947 h 1419367"/>
              <a:gd name="connsiteX32" fmla="*/ 689212 w 928048"/>
              <a:gd name="connsiteY32" fmla="*/ 64827 h 1419367"/>
              <a:gd name="connsiteX33" fmla="*/ 726743 w 928048"/>
              <a:gd name="connsiteY33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12594 w 928048"/>
              <a:gd name="connsiteY19" fmla="*/ 1385247 h 1419367"/>
              <a:gd name="connsiteX20" fmla="*/ 64827 w 928048"/>
              <a:gd name="connsiteY20" fmla="*/ 1375011 h 1419367"/>
              <a:gd name="connsiteX21" fmla="*/ 0 w 928048"/>
              <a:gd name="connsiteY21" fmla="*/ 1351128 h 1419367"/>
              <a:gd name="connsiteX22" fmla="*/ 365078 w 928048"/>
              <a:gd name="connsiteY22" fmla="*/ 982638 h 1419367"/>
              <a:gd name="connsiteX23" fmla="*/ 371902 w 928048"/>
              <a:gd name="connsiteY23" fmla="*/ 719919 h 1419367"/>
              <a:gd name="connsiteX24" fmla="*/ 361666 w 928048"/>
              <a:gd name="connsiteY24" fmla="*/ 392373 h 1419367"/>
              <a:gd name="connsiteX25" fmla="*/ 402609 w 928048"/>
              <a:gd name="connsiteY25" fmla="*/ 334370 h 1419367"/>
              <a:gd name="connsiteX26" fmla="*/ 477672 w 928048"/>
              <a:gd name="connsiteY26" fmla="*/ 293426 h 1419367"/>
              <a:gd name="connsiteX27" fmla="*/ 522027 w 928048"/>
              <a:gd name="connsiteY27" fmla="*/ 259307 h 1419367"/>
              <a:gd name="connsiteX28" fmla="*/ 573206 w 928048"/>
              <a:gd name="connsiteY28" fmla="*/ 208128 h 1419367"/>
              <a:gd name="connsiteX29" fmla="*/ 624385 w 928048"/>
              <a:gd name="connsiteY29" fmla="*/ 150125 h 1419367"/>
              <a:gd name="connsiteX30" fmla="*/ 661917 w 928048"/>
              <a:gd name="connsiteY30" fmla="*/ 98947 h 1419367"/>
              <a:gd name="connsiteX31" fmla="*/ 689212 w 928048"/>
              <a:gd name="connsiteY31" fmla="*/ 64827 h 1419367"/>
              <a:gd name="connsiteX32" fmla="*/ 726743 w 928048"/>
              <a:gd name="connsiteY32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64827 w 928048"/>
              <a:gd name="connsiteY19" fmla="*/ 1375011 h 1419367"/>
              <a:gd name="connsiteX20" fmla="*/ 0 w 928048"/>
              <a:gd name="connsiteY20" fmla="*/ 1351128 h 1419367"/>
              <a:gd name="connsiteX21" fmla="*/ 365078 w 928048"/>
              <a:gd name="connsiteY21" fmla="*/ 982638 h 1419367"/>
              <a:gd name="connsiteX22" fmla="*/ 371902 w 928048"/>
              <a:gd name="connsiteY22" fmla="*/ 719919 h 1419367"/>
              <a:gd name="connsiteX23" fmla="*/ 361666 w 928048"/>
              <a:gd name="connsiteY23" fmla="*/ 392373 h 1419367"/>
              <a:gd name="connsiteX24" fmla="*/ 402609 w 928048"/>
              <a:gd name="connsiteY24" fmla="*/ 334370 h 1419367"/>
              <a:gd name="connsiteX25" fmla="*/ 477672 w 928048"/>
              <a:gd name="connsiteY25" fmla="*/ 293426 h 1419367"/>
              <a:gd name="connsiteX26" fmla="*/ 522027 w 928048"/>
              <a:gd name="connsiteY26" fmla="*/ 259307 h 1419367"/>
              <a:gd name="connsiteX27" fmla="*/ 573206 w 928048"/>
              <a:gd name="connsiteY27" fmla="*/ 208128 h 1419367"/>
              <a:gd name="connsiteX28" fmla="*/ 624385 w 928048"/>
              <a:gd name="connsiteY28" fmla="*/ 150125 h 1419367"/>
              <a:gd name="connsiteX29" fmla="*/ 661917 w 928048"/>
              <a:gd name="connsiteY29" fmla="*/ 98947 h 1419367"/>
              <a:gd name="connsiteX30" fmla="*/ 689212 w 928048"/>
              <a:gd name="connsiteY30" fmla="*/ 64827 h 1419367"/>
              <a:gd name="connsiteX31" fmla="*/ 726743 w 928048"/>
              <a:gd name="connsiteY31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0 w 928048"/>
              <a:gd name="connsiteY19" fmla="*/ 1351128 h 1419367"/>
              <a:gd name="connsiteX20" fmla="*/ 365078 w 928048"/>
              <a:gd name="connsiteY20" fmla="*/ 982638 h 1419367"/>
              <a:gd name="connsiteX21" fmla="*/ 371902 w 928048"/>
              <a:gd name="connsiteY21" fmla="*/ 719919 h 1419367"/>
              <a:gd name="connsiteX22" fmla="*/ 361666 w 928048"/>
              <a:gd name="connsiteY22" fmla="*/ 392373 h 1419367"/>
              <a:gd name="connsiteX23" fmla="*/ 402609 w 928048"/>
              <a:gd name="connsiteY23" fmla="*/ 334370 h 1419367"/>
              <a:gd name="connsiteX24" fmla="*/ 477672 w 928048"/>
              <a:gd name="connsiteY24" fmla="*/ 293426 h 1419367"/>
              <a:gd name="connsiteX25" fmla="*/ 522027 w 928048"/>
              <a:gd name="connsiteY25" fmla="*/ 259307 h 1419367"/>
              <a:gd name="connsiteX26" fmla="*/ 573206 w 928048"/>
              <a:gd name="connsiteY26" fmla="*/ 208128 h 1419367"/>
              <a:gd name="connsiteX27" fmla="*/ 624385 w 928048"/>
              <a:gd name="connsiteY27" fmla="*/ 150125 h 1419367"/>
              <a:gd name="connsiteX28" fmla="*/ 661917 w 928048"/>
              <a:gd name="connsiteY28" fmla="*/ 98947 h 1419367"/>
              <a:gd name="connsiteX29" fmla="*/ 689212 w 928048"/>
              <a:gd name="connsiteY29" fmla="*/ 64827 h 1419367"/>
              <a:gd name="connsiteX30" fmla="*/ 726743 w 928048"/>
              <a:gd name="connsiteY30" fmla="*/ 51179 h 1419367"/>
              <a:gd name="connsiteX0" fmla="*/ 421943 w 623248"/>
              <a:gd name="connsiteY0" fmla="*/ 51179 h 1419367"/>
              <a:gd name="connsiteX1" fmla="*/ 445827 w 623248"/>
              <a:gd name="connsiteY1" fmla="*/ 0 h 1419367"/>
              <a:gd name="connsiteX2" fmla="*/ 459475 w 623248"/>
              <a:gd name="connsiteY2" fmla="*/ 27295 h 1419367"/>
              <a:gd name="connsiteX3" fmla="*/ 534537 w 623248"/>
              <a:gd name="connsiteY3" fmla="*/ 10235 h 1419367"/>
              <a:gd name="connsiteX4" fmla="*/ 561833 w 623248"/>
              <a:gd name="connsiteY4" fmla="*/ 81886 h 1419367"/>
              <a:gd name="connsiteX5" fmla="*/ 592540 w 623248"/>
              <a:gd name="connsiteY5" fmla="*/ 232011 h 1419367"/>
              <a:gd name="connsiteX6" fmla="*/ 592540 w 623248"/>
              <a:gd name="connsiteY6" fmla="*/ 307074 h 1419367"/>
              <a:gd name="connsiteX7" fmla="*/ 565245 w 623248"/>
              <a:gd name="connsiteY7" fmla="*/ 419668 h 1419367"/>
              <a:gd name="connsiteX8" fmla="*/ 510654 w 623248"/>
              <a:gd name="connsiteY8" fmla="*/ 542498 h 1419367"/>
              <a:gd name="connsiteX9" fmla="*/ 486770 w 623248"/>
              <a:gd name="connsiteY9" fmla="*/ 730155 h 1419367"/>
              <a:gd name="connsiteX10" fmla="*/ 493594 w 623248"/>
              <a:gd name="connsiteY10" fmla="*/ 876868 h 1419367"/>
              <a:gd name="connsiteX11" fmla="*/ 503830 w 623248"/>
              <a:gd name="connsiteY11" fmla="*/ 979226 h 1419367"/>
              <a:gd name="connsiteX12" fmla="*/ 541361 w 623248"/>
              <a:gd name="connsiteY12" fmla="*/ 1105468 h 1419367"/>
              <a:gd name="connsiteX13" fmla="*/ 575481 w 623248"/>
              <a:gd name="connsiteY13" fmla="*/ 1211238 h 1419367"/>
              <a:gd name="connsiteX14" fmla="*/ 609600 w 623248"/>
              <a:gd name="connsiteY14" fmla="*/ 1337480 h 1419367"/>
              <a:gd name="connsiteX15" fmla="*/ 623248 w 623248"/>
              <a:gd name="connsiteY15" fmla="*/ 1395483 h 1419367"/>
              <a:gd name="connsiteX16" fmla="*/ 507242 w 623248"/>
              <a:gd name="connsiteY16" fmla="*/ 1409131 h 1419367"/>
              <a:gd name="connsiteX17" fmla="*/ 421943 w 623248"/>
              <a:gd name="connsiteY17" fmla="*/ 1415955 h 1419367"/>
              <a:gd name="connsiteX18" fmla="*/ 206991 w 623248"/>
              <a:gd name="connsiteY18" fmla="*/ 1419367 h 1419367"/>
              <a:gd name="connsiteX19" fmla="*/ 0 w 623248"/>
              <a:gd name="connsiteY19" fmla="*/ 1385693 h 1419367"/>
              <a:gd name="connsiteX20" fmla="*/ 60278 w 623248"/>
              <a:gd name="connsiteY20" fmla="*/ 982638 h 1419367"/>
              <a:gd name="connsiteX21" fmla="*/ 67102 w 623248"/>
              <a:gd name="connsiteY21" fmla="*/ 719919 h 1419367"/>
              <a:gd name="connsiteX22" fmla="*/ 56866 w 623248"/>
              <a:gd name="connsiteY22" fmla="*/ 392373 h 1419367"/>
              <a:gd name="connsiteX23" fmla="*/ 97809 w 623248"/>
              <a:gd name="connsiteY23" fmla="*/ 334370 h 1419367"/>
              <a:gd name="connsiteX24" fmla="*/ 172872 w 623248"/>
              <a:gd name="connsiteY24" fmla="*/ 293426 h 1419367"/>
              <a:gd name="connsiteX25" fmla="*/ 217227 w 623248"/>
              <a:gd name="connsiteY25" fmla="*/ 259307 h 1419367"/>
              <a:gd name="connsiteX26" fmla="*/ 268406 w 623248"/>
              <a:gd name="connsiteY26" fmla="*/ 208128 h 1419367"/>
              <a:gd name="connsiteX27" fmla="*/ 319585 w 623248"/>
              <a:gd name="connsiteY27" fmla="*/ 150125 h 1419367"/>
              <a:gd name="connsiteX28" fmla="*/ 357117 w 623248"/>
              <a:gd name="connsiteY28" fmla="*/ 98947 h 1419367"/>
              <a:gd name="connsiteX29" fmla="*/ 384412 w 623248"/>
              <a:gd name="connsiteY29" fmla="*/ 64827 h 1419367"/>
              <a:gd name="connsiteX30" fmla="*/ 421943 w 623248"/>
              <a:gd name="connsiteY30" fmla="*/ 51179 h 1419367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21943 w 623248"/>
              <a:gd name="connsiteY17" fmla="*/ 1415955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3510 w 623248"/>
              <a:gd name="connsiteY16" fmla="*/ 1521099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49374"/>
              <a:gd name="connsiteY0" fmla="*/ 51179 h 1564924"/>
              <a:gd name="connsiteX1" fmla="*/ 445827 w 649374"/>
              <a:gd name="connsiteY1" fmla="*/ 0 h 1564924"/>
              <a:gd name="connsiteX2" fmla="*/ 459475 w 649374"/>
              <a:gd name="connsiteY2" fmla="*/ 27295 h 1564924"/>
              <a:gd name="connsiteX3" fmla="*/ 534537 w 649374"/>
              <a:gd name="connsiteY3" fmla="*/ 10235 h 1564924"/>
              <a:gd name="connsiteX4" fmla="*/ 561833 w 649374"/>
              <a:gd name="connsiteY4" fmla="*/ 81886 h 1564924"/>
              <a:gd name="connsiteX5" fmla="*/ 592540 w 649374"/>
              <a:gd name="connsiteY5" fmla="*/ 232011 h 1564924"/>
              <a:gd name="connsiteX6" fmla="*/ 592540 w 649374"/>
              <a:gd name="connsiteY6" fmla="*/ 307074 h 1564924"/>
              <a:gd name="connsiteX7" fmla="*/ 565245 w 649374"/>
              <a:gd name="connsiteY7" fmla="*/ 419668 h 1564924"/>
              <a:gd name="connsiteX8" fmla="*/ 510654 w 649374"/>
              <a:gd name="connsiteY8" fmla="*/ 542498 h 1564924"/>
              <a:gd name="connsiteX9" fmla="*/ 486770 w 649374"/>
              <a:gd name="connsiteY9" fmla="*/ 730155 h 1564924"/>
              <a:gd name="connsiteX10" fmla="*/ 493594 w 649374"/>
              <a:gd name="connsiteY10" fmla="*/ 876868 h 1564924"/>
              <a:gd name="connsiteX11" fmla="*/ 503830 w 649374"/>
              <a:gd name="connsiteY11" fmla="*/ 979226 h 1564924"/>
              <a:gd name="connsiteX12" fmla="*/ 541361 w 649374"/>
              <a:gd name="connsiteY12" fmla="*/ 1105468 h 1564924"/>
              <a:gd name="connsiteX13" fmla="*/ 575481 w 649374"/>
              <a:gd name="connsiteY13" fmla="*/ 1211238 h 1564924"/>
              <a:gd name="connsiteX14" fmla="*/ 609600 w 649374"/>
              <a:gd name="connsiteY14" fmla="*/ 1337480 h 1564924"/>
              <a:gd name="connsiteX15" fmla="*/ 649374 w 649374"/>
              <a:gd name="connsiteY15" fmla="*/ 1470128 h 1564924"/>
              <a:gd name="connsiteX16" fmla="*/ 503510 w 649374"/>
              <a:gd name="connsiteY16" fmla="*/ 1521099 h 1564924"/>
              <a:gd name="connsiteX17" fmla="*/ 410747 w 649374"/>
              <a:gd name="connsiteY17" fmla="*/ 1546584 h 1564924"/>
              <a:gd name="connsiteX18" fmla="*/ 169668 w 649374"/>
              <a:gd name="connsiteY18" fmla="*/ 1564924 h 1564924"/>
              <a:gd name="connsiteX19" fmla="*/ 0 w 649374"/>
              <a:gd name="connsiteY19" fmla="*/ 1385693 h 1564924"/>
              <a:gd name="connsiteX20" fmla="*/ 60278 w 649374"/>
              <a:gd name="connsiteY20" fmla="*/ 982638 h 1564924"/>
              <a:gd name="connsiteX21" fmla="*/ 67102 w 649374"/>
              <a:gd name="connsiteY21" fmla="*/ 719919 h 1564924"/>
              <a:gd name="connsiteX22" fmla="*/ 56866 w 649374"/>
              <a:gd name="connsiteY22" fmla="*/ 392373 h 1564924"/>
              <a:gd name="connsiteX23" fmla="*/ 97809 w 649374"/>
              <a:gd name="connsiteY23" fmla="*/ 334370 h 1564924"/>
              <a:gd name="connsiteX24" fmla="*/ 172872 w 649374"/>
              <a:gd name="connsiteY24" fmla="*/ 293426 h 1564924"/>
              <a:gd name="connsiteX25" fmla="*/ 217227 w 649374"/>
              <a:gd name="connsiteY25" fmla="*/ 259307 h 1564924"/>
              <a:gd name="connsiteX26" fmla="*/ 268406 w 649374"/>
              <a:gd name="connsiteY26" fmla="*/ 208128 h 1564924"/>
              <a:gd name="connsiteX27" fmla="*/ 319585 w 649374"/>
              <a:gd name="connsiteY27" fmla="*/ 150125 h 1564924"/>
              <a:gd name="connsiteX28" fmla="*/ 357117 w 649374"/>
              <a:gd name="connsiteY28" fmla="*/ 98947 h 1564924"/>
              <a:gd name="connsiteX29" fmla="*/ 384412 w 649374"/>
              <a:gd name="connsiteY29" fmla="*/ 64827 h 1564924"/>
              <a:gd name="connsiteX30" fmla="*/ 421943 w 649374"/>
              <a:gd name="connsiteY30" fmla="*/ 51179 h 1564924"/>
              <a:gd name="connsiteX0" fmla="*/ 466730 w 694161"/>
              <a:gd name="connsiteY0" fmla="*/ 51179 h 1564924"/>
              <a:gd name="connsiteX1" fmla="*/ 490614 w 694161"/>
              <a:gd name="connsiteY1" fmla="*/ 0 h 1564924"/>
              <a:gd name="connsiteX2" fmla="*/ 504262 w 694161"/>
              <a:gd name="connsiteY2" fmla="*/ 27295 h 1564924"/>
              <a:gd name="connsiteX3" fmla="*/ 579324 w 694161"/>
              <a:gd name="connsiteY3" fmla="*/ 10235 h 1564924"/>
              <a:gd name="connsiteX4" fmla="*/ 606620 w 694161"/>
              <a:gd name="connsiteY4" fmla="*/ 81886 h 1564924"/>
              <a:gd name="connsiteX5" fmla="*/ 637327 w 694161"/>
              <a:gd name="connsiteY5" fmla="*/ 232011 h 1564924"/>
              <a:gd name="connsiteX6" fmla="*/ 637327 w 694161"/>
              <a:gd name="connsiteY6" fmla="*/ 307074 h 1564924"/>
              <a:gd name="connsiteX7" fmla="*/ 610032 w 694161"/>
              <a:gd name="connsiteY7" fmla="*/ 419668 h 1564924"/>
              <a:gd name="connsiteX8" fmla="*/ 555441 w 694161"/>
              <a:gd name="connsiteY8" fmla="*/ 542498 h 1564924"/>
              <a:gd name="connsiteX9" fmla="*/ 531557 w 694161"/>
              <a:gd name="connsiteY9" fmla="*/ 730155 h 1564924"/>
              <a:gd name="connsiteX10" fmla="*/ 538381 w 694161"/>
              <a:gd name="connsiteY10" fmla="*/ 876868 h 1564924"/>
              <a:gd name="connsiteX11" fmla="*/ 548617 w 694161"/>
              <a:gd name="connsiteY11" fmla="*/ 979226 h 1564924"/>
              <a:gd name="connsiteX12" fmla="*/ 586148 w 694161"/>
              <a:gd name="connsiteY12" fmla="*/ 1105468 h 1564924"/>
              <a:gd name="connsiteX13" fmla="*/ 620268 w 694161"/>
              <a:gd name="connsiteY13" fmla="*/ 1211238 h 1564924"/>
              <a:gd name="connsiteX14" fmla="*/ 654387 w 694161"/>
              <a:gd name="connsiteY14" fmla="*/ 1337480 h 1564924"/>
              <a:gd name="connsiteX15" fmla="*/ 694161 w 694161"/>
              <a:gd name="connsiteY15" fmla="*/ 1470128 h 1564924"/>
              <a:gd name="connsiteX16" fmla="*/ 548297 w 694161"/>
              <a:gd name="connsiteY16" fmla="*/ 1521099 h 1564924"/>
              <a:gd name="connsiteX17" fmla="*/ 455534 w 694161"/>
              <a:gd name="connsiteY17" fmla="*/ 1546584 h 1564924"/>
              <a:gd name="connsiteX18" fmla="*/ 214455 w 694161"/>
              <a:gd name="connsiteY18" fmla="*/ 1564924 h 1564924"/>
              <a:gd name="connsiteX19" fmla="*/ 0 w 694161"/>
              <a:gd name="connsiteY19" fmla="*/ 1505125 h 1564924"/>
              <a:gd name="connsiteX20" fmla="*/ 105065 w 694161"/>
              <a:gd name="connsiteY20" fmla="*/ 982638 h 1564924"/>
              <a:gd name="connsiteX21" fmla="*/ 111889 w 694161"/>
              <a:gd name="connsiteY21" fmla="*/ 719919 h 1564924"/>
              <a:gd name="connsiteX22" fmla="*/ 101653 w 694161"/>
              <a:gd name="connsiteY22" fmla="*/ 392373 h 1564924"/>
              <a:gd name="connsiteX23" fmla="*/ 142596 w 694161"/>
              <a:gd name="connsiteY23" fmla="*/ 334370 h 1564924"/>
              <a:gd name="connsiteX24" fmla="*/ 217659 w 694161"/>
              <a:gd name="connsiteY24" fmla="*/ 293426 h 1564924"/>
              <a:gd name="connsiteX25" fmla="*/ 262014 w 694161"/>
              <a:gd name="connsiteY25" fmla="*/ 259307 h 1564924"/>
              <a:gd name="connsiteX26" fmla="*/ 313193 w 694161"/>
              <a:gd name="connsiteY26" fmla="*/ 208128 h 1564924"/>
              <a:gd name="connsiteX27" fmla="*/ 364372 w 694161"/>
              <a:gd name="connsiteY27" fmla="*/ 150125 h 1564924"/>
              <a:gd name="connsiteX28" fmla="*/ 401904 w 694161"/>
              <a:gd name="connsiteY28" fmla="*/ 98947 h 1564924"/>
              <a:gd name="connsiteX29" fmla="*/ 429199 w 694161"/>
              <a:gd name="connsiteY29" fmla="*/ 64827 h 1564924"/>
              <a:gd name="connsiteX30" fmla="*/ 466730 w 694161"/>
              <a:gd name="connsiteY30" fmla="*/ 51179 h 1564924"/>
              <a:gd name="connsiteX0" fmla="*/ 399550 w 626981"/>
              <a:gd name="connsiteY0" fmla="*/ 51179 h 1564924"/>
              <a:gd name="connsiteX1" fmla="*/ 423434 w 626981"/>
              <a:gd name="connsiteY1" fmla="*/ 0 h 1564924"/>
              <a:gd name="connsiteX2" fmla="*/ 437082 w 626981"/>
              <a:gd name="connsiteY2" fmla="*/ 27295 h 1564924"/>
              <a:gd name="connsiteX3" fmla="*/ 512144 w 626981"/>
              <a:gd name="connsiteY3" fmla="*/ 10235 h 1564924"/>
              <a:gd name="connsiteX4" fmla="*/ 539440 w 626981"/>
              <a:gd name="connsiteY4" fmla="*/ 81886 h 1564924"/>
              <a:gd name="connsiteX5" fmla="*/ 570147 w 626981"/>
              <a:gd name="connsiteY5" fmla="*/ 232011 h 1564924"/>
              <a:gd name="connsiteX6" fmla="*/ 570147 w 626981"/>
              <a:gd name="connsiteY6" fmla="*/ 307074 h 1564924"/>
              <a:gd name="connsiteX7" fmla="*/ 542852 w 626981"/>
              <a:gd name="connsiteY7" fmla="*/ 419668 h 1564924"/>
              <a:gd name="connsiteX8" fmla="*/ 488261 w 626981"/>
              <a:gd name="connsiteY8" fmla="*/ 542498 h 1564924"/>
              <a:gd name="connsiteX9" fmla="*/ 464377 w 626981"/>
              <a:gd name="connsiteY9" fmla="*/ 730155 h 1564924"/>
              <a:gd name="connsiteX10" fmla="*/ 471201 w 626981"/>
              <a:gd name="connsiteY10" fmla="*/ 876868 h 1564924"/>
              <a:gd name="connsiteX11" fmla="*/ 481437 w 626981"/>
              <a:gd name="connsiteY11" fmla="*/ 979226 h 1564924"/>
              <a:gd name="connsiteX12" fmla="*/ 518968 w 626981"/>
              <a:gd name="connsiteY12" fmla="*/ 1105468 h 1564924"/>
              <a:gd name="connsiteX13" fmla="*/ 553088 w 626981"/>
              <a:gd name="connsiteY13" fmla="*/ 1211238 h 1564924"/>
              <a:gd name="connsiteX14" fmla="*/ 587207 w 626981"/>
              <a:gd name="connsiteY14" fmla="*/ 1337480 h 1564924"/>
              <a:gd name="connsiteX15" fmla="*/ 626981 w 626981"/>
              <a:gd name="connsiteY15" fmla="*/ 1470128 h 1564924"/>
              <a:gd name="connsiteX16" fmla="*/ 481117 w 626981"/>
              <a:gd name="connsiteY16" fmla="*/ 1521099 h 1564924"/>
              <a:gd name="connsiteX17" fmla="*/ 388354 w 626981"/>
              <a:gd name="connsiteY17" fmla="*/ 1546584 h 1564924"/>
              <a:gd name="connsiteX18" fmla="*/ 147275 w 626981"/>
              <a:gd name="connsiteY18" fmla="*/ 1564924 h 1564924"/>
              <a:gd name="connsiteX19" fmla="*/ 0 w 626981"/>
              <a:gd name="connsiteY19" fmla="*/ 1538715 h 1564924"/>
              <a:gd name="connsiteX20" fmla="*/ 37885 w 626981"/>
              <a:gd name="connsiteY20" fmla="*/ 982638 h 1564924"/>
              <a:gd name="connsiteX21" fmla="*/ 44709 w 626981"/>
              <a:gd name="connsiteY21" fmla="*/ 719919 h 1564924"/>
              <a:gd name="connsiteX22" fmla="*/ 34473 w 626981"/>
              <a:gd name="connsiteY22" fmla="*/ 392373 h 1564924"/>
              <a:gd name="connsiteX23" fmla="*/ 75416 w 626981"/>
              <a:gd name="connsiteY23" fmla="*/ 334370 h 1564924"/>
              <a:gd name="connsiteX24" fmla="*/ 150479 w 626981"/>
              <a:gd name="connsiteY24" fmla="*/ 293426 h 1564924"/>
              <a:gd name="connsiteX25" fmla="*/ 194834 w 626981"/>
              <a:gd name="connsiteY25" fmla="*/ 259307 h 1564924"/>
              <a:gd name="connsiteX26" fmla="*/ 246013 w 626981"/>
              <a:gd name="connsiteY26" fmla="*/ 208128 h 1564924"/>
              <a:gd name="connsiteX27" fmla="*/ 297192 w 626981"/>
              <a:gd name="connsiteY27" fmla="*/ 150125 h 1564924"/>
              <a:gd name="connsiteX28" fmla="*/ 334724 w 626981"/>
              <a:gd name="connsiteY28" fmla="*/ 98947 h 1564924"/>
              <a:gd name="connsiteX29" fmla="*/ 362019 w 626981"/>
              <a:gd name="connsiteY29" fmla="*/ 64827 h 1564924"/>
              <a:gd name="connsiteX30" fmla="*/ 399550 w 626981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64331 w 656839"/>
              <a:gd name="connsiteY22" fmla="*/ 39237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80680 w 656839"/>
              <a:gd name="connsiteY29" fmla="*/ 87221 h 1564924"/>
              <a:gd name="connsiteX30" fmla="*/ 429408 w 656839"/>
              <a:gd name="connsiteY30" fmla="*/ 51179 h 1564924"/>
              <a:gd name="connsiteX0" fmla="*/ 429408 w 656839"/>
              <a:gd name="connsiteY0" fmla="*/ 40944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29" fmla="*/ 429408 w 656839"/>
              <a:gd name="connsiteY29" fmla="*/ 40944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95604 w 656839"/>
              <a:gd name="connsiteY24" fmla="*/ 301324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51031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12939 w 589098"/>
              <a:gd name="connsiteY0" fmla="*/ 76986 h 1554689"/>
              <a:gd name="connsiteX1" fmla="*/ 399199 w 589098"/>
              <a:gd name="connsiteY1" fmla="*/ 17060 h 1554689"/>
              <a:gd name="connsiteX2" fmla="*/ 474261 w 589098"/>
              <a:gd name="connsiteY2" fmla="*/ 0 h 1554689"/>
              <a:gd name="connsiteX3" fmla="*/ 501557 w 589098"/>
              <a:gd name="connsiteY3" fmla="*/ 71651 h 1554689"/>
              <a:gd name="connsiteX4" fmla="*/ 532264 w 589098"/>
              <a:gd name="connsiteY4" fmla="*/ 221776 h 1554689"/>
              <a:gd name="connsiteX5" fmla="*/ 532264 w 589098"/>
              <a:gd name="connsiteY5" fmla="*/ 296839 h 1554689"/>
              <a:gd name="connsiteX6" fmla="*/ 504969 w 589098"/>
              <a:gd name="connsiteY6" fmla="*/ 409433 h 1554689"/>
              <a:gd name="connsiteX7" fmla="*/ 450378 w 589098"/>
              <a:gd name="connsiteY7" fmla="*/ 532263 h 1554689"/>
              <a:gd name="connsiteX8" fmla="*/ 426494 w 589098"/>
              <a:gd name="connsiteY8" fmla="*/ 719920 h 1554689"/>
              <a:gd name="connsiteX9" fmla="*/ 433318 w 589098"/>
              <a:gd name="connsiteY9" fmla="*/ 866633 h 1554689"/>
              <a:gd name="connsiteX10" fmla="*/ 443554 w 589098"/>
              <a:gd name="connsiteY10" fmla="*/ 968991 h 1554689"/>
              <a:gd name="connsiteX11" fmla="*/ 481085 w 589098"/>
              <a:gd name="connsiteY11" fmla="*/ 1095233 h 1554689"/>
              <a:gd name="connsiteX12" fmla="*/ 515205 w 589098"/>
              <a:gd name="connsiteY12" fmla="*/ 1201003 h 1554689"/>
              <a:gd name="connsiteX13" fmla="*/ 549324 w 589098"/>
              <a:gd name="connsiteY13" fmla="*/ 1327245 h 1554689"/>
              <a:gd name="connsiteX14" fmla="*/ 589098 w 589098"/>
              <a:gd name="connsiteY14" fmla="*/ 1459893 h 1554689"/>
              <a:gd name="connsiteX15" fmla="*/ 443234 w 589098"/>
              <a:gd name="connsiteY15" fmla="*/ 1510864 h 1554689"/>
              <a:gd name="connsiteX16" fmla="*/ 350471 w 589098"/>
              <a:gd name="connsiteY16" fmla="*/ 1536349 h 1554689"/>
              <a:gd name="connsiteX17" fmla="*/ 109392 w 589098"/>
              <a:gd name="connsiteY17" fmla="*/ 1554689 h 1554689"/>
              <a:gd name="connsiteX18" fmla="*/ 10636 w 589098"/>
              <a:gd name="connsiteY18" fmla="*/ 1349332 h 1554689"/>
              <a:gd name="connsiteX19" fmla="*/ 2 w 589098"/>
              <a:gd name="connsiteY19" fmla="*/ 972403 h 1554689"/>
              <a:gd name="connsiteX20" fmla="*/ 18022 w 589098"/>
              <a:gd name="connsiteY20" fmla="*/ 564127 h 1554689"/>
              <a:gd name="connsiteX21" fmla="*/ 60039 w 589098"/>
              <a:gd name="connsiteY21" fmla="*/ 512766 h 1554689"/>
              <a:gd name="connsiteX22" fmla="*/ 127106 w 589098"/>
              <a:gd name="connsiteY22" fmla="*/ 451031 h 1554689"/>
              <a:gd name="connsiteX23" fmla="*/ 161115 w 589098"/>
              <a:gd name="connsiteY23" fmla="*/ 395159 h 1554689"/>
              <a:gd name="connsiteX24" fmla="*/ 209202 w 589098"/>
              <a:gd name="connsiteY24" fmla="*/ 297592 h 1554689"/>
              <a:gd name="connsiteX25" fmla="*/ 237988 w 589098"/>
              <a:gd name="connsiteY25" fmla="*/ 201625 h 1554689"/>
              <a:gd name="connsiteX26" fmla="*/ 259309 w 589098"/>
              <a:gd name="connsiteY26" fmla="*/ 139890 h 1554689"/>
              <a:gd name="connsiteX27" fmla="*/ 296841 w 589098"/>
              <a:gd name="connsiteY27" fmla="*/ 88712 h 1554689"/>
              <a:gd name="connsiteX28" fmla="*/ 312939 w 589098"/>
              <a:gd name="connsiteY28" fmla="*/ 76986 h 1554689"/>
              <a:gd name="connsiteX0" fmla="*/ 312939 w 589098"/>
              <a:gd name="connsiteY0" fmla="*/ 76986 h 1536349"/>
              <a:gd name="connsiteX1" fmla="*/ 399199 w 589098"/>
              <a:gd name="connsiteY1" fmla="*/ 17060 h 1536349"/>
              <a:gd name="connsiteX2" fmla="*/ 474261 w 589098"/>
              <a:gd name="connsiteY2" fmla="*/ 0 h 1536349"/>
              <a:gd name="connsiteX3" fmla="*/ 501557 w 589098"/>
              <a:gd name="connsiteY3" fmla="*/ 71651 h 1536349"/>
              <a:gd name="connsiteX4" fmla="*/ 532264 w 589098"/>
              <a:gd name="connsiteY4" fmla="*/ 221776 h 1536349"/>
              <a:gd name="connsiteX5" fmla="*/ 532264 w 589098"/>
              <a:gd name="connsiteY5" fmla="*/ 296839 h 1536349"/>
              <a:gd name="connsiteX6" fmla="*/ 504969 w 589098"/>
              <a:gd name="connsiteY6" fmla="*/ 409433 h 1536349"/>
              <a:gd name="connsiteX7" fmla="*/ 450378 w 589098"/>
              <a:gd name="connsiteY7" fmla="*/ 532263 h 1536349"/>
              <a:gd name="connsiteX8" fmla="*/ 426494 w 589098"/>
              <a:gd name="connsiteY8" fmla="*/ 719920 h 1536349"/>
              <a:gd name="connsiteX9" fmla="*/ 433318 w 589098"/>
              <a:gd name="connsiteY9" fmla="*/ 866633 h 1536349"/>
              <a:gd name="connsiteX10" fmla="*/ 443554 w 589098"/>
              <a:gd name="connsiteY10" fmla="*/ 968991 h 1536349"/>
              <a:gd name="connsiteX11" fmla="*/ 481085 w 589098"/>
              <a:gd name="connsiteY11" fmla="*/ 1095233 h 1536349"/>
              <a:gd name="connsiteX12" fmla="*/ 515205 w 589098"/>
              <a:gd name="connsiteY12" fmla="*/ 1201003 h 1536349"/>
              <a:gd name="connsiteX13" fmla="*/ 549324 w 589098"/>
              <a:gd name="connsiteY13" fmla="*/ 1327245 h 1536349"/>
              <a:gd name="connsiteX14" fmla="*/ 589098 w 589098"/>
              <a:gd name="connsiteY14" fmla="*/ 1459893 h 1536349"/>
              <a:gd name="connsiteX15" fmla="*/ 443234 w 589098"/>
              <a:gd name="connsiteY15" fmla="*/ 1510864 h 1536349"/>
              <a:gd name="connsiteX16" fmla="*/ 350471 w 589098"/>
              <a:gd name="connsiteY16" fmla="*/ 1536349 h 1536349"/>
              <a:gd name="connsiteX17" fmla="*/ 53408 w 589098"/>
              <a:gd name="connsiteY17" fmla="*/ 1536028 h 1536349"/>
              <a:gd name="connsiteX18" fmla="*/ 10636 w 589098"/>
              <a:gd name="connsiteY18" fmla="*/ 1349332 h 1536349"/>
              <a:gd name="connsiteX19" fmla="*/ 2 w 589098"/>
              <a:gd name="connsiteY19" fmla="*/ 972403 h 1536349"/>
              <a:gd name="connsiteX20" fmla="*/ 18022 w 589098"/>
              <a:gd name="connsiteY20" fmla="*/ 564127 h 1536349"/>
              <a:gd name="connsiteX21" fmla="*/ 60039 w 589098"/>
              <a:gd name="connsiteY21" fmla="*/ 512766 h 1536349"/>
              <a:gd name="connsiteX22" fmla="*/ 127106 w 589098"/>
              <a:gd name="connsiteY22" fmla="*/ 451031 h 1536349"/>
              <a:gd name="connsiteX23" fmla="*/ 161115 w 589098"/>
              <a:gd name="connsiteY23" fmla="*/ 395159 h 1536349"/>
              <a:gd name="connsiteX24" fmla="*/ 209202 w 589098"/>
              <a:gd name="connsiteY24" fmla="*/ 297592 h 1536349"/>
              <a:gd name="connsiteX25" fmla="*/ 237988 w 589098"/>
              <a:gd name="connsiteY25" fmla="*/ 201625 h 1536349"/>
              <a:gd name="connsiteX26" fmla="*/ 259309 w 589098"/>
              <a:gd name="connsiteY26" fmla="*/ 139890 h 1536349"/>
              <a:gd name="connsiteX27" fmla="*/ 296841 w 589098"/>
              <a:gd name="connsiteY27" fmla="*/ 88712 h 1536349"/>
              <a:gd name="connsiteX28" fmla="*/ 312939 w 589098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42216 w 618375"/>
              <a:gd name="connsiteY0" fmla="*/ 76986 h 1536349"/>
              <a:gd name="connsiteX1" fmla="*/ 428476 w 618375"/>
              <a:gd name="connsiteY1" fmla="*/ 17060 h 1536349"/>
              <a:gd name="connsiteX2" fmla="*/ 503538 w 618375"/>
              <a:gd name="connsiteY2" fmla="*/ 0 h 1536349"/>
              <a:gd name="connsiteX3" fmla="*/ 530834 w 618375"/>
              <a:gd name="connsiteY3" fmla="*/ 71651 h 1536349"/>
              <a:gd name="connsiteX4" fmla="*/ 561541 w 618375"/>
              <a:gd name="connsiteY4" fmla="*/ 221776 h 1536349"/>
              <a:gd name="connsiteX5" fmla="*/ 561541 w 618375"/>
              <a:gd name="connsiteY5" fmla="*/ 296839 h 1536349"/>
              <a:gd name="connsiteX6" fmla="*/ 534246 w 618375"/>
              <a:gd name="connsiteY6" fmla="*/ 409433 h 1536349"/>
              <a:gd name="connsiteX7" fmla="*/ 479655 w 618375"/>
              <a:gd name="connsiteY7" fmla="*/ 532263 h 1536349"/>
              <a:gd name="connsiteX8" fmla="*/ 455771 w 618375"/>
              <a:gd name="connsiteY8" fmla="*/ 719920 h 1536349"/>
              <a:gd name="connsiteX9" fmla="*/ 462595 w 618375"/>
              <a:gd name="connsiteY9" fmla="*/ 866633 h 1536349"/>
              <a:gd name="connsiteX10" fmla="*/ 472831 w 618375"/>
              <a:gd name="connsiteY10" fmla="*/ 968991 h 1536349"/>
              <a:gd name="connsiteX11" fmla="*/ 510362 w 618375"/>
              <a:gd name="connsiteY11" fmla="*/ 1095233 h 1536349"/>
              <a:gd name="connsiteX12" fmla="*/ 544482 w 618375"/>
              <a:gd name="connsiteY12" fmla="*/ 1201003 h 1536349"/>
              <a:gd name="connsiteX13" fmla="*/ 578601 w 618375"/>
              <a:gd name="connsiteY13" fmla="*/ 1327245 h 1536349"/>
              <a:gd name="connsiteX14" fmla="*/ 618375 w 618375"/>
              <a:gd name="connsiteY14" fmla="*/ 1459893 h 1536349"/>
              <a:gd name="connsiteX15" fmla="*/ 472511 w 618375"/>
              <a:gd name="connsiteY15" fmla="*/ 1510864 h 1536349"/>
              <a:gd name="connsiteX16" fmla="*/ 379748 w 618375"/>
              <a:gd name="connsiteY16" fmla="*/ 1536349 h 1536349"/>
              <a:gd name="connsiteX17" fmla="*/ 0 w 618375"/>
              <a:gd name="connsiteY17" fmla="*/ 1511709 h 1536349"/>
              <a:gd name="connsiteX18" fmla="*/ 39913 w 618375"/>
              <a:gd name="connsiteY18" fmla="*/ 1349332 h 1536349"/>
              <a:gd name="connsiteX19" fmla="*/ 63326 w 618375"/>
              <a:gd name="connsiteY19" fmla="*/ 962676 h 1536349"/>
              <a:gd name="connsiteX20" fmla="*/ 47299 w 618375"/>
              <a:gd name="connsiteY20" fmla="*/ 564127 h 1536349"/>
              <a:gd name="connsiteX21" fmla="*/ 89316 w 618375"/>
              <a:gd name="connsiteY21" fmla="*/ 512766 h 1536349"/>
              <a:gd name="connsiteX22" fmla="*/ 156383 w 618375"/>
              <a:gd name="connsiteY22" fmla="*/ 451031 h 1536349"/>
              <a:gd name="connsiteX23" fmla="*/ 190392 w 618375"/>
              <a:gd name="connsiteY23" fmla="*/ 395159 h 1536349"/>
              <a:gd name="connsiteX24" fmla="*/ 238479 w 618375"/>
              <a:gd name="connsiteY24" fmla="*/ 297592 h 1536349"/>
              <a:gd name="connsiteX25" fmla="*/ 267265 w 618375"/>
              <a:gd name="connsiteY25" fmla="*/ 201625 h 1536349"/>
              <a:gd name="connsiteX26" fmla="*/ 288586 w 618375"/>
              <a:gd name="connsiteY26" fmla="*/ 139890 h 1536349"/>
              <a:gd name="connsiteX27" fmla="*/ 326118 w 618375"/>
              <a:gd name="connsiteY27" fmla="*/ 88712 h 1536349"/>
              <a:gd name="connsiteX28" fmla="*/ 342216 w 618375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74724 w 603783"/>
              <a:gd name="connsiteY21" fmla="*/ 512766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90256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95143 w 603783"/>
              <a:gd name="connsiteY20" fmla="*/ 822516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3783" h="1536349">
                <a:moveTo>
                  <a:pt x="327624" y="76986"/>
                </a:moveTo>
                <a:cubicBezTo>
                  <a:pt x="344684" y="65044"/>
                  <a:pt x="386997" y="29891"/>
                  <a:pt x="413884" y="17060"/>
                </a:cubicBezTo>
                <a:lnTo>
                  <a:pt x="488946" y="0"/>
                </a:lnTo>
                <a:lnTo>
                  <a:pt x="516242" y="71651"/>
                </a:lnTo>
                <a:lnTo>
                  <a:pt x="546949" y="221776"/>
                </a:lnTo>
                <a:lnTo>
                  <a:pt x="546949" y="296839"/>
                </a:lnTo>
                <a:lnTo>
                  <a:pt x="519654" y="409433"/>
                </a:lnTo>
                <a:lnTo>
                  <a:pt x="465063" y="532263"/>
                </a:lnTo>
                <a:lnTo>
                  <a:pt x="441179" y="719920"/>
                </a:lnTo>
                <a:lnTo>
                  <a:pt x="448003" y="866633"/>
                </a:lnTo>
                <a:lnTo>
                  <a:pt x="458239" y="968991"/>
                </a:lnTo>
                <a:lnTo>
                  <a:pt x="495770" y="1095233"/>
                </a:lnTo>
                <a:lnTo>
                  <a:pt x="529890" y="1201003"/>
                </a:lnTo>
                <a:lnTo>
                  <a:pt x="564009" y="1327245"/>
                </a:lnTo>
                <a:lnTo>
                  <a:pt x="603783" y="1459893"/>
                </a:lnTo>
                <a:lnTo>
                  <a:pt x="457919" y="1510864"/>
                </a:lnTo>
                <a:lnTo>
                  <a:pt x="365156" y="1536349"/>
                </a:lnTo>
                <a:lnTo>
                  <a:pt x="0" y="1516573"/>
                </a:lnTo>
                <a:lnTo>
                  <a:pt x="25321" y="1349332"/>
                </a:lnTo>
                <a:lnTo>
                  <a:pt x="71115" y="1080973"/>
                </a:lnTo>
                <a:cubicBezTo>
                  <a:pt x="74759" y="1012354"/>
                  <a:pt x="88223" y="888941"/>
                  <a:pt x="95143" y="822516"/>
                </a:cubicBezTo>
                <a:cubicBezTo>
                  <a:pt x="102063" y="756091"/>
                  <a:pt x="77673" y="637599"/>
                  <a:pt x="90256" y="564127"/>
                </a:cubicBezTo>
                <a:lnTo>
                  <a:pt x="122682" y="496780"/>
                </a:lnTo>
                <a:lnTo>
                  <a:pt x="141791" y="451031"/>
                </a:lnTo>
                <a:lnTo>
                  <a:pt x="175800" y="395159"/>
                </a:lnTo>
                <a:lnTo>
                  <a:pt x="223887" y="297592"/>
                </a:lnTo>
                <a:cubicBezTo>
                  <a:pt x="223530" y="264359"/>
                  <a:pt x="253030" y="234858"/>
                  <a:pt x="252673" y="201625"/>
                </a:cubicBezTo>
                <a:lnTo>
                  <a:pt x="273994" y="139890"/>
                </a:lnTo>
                <a:lnTo>
                  <a:pt x="311526" y="88712"/>
                </a:lnTo>
                <a:lnTo>
                  <a:pt x="327624" y="769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0" name="図 179">
            <a:extLst>
              <a:ext uri="{FF2B5EF4-FFF2-40B4-BE49-F238E27FC236}">
                <a16:creationId xmlns:a16="http://schemas.microsoft.com/office/drawing/2014/main" id="{D4EE6046-BFF4-4998-8477-CC00C3AD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5131">
            <a:off x="4217102" y="2863814"/>
            <a:ext cx="161520" cy="97425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F0E3067B-3E98-4659-A815-EF672943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5131">
            <a:off x="4285206" y="2610145"/>
            <a:ext cx="161520" cy="97425"/>
          </a:xfrm>
          <a:prstGeom prst="rect">
            <a:avLst/>
          </a:prstGeom>
        </p:spPr>
      </p:pic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FC74C2DD-A602-4CC8-9179-762694A4D591}"/>
              </a:ext>
            </a:extLst>
          </p:cNvPr>
          <p:cNvSpPr/>
          <p:nvPr/>
        </p:nvSpPr>
        <p:spPr>
          <a:xfrm>
            <a:off x="6614353" y="2316591"/>
            <a:ext cx="121297" cy="854187"/>
          </a:xfrm>
          <a:custGeom>
            <a:avLst/>
            <a:gdLst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15455 w 149395"/>
              <a:gd name="connsiteY25" fmla="*/ 3348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51515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9395" h="865460">
                <a:moveTo>
                  <a:pt x="61818" y="0"/>
                </a:moveTo>
                <a:lnTo>
                  <a:pt x="87576" y="51515"/>
                </a:lnTo>
                <a:lnTo>
                  <a:pt x="110758" y="126212"/>
                </a:lnTo>
                <a:lnTo>
                  <a:pt x="131364" y="180304"/>
                </a:lnTo>
                <a:lnTo>
                  <a:pt x="149395" y="321971"/>
                </a:lnTo>
                <a:lnTo>
                  <a:pt x="123637" y="435305"/>
                </a:lnTo>
                <a:lnTo>
                  <a:pt x="92728" y="486821"/>
                </a:lnTo>
                <a:lnTo>
                  <a:pt x="66970" y="546064"/>
                </a:lnTo>
                <a:lnTo>
                  <a:pt x="56667" y="584700"/>
                </a:lnTo>
                <a:lnTo>
                  <a:pt x="48940" y="636216"/>
                </a:lnTo>
                <a:lnTo>
                  <a:pt x="41212" y="700610"/>
                </a:lnTo>
                <a:cubicBezTo>
                  <a:pt x="40353" y="724651"/>
                  <a:pt x="39495" y="748691"/>
                  <a:pt x="38636" y="772732"/>
                </a:cubicBezTo>
                <a:cubicBezTo>
                  <a:pt x="39495" y="803641"/>
                  <a:pt x="40353" y="834551"/>
                  <a:pt x="41212" y="865460"/>
                </a:cubicBezTo>
                <a:lnTo>
                  <a:pt x="0" y="865460"/>
                </a:lnTo>
                <a:cubicBezTo>
                  <a:pt x="859" y="819096"/>
                  <a:pt x="1717" y="772732"/>
                  <a:pt x="2576" y="726368"/>
                </a:cubicBezTo>
                <a:lnTo>
                  <a:pt x="12879" y="623337"/>
                </a:lnTo>
                <a:lnTo>
                  <a:pt x="23182" y="540912"/>
                </a:lnTo>
                <a:lnTo>
                  <a:pt x="66970" y="450760"/>
                </a:lnTo>
                <a:lnTo>
                  <a:pt x="87576" y="401820"/>
                </a:lnTo>
                <a:lnTo>
                  <a:pt x="105607" y="332274"/>
                </a:lnTo>
                <a:lnTo>
                  <a:pt x="105607" y="270456"/>
                </a:lnTo>
                <a:lnTo>
                  <a:pt x="105607" y="231819"/>
                </a:lnTo>
                <a:lnTo>
                  <a:pt x="85000" y="157122"/>
                </a:lnTo>
                <a:lnTo>
                  <a:pt x="66970" y="115909"/>
                </a:lnTo>
                <a:lnTo>
                  <a:pt x="51515" y="64394"/>
                </a:lnTo>
                <a:lnTo>
                  <a:pt x="25758" y="15455"/>
                </a:lnTo>
                <a:lnTo>
                  <a:pt x="618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2" name="図 181">
            <a:extLst>
              <a:ext uri="{FF2B5EF4-FFF2-40B4-BE49-F238E27FC236}">
                <a16:creationId xmlns:a16="http://schemas.microsoft.com/office/drawing/2014/main" id="{C615B033-AECF-41A3-ADBA-98AF9EEE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8057">
            <a:off x="4206659" y="2770219"/>
            <a:ext cx="161520" cy="97425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AE8F27D8-CF33-4E61-92E3-88980FB5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75" y="3052898"/>
            <a:ext cx="161520" cy="97425"/>
          </a:xfrm>
          <a:prstGeom prst="rect">
            <a:avLst/>
          </a:prstGeom>
        </p:spPr>
      </p:pic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0AD12DFE-EC00-4E0D-8E7A-4D422636CE60}"/>
              </a:ext>
            </a:extLst>
          </p:cNvPr>
          <p:cNvSpPr/>
          <p:nvPr/>
        </p:nvSpPr>
        <p:spPr>
          <a:xfrm>
            <a:off x="6350075" y="3170028"/>
            <a:ext cx="422095" cy="562666"/>
          </a:xfrm>
          <a:custGeom>
            <a:avLst/>
            <a:gdLst>
              <a:gd name="connsiteX0" fmla="*/ 252724 w 399763"/>
              <a:gd name="connsiteY0" fmla="*/ 0 h 555992"/>
              <a:gd name="connsiteX1" fmla="*/ 197584 w 399763"/>
              <a:gd name="connsiteY1" fmla="*/ 0 h 555992"/>
              <a:gd name="connsiteX2" fmla="*/ 183799 w 399763"/>
              <a:gd name="connsiteY2" fmla="*/ 78114 h 555992"/>
              <a:gd name="connsiteX3" fmla="*/ 170014 w 399763"/>
              <a:gd name="connsiteY3" fmla="*/ 133254 h 555992"/>
              <a:gd name="connsiteX4" fmla="*/ 137849 w 399763"/>
              <a:gd name="connsiteY4" fmla="*/ 188394 h 555992"/>
              <a:gd name="connsiteX5" fmla="*/ 110280 w 399763"/>
              <a:gd name="connsiteY5" fmla="*/ 220558 h 555992"/>
              <a:gd name="connsiteX6" fmla="*/ 59735 w 399763"/>
              <a:gd name="connsiteY6" fmla="*/ 266508 h 555992"/>
              <a:gd name="connsiteX7" fmla="*/ 22975 w 399763"/>
              <a:gd name="connsiteY7" fmla="*/ 298673 h 555992"/>
              <a:gd name="connsiteX8" fmla="*/ 13785 w 399763"/>
              <a:gd name="connsiteY8" fmla="*/ 395167 h 555992"/>
              <a:gd name="connsiteX9" fmla="*/ 0 w 399763"/>
              <a:gd name="connsiteY9" fmla="*/ 491662 h 555992"/>
              <a:gd name="connsiteX10" fmla="*/ 0 w 399763"/>
              <a:gd name="connsiteY10" fmla="*/ 551397 h 555992"/>
              <a:gd name="connsiteX11" fmla="*/ 105685 w 399763"/>
              <a:gd name="connsiteY11" fmla="*/ 555992 h 555992"/>
              <a:gd name="connsiteX12" fmla="*/ 202179 w 399763"/>
              <a:gd name="connsiteY12" fmla="*/ 546802 h 555992"/>
              <a:gd name="connsiteX13" fmla="*/ 363003 w 399763"/>
              <a:gd name="connsiteY13" fmla="*/ 523827 h 555992"/>
              <a:gd name="connsiteX14" fmla="*/ 399763 w 399763"/>
              <a:gd name="connsiteY14" fmla="*/ 514637 h 555992"/>
              <a:gd name="connsiteX15" fmla="*/ 376788 w 399763"/>
              <a:gd name="connsiteY15" fmla="*/ 330838 h 555992"/>
              <a:gd name="connsiteX16" fmla="*/ 321648 w 399763"/>
              <a:gd name="connsiteY16" fmla="*/ 211368 h 555992"/>
              <a:gd name="connsiteX17" fmla="*/ 294079 w 399763"/>
              <a:gd name="connsiteY17" fmla="*/ 142444 h 555992"/>
              <a:gd name="connsiteX18" fmla="*/ 289484 w 399763"/>
              <a:gd name="connsiteY18" fmla="*/ 45949 h 555992"/>
              <a:gd name="connsiteX19" fmla="*/ 252724 w 399763"/>
              <a:gd name="connsiteY19" fmla="*/ 0 h 555992"/>
              <a:gd name="connsiteX0" fmla="*/ 292771 w 399763"/>
              <a:gd name="connsiteY0" fmla="*/ 0 h 559329"/>
              <a:gd name="connsiteX1" fmla="*/ 197584 w 399763"/>
              <a:gd name="connsiteY1" fmla="*/ 3337 h 559329"/>
              <a:gd name="connsiteX2" fmla="*/ 183799 w 399763"/>
              <a:gd name="connsiteY2" fmla="*/ 81451 h 559329"/>
              <a:gd name="connsiteX3" fmla="*/ 170014 w 399763"/>
              <a:gd name="connsiteY3" fmla="*/ 136591 h 559329"/>
              <a:gd name="connsiteX4" fmla="*/ 137849 w 399763"/>
              <a:gd name="connsiteY4" fmla="*/ 191731 h 559329"/>
              <a:gd name="connsiteX5" fmla="*/ 110280 w 399763"/>
              <a:gd name="connsiteY5" fmla="*/ 223895 h 559329"/>
              <a:gd name="connsiteX6" fmla="*/ 59735 w 399763"/>
              <a:gd name="connsiteY6" fmla="*/ 269845 h 559329"/>
              <a:gd name="connsiteX7" fmla="*/ 22975 w 399763"/>
              <a:gd name="connsiteY7" fmla="*/ 302010 h 559329"/>
              <a:gd name="connsiteX8" fmla="*/ 13785 w 399763"/>
              <a:gd name="connsiteY8" fmla="*/ 398504 h 559329"/>
              <a:gd name="connsiteX9" fmla="*/ 0 w 399763"/>
              <a:gd name="connsiteY9" fmla="*/ 494999 h 559329"/>
              <a:gd name="connsiteX10" fmla="*/ 0 w 399763"/>
              <a:gd name="connsiteY10" fmla="*/ 554734 h 559329"/>
              <a:gd name="connsiteX11" fmla="*/ 105685 w 399763"/>
              <a:gd name="connsiteY11" fmla="*/ 559329 h 559329"/>
              <a:gd name="connsiteX12" fmla="*/ 202179 w 399763"/>
              <a:gd name="connsiteY12" fmla="*/ 550139 h 559329"/>
              <a:gd name="connsiteX13" fmla="*/ 363003 w 399763"/>
              <a:gd name="connsiteY13" fmla="*/ 527164 h 559329"/>
              <a:gd name="connsiteX14" fmla="*/ 399763 w 399763"/>
              <a:gd name="connsiteY14" fmla="*/ 517974 h 559329"/>
              <a:gd name="connsiteX15" fmla="*/ 376788 w 399763"/>
              <a:gd name="connsiteY15" fmla="*/ 334175 h 559329"/>
              <a:gd name="connsiteX16" fmla="*/ 321648 w 399763"/>
              <a:gd name="connsiteY16" fmla="*/ 214705 h 559329"/>
              <a:gd name="connsiteX17" fmla="*/ 294079 w 399763"/>
              <a:gd name="connsiteY17" fmla="*/ 145781 h 559329"/>
              <a:gd name="connsiteX18" fmla="*/ 289484 w 399763"/>
              <a:gd name="connsiteY18" fmla="*/ 49286 h 559329"/>
              <a:gd name="connsiteX19" fmla="*/ 292771 w 399763"/>
              <a:gd name="connsiteY19" fmla="*/ 0 h 559329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6788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763" h="562666">
                <a:moveTo>
                  <a:pt x="286096" y="0"/>
                </a:moveTo>
                <a:lnTo>
                  <a:pt x="197584" y="6674"/>
                </a:lnTo>
                <a:lnTo>
                  <a:pt x="183799" y="84788"/>
                </a:lnTo>
                <a:lnTo>
                  <a:pt x="170014" y="139928"/>
                </a:lnTo>
                <a:lnTo>
                  <a:pt x="137849" y="195068"/>
                </a:lnTo>
                <a:lnTo>
                  <a:pt x="110280" y="227232"/>
                </a:lnTo>
                <a:lnTo>
                  <a:pt x="59735" y="273182"/>
                </a:lnTo>
                <a:lnTo>
                  <a:pt x="22975" y="305347"/>
                </a:lnTo>
                <a:lnTo>
                  <a:pt x="13785" y="401841"/>
                </a:lnTo>
                <a:lnTo>
                  <a:pt x="0" y="498336"/>
                </a:lnTo>
                <a:lnTo>
                  <a:pt x="0" y="558071"/>
                </a:lnTo>
                <a:lnTo>
                  <a:pt x="105685" y="562666"/>
                </a:lnTo>
                <a:lnTo>
                  <a:pt x="202179" y="553476"/>
                </a:lnTo>
                <a:lnTo>
                  <a:pt x="363003" y="530501"/>
                </a:lnTo>
                <a:lnTo>
                  <a:pt x="399763" y="521311"/>
                </a:lnTo>
                <a:lnTo>
                  <a:pt x="373451" y="337512"/>
                </a:lnTo>
                <a:lnTo>
                  <a:pt x="321648" y="218042"/>
                </a:lnTo>
                <a:lnTo>
                  <a:pt x="294079" y="149118"/>
                </a:lnTo>
                <a:lnTo>
                  <a:pt x="289484" y="52623"/>
                </a:lnTo>
                <a:lnTo>
                  <a:pt x="28609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EA7D3200-F0B6-4562-982B-843C0D3DEC7C}"/>
              </a:ext>
            </a:extLst>
          </p:cNvPr>
          <p:cNvSpPr/>
          <p:nvPr/>
        </p:nvSpPr>
        <p:spPr>
          <a:xfrm>
            <a:off x="6364482" y="3168637"/>
            <a:ext cx="198502" cy="339186"/>
          </a:xfrm>
          <a:custGeom>
            <a:avLst/>
            <a:gdLst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0199 w 246955"/>
              <a:gd name="connsiteY16" fmla="*/ 103454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11141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76482 w 236552"/>
              <a:gd name="connsiteY0" fmla="*/ 6674 h 353746"/>
              <a:gd name="connsiteX1" fmla="*/ 229878 w 236552"/>
              <a:gd name="connsiteY1" fmla="*/ 0 h 353746"/>
              <a:gd name="connsiteX2" fmla="*/ 236552 w 236552"/>
              <a:gd name="connsiteY2" fmla="*/ 60070 h 353746"/>
              <a:gd name="connsiteX3" fmla="*/ 226540 w 236552"/>
              <a:gd name="connsiteY3" fmla="*/ 126814 h 353746"/>
              <a:gd name="connsiteX4" fmla="*/ 203180 w 236552"/>
              <a:gd name="connsiteY4" fmla="*/ 180210 h 353746"/>
              <a:gd name="connsiteX5" fmla="*/ 179819 w 236552"/>
              <a:gd name="connsiteY5" fmla="*/ 213582 h 353746"/>
              <a:gd name="connsiteX6" fmla="*/ 136435 w 236552"/>
              <a:gd name="connsiteY6" fmla="*/ 270315 h 353746"/>
              <a:gd name="connsiteX7" fmla="*/ 73028 w 236552"/>
              <a:gd name="connsiteY7" fmla="*/ 327048 h 353746"/>
              <a:gd name="connsiteX8" fmla="*/ 26307 w 236552"/>
              <a:gd name="connsiteY8" fmla="*/ 347071 h 353746"/>
              <a:gd name="connsiteX9" fmla="*/ 0 w 236552"/>
              <a:gd name="connsiteY9" fmla="*/ 353746 h 353746"/>
              <a:gd name="connsiteX10" fmla="*/ 738 w 236552"/>
              <a:gd name="connsiteY10" fmla="*/ 303687 h 353746"/>
              <a:gd name="connsiteX11" fmla="*/ 32981 w 236552"/>
              <a:gd name="connsiteY11" fmla="*/ 290339 h 353746"/>
              <a:gd name="connsiteX12" fmla="*/ 74893 w 236552"/>
              <a:gd name="connsiteY12" fmla="*/ 254123 h 353746"/>
              <a:gd name="connsiteX13" fmla="*/ 110130 w 236552"/>
              <a:gd name="connsiteY13" fmla="*/ 219547 h 353746"/>
              <a:gd name="connsiteX14" fmla="*/ 134153 w 236552"/>
              <a:gd name="connsiteY14" fmla="*/ 175226 h 353746"/>
              <a:gd name="connsiteX15" fmla="*/ 149784 w 236552"/>
              <a:gd name="connsiteY15" fmla="*/ 135686 h 353746"/>
              <a:gd name="connsiteX16" fmla="*/ 165276 w 236552"/>
              <a:gd name="connsiteY16" fmla="*/ 106221 h 353746"/>
              <a:gd name="connsiteX17" fmla="*/ 169808 w 236552"/>
              <a:gd name="connsiteY17" fmla="*/ 60070 h 353746"/>
              <a:gd name="connsiteX18" fmla="*/ 176482 w 236552"/>
              <a:gd name="connsiteY18" fmla="*/ 6674 h 353746"/>
              <a:gd name="connsiteX0" fmla="*/ 176482 w 236552"/>
              <a:gd name="connsiteY0" fmla="*/ 0 h 347072"/>
              <a:gd name="connsiteX1" fmla="*/ 235079 w 236552"/>
              <a:gd name="connsiteY1" fmla="*/ 1205 h 347072"/>
              <a:gd name="connsiteX2" fmla="*/ 236552 w 236552"/>
              <a:gd name="connsiteY2" fmla="*/ 53396 h 347072"/>
              <a:gd name="connsiteX3" fmla="*/ 226540 w 236552"/>
              <a:gd name="connsiteY3" fmla="*/ 120140 h 347072"/>
              <a:gd name="connsiteX4" fmla="*/ 203180 w 236552"/>
              <a:gd name="connsiteY4" fmla="*/ 173536 h 347072"/>
              <a:gd name="connsiteX5" fmla="*/ 179819 w 236552"/>
              <a:gd name="connsiteY5" fmla="*/ 206908 h 347072"/>
              <a:gd name="connsiteX6" fmla="*/ 136435 w 236552"/>
              <a:gd name="connsiteY6" fmla="*/ 263641 h 347072"/>
              <a:gd name="connsiteX7" fmla="*/ 73028 w 236552"/>
              <a:gd name="connsiteY7" fmla="*/ 320374 h 347072"/>
              <a:gd name="connsiteX8" fmla="*/ 26307 w 236552"/>
              <a:gd name="connsiteY8" fmla="*/ 340397 h 347072"/>
              <a:gd name="connsiteX9" fmla="*/ 0 w 236552"/>
              <a:gd name="connsiteY9" fmla="*/ 347072 h 347072"/>
              <a:gd name="connsiteX10" fmla="*/ 738 w 236552"/>
              <a:gd name="connsiteY10" fmla="*/ 297013 h 347072"/>
              <a:gd name="connsiteX11" fmla="*/ 32981 w 236552"/>
              <a:gd name="connsiteY11" fmla="*/ 283665 h 347072"/>
              <a:gd name="connsiteX12" fmla="*/ 74893 w 236552"/>
              <a:gd name="connsiteY12" fmla="*/ 247449 h 347072"/>
              <a:gd name="connsiteX13" fmla="*/ 110130 w 236552"/>
              <a:gd name="connsiteY13" fmla="*/ 212873 h 347072"/>
              <a:gd name="connsiteX14" fmla="*/ 134153 w 236552"/>
              <a:gd name="connsiteY14" fmla="*/ 168552 h 347072"/>
              <a:gd name="connsiteX15" fmla="*/ 149784 w 236552"/>
              <a:gd name="connsiteY15" fmla="*/ 129012 h 347072"/>
              <a:gd name="connsiteX16" fmla="*/ 165276 w 236552"/>
              <a:gd name="connsiteY16" fmla="*/ 99547 h 347072"/>
              <a:gd name="connsiteX17" fmla="*/ 169808 w 236552"/>
              <a:gd name="connsiteY17" fmla="*/ 53396 h 347072"/>
              <a:gd name="connsiteX18" fmla="*/ 176482 w 236552"/>
              <a:gd name="connsiteY18" fmla="*/ 0 h 347072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69808 w 236552"/>
              <a:gd name="connsiteY17" fmla="*/ 52191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9354 w 236552"/>
              <a:gd name="connsiteY14" fmla="*/ 172600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552" h="345867">
                <a:moveTo>
                  <a:pt x="181683" y="4048"/>
                </a:moveTo>
                <a:lnTo>
                  <a:pt x="235079" y="0"/>
                </a:lnTo>
                <a:lnTo>
                  <a:pt x="236552" y="52191"/>
                </a:lnTo>
                <a:lnTo>
                  <a:pt x="226540" y="118935"/>
                </a:lnTo>
                <a:lnTo>
                  <a:pt x="203180" y="172331"/>
                </a:lnTo>
                <a:lnTo>
                  <a:pt x="179819" y="205703"/>
                </a:lnTo>
                <a:lnTo>
                  <a:pt x="136435" y="262436"/>
                </a:lnTo>
                <a:lnTo>
                  <a:pt x="73028" y="319169"/>
                </a:lnTo>
                <a:lnTo>
                  <a:pt x="26307" y="339192"/>
                </a:lnTo>
                <a:lnTo>
                  <a:pt x="0" y="345867"/>
                </a:lnTo>
                <a:lnTo>
                  <a:pt x="738" y="295808"/>
                </a:lnTo>
                <a:lnTo>
                  <a:pt x="32981" y="282460"/>
                </a:lnTo>
                <a:lnTo>
                  <a:pt x="74893" y="246244"/>
                </a:lnTo>
                <a:lnTo>
                  <a:pt x="110130" y="211668"/>
                </a:lnTo>
                <a:lnTo>
                  <a:pt x="139354" y="172600"/>
                </a:lnTo>
                <a:lnTo>
                  <a:pt x="154986" y="135686"/>
                </a:lnTo>
                <a:lnTo>
                  <a:pt x="170479" y="98342"/>
                </a:lnTo>
                <a:lnTo>
                  <a:pt x="182813" y="54818"/>
                </a:lnTo>
                <a:cubicBezTo>
                  <a:pt x="182436" y="37895"/>
                  <a:pt x="182060" y="20971"/>
                  <a:pt x="181683" y="404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8256C24A-B4FC-4BF3-88B5-83FCA98C2E95}"/>
              </a:ext>
            </a:extLst>
          </p:cNvPr>
          <p:cNvSpPr/>
          <p:nvPr/>
        </p:nvSpPr>
        <p:spPr>
          <a:xfrm>
            <a:off x="6078828" y="1993650"/>
            <a:ext cx="242123" cy="914400"/>
          </a:xfrm>
          <a:custGeom>
            <a:avLst/>
            <a:gdLst>
              <a:gd name="connsiteX0" fmla="*/ 59243 w 242123"/>
              <a:gd name="connsiteY0" fmla="*/ 906672 h 906672"/>
              <a:gd name="connsiteX1" fmla="*/ 48940 w 242123"/>
              <a:gd name="connsiteY1" fmla="*/ 757277 h 906672"/>
              <a:gd name="connsiteX2" fmla="*/ 41213 w 242123"/>
              <a:gd name="connsiteY2" fmla="*/ 538336 h 906672"/>
              <a:gd name="connsiteX3" fmla="*/ 48940 w 242123"/>
              <a:gd name="connsiteY3" fmla="*/ 515155 h 906672"/>
              <a:gd name="connsiteX4" fmla="*/ 51516 w 242123"/>
              <a:gd name="connsiteY4" fmla="*/ 396669 h 906672"/>
              <a:gd name="connsiteX5" fmla="*/ 48940 w 242123"/>
              <a:gd name="connsiteY5" fmla="*/ 368335 h 906672"/>
              <a:gd name="connsiteX6" fmla="*/ 51516 w 242123"/>
              <a:gd name="connsiteY6" fmla="*/ 224092 h 906672"/>
              <a:gd name="connsiteX7" fmla="*/ 61819 w 242123"/>
              <a:gd name="connsiteY7" fmla="*/ 136516 h 906672"/>
              <a:gd name="connsiteX8" fmla="*/ 97880 w 242123"/>
              <a:gd name="connsiteY8" fmla="*/ 77273 h 906672"/>
              <a:gd name="connsiteX9" fmla="*/ 146819 w 242123"/>
              <a:gd name="connsiteY9" fmla="*/ 51515 h 906672"/>
              <a:gd name="connsiteX10" fmla="*/ 203486 w 242123"/>
              <a:gd name="connsiteY10" fmla="*/ 43788 h 906672"/>
              <a:gd name="connsiteX11" fmla="*/ 216365 w 242123"/>
              <a:gd name="connsiteY11" fmla="*/ 43788 h 906672"/>
              <a:gd name="connsiteX12" fmla="*/ 242123 w 242123"/>
              <a:gd name="connsiteY12" fmla="*/ 0 h 906672"/>
              <a:gd name="connsiteX13" fmla="*/ 182880 w 242123"/>
              <a:gd name="connsiteY13" fmla="*/ 2575 h 906672"/>
              <a:gd name="connsiteX14" fmla="*/ 136516 w 242123"/>
              <a:gd name="connsiteY14" fmla="*/ 20606 h 906672"/>
              <a:gd name="connsiteX15" fmla="*/ 90152 w 242123"/>
              <a:gd name="connsiteY15" fmla="*/ 46364 h 906672"/>
              <a:gd name="connsiteX16" fmla="*/ 48940 w 242123"/>
              <a:gd name="connsiteY16" fmla="*/ 66970 h 906672"/>
              <a:gd name="connsiteX17" fmla="*/ 15455 w 242123"/>
              <a:gd name="connsiteY17" fmla="*/ 126213 h 906672"/>
              <a:gd name="connsiteX18" fmla="*/ 0 w 242123"/>
              <a:gd name="connsiteY18" fmla="*/ 262729 h 906672"/>
              <a:gd name="connsiteX19" fmla="*/ 0 w 242123"/>
              <a:gd name="connsiteY19" fmla="*/ 522882 h 906672"/>
              <a:gd name="connsiteX20" fmla="*/ 0 w 242123"/>
              <a:gd name="connsiteY20" fmla="*/ 595004 h 906672"/>
              <a:gd name="connsiteX21" fmla="*/ 7727 w 242123"/>
              <a:gd name="connsiteY21" fmla="*/ 716065 h 906672"/>
              <a:gd name="connsiteX22" fmla="*/ 12879 w 242123"/>
              <a:gd name="connsiteY22" fmla="*/ 803641 h 906672"/>
              <a:gd name="connsiteX23" fmla="*/ 7727 w 242123"/>
              <a:gd name="connsiteY23" fmla="*/ 901521 h 906672"/>
              <a:gd name="connsiteX24" fmla="*/ 59243 w 242123"/>
              <a:gd name="connsiteY24" fmla="*/ 906672 h 906672"/>
              <a:gd name="connsiteX0" fmla="*/ 59243 w 242123"/>
              <a:gd name="connsiteY0" fmla="*/ 906672 h 916976"/>
              <a:gd name="connsiteX1" fmla="*/ 48940 w 242123"/>
              <a:gd name="connsiteY1" fmla="*/ 757277 h 916976"/>
              <a:gd name="connsiteX2" fmla="*/ 41213 w 242123"/>
              <a:gd name="connsiteY2" fmla="*/ 538336 h 916976"/>
              <a:gd name="connsiteX3" fmla="*/ 48940 w 242123"/>
              <a:gd name="connsiteY3" fmla="*/ 515155 h 916976"/>
              <a:gd name="connsiteX4" fmla="*/ 51516 w 242123"/>
              <a:gd name="connsiteY4" fmla="*/ 396669 h 916976"/>
              <a:gd name="connsiteX5" fmla="*/ 48940 w 242123"/>
              <a:gd name="connsiteY5" fmla="*/ 368335 h 916976"/>
              <a:gd name="connsiteX6" fmla="*/ 51516 w 242123"/>
              <a:gd name="connsiteY6" fmla="*/ 224092 h 916976"/>
              <a:gd name="connsiteX7" fmla="*/ 61819 w 242123"/>
              <a:gd name="connsiteY7" fmla="*/ 136516 h 916976"/>
              <a:gd name="connsiteX8" fmla="*/ 97880 w 242123"/>
              <a:gd name="connsiteY8" fmla="*/ 77273 h 916976"/>
              <a:gd name="connsiteX9" fmla="*/ 146819 w 242123"/>
              <a:gd name="connsiteY9" fmla="*/ 51515 h 916976"/>
              <a:gd name="connsiteX10" fmla="*/ 203486 w 242123"/>
              <a:gd name="connsiteY10" fmla="*/ 43788 h 916976"/>
              <a:gd name="connsiteX11" fmla="*/ 216365 w 242123"/>
              <a:gd name="connsiteY11" fmla="*/ 43788 h 916976"/>
              <a:gd name="connsiteX12" fmla="*/ 242123 w 242123"/>
              <a:gd name="connsiteY12" fmla="*/ 0 h 916976"/>
              <a:gd name="connsiteX13" fmla="*/ 182880 w 242123"/>
              <a:gd name="connsiteY13" fmla="*/ 2575 h 916976"/>
              <a:gd name="connsiteX14" fmla="*/ 136516 w 242123"/>
              <a:gd name="connsiteY14" fmla="*/ 20606 h 916976"/>
              <a:gd name="connsiteX15" fmla="*/ 90152 w 242123"/>
              <a:gd name="connsiteY15" fmla="*/ 46364 h 916976"/>
              <a:gd name="connsiteX16" fmla="*/ 48940 w 242123"/>
              <a:gd name="connsiteY16" fmla="*/ 66970 h 916976"/>
              <a:gd name="connsiteX17" fmla="*/ 15455 w 242123"/>
              <a:gd name="connsiteY17" fmla="*/ 126213 h 916976"/>
              <a:gd name="connsiteX18" fmla="*/ 0 w 242123"/>
              <a:gd name="connsiteY18" fmla="*/ 262729 h 916976"/>
              <a:gd name="connsiteX19" fmla="*/ 0 w 242123"/>
              <a:gd name="connsiteY19" fmla="*/ 522882 h 916976"/>
              <a:gd name="connsiteX20" fmla="*/ 0 w 242123"/>
              <a:gd name="connsiteY20" fmla="*/ 595004 h 916976"/>
              <a:gd name="connsiteX21" fmla="*/ 7727 w 242123"/>
              <a:gd name="connsiteY21" fmla="*/ 716065 h 916976"/>
              <a:gd name="connsiteX22" fmla="*/ 12879 w 242123"/>
              <a:gd name="connsiteY22" fmla="*/ 803641 h 916976"/>
              <a:gd name="connsiteX23" fmla="*/ 15455 w 242123"/>
              <a:gd name="connsiteY23" fmla="*/ 916976 h 916976"/>
              <a:gd name="connsiteX24" fmla="*/ 59243 w 242123"/>
              <a:gd name="connsiteY24" fmla="*/ 906672 h 916976"/>
              <a:gd name="connsiteX0" fmla="*/ 59243 w 242123"/>
              <a:gd name="connsiteY0" fmla="*/ 906672 h 914400"/>
              <a:gd name="connsiteX1" fmla="*/ 48940 w 242123"/>
              <a:gd name="connsiteY1" fmla="*/ 757277 h 914400"/>
              <a:gd name="connsiteX2" fmla="*/ 41213 w 242123"/>
              <a:gd name="connsiteY2" fmla="*/ 538336 h 914400"/>
              <a:gd name="connsiteX3" fmla="*/ 48940 w 242123"/>
              <a:gd name="connsiteY3" fmla="*/ 515155 h 914400"/>
              <a:gd name="connsiteX4" fmla="*/ 51516 w 242123"/>
              <a:gd name="connsiteY4" fmla="*/ 396669 h 914400"/>
              <a:gd name="connsiteX5" fmla="*/ 48940 w 242123"/>
              <a:gd name="connsiteY5" fmla="*/ 368335 h 914400"/>
              <a:gd name="connsiteX6" fmla="*/ 51516 w 242123"/>
              <a:gd name="connsiteY6" fmla="*/ 224092 h 914400"/>
              <a:gd name="connsiteX7" fmla="*/ 61819 w 242123"/>
              <a:gd name="connsiteY7" fmla="*/ 136516 h 914400"/>
              <a:gd name="connsiteX8" fmla="*/ 97880 w 242123"/>
              <a:gd name="connsiteY8" fmla="*/ 77273 h 914400"/>
              <a:gd name="connsiteX9" fmla="*/ 146819 w 242123"/>
              <a:gd name="connsiteY9" fmla="*/ 51515 h 914400"/>
              <a:gd name="connsiteX10" fmla="*/ 203486 w 242123"/>
              <a:gd name="connsiteY10" fmla="*/ 43788 h 914400"/>
              <a:gd name="connsiteX11" fmla="*/ 216365 w 242123"/>
              <a:gd name="connsiteY11" fmla="*/ 43788 h 914400"/>
              <a:gd name="connsiteX12" fmla="*/ 242123 w 242123"/>
              <a:gd name="connsiteY12" fmla="*/ 0 h 914400"/>
              <a:gd name="connsiteX13" fmla="*/ 182880 w 242123"/>
              <a:gd name="connsiteY13" fmla="*/ 2575 h 914400"/>
              <a:gd name="connsiteX14" fmla="*/ 136516 w 242123"/>
              <a:gd name="connsiteY14" fmla="*/ 20606 h 914400"/>
              <a:gd name="connsiteX15" fmla="*/ 90152 w 242123"/>
              <a:gd name="connsiteY15" fmla="*/ 46364 h 914400"/>
              <a:gd name="connsiteX16" fmla="*/ 48940 w 242123"/>
              <a:gd name="connsiteY16" fmla="*/ 66970 h 914400"/>
              <a:gd name="connsiteX17" fmla="*/ 15455 w 242123"/>
              <a:gd name="connsiteY17" fmla="*/ 126213 h 914400"/>
              <a:gd name="connsiteX18" fmla="*/ 0 w 242123"/>
              <a:gd name="connsiteY18" fmla="*/ 262729 h 914400"/>
              <a:gd name="connsiteX19" fmla="*/ 0 w 242123"/>
              <a:gd name="connsiteY19" fmla="*/ 522882 h 914400"/>
              <a:gd name="connsiteX20" fmla="*/ 0 w 242123"/>
              <a:gd name="connsiteY20" fmla="*/ 595004 h 914400"/>
              <a:gd name="connsiteX21" fmla="*/ 7727 w 242123"/>
              <a:gd name="connsiteY21" fmla="*/ 716065 h 914400"/>
              <a:gd name="connsiteX22" fmla="*/ 12879 w 242123"/>
              <a:gd name="connsiteY22" fmla="*/ 803641 h 914400"/>
              <a:gd name="connsiteX23" fmla="*/ 23182 w 242123"/>
              <a:gd name="connsiteY23" fmla="*/ 914400 h 914400"/>
              <a:gd name="connsiteX24" fmla="*/ 59243 w 242123"/>
              <a:gd name="connsiteY24" fmla="*/ 906672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23" h="914400">
                <a:moveTo>
                  <a:pt x="59243" y="906672"/>
                </a:moveTo>
                <a:lnTo>
                  <a:pt x="48940" y="757277"/>
                </a:lnTo>
                <a:lnTo>
                  <a:pt x="41213" y="538336"/>
                </a:lnTo>
                <a:lnTo>
                  <a:pt x="48940" y="515155"/>
                </a:lnTo>
                <a:cubicBezTo>
                  <a:pt x="49799" y="475660"/>
                  <a:pt x="50657" y="436164"/>
                  <a:pt x="51516" y="396669"/>
                </a:cubicBezTo>
                <a:lnTo>
                  <a:pt x="48940" y="368335"/>
                </a:lnTo>
                <a:cubicBezTo>
                  <a:pt x="49799" y="320254"/>
                  <a:pt x="50657" y="272173"/>
                  <a:pt x="51516" y="224092"/>
                </a:cubicBezTo>
                <a:lnTo>
                  <a:pt x="61819" y="136516"/>
                </a:lnTo>
                <a:lnTo>
                  <a:pt x="97880" y="77273"/>
                </a:lnTo>
                <a:lnTo>
                  <a:pt x="146819" y="51515"/>
                </a:lnTo>
                <a:lnTo>
                  <a:pt x="203486" y="43788"/>
                </a:lnTo>
                <a:lnTo>
                  <a:pt x="216365" y="43788"/>
                </a:lnTo>
                <a:lnTo>
                  <a:pt x="242123" y="0"/>
                </a:lnTo>
                <a:lnTo>
                  <a:pt x="182880" y="2575"/>
                </a:lnTo>
                <a:lnTo>
                  <a:pt x="136516" y="20606"/>
                </a:lnTo>
                <a:lnTo>
                  <a:pt x="90152" y="46364"/>
                </a:lnTo>
                <a:lnTo>
                  <a:pt x="48940" y="66970"/>
                </a:lnTo>
                <a:lnTo>
                  <a:pt x="15455" y="126213"/>
                </a:lnTo>
                <a:lnTo>
                  <a:pt x="0" y="262729"/>
                </a:lnTo>
                <a:lnTo>
                  <a:pt x="0" y="522882"/>
                </a:lnTo>
                <a:lnTo>
                  <a:pt x="0" y="595004"/>
                </a:lnTo>
                <a:lnTo>
                  <a:pt x="7727" y="716065"/>
                </a:lnTo>
                <a:lnTo>
                  <a:pt x="12879" y="803641"/>
                </a:lnTo>
                <a:cubicBezTo>
                  <a:pt x="13738" y="841419"/>
                  <a:pt x="22323" y="876622"/>
                  <a:pt x="23182" y="914400"/>
                </a:cubicBezTo>
                <a:lnTo>
                  <a:pt x="59243" y="90667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BF632770-25D6-4C5C-92FC-26E67D11BC71}"/>
              </a:ext>
            </a:extLst>
          </p:cNvPr>
          <p:cNvSpPr/>
          <p:nvPr/>
        </p:nvSpPr>
        <p:spPr>
          <a:xfrm rot="4913581">
            <a:off x="6669450" y="2577353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6A9976A-6CED-4EDE-AC59-2CFDDA592B32}"/>
              </a:ext>
            </a:extLst>
          </p:cNvPr>
          <p:cNvSpPr/>
          <p:nvPr/>
        </p:nvSpPr>
        <p:spPr>
          <a:xfrm>
            <a:off x="6710328" y="2566043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二等辺三角形 184">
            <a:extLst>
              <a:ext uri="{FF2B5EF4-FFF2-40B4-BE49-F238E27FC236}">
                <a16:creationId xmlns:a16="http://schemas.microsoft.com/office/drawing/2014/main" id="{C4A06D0D-1274-423E-8BEC-34C6A7330A47}"/>
              </a:ext>
            </a:extLst>
          </p:cNvPr>
          <p:cNvSpPr/>
          <p:nvPr/>
        </p:nvSpPr>
        <p:spPr>
          <a:xfrm rot="5982016">
            <a:off x="6617824" y="2794527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楕円 186">
            <a:extLst>
              <a:ext uri="{FF2B5EF4-FFF2-40B4-BE49-F238E27FC236}">
                <a16:creationId xmlns:a16="http://schemas.microsoft.com/office/drawing/2014/main" id="{A5BBD175-EE35-43E1-8AEC-4F620517DE92}"/>
              </a:ext>
            </a:extLst>
          </p:cNvPr>
          <p:cNvSpPr/>
          <p:nvPr/>
        </p:nvSpPr>
        <p:spPr>
          <a:xfrm rot="1153504">
            <a:off x="6662429" y="2794732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楕円 187">
            <a:extLst>
              <a:ext uri="{FF2B5EF4-FFF2-40B4-BE49-F238E27FC236}">
                <a16:creationId xmlns:a16="http://schemas.microsoft.com/office/drawing/2014/main" id="{20A189DD-9A75-49BF-9467-158403936B09}"/>
              </a:ext>
            </a:extLst>
          </p:cNvPr>
          <p:cNvSpPr/>
          <p:nvPr/>
        </p:nvSpPr>
        <p:spPr>
          <a:xfrm>
            <a:off x="6619216" y="3003150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二等辺三角形 188">
            <a:extLst>
              <a:ext uri="{FF2B5EF4-FFF2-40B4-BE49-F238E27FC236}">
                <a16:creationId xmlns:a16="http://schemas.microsoft.com/office/drawing/2014/main" id="{C29760D9-3283-4999-A2A6-A8E57F690BA0}"/>
              </a:ext>
            </a:extLst>
          </p:cNvPr>
          <p:cNvSpPr/>
          <p:nvPr/>
        </p:nvSpPr>
        <p:spPr>
          <a:xfrm rot="5227377">
            <a:off x="6580548" y="3012366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: 図形 78">
            <a:extLst>
              <a:ext uri="{FF2B5EF4-FFF2-40B4-BE49-F238E27FC236}">
                <a16:creationId xmlns:a16="http://schemas.microsoft.com/office/drawing/2014/main" id="{4158BC54-FE20-4CA9-B411-ED15A6D47829}"/>
              </a:ext>
            </a:extLst>
          </p:cNvPr>
          <p:cNvSpPr/>
          <p:nvPr/>
        </p:nvSpPr>
        <p:spPr>
          <a:xfrm rot="21095501">
            <a:off x="6169978" y="2028484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: 図形 79">
            <a:extLst>
              <a:ext uri="{FF2B5EF4-FFF2-40B4-BE49-F238E27FC236}">
                <a16:creationId xmlns:a16="http://schemas.microsoft.com/office/drawing/2014/main" id="{44DBAAE4-1164-44DA-84BC-CD5530F27E33}"/>
              </a:ext>
            </a:extLst>
          </p:cNvPr>
          <p:cNvSpPr/>
          <p:nvPr/>
        </p:nvSpPr>
        <p:spPr>
          <a:xfrm rot="20963848">
            <a:off x="6262385" y="2742044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フリーフォーム: 図形 80">
            <a:extLst>
              <a:ext uri="{FF2B5EF4-FFF2-40B4-BE49-F238E27FC236}">
                <a16:creationId xmlns:a16="http://schemas.microsoft.com/office/drawing/2014/main" id="{671E6AE4-A1D5-482A-B6BB-00B023BC9CD0}"/>
              </a:ext>
            </a:extLst>
          </p:cNvPr>
          <p:cNvSpPr/>
          <p:nvPr/>
        </p:nvSpPr>
        <p:spPr>
          <a:xfrm rot="20314474">
            <a:off x="6370741" y="2769236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フリーフォーム: 図形 189">
            <a:extLst>
              <a:ext uri="{FF2B5EF4-FFF2-40B4-BE49-F238E27FC236}">
                <a16:creationId xmlns:a16="http://schemas.microsoft.com/office/drawing/2014/main" id="{334543FB-C53D-4EC6-98ED-7F71E4A21FEA}"/>
              </a:ext>
            </a:extLst>
          </p:cNvPr>
          <p:cNvSpPr/>
          <p:nvPr/>
        </p:nvSpPr>
        <p:spPr>
          <a:xfrm rot="18900000">
            <a:off x="7986346" y="3264135"/>
            <a:ext cx="417983" cy="503515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60173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4821" y="560173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4B7A57B7-6FE5-45D8-8D01-74E4C4CC16E9}"/>
              </a:ext>
            </a:extLst>
          </p:cNvPr>
          <p:cNvSpPr/>
          <p:nvPr/>
        </p:nvSpPr>
        <p:spPr>
          <a:xfrm rot="1812741">
            <a:off x="7415647" y="224872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楕円 191">
            <a:extLst>
              <a:ext uri="{FF2B5EF4-FFF2-40B4-BE49-F238E27FC236}">
                <a16:creationId xmlns:a16="http://schemas.microsoft.com/office/drawing/2014/main" id="{C3091F02-7969-46B0-8E6F-189D2EE5BD0D}"/>
              </a:ext>
            </a:extLst>
          </p:cNvPr>
          <p:cNvSpPr/>
          <p:nvPr/>
        </p:nvSpPr>
        <p:spPr>
          <a:xfrm rot="1812741">
            <a:off x="7464660" y="229482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楕円 192">
            <a:extLst>
              <a:ext uri="{FF2B5EF4-FFF2-40B4-BE49-F238E27FC236}">
                <a16:creationId xmlns:a16="http://schemas.microsoft.com/office/drawing/2014/main" id="{6844F4EA-5AD9-4E93-9521-25DAF04DFDD7}"/>
              </a:ext>
            </a:extLst>
          </p:cNvPr>
          <p:cNvSpPr/>
          <p:nvPr/>
        </p:nvSpPr>
        <p:spPr>
          <a:xfrm rot="1812741">
            <a:off x="7527300" y="234029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856DE9D5-0DE2-4A08-92D0-E13BBE4F67C3}"/>
              </a:ext>
            </a:extLst>
          </p:cNvPr>
          <p:cNvSpPr/>
          <p:nvPr/>
        </p:nvSpPr>
        <p:spPr>
          <a:xfrm rot="1373741">
            <a:off x="7601427" y="2374093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楕円 194">
            <a:extLst>
              <a:ext uri="{FF2B5EF4-FFF2-40B4-BE49-F238E27FC236}">
                <a16:creationId xmlns:a16="http://schemas.microsoft.com/office/drawing/2014/main" id="{FF8F82A2-AA0A-4012-9E5F-F7C088D3E504}"/>
              </a:ext>
            </a:extLst>
          </p:cNvPr>
          <p:cNvSpPr/>
          <p:nvPr/>
        </p:nvSpPr>
        <p:spPr>
          <a:xfrm rot="577147">
            <a:off x="7676919" y="2400028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楕円 195">
            <a:extLst>
              <a:ext uri="{FF2B5EF4-FFF2-40B4-BE49-F238E27FC236}">
                <a16:creationId xmlns:a16="http://schemas.microsoft.com/office/drawing/2014/main" id="{0C9DB285-8FCD-4A49-A869-7374117071D9}"/>
              </a:ext>
            </a:extLst>
          </p:cNvPr>
          <p:cNvSpPr/>
          <p:nvPr/>
        </p:nvSpPr>
        <p:spPr>
          <a:xfrm rot="577147">
            <a:off x="7738031" y="242360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フリーフォーム: 図形 196">
            <a:extLst>
              <a:ext uri="{FF2B5EF4-FFF2-40B4-BE49-F238E27FC236}">
                <a16:creationId xmlns:a16="http://schemas.microsoft.com/office/drawing/2014/main" id="{AAFE46A9-0795-48D7-892C-370C8FE0BE26}"/>
              </a:ext>
            </a:extLst>
          </p:cNvPr>
          <p:cNvSpPr/>
          <p:nvPr/>
        </p:nvSpPr>
        <p:spPr>
          <a:xfrm rot="20100212" flipH="1">
            <a:off x="6674412" y="3329336"/>
            <a:ext cx="374734" cy="448071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54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フリーフォーム: 図形 163">
            <a:extLst>
              <a:ext uri="{FF2B5EF4-FFF2-40B4-BE49-F238E27FC236}">
                <a16:creationId xmlns:a16="http://schemas.microsoft.com/office/drawing/2014/main" id="{6904F25A-BFFA-418E-9F4F-862ED994775D}"/>
              </a:ext>
            </a:extLst>
          </p:cNvPr>
          <p:cNvSpPr/>
          <p:nvPr/>
        </p:nvSpPr>
        <p:spPr>
          <a:xfrm rot="19044054">
            <a:off x="2119446" y="1950700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7" name="フリーフォーム: 図形 166">
            <a:extLst>
              <a:ext uri="{FF2B5EF4-FFF2-40B4-BE49-F238E27FC236}">
                <a16:creationId xmlns:a16="http://schemas.microsoft.com/office/drawing/2014/main" id="{B6DF250B-EC84-41DA-AF8C-E841DA8B2D4B}"/>
              </a:ext>
            </a:extLst>
          </p:cNvPr>
          <p:cNvSpPr/>
          <p:nvPr/>
        </p:nvSpPr>
        <p:spPr>
          <a:xfrm rot="19152565" flipH="1">
            <a:off x="2761689" y="3207940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16781704-0F03-4271-B936-F10251911007}"/>
              </a:ext>
            </a:extLst>
          </p:cNvPr>
          <p:cNvSpPr/>
          <p:nvPr/>
        </p:nvSpPr>
        <p:spPr>
          <a:xfrm rot="20481916" flipH="1">
            <a:off x="9142877" y="-464674"/>
            <a:ext cx="535132" cy="1474556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: 図形 51">
            <a:extLst>
              <a:ext uri="{FF2B5EF4-FFF2-40B4-BE49-F238E27FC236}">
                <a16:creationId xmlns:a16="http://schemas.microsoft.com/office/drawing/2014/main" id="{D098F9F4-5A20-4002-9AAD-7B62491095A6}"/>
              </a:ext>
            </a:extLst>
          </p:cNvPr>
          <p:cNvSpPr/>
          <p:nvPr/>
        </p:nvSpPr>
        <p:spPr>
          <a:xfrm rot="976828">
            <a:off x="1746204" y="3648852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7DF2BA4E-4005-4608-B5CB-5DDEFAC1A614}"/>
              </a:ext>
            </a:extLst>
          </p:cNvPr>
          <p:cNvSpPr/>
          <p:nvPr/>
        </p:nvSpPr>
        <p:spPr>
          <a:xfrm>
            <a:off x="1865920" y="3319487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: 図形 55">
            <a:extLst>
              <a:ext uri="{FF2B5EF4-FFF2-40B4-BE49-F238E27FC236}">
                <a16:creationId xmlns:a16="http://schemas.microsoft.com/office/drawing/2014/main" id="{576284DE-41EF-47D6-A82F-401B946C154D}"/>
              </a:ext>
            </a:extLst>
          </p:cNvPr>
          <p:cNvSpPr/>
          <p:nvPr/>
        </p:nvSpPr>
        <p:spPr>
          <a:xfrm>
            <a:off x="2047182" y="1770163"/>
            <a:ext cx="288197" cy="260402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153F08BF-D166-4B1A-B627-3E6AE5058322}"/>
              </a:ext>
            </a:extLst>
          </p:cNvPr>
          <p:cNvSpPr/>
          <p:nvPr/>
        </p:nvSpPr>
        <p:spPr>
          <a:xfrm>
            <a:off x="1893845" y="1097469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348387 w 818438"/>
              <a:gd name="connsiteY4" fmla="*/ 760327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348387" y="760327"/>
                </a:lnTo>
                <a:lnTo>
                  <a:pt x="264797" y="740801"/>
                </a:lnTo>
                <a:lnTo>
                  <a:pt x="228010" y="741637"/>
                </a:lnTo>
                <a:cubicBezTo>
                  <a:pt x="228567" y="730246"/>
                  <a:pt x="176610" y="731359"/>
                  <a:pt x="177167" y="719968"/>
                </a:cubicBezTo>
                <a:lnTo>
                  <a:pt x="133589" y="696273"/>
                </a:lnTo>
                <a:lnTo>
                  <a:pt x="80723" y="645910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フリーフォーム: 図形 175">
            <a:extLst>
              <a:ext uri="{FF2B5EF4-FFF2-40B4-BE49-F238E27FC236}">
                <a16:creationId xmlns:a16="http://schemas.microsoft.com/office/drawing/2014/main" id="{9566FBEC-81BB-4BA0-A4F6-E7A614093A97}"/>
              </a:ext>
            </a:extLst>
          </p:cNvPr>
          <p:cNvSpPr/>
          <p:nvPr/>
        </p:nvSpPr>
        <p:spPr>
          <a:xfrm>
            <a:off x="2192304" y="4327330"/>
            <a:ext cx="590024" cy="1332542"/>
          </a:xfrm>
          <a:custGeom>
            <a:avLst/>
            <a:gdLst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71896 w 601931"/>
              <a:gd name="connsiteY25" fmla="*/ 1249111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590024 w 601931"/>
              <a:gd name="connsiteY27" fmla="*/ 1293921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590024"/>
              <a:gd name="connsiteY0" fmla="*/ 0 h 1332542"/>
              <a:gd name="connsiteX1" fmla="*/ 327679 w 590024"/>
              <a:gd name="connsiteY1" fmla="*/ 4595 h 1332542"/>
              <a:gd name="connsiteX2" fmla="*/ 387414 w 590024"/>
              <a:gd name="connsiteY2" fmla="*/ 32165 h 1332542"/>
              <a:gd name="connsiteX3" fmla="*/ 447149 w 590024"/>
              <a:gd name="connsiteY3" fmla="*/ 87305 h 1332542"/>
              <a:gd name="connsiteX4" fmla="*/ 456339 w 590024"/>
              <a:gd name="connsiteY4" fmla="*/ 174609 h 1332542"/>
              <a:gd name="connsiteX5" fmla="*/ 470124 w 590024"/>
              <a:gd name="connsiteY5" fmla="*/ 215964 h 1332542"/>
              <a:gd name="connsiteX6" fmla="*/ 465529 w 590024"/>
              <a:gd name="connsiteY6" fmla="*/ 252724 h 1332542"/>
              <a:gd name="connsiteX7" fmla="*/ 447149 w 590024"/>
              <a:gd name="connsiteY7" fmla="*/ 303268 h 1332542"/>
              <a:gd name="connsiteX8" fmla="*/ 441118 w 590024"/>
              <a:gd name="connsiteY8" fmla="*/ 333423 h 1332542"/>
              <a:gd name="connsiteX9" fmla="*/ 441118 w 590024"/>
              <a:gd name="connsiteY9" fmla="*/ 393083 h 1332542"/>
              <a:gd name="connsiteX10" fmla="*/ 399763 w 590024"/>
              <a:gd name="connsiteY10" fmla="*/ 558502 h 1332542"/>
              <a:gd name="connsiteX11" fmla="*/ 358408 w 590024"/>
              <a:gd name="connsiteY11" fmla="*/ 728516 h 1332542"/>
              <a:gd name="connsiteX12" fmla="*/ 330839 w 590024"/>
              <a:gd name="connsiteY12" fmla="*/ 838795 h 1332542"/>
              <a:gd name="connsiteX13" fmla="*/ 321649 w 590024"/>
              <a:gd name="connsiteY13" fmla="*/ 893935 h 1332542"/>
              <a:gd name="connsiteX14" fmla="*/ 294079 w 590024"/>
              <a:gd name="connsiteY14" fmla="*/ 985834 h 1332542"/>
              <a:gd name="connsiteX15" fmla="*/ 271104 w 590024"/>
              <a:gd name="connsiteY15" fmla="*/ 1063949 h 1332542"/>
              <a:gd name="connsiteX16" fmla="*/ 266909 w 590024"/>
              <a:gd name="connsiteY16" fmla="*/ 1086325 h 1332542"/>
              <a:gd name="connsiteX17" fmla="*/ 274883 w 590024"/>
              <a:gd name="connsiteY17" fmla="*/ 1102273 h 1332542"/>
              <a:gd name="connsiteX18" fmla="*/ 284895 w 590024"/>
              <a:gd name="connsiteY18" fmla="*/ 1148995 h 1332542"/>
              <a:gd name="connsiteX19" fmla="*/ 304918 w 590024"/>
              <a:gd name="connsiteY19" fmla="*/ 1179030 h 1332542"/>
              <a:gd name="connsiteX20" fmla="*/ 351639 w 590024"/>
              <a:gd name="connsiteY20" fmla="*/ 1202390 h 1332542"/>
              <a:gd name="connsiteX21" fmla="*/ 408372 w 590024"/>
              <a:gd name="connsiteY21" fmla="*/ 1222414 h 1332542"/>
              <a:gd name="connsiteX22" fmla="*/ 481791 w 590024"/>
              <a:gd name="connsiteY22" fmla="*/ 1249111 h 1332542"/>
              <a:gd name="connsiteX23" fmla="*/ 515163 w 590024"/>
              <a:gd name="connsiteY23" fmla="*/ 1252449 h 1332542"/>
              <a:gd name="connsiteX24" fmla="*/ 541861 w 590024"/>
              <a:gd name="connsiteY24" fmla="*/ 1249111 h 1332542"/>
              <a:gd name="connsiteX25" fmla="*/ 564752 w 590024"/>
              <a:gd name="connsiteY25" fmla="*/ 1261018 h 1332542"/>
              <a:gd name="connsiteX26" fmla="*/ 585262 w 590024"/>
              <a:gd name="connsiteY26" fmla="*/ 1276279 h 1332542"/>
              <a:gd name="connsiteX27" fmla="*/ 590024 w 590024"/>
              <a:gd name="connsiteY27" fmla="*/ 1293921 h 1332542"/>
              <a:gd name="connsiteX28" fmla="*/ 585245 w 590024"/>
              <a:gd name="connsiteY28" fmla="*/ 1319193 h 1332542"/>
              <a:gd name="connsiteX29" fmla="*/ 518501 w 590024"/>
              <a:gd name="connsiteY29" fmla="*/ 1332542 h 1332542"/>
              <a:gd name="connsiteX30" fmla="*/ 401698 w 590024"/>
              <a:gd name="connsiteY30" fmla="*/ 1332542 h 1332542"/>
              <a:gd name="connsiteX31" fmla="*/ 221487 w 590024"/>
              <a:gd name="connsiteY31" fmla="*/ 1315856 h 1332542"/>
              <a:gd name="connsiteX32" fmla="*/ 148068 w 590024"/>
              <a:gd name="connsiteY32" fmla="*/ 1305844 h 1332542"/>
              <a:gd name="connsiteX33" fmla="*/ 84661 w 590024"/>
              <a:gd name="connsiteY33" fmla="*/ 1319193 h 1332542"/>
              <a:gd name="connsiteX34" fmla="*/ 57963 w 590024"/>
              <a:gd name="connsiteY34" fmla="*/ 1305844 h 1332542"/>
              <a:gd name="connsiteX35" fmla="*/ 37940 w 590024"/>
              <a:gd name="connsiteY35" fmla="*/ 1295833 h 1332542"/>
              <a:gd name="connsiteX36" fmla="*/ 21254 w 590024"/>
              <a:gd name="connsiteY36" fmla="*/ 1269135 h 1332542"/>
              <a:gd name="connsiteX37" fmla="*/ 24591 w 590024"/>
              <a:gd name="connsiteY37" fmla="*/ 1205727 h 1332542"/>
              <a:gd name="connsiteX38" fmla="*/ 31266 w 590024"/>
              <a:gd name="connsiteY38" fmla="*/ 1172355 h 1332542"/>
              <a:gd name="connsiteX39" fmla="*/ 37940 w 590024"/>
              <a:gd name="connsiteY39" fmla="*/ 1148995 h 1332542"/>
              <a:gd name="connsiteX40" fmla="*/ 57963 w 590024"/>
              <a:gd name="connsiteY40" fmla="*/ 1102273 h 1332542"/>
              <a:gd name="connsiteX41" fmla="*/ 60363 w 590024"/>
              <a:gd name="connsiteY41" fmla="*/ 1095074 h 1332542"/>
              <a:gd name="connsiteX42" fmla="*/ 32165 w 590024"/>
              <a:gd name="connsiteY42" fmla="*/ 1004214 h 1332542"/>
              <a:gd name="connsiteX43" fmla="*/ 18380 w 590024"/>
              <a:gd name="connsiteY43" fmla="*/ 935290 h 1332542"/>
              <a:gd name="connsiteX44" fmla="*/ 4595 w 590024"/>
              <a:gd name="connsiteY44" fmla="*/ 820415 h 1332542"/>
              <a:gd name="connsiteX45" fmla="*/ 0 w 590024"/>
              <a:gd name="connsiteY45" fmla="*/ 723921 h 1332542"/>
              <a:gd name="connsiteX46" fmla="*/ 0 w 590024"/>
              <a:gd name="connsiteY46" fmla="*/ 668781 h 1332542"/>
              <a:gd name="connsiteX47" fmla="*/ 4595 w 590024"/>
              <a:gd name="connsiteY47" fmla="*/ 544717 h 1332542"/>
              <a:gd name="connsiteX48" fmla="*/ 13785 w 590024"/>
              <a:gd name="connsiteY48" fmla="*/ 471197 h 1332542"/>
              <a:gd name="connsiteX49" fmla="*/ 36760 w 590024"/>
              <a:gd name="connsiteY49" fmla="*/ 397678 h 1332542"/>
              <a:gd name="connsiteX50" fmla="*/ 50545 w 590024"/>
              <a:gd name="connsiteY50" fmla="*/ 301183 h 1332542"/>
              <a:gd name="connsiteX51" fmla="*/ 73520 w 590024"/>
              <a:gd name="connsiteY51" fmla="*/ 264423 h 1332542"/>
              <a:gd name="connsiteX52" fmla="*/ 84146 w 590024"/>
              <a:gd name="connsiteY52" fmla="*/ 245297 h 1332542"/>
              <a:gd name="connsiteX53" fmla="*/ 84146 w 590024"/>
              <a:gd name="connsiteY53" fmla="*/ 238939 h 1332542"/>
              <a:gd name="connsiteX54" fmla="*/ 84146 w 590024"/>
              <a:gd name="connsiteY54" fmla="*/ 183799 h 1332542"/>
              <a:gd name="connsiteX55" fmla="*/ 88741 w 590024"/>
              <a:gd name="connsiteY55" fmla="*/ 124064 h 1332542"/>
              <a:gd name="connsiteX56" fmla="*/ 111716 w 590024"/>
              <a:gd name="connsiteY56" fmla="*/ 55140 h 1332542"/>
              <a:gd name="connsiteX57" fmla="*/ 162260 w 590024"/>
              <a:gd name="connsiteY57" fmla="*/ 13785 h 1332542"/>
              <a:gd name="connsiteX58" fmla="*/ 231185 w 590024"/>
              <a:gd name="connsiteY58" fmla="*/ 0 h 13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90024" h="1332542">
                <a:moveTo>
                  <a:pt x="231185" y="0"/>
                </a:moveTo>
                <a:lnTo>
                  <a:pt x="327679" y="4595"/>
                </a:lnTo>
                <a:lnTo>
                  <a:pt x="387414" y="32165"/>
                </a:lnTo>
                <a:lnTo>
                  <a:pt x="447149" y="87305"/>
                </a:lnTo>
                <a:lnTo>
                  <a:pt x="456339" y="174609"/>
                </a:lnTo>
                <a:lnTo>
                  <a:pt x="470124" y="215964"/>
                </a:lnTo>
                <a:lnTo>
                  <a:pt x="465529" y="252724"/>
                </a:lnTo>
                <a:lnTo>
                  <a:pt x="447149" y="303268"/>
                </a:lnTo>
                <a:lnTo>
                  <a:pt x="441118" y="333423"/>
                </a:lnTo>
                <a:lnTo>
                  <a:pt x="441118" y="393083"/>
                </a:lnTo>
                <a:lnTo>
                  <a:pt x="399763" y="558502"/>
                </a:lnTo>
                <a:lnTo>
                  <a:pt x="358408" y="728516"/>
                </a:lnTo>
                <a:lnTo>
                  <a:pt x="330839" y="838795"/>
                </a:lnTo>
                <a:lnTo>
                  <a:pt x="321649" y="893935"/>
                </a:lnTo>
                <a:lnTo>
                  <a:pt x="294079" y="985834"/>
                </a:lnTo>
                <a:lnTo>
                  <a:pt x="271104" y="1063949"/>
                </a:lnTo>
                <a:lnTo>
                  <a:pt x="266909" y="1086325"/>
                </a:lnTo>
                <a:lnTo>
                  <a:pt x="274883" y="1102273"/>
                </a:lnTo>
                <a:lnTo>
                  <a:pt x="284895" y="1148995"/>
                </a:lnTo>
                <a:lnTo>
                  <a:pt x="304918" y="1179030"/>
                </a:lnTo>
                <a:lnTo>
                  <a:pt x="351639" y="1202390"/>
                </a:lnTo>
                <a:lnTo>
                  <a:pt x="408372" y="1222414"/>
                </a:lnTo>
                <a:lnTo>
                  <a:pt x="481791" y="1249111"/>
                </a:lnTo>
                <a:lnTo>
                  <a:pt x="515163" y="1252449"/>
                </a:lnTo>
                <a:lnTo>
                  <a:pt x="541861" y="1249111"/>
                </a:lnTo>
                <a:lnTo>
                  <a:pt x="564752" y="1261018"/>
                </a:lnTo>
                <a:lnTo>
                  <a:pt x="585262" y="1276279"/>
                </a:lnTo>
                <a:lnTo>
                  <a:pt x="590024" y="1293921"/>
                </a:lnTo>
                <a:lnTo>
                  <a:pt x="585245" y="1319193"/>
                </a:lnTo>
                <a:lnTo>
                  <a:pt x="518501" y="1332542"/>
                </a:lnTo>
                <a:lnTo>
                  <a:pt x="401698" y="1332542"/>
                </a:lnTo>
                <a:lnTo>
                  <a:pt x="221487" y="1315856"/>
                </a:lnTo>
                <a:lnTo>
                  <a:pt x="148068" y="1305844"/>
                </a:lnTo>
                <a:lnTo>
                  <a:pt x="84661" y="1319193"/>
                </a:lnTo>
                <a:lnTo>
                  <a:pt x="57963" y="1305844"/>
                </a:lnTo>
                <a:lnTo>
                  <a:pt x="37940" y="1295833"/>
                </a:lnTo>
                <a:lnTo>
                  <a:pt x="21254" y="1269135"/>
                </a:lnTo>
                <a:lnTo>
                  <a:pt x="24591" y="1205727"/>
                </a:lnTo>
                <a:lnTo>
                  <a:pt x="31266" y="1172355"/>
                </a:lnTo>
                <a:lnTo>
                  <a:pt x="37940" y="1148995"/>
                </a:lnTo>
                <a:lnTo>
                  <a:pt x="57963" y="1102273"/>
                </a:lnTo>
                <a:lnTo>
                  <a:pt x="60363" y="1095074"/>
                </a:lnTo>
                <a:lnTo>
                  <a:pt x="32165" y="1004214"/>
                </a:lnTo>
                <a:lnTo>
                  <a:pt x="18380" y="935290"/>
                </a:lnTo>
                <a:lnTo>
                  <a:pt x="4595" y="820415"/>
                </a:lnTo>
                <a:lnTo>
                  <a:pt x="0" y="723921"/>
                </a:lnTo>
                <a:lnTo>
                  <a:pt x="0" y="668781"/>
                </a:lnTo>
                <a:lnTo>
                  <a:pt x="4595" y="544717"/>
                </a:lnTo>
                <a:lnTo>
                  <a:pt x="13785" y="471197"/>
                </a:lnTo>
                <a:lnTo>
                  <a:pt x="36760" y="397678"/>
                </a:lnTo>
                <a:lnTo>
                  <a:pt x="50545" y="301183"/>
                </a:lnTo>
                <a:lnTo>
                  <a:pt x="73520" y="264423"/>
                </a:lnTo>
                <a:lnTo>
                  <a:pt x="84146" y="245297"/>
                </a:lnTo>
                <a:lnTo>
                  <a:pt x="84146" y="238939"/>
                </a:lnTo>
                <a:lnTo>
                  <a:pt x="84146" y="183799"/>
                </a:lnTo>
                <a:lnTo>
                  <a:pt x="88741" y="124064"/>
                </a:lnTo>
                <a:lnTo>
                  <a:pt x="111716" y="55140"/>
                </a:lnTo>
                <a:lnTo>
                  <a:pt x="162260" y="13785"/>
                </a:lnTo>
                <a:lnTo>
                  <a:pt x="23118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: 図形 67">
            <a:extLst>
              <a:ext uri="{FF2B5EF4-FFF2-40B4-BE49-F238E27FC236}">
                <a16:creationId xmlns:a16="http://schemas.microsoft.com/office/drawing/2014/main" id="{95D81562-2144-41E0-94B8-9F1DA5D0766C}"/>
              </a:ext>
            </a:extLst>
          </p:cNvPr>
          <p:cNvSpPr/>
          <p:nvPr/>
        </p:nvSpPr>
        <p:spPr>
          <a:xfrm rot="20700000">
            <a:off x="2105410" y="3665659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: 図形 68">
            <a:extLst>
              <a:ext uri="{FF2B5EF4-FFF2-40B4-BE49-F238E27FC236}">
                <a16:creationId xmlns:a16="http://schemas.microsoft.com/office/drawing/2014/main" id="{9CC26EA8-8C1C-495D-B4EB-8F1B20522520}"/>
              </a:ext>
            </a:extLst>
          </p:cNvPr>
          <p:cNvSpPr/>
          <p:nvPr/>
        </p:nvSpPr>
        <p:spPr>
          <a:xfrm>
            <a:off x="10929030" y="2614525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四角形: 上の 2 つの角を丸める 201">
            <a:extLst>
              <a:ext uri="{FF2B5EF4-FFF2-40B4-BE49-F238E27FC236}">
                <a16:creationId xmlns:a16="http://schemas.microsoft.com/office/drawing/2014/main" id="{B5BFB681-289C-42B1-B26E-6DC411F02E62}"/>
              </a:ext>
            </a:extLst>
          </p:cNvPr>
          <p:cNvSpPr/>
          <p:nvPr/>
        </p:nvSpPr>
        <p:spPr>
          <a:xfrm rot="10800000">
            <a:off x="2144248" y="3924372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四角形: 上の 2 つの角を丸める 202">
            <a:extLst>
              <a:ext uri="{FF2B5EF4-FFF2-40B4-BE49-F238E27FC236}">
                <a16:creationId xmlns:a16="http://schemas.microsoft.com/office/drawing/2014/main" id="{317B51D7-91DC-4B4B-81ED-527B7392BCF8}"/>
              </a:ext>
            </a:extLst>
          </p:cNvPr>
          <p:cNvSpPr/>
          <p:nvPr/>
        </p:nvSpPr>
        <p:spPr>
          <a:xfrm rot="9878752">
            <a:off x="2413737" y="3884073"/>
            <a:ext cx="280735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四角形: 上の 2 つの角を丸める 203">
            <a:extLst>
              <a:ext uri="{FF2B5EF4-FFF2-40B4-BE49-F238E27FC236}">
                <a16:creationId xmlns:a16="http://schemas.microsoft.com/office/drawing/2014/main" id="{7A3328F9-4FB2-44A6-8678-FD54AEA95945}"/>
              </a:ext>
            </a:extLst>
          </p:cNvPr>
          <p:cNvSpPr/>
          <p:nvPr/>
        </p:nvSpPr>
        <p:spPr>
          <a:xfrm rot="11817166">
            <a:off x="1653334" y="3843058"/>
            <a:ext cx="268347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四角形: 上の 2 つの角を丸める 200">
            <a:extLst>
              <a:ext uri="{FF2B5EF4-FFF2-40B4-BE49-F238E27FC236}">
                <a16:creationId xmlns:a16="http://schemas.microsoft.com/office/drawing/2014/main" id="{100AEA10-479C-4411-94D7-6CF3BBC0A239}"/>
              </a:ext>
            </a:extLst>
          </p:cNvPr>
          <p:cNvSpPr/>
          <p:nvPr/>
        </p:nvSpPr>
        <p:spPr>
          <a:xfrm rot="11415041">
            <a:off x="1851641" y="390103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フリーフォーム: 図形 177">
            <a:extLst>
              <a:ext uri="{FF2B5EF4-FFF2-40B4-BE49-F238E27FC236}">
                <a16:creationId xmlns:a16="http://schemas.microsoft.com/office/drawing/2014/main" id="{6C695E92-A82B-4629-B476-C56311B1EBF5}"/>
              </a:ext>
            </a:extLst>
          </p:cNvPr>
          <p:cNvSpPr/>
          <p:nvPr/>
        </p:nvSpPr>
        <p:spPr>
          <a:xfrm>
            <a:off x="1673329" y="1987894"/>
            <a:ext cx="1002674" cy="1986575"/>
          </a:xfrm>
          <a:custGeom>
            <a:avLst/>
            <a:gdLst>
              <a:gd name="connsiteX0" fmla="*/ 372223 w 1002674"/>
              <a:gd name="connsiteY0" fmla="*/ 0 h 1986575"/>
              <a:gd name="connsiteX1" fmla="*/ 438898 w 1002674"/>
              <a:gd name="connsiteY1" fmla="*/ 21431 h 1986575"/>
              <a:gd name="connsiteX2" fmla="*/ 472236 w 1002674"/>
              <a:gd name="connsiteY2" fmla="*/ 21431 h 1986575"/>
              <a:gd name="connsiteX3" fmla="*/ 541292 w 1002674"/>
              <a:gd name="connsiteY3" fmla="*/ 16669 h 1986575"/>
              <a:gd name="connsiteX4" fmla="*/ 593680 w 1002674"/>
              <a:gd name="connsiteY4" fmla="*/ 19050 h 1986575"/>
              <a:gd name="connsiteX5" fmla="*/ 660355 w 1002674"/>
              <a:gd name="connsiteY5" fmla="*/ 57150 h 1986575"/>
              <a:gd name="connsiteX6" fmla="*/ 703217 w 1002674"/>
              <a:gd name="connsiteY6" fmla="*/ 90487 h 1986575"/>
              <a:gd name="connsiteX7" fmla="*/ 760367 w 1002674"/>
              <a:gd name="connsiteY7" fmla="*/ 176212 h 1986575"/>
              <a:gd name="connsiteX8" fmla="*/ 791323 w 1002674"/>
              <a:gd name="connsiteY8" fmla="*/ 219075 h 1986575"/>
              <a:gd name="connsiteX9" fmla="*/ 822280 w 1002674"/>
              <a:gd name="connsiteY9" fmla="*/ 250031 h 1986575"/>
              <a:gd name="connsiteX10" fmla="*/ 860380 w 1002674"/>
              <a:gd name="connsiteY10" fmla="*/ 309562 h 1986575"/>
              <a:gd name="connsiteX11" fmla="*/ 888955 w 1002674"/>
              <a:gd name="connsiteY11" fmla="*/ 354806 h 1986575"/>
              <a:gd name="connsiteX12" fmla="*/ 919911 w 1002674"/>
              <a:gd name="connsiteY12" fmla="*/ 438150 h 1986575"/>
              <a:gd name="connsiteX13" fmla="*/ 922292 w 1002674"/>
              <a:gd name="connsiteY13" fmla="*/ 552450 h 1986575"/>
              <a:gd name="connsiteX14" fmla="*/ 896098 w 1002674"/>
              <a:gd name="connsiteY14" fmla="*/ 659606 h 1986575"/>
              <a:gd name="connsiteX15" fmla="*/ 865142 w 1002674"/>
              <a:gd name="connsiteY15" fmla="*/ 704850 h 1986575"/>
              <a:gd name="connsiteX16" fmla="*/ 843711 w 1002674"/>
              <a:gd name="connsiteY16" fmla="*/ 742950 h 1986575"/>
              <a:gd name="connsiteX17" fmla="*/ 815136 w 1002674"/>
              <a:gd name="connsiteY17" fmla="*/ 790575 h 1986575"/>
              <a:gd name="connsiteX18" fmla="*/ 795161 w 1002674"/>
              <a:gd name="connsiteY18" fmla="*/ 796282 h 1986575"/>
              <a:gd name="connsiteX19" fmla="*/ 790284 w 1002674"/>
              <a:gd name="connsiteY19" fmla="*/ 810100 h 1986575"/>
              <a:gd name="connsiteX20" fmla="*/ 780759 w 1002674"/>
              <a:gd name="connsiteY20" fmla="*/ 924400 h 1986575"/>
              <a:gd name="connsiteX21" fmla="*/ 761709 w 1002674"/>
              <a:gd name="connsiteY21" fmla="*/ 1026793 h 1986575"/>
              <a:gd name="connsiteX22" fmla="*/ 756947 w 1002674"/>
              <a:gd name="connsiteY22" fmla="*/ 1122043 h 1986575"/>
              <a:gd name="connsiteX23" fmla="*/ 759328 w 1002674"/>
              <a:gd name="connsiteY23" fmla="*/ 1167287 h 1986575"/>
              <a:gd name="connsiteX24" fmla="*/ 759328 w 1002674"/>
              <a:gd name="connsiteY24" fmla="*/ 1241106 h 1986575"/>
              <a:gd name="connsiteX25" fmla="*/ 754684 w 1002674"/>
              <a:gd name="connsiteY25" fmla="*/ 1319138 h 1986575"/>
              <a:gd name="connsiteX26" fmla="*/ 764177 w 1002674"/>
              <a:gd name="connsiteY26" fmla="*/ 1323635 h 1986575"/>
              <a:gd name="connsiteX27" fmla="*/ 826226 w 1002674"/>
              <a:gd name="connsiteY27" fmla="*/ 1398746 h 1986575"/>
              <a:gd name="connsiteX28" fmla="*/ 904603 w 1002674"/>
              <a:gd name="connsiteY28" fmla="*/ 1542437 h 1986575"/>
              <a:gd name="connsiteX29" fmla="*/ 950323 w 1002674"/>
              <a:gd name="connsiteY29" fmla="*/ 1669800 h 1986575"/>
              <a:gd name="connsiteX30" fmla="*/ 986246 w 1002674"/>
              <a:gd name="connsiteY30" fmla="*/ 1777569 h 1986575"/>
              <a:gd name="connsiteX31" fmla="*/ 996043 w 1002674"/>
              <a:gd name="connsiteY31" fmla="*/ 1787366 h 1986575"/>
              <a:gd name="connsiteX32" fmla="*/ 999308 w 1002674"/>
              <a:gd name="connsiteY32" fmla="*/ 1875540 h 1986575"/>
              <a:gd name="connsiteX33" fmla="*/ 973183 w 1002674"/>
              <a:gd name="connsiteY33" fmla="*/ 1882072 h 1986575"/>
              <a:gd name="connsiteX34" fmla="*/ 966651 w 1002674"/>
              <a:gd name="connsiteY34" fmla="*/ 1901666 h 1986575"/>
              <a:gd name="connsiteX35" fmla="*/ 960120 w 1002674"/>
              <a:gd name="connsiteY35" fmla="*/ 1917995 h 1986575"/>
              <a:gd name="connsiteX36" fmla="*/ 940526 w 1002674"/>
              <a:gd name="connsiteY36" fmla="*/ 1931057 h 1986575"/>
              <a:gd name="connsiteX37" fmla="*/ 933994 w 1002674"/>
              <a:gd name="connsiteY37" fmla="*/ 1937589 h 1986575"/>
              <a:gd name="connsiteX38" fmla="*/ 924197 w 1002674"/>
              <a:gd name="connsiteY38" fmla="*/ 1940855 h 1986575"/>
              <a:gd name="connsiteX39" fmla="*/ 914400 w 1002674"/>
              <a:gd name="connsiteY39" fmla="*/ 1947386 h 1986575"/>
              <a:gd name="connsiteX40" fmla="*/ 881743 w 1002674"/>
              <a:gd name="connsiteY40" fmla="*/ 1957183 h 1986575"/>
              <a:gd name="connsiteX41" fmla="*/ 852351 w 1002674"/>
              <a:gd name="connsiteY41" fmla="*/ 1980043 h 1986575"/>
              <a:gd name="connsiteX42" fmla="*/ 829491 w 1002674"/>
              <a:gd name="connsiteY42" fmla="*/ 1983309 h 1986575"/>
              <a:gd name="connsiteX43" fmla="*/ 542108 w 1002674"/>
              <a:gd name="connsiteY43" fmla="*/ 1986575 h 1986575"/>
              <a:gd name="connsiteX44" fmla="*/ 483326 w 1002674"/>
              <a:gd name="connsiteY44" fmla="*/ 1980043 h 1986575"/>
              <a:gd name="connsiteX45" fmla="*/ 444137 w 1002674"/>
              <a:gd name="connsiteY45" fmla="*/ 1973512 h 1986575"/>
              <a:gd name="connsiteX46" fmla="*/ 398417 w 1002674"/>
              <a:gd name="connsiteY46" fmla="*/ 1970246 h 1986575"/>
              <a:gd name="connsiteX47" fmla="*/ 365760 w 1002674"/>
              <a:gd name="connsiteY47" fmla="*/ 1960449 h 1986575"/>
              <a:gd name="connsiteX48" fmla="*/ 320040 w 1002674"/>
              <a:gd name="connsiteY48" fmla="*/ 1950652 h 1986575"/>
              <a:gd name="connsiteX49" fmla="*/ 290648 w 1002674"/>
              <a:gd name="connsiteY49" fmla="*/ 1940855 h 1986575"/>
              <a:gd name="connsiteX50" fmla="*/ 156754 w 1002674"/>
              <a:gd name="connsiteY50" fmla="*/ 1931057 h 1986575"/>
              <a:gd name="connsiteX51" fmla="*/ 120831 w 1002674"/>
              <a:gd name="connsiteY51" fmla="*/ 1927792 h 1986575"/>
              <a:gd name="connsiteX52" fmla="*/ 94706 w 1002674"/>
              <a:gd name="connsiteY52" fmla="*/ 1917995 h 1986575"/>
              <a:gd name="connsiteX53" fmla="*/ 58783 w 1002674"/>
              <a:gd name="connsiteY53" fmla="*/ 1895135 h 1986575"/>
              <a:gd name="connsiteX54" fmla="*/ 32657 w 1002674"/>
              <a:gd name="connsiteY54" fmla="*/ 1875540 h 1986575"/>
              <a:gd name="connsiteX55" fmla="*/ 26126 w 1002674"/>
              <a:gd name="connsiteY55" fmla="*/ 1865743 h 1986575"/>
              <a:gd name="connsiteX56" fmla="*/ 0 w 1002674"/>
              <a:gd name="connsiteY56" fmla="*/ 1820023 h 1986575"/>
              <a:gd name="connsiteX57" fmla="*/ 19594 w 1002674"/>
              <a:gd name="connsiteY57" fmla="*/ 1764506 h 1986575"/>
              <a:gd name="connsiteX58" fmla="*/ 48986 w 1002674"/>
              <a:gd name="connsiteY58" fmla="*/ 1702457 h 1986575"/>
              <a:gd name="connsiteX59" fmla="*/ 88174 w 1002674"/>
              <a:gd name="connsiteY59" fmla="*/ 1630612 h 1986575"/>
              <a:gd name="connsiteX60" fmla="*/ 140426 w 1002674"/>
              <a:gd name="connsiteY60" fmla="*/ 1562032 h 1986575"/>
              <a:gd name="connsiteX61" fmla="*/ 192677 w 1002674"/>
              <a:gd name="connsiteY61" fmla="*/ 1493452 h 1986575"/>
              <a:gd name="connsiteX62" fmla="*/ 235131 w 1002674"/>
              <a:gd name="connsiteY62" fmla="*/ 1431403 h 1986575"/>
              <a:gd name="connsiteX63" fmla="*/ 251460 w 1002674"/>
              <a:gd name="connsiteY63" fmla="*/ 1398746 h 1986575"/>
              <a:gd name="connsiteX64" fmla="*/ 313508 w 1002674"/>
              <a:gd name="connsiteY64" fmla="*/ 1297509 h 1986575"/>
              <a:gd name="connsiteX65" fmla="*/ 329375 w 1002674"/>
              <a:gd name="connsiteY65" fmla="*/ 1289109 h 1986575"/>
              <a:gd name="connsiteX66" fmla="*/ 330703 w 1002674"/>
              <a:gd name="connsiteY66" fmla="*/ 1286350 h 1986575"/>
              <a:gd name="connsiteX67" fmla="*/ 354515 w 1002674"/>
              <a:gd name="connsiteY67" fmla="*/ 1124425 h 1986575"/>
              <a:gd name="connsiteX68" fmla="*/ 356897 w 1002674"/>
              <a:gd name="connsiteY68" fmla="*/ 1045843 h 1986575"/>
              <a:gd name="connsiteX69" fmla="*/ 344990 w 1002674"/>
              <a:gd name="connsiteY69" fmla="*/ 900587 h 1986575"/>
              <a:gd name="connsiteX70" fmla="*/ 318797 w 1002674"/>
              <a:gd name="connsiteY70" fmla="*/ 795812 h 1986575"/>
              <a:gd name="connsiteX71" fmla="*/ 314877 w 1002674"/>
              <a:gd name="connsiteY71" fmla="*/ 759226 h 1986575"/>
              <a:gd name="connsiteX72" fmla="*/ 298405 w 1002674"/>
              <a:gd name="connsiteY72" fmla="*/ 726281 h 1986575"/>
              <a:gd name="connsiteX73" fmla="*/ 272211 w 1002674"/>
              <a:gd name="connsiteY73" fmla="*/ 631031 h 1986575"/>
              <a:gd name="connsiteX74" fmla="*/ 250780 w 1002674"/>
              <a:gd name="connsiteY74" fmla="*/ 519112 h 1986575"/>
              <a:gd name="connsiteX75" fmla="*/ 234111 w 1002674"/>
              <a:gd name="connsiteY75" fmla="*/ 426244 h 1986575"/>
              <a:gd name="connsiteX76" fmla="*/ 212680 w 1002674"/>
              <a:gd name="connsiteY76" fmla="*/ 328612 h 1986575"/>
              <a:gd name="connsiteX77" fmla="*/ 210298 w 1002674"/>
              <a:gd name="connsiteY77" fmla="*/ 254794 h 1986575"/>
              <a:gd name="connsiteX78" fmla="*/ 217442 w 1002674"/>
              <a:gd name="connsiteY78" fmla="*/ 135731 h 1986575"/>
              <a:gd name="connsiteX79" fmla="*/ 229348 w 1002674"/>
              <a:gd name="connsiteY79" fmla="*/ 64294 h 1986575"/>
              <a:gd name="connsiteX80" fmla="*/ 250780 w 1002674"/>
              <a:gd name="connsiteY80" fmla="*/ 35719 h 1986575"/>
              <a:gd name="connsiteX81" fmla="*/ 269830 w 1002674"/>
              <a:gd name="connsiteY81" fmla="*/ 16669 h 1986575"/>
              <a:gd name="connsiteX82" fmla="*/ 307930 w 1002674"/>
              <a:gd name="connsiteY82" fmla="*/ 4762 h 19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002674" h="1986575">
                <a:moveTo>
                  <a:pt x="372223" y="0"/>
                </a:moveTo>
                <a:lnTo>
                  <a:pt x="438898" y="21431"/>
                </a:lnTo>
                <a:lnTo>
                  <a:pt x="472236" y="21431"/>
                </a:lnTo>
                <a:lnTo>
                  <a:pt x="541292" y="16669"/>
                </a:lnTo>
                <a:lnTo>
                  <a:pt x="593680" y="19050"/>
                </a:lnTo>
                <a:lnTo>
                  <a:pt x="660355" y="57150"/>
                </a:lnTo>
                <a:lnTo>
                  <a:pt x="703217" y="90487"/>
                </a:lnTo>
                <a:lnTo>
                  <a:pt x="760367" y="176212"/>
                </a:lnTo>
                <a:lnTo>
                  <a:pt x="791323" y="219075"/>
                </a:lnTo>
                <a:lnTo>
                  <a:pt x="822280" y="250031"/>
                </a:lnTo>
                <a:lnTo>
                  <a:pt x="860380" y="309562"/>
                </a:lnTo>
                <a:lnTo>
                  <a:pt x="888955" y="354806"/>
                </a:lnTo>
                <a:lnTo>
                  <a:pt x="919911" y="438150"/>
                </a:lnTo>
                <a:cubicBezTo>
                  <a:pt x="920705" y="476250"/>
                  <a:pt x="921498" y="514350"/>
                  <a:pt x="922292" y="552450"/>
                </a:cubicBezTo>
                <a:lnTo>
                  <a:pt x="896098" y="659606"/>
                </a:lnTo>
                <a:lnTo>
                  <a:pt x="865142" y="704850"/>
                </a:lnTo>
                <a:lnTo>
                  <a:pt x="843711" y="742950"/>
                </a:lnTo>
                <a:lnTo>
                  <a:pt x="815136" y="790575"/>
                </a:lnTo>
                <a:lnTo>
                  <a:pt x="795161" y="796282"/>
                </a:lnTo>
                <a:lnTo>
                  <a:pt x="790284" y="810100"/>
                </a:lnTo>
                <a:lnTo>
                  <a:pt x="780759" y="924400"/>
                </a:lnTo>
                <a:lnTo>
                  <a:pt x="761709" y="1026793"/>
                </a:lnTo>
                <a:lnTo>
                  <a:pt x="756947" y="1122043"/>
                </a:lnTo>
                <a:lnTo>
                  <a:pt x="759328" y="1167287"/>
                </a:lnTo>
                <a:lnTo>
                  <a:pt x="759328" y="1241106"/>
                </a:lnTo>
                <a:lnTo>
                  <a:pt x="754684" y="1319138"/>
                </a:lnTo>
                <a:lnTo>
                  <a:pt x="764177" y="1323635"/>
                </a:lnTo>
                <a:lnTo>
                  <a:pt x="826226" y="1398746"/>
                </a:lnTo>
                <a:lnTo>
                  <a:pt x="904603" y="1542437"/>
                </a:lnTo>
                <a:lnTo>
                  <a:pt x="950323" y="1669800"/>
                </a:lnTo>
                <a:lnTo>
                  <a:pt x="986246" y="1777569"/>
                </a:lnTo>
                <a:cubicBezTo>
                  <a:pt x="986246" y="1777569"/>
                  <a:pt x="994807" y="1782916"/>
                  <a:pt x="996043" y="1787366"/>
                </a:cubicBezTo>
                <a:cubicBezTo>
                  <a:pt x="1006372" y="1824553"/>
                  <a:pt x="1002298" y="1839663"/>
                  <a:pt x="999308" y="1875540"/>
                </a:cubicBezTo>
                <a:lnTo>
                  <a:pt x="973183" y="1882072"/>
                </a:lnTo>
                <a:cubicBezTo>
                  <a:pt x="965820" y="1896796"/>
                  <a:pt x="974361" y="1878536"/>
                  <a:pt x="966651" y="1901666"/>
                </a:cubicBezTo>
                <a:cubicBezTo>
                  <a:pt x="964797" y="1907227"/>
                  <a:pt x="962297" y="1912552"/>
                  <a:pt x="960120" y="1917995"/>
                </a:cubicBezTo>
                <a:cubicBezTo>
                  <a:pt x="953589" y="1922349"/>
                  <a:pt x="946806" y="1926347"/>
                  <a:pt x="940526" y="1931057"/>
                </a:cubicBezTo>
                <a:cubicBezTo>
                  <a:pt x="938063" y="1932904"/>
                  <a:pt x="936634" y="1936005"/>
                  <a:pt x="933994" y="1937589"/>
                </a:cubicBezTo>
                <a:cubicBezTo>
                  <a:pt x="931042" y="1939360"/>
                  <a:pt x="927276" y="1939316"/>
                  <a:pt x="924197" y="1940855"/>
                </a:cubicBezTo>
                <a:cubicBezTo>
                  <a:pt x="920687" y="1942610"/>
                  <a:pt x="917666" y="1945209"/>
                  <a:pt x="914400" y="1947386"/>
                </a:cubicBezTo>
                <a:cubicBezTo>
                  <a:pt x="903093" y="1949648"/>
                  <a:pt x="891851" y="1950865"/>
                  <a:pt x="881743" y="1957183"/>
                </a:cubicBezTo>
                <a:cubicBezTo>
                  <a:pt x="858630" y="1971629"/>
                  <a:pt x="888988" y="1965952"/>
                  <a:pt x="852351" y="1980043"/>
                </a:cubicBezTo>
                <a:cubicBezTo>
                  <a:pt x="845167" y="1982806"/>
                  <a:pt x="837187" y="1983147"/>
                  <a:pt x="829491" y="1983309"/>
                </a:cubicBezTo>
                <a:lnTo>
                  <a:pt x="542108" y="1986575"/>
                </a:lnTo>
                <a:cubicBezTo>
                  <a:pt x="522514" y="1984398"/>
                  <a:pt x="502875" y="1982593"/>
                  <a:pt x="483326" y="1980043"/>
                </a:cubicBezTo>
                <a:cubicBezTo>
                  <a:pt x="439918" y="1974381"/>
                  <a:pt x="499577" y="1978792"/>
                  <a:pt x="444137" y="1973512"/>
                </a:cubicBezTo>
                <a:cubicBezTo>
                  <a:pt x="428927" y="1972064"/>
                  <a:pt x="413488" y="1972758"/>
                  <a:pt x="398417" y="1970246"/>
                </a:cubicBezTo>
                <a:cubicBezTo>
                  <a:pt x="387207" y="1968378"/>
                  <a:pt x="376751" y="1963341"/>
                  <a:pt x="365760" y="1960449"/>
                </a:cubicBezTo>
                <a:cubicBezTo>
                  <a:pt x="353491" y="1957220"/>
                  <a:pt x="333743" y="1953392"/>
                  <a:pt x="320040" y="1950652"/>
                </a:cubicBezTo>
                <a:cubicBezTo>
                  <a:pt x="309913" y="1948627"/>
                  <a:pt x="300445" y="1944121"/>
                  <a:pt x="290648" y="1940855"/>
                </a:cubicBezTo>
                <a:cubicBezTo>
                  <a:pt x="215576" y="1933347"/>
                  <a:pt x="296006" y="1941003"/>
                  <a:pt x="156754" y="1931057"/>
                </a:cubicBezTo>
                <a:cubicBezTo>
                  <a:pt x="144761" y="1930200"/>
                  <a:pt x="132597" y="1930269"/>
                  <a:pt x="120831" y="1927792"/>
                </a:cubicBezTo>
                <a:cubicBezTo>
                  <a:pt x="111730" y="1925876"/>
                  <a:pt x="103227" y="1921723"/>
                  <a:pt x="94706" y="1917995"/>
                </a:cubicBezTo>
                <a:cubicBezTo>
                  <a:pt x="67811" y="1906228"/>
                  <a:pt x="73870" y="1910222"/>
                  <a:pt x="58783" y="1895135"/>
                </a:cubicBezTo>
                <a:cubicBezTo>
                  <a:pt x="51085" y="1887437"/>
                  <a:pt x="40748" y="1882822"/>
                  <a:pt x="32657" y="1875540"/>
                </a:cubicBezTo>
                <a:cubicBezTo>
                  <a:pt x="29740" y="1872914"/>
                  <a:pt x="28407" y="1868937"/>
                  <a:pt x="26126" y="1865743"/>
                </a:cubicBezTo>
                <a:cubicBezTo>
                  <a:pt x="7124" y="1839141"/>
                  <a:pt x="23014" y="1866053"/>
                  <a:pt x="0" y="1820023"/>
                </a:cubicBezTo>
                <a:lnTo>
                  <a:pt x="19594" y="1764506"/>
                </a:lnTo>
                <a:lnTo>
                  <a:pt x="48986" y="1702457"/>
                </a:lnTo>
                <a:lnTo>
                  <a:pt x="88174" y="1630612"/>
                </a:lnTo>
                <a:lnTo>
                  <a:pt x="140426" y="1562032"/>
                </a:lnTo>
                <a:lnTo>
                  <a:pt x="192677" y="1493452"/>
                </a:lnTo>
                <a:lnTo>
                  <a:pt x="235131" y="1431403"/>
                </a:lnTo>
                <a:lnTo>
                  <a:pt x="251460" y="1398746"/>
                </a:lnTo>
                <a:lnTo>
                  <a:pt x="313508" y="1297509"/>
                </a:lnTo>
                <a:lnTo>
                  <a:pt x="329375" y="1289109"/>
                </a:lnTo>
                <a:lnTo>
                  <a:pt x="330703" y="1286350"/>
                </a:lnTo>
                <a:lnTo>
                  <a:pt x="354515" y="1124425"/>
                </a:lnTo>
                <a:lnTo>
                  <a:pt x="356897" y="1045843"/>
                </a:lnTo>
                <a:lnTo>
                  <a:pt x="344990" y="900587"/>
                </a:lnTo>
                <a:lnTo>
                  <a:pt x="318797" y="795812"/>
                </a:lnTo>
                <a:lnTo>
                  <a:pt x="314877" y="759226"/>
                </a:lnTo>
                <a:lnTo>
                  <a:pt x="298405" y="726281"/>
                </a:lnTo>
                <a:lnTo>
                  <a:pt x="272211" y="631031"/>
                </a:lnTo>
                <a:lnTo>
                  <a:pt x="250780" y="519112"/>
                </a:lnTo>
                <a:lnTo>
                  <a:pt x="234111" y="426244"/>
                </a:lnTo>
                <a:lnTo>
                  <a:pt x="212680" y="328612"/>
                </a:lnTo>
                <a:lnTo>
                  <a:pt x="210298" y="254794"/>
                </a:lnTo>
                <a:lnTo>
                  <a:pt x="217442" y="135731"/>
                </a:lnTo>
                <a:lnTo>
                  <a:pt x="229348" y="64294"/>
                </a:lnTo>
                <a:lnTo>
                  <a:pt x="250780" y="35719"/>
                </a:lnTo>
                <a:lnTo>
                  <a:pt x="269830" y="16669"/>
                </a:lnTo>
                <a:lnTo>
                  <a:pt x="307930" y="4762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: 図形 69">
            <a:extLst>
              <a:ext uri="{FF2B5EF4-FFF2-40B4-BE49-F238E27FC236}">
                <a16:creationId xmlns:a16="http://schemas.microsoft.com/office/drawing/2014/main" id="{926DDCDB-4295-4CA8-B3A4-7F2B5DACDCC0}"/>
              </a:ext>
            </a:extLst>
          </p:cNvPr>
          <p:cNvSpPr/>
          <p:nvPr/>
        </p:nvSpPr>
        <p:spPr>
          <a:xfrm>
            <a:off x="11039310" y="2384776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: 図形 70">
            <a:extLst>
              <a:ext uri="{FF2B5EF4-FFF2-40B4-BE49-F238E27FC236}">
                <a16:creationId xmlns:a16="http://schemas.microsoft.com/office/drawing/2014/main" id="{E431903F-9A84-4DB1-A060-9F3F0B82220C}"/>
              </a:ext>
            </a:extLst>
          </p:cNvPr>
          <p:cNvSpPr/>
          <p:nvPr/>
        </p:nvSpPr>
        <p:spPr>
          <a:xfrm>
            <a:off x="10970384" y="1667960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: 図形 75">
            <a:extLst>
              <a:ext uri="{FF2B5EF4-FFF2-40B4-BE49-F238E27FC236}">
                <a16:creationId xmlns:a16="http://schemas.microsoft.com/office/drawing/2014/main" id="{011145CA-0BD2-41AD-AD8C-14737BC2509F}"/>
              </a:ext>
            </a:extLst>
          </p:cNvPr>
          <p:cNvSpPr/>
          <p:nvPr/>
        </p:nvSpPr>
        <p:spPr>
          <a:xfrm>
            <a:off x="10375124" y="50095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: 図形 76">
            <a:extLst>
              <a:ext uri="{FF2B5EF4-FFF2-40B4-BE49-F238E27FC236}">
                <a16:creationId xmlns:a16="http://schemas.microsoft.com/office/drawing/2014/main" id="{56220677-A45B-48A3-8767-797F2B2A2455}"/>
              </a:ext>
            </a:extLst>
          </p:cNvPr>
          <p:cNvSpPr/>
          <p:nvPr/>
        </p:nvSpPr>
        <p:spPr>
          <a:xfrm>
            <a:off x="10402257" y="758280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F71E2453-DA77-427F-9521-EEFFB98396D8}"/>
              </a:ext>
            </a:extLst>
          </p:cNvPr>
          <p:cNvSpPr/>
          <p:nvPr/>
        </p:nvSpPr>
        <p:spPr>
          <a:xfrm>
            <a:off x="2227894" y="1979189"/>
            <a:ext cx="230245" cy="211661"/>
          </a:xfrm>
          <a:custGeom>
            <a:avLst/>
            <a:gdLst>
              <a:gd name="connsiteX0" fmla="*/ 99934 w 194872"/>
              <a:gd name="connsiteY0" fmla="*/ 0 h 177383"/>
              <a:gd name="connsiteX1" fmla="*/ 32478 w 194872"/>
              <a:gd name="connsiteY1" fmla="*/ 4996 h 177383"/>
              <a:gd name="connsiteX2" fmla="*/ 0 w 194872"/>
              <a:gd name="connsiteY2" fmla="*/ 19986 h 177383"/>
              <a:gd name="connsiteX3" fmla="*/ 62459 w 194872"/>
              <a:gd name="connsiteY3" fmla="*/ 99934 h 177383"/>
              <a:gd name="connsiteX4" fmla="*/ 162393 w 194872"/>
              <a:gd name="connsiteY4" fmla="*/ 164891 h 177383"/>
              <a:gd name="connsiteX5" fmla="*/ 194872 w 194872"/>
              <a:gd name="connsiteY5" fmla="*/ 177383 h 177383"/>
              <a:gd name="connsiteX6" fmla="*/ 182380 w 194872"/>
              <a:gd name="connsiteY6" fmla="*/ 107429 h 177383"/>
              <a:gd name="connsiteX7" fmla="*/ 132413 w 194872"/>
              <a:gd name="connsiteY7" fmla="*/ 42472 h 177383"/>
              <a:gd name="connsiteX8" fmla="*/ 99934 w 194872"/>
              <a:gd name="connsiteY8" fmla="*/ 0 h 17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872" h="177383">
                <a:moveTo>
                  <a:pt x="99934" y="0"/>
                </a:moveTo>
                <a:lnTo>
                  <a:pt x="32478" y="4996"/>
                </a:lnTo>
                <a:lnTo>
                  <a:pt x="0" y="19986"/>
                </a:lnTo>
                <a:lnTo>
                  <a:pt x="62459" y="99934"/>
                </a:lnTo>
                <a:lnTo>
                  <a:pt x="162393" y="164891"/>
                </a:lnTo>
                <a:lnTo>
                  <a:pt x="194872" y="177383"/>
                </a:lnTo>
                <a:lnTo>
                  <a:pt x="182380" y="107429"/>
                </a:lnTo>
                <a:lnTo>
                  <a:pt x="132413" y="42472"/>
                </a:lnTo>
                <a:lnTo>
                  <a:pt x="99934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: 図形 77">
            <a:extLst>
              <a:ext uri="{FF2B5EF4-FFF2-40B4-BE49-F238E27FC236}">
                <a16:creationId xmlns:a16="http://schemas.microsoft.com/office/drawing/2014/main" id="{B58AEDAB-9EBA-4A71-8D3C-BD3EEB9F1A6D}"/>
              </a:ext>
            </a:extLst>
          </p:cNvPr>
          <p:cNvSpPr/>
          <p:nvPr/>
        </p:nvSpPr>
        <p:spPr>
          <a:xfrm rot="900000">
            <a:off x="10359524" y="86979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: 図形 88">
            <a:extLst>
              <a:ext uri="{FF2B5EF4-FFF2-40B4-BE49-F238E27FC236}">
                <a16:creationId xmlns:a16="http://schemas.microsoft.com/office/drawing/2014/main" id="{A6ADA862-65CC-4FB5-AD31-7A1BE7A3DAB0}"/>
              </a:ext>
            </a:extLst>
          </p:cNvPr>
          <p:cNvSpPr/>
          <p:nvPr/>
        </p:nvSpPr>
        <p:spPr>
          <a:xfrm>
            <a:off x="11843729" y="1371028"/>
            <a:ext cx="1874478" cy="1675668"/>
          </a:xfrm>
          <a:custGeom>
            <a:avLst/>
            <a:gdLst>
              <a:gd name="connsiteX0" fmla="*/ 384251 w 1874478"/>
              <a:gd name="connsiteY0" fmla="*/ 298516 h 1421145"/>
              <a:gd name="connsiteX1" fmla="*/ 384251 w 1874478"/>
              <a:gd name="connsiteY1" fmla="*/ 298516 h 1421145"/>
              <a:gd name="connsiteX2" fmla="*/ 371682 w 1874478"/>
              <a:gd name="connsiteY2" fmla="*/ 414780 h 1421145"/>
              <a:gd name="connsiteX3" fmla="*/ 365398 w 1874478"/>
              <a:gd name="connsiteY3" fmla="*/ 424207 h 1421145"/>
              <a:gd name="connsiteX4" fmla="*/ 362255 w 1874478"/>
              <a:gd name="connsiteY4" fmla="*/ 433633 h 1421145"/>
              <a:gd name="connsiteX5" fmla="*/ 355971 w 1874478"/>
              <a:gd name="connsiteY5" fmla="*/ 490194 h 1421145"/>
              <a:gd name="connsiteX6" fmla="*/ 352829 w 1874478"/>
              <a:gd name="connsiteY6" fmla="*/ 524759 h 1421145"/>
              <a:gd name="connsiteX7" fmla="*/ 346544 w 1874478"/>
              <a:gd name="connsiteY7" fmla="*/ 559324 h 1421145"/>
              <a:gd name="connsiteX8" fmla="*/ 343402 w 1874478"/>
              <a:gd name="connsiteY8" fmla="*/ 590747 h 1421145"/>
              <a:gd name="connsiteX9" fmla="*/ 330833 w 1874478"/>
              <a:gd name="connsiteY9" fmla="*/ 634739 h 1421145"/>
              <a:gd name="connsiteX10" fmla="*/ 305695 w 1874478"/>
              <a:gd name="connsiteY10" fmla="*/ 710153 h 1421145"/>
              <a:gd name="connsiteX11" fmla="*/ 277414 w 1874478"/>
              <a:gd name="connsiteY11" fmla="*/ 757287 h 1421145"/>
              <a:gd name="connsiteX12" fmla="*/ 239707 w 1874478"/>
              <a:gd name="connsiteY12" fmla="*/ 813848 h 1421145"/>
              <a:gd name="connsiteX13" fmla="*/ 230280 w 1874478"/>
              <a:gd name="connsiteY13" fmla="*/ 835844 h 1421145"/>
              <a:gd name="connsiteX14" fmla="*/ 217711 w 1874478"/>
              <a:gd name="connsiteY14" fmla="*/ 851555 h 1421145"/>
              <a:gd name="connsiteX15" fmla="*/ 176862 w 1874478"/>
              <a:gd name="connsiteY15" fmla="*/ 889262 h 1421145"/>
              <a:gd name="connsiteX16" fmla="*/ 98305 w 1874478"/>
              <a:gd name="connsiteY16" fmla="*/ 961534 h 1421145"/>
              <a:gd name="connsiteX17" fmla="*/ 51171 w 1874478"/>
              <a:gd name="connsiteY17" fmla="*/ 989815 h 1421145"/>
              <a:gd name="connsiteX18" fmla="*/ 13464 w 1874478"/>
              <a:gd name="connsiteY18" fmla="*/ 1018095 h 1421145"/>
              <a:gd name="connsiteX19" fmla="*/ 895 w 1874478"/>
              <a:gd name="connsiteY19" fmla="*/ 1027522 h 1421145"/>
              <a:gd name="connsiteX20" fmla="*/ 22891 w 1874478"/>
              <a:gd name="connsiteY20" fmla="*/ 1024380 h 1421145"/>
              <a:gd name="connsiteX21" fmla="*/ 92020 w 1874478"/>
              <a:gd name="connsiteY21" fmla="*/ 992957 h 1421145"/>
              <a:gd name="connsiteX22" fmla="*/ 148581 w 1874478"/>
              <a:gd name="connsiteY22" fmla="*/ 964677 h 1421145"/>
              <a:gd name="connsiteX23" fmla="*/ 167435 w 1874478"/>
              <a:gd name="connsiteY23" fmla="*/ 961534 h 1421145"/>
              <a:gd name="connsiteX24" fmla="*/ 186288 w 1874478"/>
              <a:gd name="connsiteY24" fmla="*/ 948965 h 1421145"/>
              <a:gd name="connsiteX25" fmla="*/ 217711 w 1874478"/>
              <a:gd name="connsiteY25" fmla="*/ 930112 h 1421145"/>
              <a:gd name="connsiteX26" fmla="*/ 233422 w 1874478"/>
              <a:gd name="connsiteY26" fmla="*/ 914400 h 1421145"/>
              <a:gd name="connsiteX27" fmla="*/ 245992 w 1874478"/>
              <a:gd name="connsiteY27" fmla="*/ 904974 h 1421145"/>
              <a:gd name="connsiteX28" fmla="*/ 255418 w 1874478"/>
              <a:gd name="connsiteY28" fmla="*/ 898689 h 1421145"/>
              <a:gd name="connsiteX29" fmla="*/ 267987 w 1874478"/>
              <a:gd name="connsiteY29" fmla="*/ 886120 h 1421145"/>
              <a:gd name="connsiteX30" fmla="*/ 296268 w 1874478"/>
              <a:gd name="connsiteY30" fmla="*/ 870409 h 1421145"/>
              <a:gd name="connsiteX31" fmla="*/ 318264 w 1874478"/>
              <a:gd name="connsiteY31" fmla="*/ 848413 h 1421145"/>
              <a:gd name="connsiteX32" fmla="*/ 324548 w 1874478"/>
              <a:gd name="connsiteY32" fmla="*/ 838986 h 1421145"/>
              <a:gd name="connsiteX33" fmla="*/ 343402 w 1874478"/>
              <a:gd name="connsiteY33" fmla="*/ 826417 h 1421145"/>
              <a:gd name="connsiteX34" fmla="*/ 374825 w 1874478"/>
              <a:gd name="connsiteY34" fmla="*/ 785567 h 1421145"/>
              <a:gd name="connsiteX35" fmla="*/ 387394 w 1874478"/>
              <a:gd name="connsiteY35" fmla="*/ 760429 h 1421145"/>
              <a:gd name="connsiteX36" fmla="*/ 368540 w 1874478"/>
              <a:gd name="connsiteY36" fmla="*/ 785567 h 1421145"/>
              <a:gd name="connsiteX37" fmla="*/ 352829 w 1874478"/>
              <a:gd name="connsiteY37" fmla="*/ 820132 h 1421145"/>
              <a:gd name="connsiteX38" fmla="*/ 349686 w 1874478"/>
              <a:gd name="connsiteY38" fmla="*/ 832701 h 1421145"/>
              <a:gd name="connsiteX39" fmla="*/ 321406 w 1874478"/>
              <a:gd name="connsiteY39" fmla="*/ 870409 h 1421145"/>
              <a:gd name="connsiteX40" fmla="*/ 286841 w 1874478"/>
              <a:gd name="connsiteY40" fmla="*/ 917543 h 1421145"/>
              <a:gd name="connsiteX41" fmla="*/ 271130 w 1874478"/>
              <a:gd name="connsiteY41" fmla="*/ 936396 h 1421145"/>
              <a:gd name="connsiteX42" fmla="*/ 242849 w 1874478"/>
              <a:gd name="connsiteY42" fmla="*/ 970961 h 1421145"/>
              <a:gd name="connsiteX43" fmla="*/ 145439 w 1874478"/>
              <a:gd name="connsiteY43" fmla="*/ 1068372 h 1421145"/>
              <a:gd name="connsiteX44" fmla="*/ 123443 w 1874478"/>
              <a:gd name="connsiteY44" fmla="*/ 1077798 h 1421145"/>
              <a:gd name="connsiteX45" fmla="*/ 73167 w 1874478"/>
              <a:gd name="connsiteY45" fmla="*/ 1118648 h 1421145"/>
              <a:gd name="connsiteX46" fmla="*/ 32317 w 1874478"/>
              <a:gd name="connsiteY46" fmla="*/ 1150070 h 1421145"/>
              <a:gd name="connsiteX47" fmla="*/ 22891 w 1874478"/>
              <a:gd name="connsiteY47" fmla="*/ 1162640 h 1421145"/>
              <a:gd name="connsiteX48" fmla="*/ 41744 w 1874478"/>
              <a:gd name="connsiteY48" fmla="*/ 1146928 h 1421145"/>
              <a:gd name="connsiteX49" fmla="*/ 54313 w 1874478"/>
              <a:gd name="connsiteY49" fmla="*/ 1140644 h 1421145"/>
              <a:gd name="connsiteX50" fmla="*/ 79451 w 1874478"/>
              <a:gd name="connsiteY50" fmla="*/ 1134359 h 1421145"/>
              <a:gd name="connsiteX51" fmla="*/ 107732 w 1874478"/>
              <a:gd name="connsiteY51" fmla="*/ 1124932 h 1421145"/>
              <a:gd name="connsiteX52" fmla="*/ 142297 w 1874478"/>
              <a:gd name="connsiteY52" fmla="*/ 1112363 h 1421145"/>
              <a:gd name="connsiteX53" fmla="*/ 223996 w 1874478"/>
              <a:gd name="connsiteY53" fmla="*/ 1052660 h 1421145"/>
              <a:gd name="connsiteX54" fmla="*/ 233422 w 1874478"/>
              <a:gd name="connsiteY54" fmla="*/ 1036949 h 1421145"/>
              <a:gd name="connsiteX55" fmla="*/ 296268 w 1874478"/>
              <a:gd name="connsiteY55" fmla="*/ 964677 h 1421145"/>
              <a:gd name="connsiteX56" fmla="*/ 365398 w 1874478"/>
              <a:gd name="connsiteY56" fmla="*/ 911258 h 1421145"/>
              <a:gd name="connsiteX57" fmla="*/ 387394 w 1874478"/>
              <a:gd name="connsiteY57" fmla="*/ 889262 h 1421145"/>
              <a:gd name="connsiteX58" fmla="*/ 415674 w 1874478"/>
              <a:gd name="connsiteY58" fmla="*/ 870409 h 1421145"/>
              <a:gd name="connsiteX59" fmla="*/ 428243 w 1874478"/>
              <a:gd name="connsiteY59" fmla="*/ 864124 h 1421145"/>
              <a:gd name="connsiteX60" fmla="*/ 428243 w 1874478"/>
              <a:gd name="connsiteY60" fmla="*/ 864124 h 1421145"/>
              <a:gd name="connsiteX61" fmla="*/ 421959 w 1874478"/>
              <a:gd name="connsiteY61" fmla="*/ 920685 h 1421145"/>
              <a:gd name="connsiteX62" fmla="*/ 403105 w 1874478"/>
              <a:gd name="connsiteY62" fmla="*/ 1033807 h 1421145"/>
              <a:gd name="connsiteX63" fmla="*/ 390536 w 1874478"/>
              <a:gd name="connsiteY63" fmla="*/ 1093510 h 1421145"/>
              <a:gd name="connsiteX64" fmla="*/ 327691 w 1874478"/>
              <a:gd name="connsiteY64" fmla="*/ 1225485 h 1421145"/>
              <a:gd name="connsiteX65" fmla="*/ 293126 w 1874478"/>
              <a:gd name="connsiteY65" fmla="*/ 1278903 h 1421145"/>
              <a:gd name="connsiteX66" fmla="*/ 283699 w 1874478"/>
              <a:gd name="connsiteY66" fmla="*/ 1288330 h 1421145"/>
              <a:gd name="connsiteX67" fmla="*/ 264845 w 1874478"/>
              <a:gd name="connsiteY67" fmla="*/ 1313468 h 1421145"/>
              <a:gd name="connsiteX68" fmla="*/ 233422 w 1874478"/>
              <a:gd name="connsiteY68" fmla="*/ 1344891 h 1421145"/>
              <a:gd name="connsiteX69" fmla="*/ 255418 w 1874478"/>
              <a:gd name="connsiteY69" fmla="*/ 1335464 h 1421145"/>
              <a:gd name="connsiteX70" fmla="*/ 324548 w 1874478"/>
              <a:gd name="connsiteY70" fmla="*/ 1263192 h 1421145"/>
              <a:gd name="connsiteX71" fmla="*/ 346544 w 1874478"/>
              <a:gd name="connsiteY71" fmla="*/ 1234912 h 1421145"/>
              <a:gd name="connsiteX72" fmla="*/ 418816 w 1874478"/>
              <a:gd name="connsiteY72" fmla="*/ 1159497 h 1421145"/>
              <a:gd name="connsiteX73" fmla="*/ 447097 w 1874478"/>
              <a:gd name="connsiteY73" fmla="*/ 1106079 h 1421145"/>
              <a:gd name="connsiteX74" fmla="*/ 475377 w 1874478"/>
              <a:gd name="connsiteY74" fmla="*/ 1068372 h 1421145"/>
              <a:gd name="connsiteX75" fmla="*/ 509942 w 1874478"/>
              <a:gd name="connsiteY75" fmla="*/ 1027522 h 1421145"/>
              <a:gd name="connsiteX76" fmla="*/ 513084 w 1874478"/>
              <a:gd name="connsiteY76" fmla="*/ 1018095 h 1421145"/>
              <a:gd name="connsiteX77" fmla="*/ 519369 w 1874478"/>
              <a:gd name="connsiteY77" fmla="*/ 1002384 h 1421145"/>
              <a:gd name="connsiteX78" fmla="*/ 538222 w 1874478"/>
              <a:gd name="connsiteY78" fmla="*/ 1109221 h 1421145"/>
              <a:gd name="connsiteX79" fmla="*/ 538222 w 1874478"/>
              <a:gd name="connsiteY79" fmla="*/ 1131217 h 1421145"/>
              <a:gd name="connsiteX80" fmla="*/ 535080 w 1874478"/>
              <a:gd name="connsiteY80" fmla="*/ 1212916 h 1421145"/>
              <a:gd name="connsiteX81" fmla="*/ 531938 w 1874478"/>
              <a:gd name="connsiteY81" fmla="*/ 1244339 h 1421145"/>
              <a:gd name="connsiteX82" fmla="*/ 487946 w 1874478"/>
              <a:gd name="connsiteY82" fmla="*/ 1326037 h 1421145"/>
              <a:gd name="connsiteX83" fmla="*/ 453381 w 1874478"/>
              <a:gd name="connsiteY83" fmla="*/ 1373172 h 1421145"/>
              <a:gd name="connsiteX84" fmla="*/ 434528 w 1874478"/>
              <a:gd name="connsiteY84" fmla="*/ 1388883 h 1421145"/>
              <a:gd name="connsiteX85" fmla="*/ 425101 w 1874478"/>
              <a:gd name="connsiteY85" fmla="*/ 1398310 h 1421145"/>
              <a:gd name="connsiteX86" fmla="*/ 434528 w 1874478"/>
              <a:gd name="connsiteY86" fmla="*/ 1395167 h 1421145"/>
              <a:gd name="connsiteX87" fmla="*/ 453381 w 1874478"/>
              <a:gd name="connsiteY87" fmla="*/ 1373172 h 1421145"/>
              <a:gd name="connsiteX88" fmla="*/ 478519 w 1874478"/>
              <a:gd name="connsiteY88" fmla="*/ 1351176 h 1421145"/>
              <a:gd name="connsiteX89" fmla="*/ 613637 w 1874478"/>
              <a:gd name="connsiteY89" fmla="*/ 1178351 h 1421145"/>
              <a:gd name="connsiteX90" fmla="*/ 717332 w 1874478"/>
              <a:gd name="connsiteY90" fmla="*/ 1077798 h 1421145"/>
              <a:gd name="connsiteX91" fmla="*/ 748754 w 1874478"/>
              <a:gd name="connsiteY91" fmla="*/ 1021237 h 1421145"/>
              <a:gd name="connsiteX92" fmla="*/ 764466 w 1874478"/>
              <a:gd name="connsiteY92" fmla="*/ 992957 h 1421145"/>
              <a:gd name="connsiteX93" fmla="*/ 755039 w 1874478"/>
              <a:gd name="connsiteY93" fmla="*/ 1216058 h 1421145"/>
              <a:gd name="connsiteX94" fmla="*/ 689051 w 1874478"/>
              <a:gd name="connsiteY94" fmla="*/ 1382598 h 1421145"/>
              <a:gd name="connsiteX95" fmla="*/ 648202 w 1874478"/>
              <a:gd name="connsiteY95" fmla="*/ 1410879 h 1421145"/>
              <a:gd name="connsiteX96" fmla="*/ 632491 w 1874478"/>
              <a:gd name="connsiteY96" fmla="*/ 1420306 h 1421145"/>
              <a:gd name="connsiteX97" fmla="*/ 795888 w 1874478"/>
              <a:gd name="connsiteY97" fmla="*/ 1288330 h 1421145"/>
              <a:gd name="connsiteX98" fmla="*/ 830453 w 1874478"/>
              <a:gd name="connsiteY98" fmla="*/ 1250623 h 1421145"/>
              <a:gd name="connsiteX99" fmla="*/ 890156 w 1874478"/>
              <a:gd name="connsiteY99" fmla="*/ 1118648 h 1421145"/>
              <a:gd name="connsiteX100" fmla="*/ 918437 w 1874478"/>
              <a:gd name="connsiteY100" fmla="*/ 1074656 h 1421145"/>
              <a:gd name="connsiteX101" fmla="*/ 937291 w 1874478"/>
              <a:gd name="connsiteY101" fmla="*/ 996099 h 1421145"/>
              <a:gd name="connsiteX102" fmla="*/ 981282 w 1874478"/>
              <a:gd name="connsiteY102" fmla="*/ 1109221 h 1421145"/>
              <a:gd name="connsiteX103" fmla="*/ 1012705 w 1874478"/>
              <a:gd name="connsiteY103" fmla="*/ 1187778 h 1421145"/>
              <a:gd name="connsiteX104" fmla="*/ 1081835 w 1874478"/>
              <a:gd name="connsiteY104" fmla="*/ 1310326 h 1421145"/>
              <a:gd name="connsiteX105" fmla="*/ 1141538 w 1874478"/>
              <a:gd name="connsiteY105" fmla="*/ 1370029 h 1421145"/>
              <a:gd name="connsiteX106" fmla="*/ 1194956 w 1874478"/>
              <a:gd name="connsiteY106" fmla="*/ 1398310 h 1421145"/>
              <a:gd name="connsiteX107" fmla="*/ 1213810 w 1874478"/>
              <a:gd name="connsiteY107" fmla="*/ 1404594 h 1421145"/>
              <a:gd name="connsiteX108" fmla="*/ 1226379 w 1874478"/>
              <a:gd name="connsiteY108" fmla="*/ 1410879 h 1421145"/>
              <a:gd name="connsiteX109" fmla="*/ 1122684 w 1874478"/>
              <a:gd name="connsiteY109" fmla="*/ 1307184 h 1421145"/>
              <a:gd name="connsiteX110" fmla="*/ 1103831 w 1874478"/>
              <a:gd name="connsiteY110" fmla="*/ 1282046 h 1421145"/>
              <a:gd name="connsiteX111" fmla="*/ 1088119 w 1874478"/>
              <a:gd name="connsiteY111" fmla="*/ 1244339 h 1421145"/>
              <a:gd name="connsiteX112" fmla="*/ 1084977 w 1874478"/>
              <a:gd name="connsiteY112" fmla="*/ 1005526 h 1421145"/>
              <a:gd name="connsiteX113" fmla="*/ 1138396 w 1874478"/>
              <a:gd name="connsiteY113" fmla="*/ 1080941 h 1421145"/>
              <a:gd name="connsiteX114" fmla="*/ 1194956 w 1874478"/>
              <a:gd name="connsiteY114" fmla="*/ 1146928 h 1421145"/>
              <a:gd name="connsiteX115" fmla="*/ 1267229 w 1874478"/>
              <a:gd name="connsiteY115" fmla="*/ 1222343 h 1421145"/>
              <a:gd name="connsiteX116" fmla="*/ 1370923 w 1874478"/>
              <a:gd name="connsiteY116" fmla="*/ 1291473 h 1421145"/>
              <a:gd name="connsiteX117" fmla="*/ 1408631 w 1874478"/>
              <a:gd name="connsiteY117" fmla="*/ 1300899 h 1421145"/>
              <a:gd name="connsiteX118" fmla="*/ 1471476 w 1874478"/>
              <a:gd name="connsiteY118" fmla="*/ 1310326 h 1421145"/>
              <a:gd name="connsiteX119" fmla="*/ 1242091 w 1874478"/>
              <a:gd name="connsiteY119" fmla="*/ 1168924 h 1421145"/>
              <a:gd name="connsiteX120" fmla="*/ 1194956 w 1874478"/>
              <a:gd name="connsiteY120" fmla="*/ 1115506 h 1421145"/>
              <a:gd name="connsiteX121" fmla="*/ 1147822 w 1874478"/>
              <a:gd name="connsiteY121" fmla="*/ 1030664 h 1421145"/>
              <a:gd name="connsiteX122" fmla="*/ 1138396 w 1874478"/>
              <a:gd name="connsiteY122" fmla="*/ 986673 h 1421145"/>
              <a:gd name="connsiteX123" fmla="*/ 1135253 w 1874478"/>
              <a:gd name="connsiteY123" fmla="*/ 974103 h 1421145"/>
              <a:gd name="connsiteX124" fmla="*/ 1128969 w 1874478"/>
              <a:gd name="connsiteY124" fmla="*/ 964677 h 1421145"/>
              <a:gd name="connsiteX125" fmla="*/ 1204383 w 1874478"/>
              <a:gd name="connsiteY125" fmla="*/ 1033807 h 1421145"/>
              <a:gd name="connsiteX126" fmla="*/ 1493472 w 1874478"/>
              <a:gd name="connsiteY126" fmla="*/ 1212916 h 1421145"/>
              <a:gd name="connsiteX127" fmla="*/ 1638016 w 1874478"/>
              <a:gd name="connsiteY127" fmla="*/ 1241196 h 1421145"/>
              <a:gd name="connsiteX128" fmla="*/ 1521752 w 1874478"/>
              <a:gd name="connsiteY128" fmla="*/ 1128075 h 1421145"/>
              <a:gd name="connsiteX129" fmla="*/ 1430627 w 1874478"/>
              <a:gd name="connsiteY129" fmla="*/ 1055802 h 1421145"/>
              <a:gd name="connsiteX130" fmla="*/ 1330074 w 1874478"/>
              <a:gd name="connsiteY130" fmla="*/ 961534 h 1421145"/>
              <a:gd name="connsiteX131" fmla="*/ 1295509 w 1874478"/>
              <a:gd name="connsiteY131" fmla="*/ 920685 h 1421145"/>
              <a:gd name="connsiteX132" fmla="*/ 1286082 w 1874478"/>
              <a:gd name="connsiteY132" fmla="*/ 901831 h 1421145"/>
              <a:gd name="connsiteX133" fmla="*/ 1282940 w 1874478"/>
              <a:gd name="connsiteY133" fmla="*/ 892404 h 1421145"/>
              <a:gd name="connsiteX134" fmla="*/ 1308078 w 1874478"/>
              <a:gd name="connsiteY134" fmla="*/ 923827 h 1421145"/>
              <a:gd name="connsiteX135" fmla="*/ 1402346 w 1874478"/>
              <a:gd name="connsiteY135" fmla="*/ 1018095 h 1421145"/>
              <a:gd name="connsiteX136" fmla="*/ 1436911 w 1874478"/>
              <a:gd name="connsiteY136" fmla="*/ 1052660 h 1421145"/>
              <a:gd name="connsiteX137" fmla="*/ 1506041 w 1874478"/>
              <a:gd name="connsiteY137" fmla="*/ 1118648 h 1421145"/>
              <a:gd name="connsiteX138" fmla="*/ 1609736 w 1874478"/>
              <a:gd name="connsiteY138" fmla="*/ 1172066 h 1421145"/>
              <a:gd name="connsiteX139" fmla="*/ 1722858 w 1874478"/>
              <a:gd name="connsiteY139" fmla="*/ 1187778 h 1421145"/>
              <a:gd name="connsiteX140" fmla="*/ 1785703 w 1874478"/>
              <a:gd name="connsiteY140" fmla="*/ 1162640 h 1421145"/>
              <a:gd name="connsiteX141" fmla="*/ 1744853 w 1874478"/>
              <a:gd name="connsiteY141" fmla="*/ 1153213 h 1421145"/>
              <a:gd name="connsiteX142" fmla="*/ 1700862 w 1874478"/>
              <a:gd name="connsiteY142" fmla="*/ 1124932 h 1421145"/>
              <a:gd name="connsiteX143" fmla="*/ 1600309 w 1874478"/>
              <a:gd name="connsiteY143" fmla="*/ 1071514 h 1421145"/>
              <a:gd name="connsiteX144" fmla="*/ 1480903 w 1874478"/>
              <a:gd name="connsiteY144" fmla="*/ 980388 h 1421145"/>
              <a:gd name="connsiteX145" fmla="*/ 1386635 w 1874478"/>
              <a:gd name="connsiteY145" fmla="*/ 882978 h 1421145"/>
              <a:gd name="connsiteX146" fmla="*/ 1364639 w 1874478"/>
              <a:gd name="connsiteY146" fmla="*/ 854697 h 1421145"/>
              <a:gd name="connsiteX147" fmla="*/ 1358354 w 1874478"/>
              <a:gd name="connsiteY147" fmla="*/ 845270 h 1421145"/>
              <a:gd name="connsiteX148" fmla="*/ 1430627 w 1874478"/>
              <a:gd name="connsiteY148" fmla="*/ 917543 h 1421145"/>
              <a:gd name="connsiteX149" fmla="*/ 1468334 w 1874478"/>
              <a:gd name="connsiteY149" fmla="*/ 939539 h 1421145"/>
              <a:gd name="connsiteX150" fmla="*/ 1572029 w 1874478"/>
              <a:gd name="connsiteY150" fmla="*/ 1027522 h 1421145"/>
              <a:gd name="connsiteX151" fmla="*/ 1738569 w 1874478"/>
              <a:gd name="connsiteY151" fmla="*/ 1118648 h 1421145"/>
              <a:gd name="connsiteX152" fmla="*/ 1782561 w 1874478"/>
              <a:gd name="connsiteY152" fmla="*/ 1131217 h 1421145"/>
              <a:gd name="connsiteX153" fmla="*/ 1839121 w 1874478"/>
              <a:gd name="connsiteY153" fmla="*/ 1137501 h 1421145"/>
              <a:gd name="connsiteX154" fmla="*/ 1873686 w 1874478"/>
              <a:gd name="connsiteY154" fmla="*/ 1128075 h 1421145"/>
              <a:gd name="connsiteX155" fmla="*/ 1854833 w 1874478"/>
              <a:gd name="connsiteY155" fmla="*/ 1121790 h 1421145"/>
              <a:gd name="connsiteX156" fmla="*/ 1823410 w 1874478"/>
              <a:gd name="connsiteY156" fmla="*/ 1109221 h 1421145"/>
              <a:gd name="connsiteX157" fmla="*/ 1773134 w 1874478"/>
              <a:gd name="connsiteY157" fmla="*/ 1087225 h 1421145"/>
              <a:gd name="connsiteX158" fmla="*/ 1713431 w 1874478"/>
              <a:gd name="connsiteY158" fmla="*/ 1058945 h 1421145"/>
              <a:gd name="connsiteX159" fmla="*/ 1682008 w 1874478"/>
              <a:gd name="connsiteY159" fmla="*/ 1043233 h 1421145"/>
              <a:gd name="connsiteX160" fmla="*/ 1669439 w 1874478"/>
              <a:gd name="connsiteY160" fmla="*/ 1033807 h 1421145"/>
              <a:gd name="connsiteX161" fmla="*/ 1625447 w 1874478"/>
              <a:gd name="connsiteY161" fmla="*/ 1002384 h 1421145"/>
              <a:gd name="connsiteX162" fmla="*/ 1597167 w 1874478"/>
              <a:gd name="connsiteY162" fmla="*/ 970961 h 1421145"/>
              <a:gd name="connsiteX163" fmla="*/ 1550033 w 1874478"/>
              <a:gd name="connsiteY163" fmla="*/ 923827 h 1421145"/>
              <a:gd name="connsiteX164" fmla="*/ 1537464 w 1874478"/>
              <a:gd name="connsiteY164" fmla="*/ 895547 h 1421145"/>
              <a:gd name="connsiteX165" fmla="*/ 1524895 w 1874478"/>
              <a:gd name="connsiteY165" fmla="*/ 873551 h 1421145"/>
              <a:gd name="connsiteX166" fmla="*/ 1512326 w 1874478"/>
              <a:gd name="connsiteY166" fmla="*/ 854697 h 1421145"/>
              <a:gd name="connsiteX167" fmla="*/ 1490330 w 1874478"/>
              <a:gd name="connsiteY167" fmla="*/ 801279 h 1421145"/>
              <a:gd name="connsiteX168" fmla="*/ 1477761 w 1874478"/>
              <a:gd name="connsiteY168" fmla="*/ 782425 h 1421145"/>
              <a:gd name="connsiteX169" fmla="*/ 1468334 w 1874478"/>
              <a:gd name="connsiteY169" fmla="*/ 769856 h 1421145"/>
              <a:gd name="connsiteX170" fmla="*/ 1449480 w 1874478"/>
              <a:gd name="connsiteY170" fmla="*/ 738433 h 1421145"/>
              <a:gd name="connsiteX171" fmla="*/ 1446338 w 1874478"/>
              <a:gd name="connsiteY171" fmla="*/ 725864 h 1421145"/>
              <a:gd name="connsiteX172" fmla="*/ 1430627 w 1874478"/>
              <a:gd name="connsiteY172" fmla="*/ 685015 h 1421145"/>
              <a:gd name="connsiteX173" fmla="*/ 1424342 w 1874478"/>
              <a:gd name="connsiteY173" fmla="*/ 659877 h 1421145"/>
              <a:gd name="connsiteX174" fmla="*/ 1408631 w 1874478"/>
              <a:gd name="connsiteY174" fmla="*/ 637881 h 1421145"/>
              <a:gd name="connsiteX175" fmla="*/ 1399204 w 1874478"/>
              <a:gd name="connsiteY175" fmla="*/ 615885 h 1421145"/>
              <a:gd name="connsiteX176" fmla="*/ 1396062 w 1874478"/>
              <a:gd name="connsiteY176" fmla="*/ 606458 h 1421145"/>
              <a:gd name="connsiteX177" fmla="*/ 1389777 w 1874478"/>
              <a:gd name="connsiteY177" fmla="*/ 597031 h 1421145"/>
              <a:gd name="connsiteX178" fmla="*/ 1383493 w 1874478"/>
              <a:gd name="connsiteY178" fmla="*/ 578178 h 1421145"/>
              <a:gd name="connsiteX179" fmla="*/ 1370923 w 1874478"/>
              <a:gd name="connsiteY179" fmla="*/ 549897 h 1421145"/>
              <a:gd name="connsiteX180" fmla="*/ 1367781 w 1874478"/>
              <a:gd name="connsiteY180" fmla="*/ 496479 h 1421145"/>
              <a:gd name="connsiteX181" fmla="*/ 1361497 w 1874478"/>
              <a:gd name="connsiteY181" fmla="*/ 468198 h 1421145"/>
              <a:gd name="connsiteX182" fmla="*/ 1352070 w 1874478"/>
              <a:gd name="connsiteY182" fmla="*/ 439918 h 1421145"/>
              <a:gd name="connsiteX183" fmla="*/ 1352070 w 1874478"/>
              <a:gd name="connsiteY183" fmla="*/ 364503 h 1421145"/>
              <a:gd name="connsiteX184" fmla="*/ 1342643 w 1874478"/>
              <a:gd name="connsiteY184" fmla="*/ 207390 h 1421145"/>
              <a:gd name="connsiteX185" fmla="*/ 1339501 w 1874478"/>
              <a:gd name="connsiteY185" fmla="*/ 169683 h 1421145"/>
              <a:gd name="connsiteX186" fmla="*/ 1333216 w 1874478"/>
              <a:gd name="connsiteY186" fmla="*/ 153972 h 1421145"/>
              <a:gd name="connsiteX187" fmla="*/ 1330074 w 1874478"/>
              <a:gd name="connsiteY187" fmla="*/ 144545 h 1421145"/>
              <a:gd name="connsiteX188" fmla="*/ 1326932 w 1874478"/>
              <a:gd name="connsiteY188" fmla="*/ 131976 h 1421145"/>
              <a:gd name="connsiteX189" fmla="*/ 1320647 w 1874478"/>
              <a:gd name="connsiteY189" fmla="*/ 122549 h 1421145"/>
              <a:gd name="connsiteX190" fmla="*/ 1311220 w 1874478"/>
              <a:gd name="connsiteY190" fmla="*/ 100553 h 1421145"/>
              <a:gd name="connsiteX191" fmla="*/ 1301794 w 1874478"/>
              <a:gd name="connsiteY191" fmla="*/ 94268 h 1421145"/>
              <a:gd name="connsiteX192" fmla="*/ 1289225 w 1874478"/>
              <a:gd name="connsiteY192" fmla="*/ 75415 h 1421145"/>
              <a:gd name="connsiteX193" fmla="*/ 1276655 w 1874478"/>
              <a:gd name="connsiteY193" fmla="*/ 31423 h 1421145"/>
              <a:gd name="connsiteX194" fmla="*/ 1238948 w 1874478"/>
              <a:gd name="connsiteY194" fmla="*/ 6285 h 1421145"/>
              <a:gd name="connsiteX195" fmla="*/ 1223237 w 1874478"/>
              <a:gd name="connsiteY195" fmla="*/ 3143 h 1421145"/>
              <a:gd name="connsiteX196" fmla="*/ 1213810 w 1874478"/>
              <a:gd name="connsiteY196" fmla="*/ 0 h 1421145"/>
              <a:gd name="connsiteX197" fmla="*/ 1179245 w 1874478"/>
              <a:gd name="connsiteY197" fmla="*/ 0 h 1421145"/>
              <a:gd name="connsiteX198" fmla="*/ 996994 w 1874478"/>
              <a:gd name="connsiteY198" fmla="*/ 0 h 1421145"/>
              <a:gd name="connsiteX199" fmla="*/ 623064 w 1874478"/>
              <a:gd name="connsiteY199" fmla="*/ 28281 h 1421145"/>
              <a:gd name="connsiteX200" fmla="*/ 519369 w 1874478"/>
              <a:gd name="connsiteY200" fmla="*/ 28281 h 1421145"/>
              <a:gd name="connsiteX201" fmla="*/ 421959 w 1874478"/>
              <a:gd name="connsiteY201" fmla="*/ 81699 h 1421145"/>
              <a:gd name="connsiteX202" fmla="*/ 412532 w 1874478"/>
              <a:gd name="connsiteY202" fmla="*/ 125691 h 1421145"/>
              <a:gd name="connsiteX203" fmla="*/ 396820 w 1874478"/>
              <a:gd name="connsiteY203" fmla="*/ 182252 h 1421145"/>
              <a:gd name="connsiteX204" fmla="*/ 384251 w 1874478"/>
              <a:gd name="connsiteY204" fmla="*/ 298516 h 1421145"/>
              <a:gd name="connsiteX0" fmla="*/ 384251 w 1874478"/>
              <a:gd name="connsiteY0" fmla="*/ 443059 h 1565688"/>
              <a:gd name="connsiteX1" fmla="*/ 384251 w 1874478"/>
              <a:gd name="connsiteY1" fmla="*/ 443059 h 1565688"/>
              <a:gd name="connsiteX2" fmla="*/ 371682 w 1874478"/>
              <a:gd name="connsiteY2" fmla="*/ 559323 h 1565688"/>
              <a:gd name="connsiteX3" fmla="*/ 365398 w 1874478"/>
              <a:gd name="connsiteY3" fmla="*/ 568750 h 1565688"/>
              <a:gd name="connsiteX4" fmla="*/ 362255 w 1874478"/>
              <a:gd name="connsiteY4" fmla="*/ 578176 h 1565688"/>
              <a:gd name="connsiteX5" fmla="*/ 355971 w 1874478"/>
              <a:gd name="connsiteY5" fmla="*/ 634737 h 1565688"/>
              <a:gd name="connsiteX6" fmla="*/ 352829 w 1874478"/>
              <a:gd name="connsiteY6" fmla="*/ 669302 h 1565688"/>
              <a:gd name="connsiteX7" fmla="*/ 346544 w 1874478"/>
              <a:gd name="connsiteY7" fmla="*/ 703867 h 1565688"/>
              <a:gd name="connsiteX8" fmla="*/ 343402 w 1874478"/>
              <a:gd name="connsiteY8" fmla="*/ 735290 h 1565688"/>
              <a:gd name="connsiteX9" fmla="*/ 330833 w 1874478"/>
              <a:gd name="connsiteY9" fmla="*/ 779282 h 1565688"/>
              <a:gd name="connsiteX10" fmla="*/ 305695 w 1874478"/>
              <a:gd name="connsiteY10" fmla="*/ 854696 h 1565688"/>
              <a:gd name="connsiteX11" fmla="*/ 277414 w 1874478"/>
              <a:gd name="connsiteY11" fmla="*/ 901830 h 1565688"/>
              <a:gd name="connsiteX12" fmla="*/ 239707 w 1874478"/>
              <a:gd name="connsiteY12" fmla="*/ 958391 h 1565688"/>
              <a:gd name="connsiteX13" fmla="*/ 230280 w 1874478"/>
              <a:gd name="connsiteY13" fmla="*/ 980387 h 1565688"/>
              <a:gd name="connsiteX14" fmla="*/ 217711 w 1874478"/>
              <a:gd name="connsiteY14" fmla="*/ 996098 h 1565688"/>
              <a:gd name="connsiteX15" fmla="*/ 176862 w 1874478"/>
              <a:gd name="connsiteY15" fmla="*/ 1033805 h 1565688"/>
              <a:gd name="connsiteX16" fmla="*/ 98305 w 1874478"/>
              <a:gd name="connsiteY16" fmla="*/ 1106077 h 1565688"/>
              <a:gd name="connsiteX17" fmla="*/ 51171 w 1874478"/>
              <a:gd name="connsiteY17" fmla="*/ 1134358 h 1565688"/>
              <a:gd name="connsiteX18" fmla="*/ 13464 w 1874478"/>
              <a:gd name="connsiteY18" fmla="*/ 1162638 h 1565688"/>
              <a:gd name="connsiteX19" fmla="*/ 895 w 1874478"/>
              <a:gd name="connsiteY19" fmla="*/ 1172065 h 1565688"/>
              <a:gd name="connsiteX20" fmla="*/ 22891 w 1874478"/>
              <a:gd name="connsiteY20" fmla="*/ 1168923 h 1565688"/>
              <a:gd name="connsiteX21" fmla="*/ 92020 w 1874478"/>
              <a:gd name="connsiteY21" fmla="*/ 1137500 h 1565688"/>
              <a:gd name="connsiteX22" fmla="*/ 148581 w 1874478"/>
              <a:gd name="connsiteY22" fmla="*/ 1109220 h 1565688"/>
              <a:gd name="connsiteX23" fmla="*/ 167435 w 1874478"/>
              <a:gd name="connsiteY23" fmla="*/ 1106077 h 1565688"/>
              <a:gd name="connsiteX24" fmla="*/ 186288 w 1874478"/>
              <a:gd name="connsiteY24" fmla="*/ 1093508 h 1565688"/>
              <a:gd name="connsiteX25" fmla="*/ 217711 w 1874478"/>
              <a:gd name="connsiteY25" fmla="*/ 1074655 h 1565688"/>
              <a:gd name="connsiteX26" fmla="*/ 233422 w 1874478"/>
              <a:gd name="connsiteY26" fmla="*/ 1058943 h 1565688"/>
              <a:gd name="connsiteX27" fmla="*/ 245992 w 1874478"/>
              <a:gd name="connsiteY27" fmla="*/ 1049517 h 1565688"/>
              <a:gd name="connsiteX28" fmla="*/ 255418 w 1874478"/>
              <a:gd name="connsiteY28" fmla="*/ 1043232 h 1565688"/>
              <a:gd name="connsiteX29" fmla="*/ 267987 w 1874478"/>
              <a:gd name="connsiteY29" fmla="*/ 1030663 h 1565688"/>
              <a:gd name="connsiteX30" fmla="*/ 296268 w 1874478"/>
              <a:gd name="connsiteY30" fmla="*/ 1014952 h 1565688"/>
              <a:gd name="connsiteX31" fmla="*/ 318264 w 1874478"/>
              <a:gd name="connsiteY31" fmla="*/ 992956 h 1565688"/>
              <a:gd name="connsiteX32" fmla="*/ 324548 w 1874478"/>
              <a:gd name="connsiteY32" fmla="*/ 983529 h 1565688"/>
              <a:gd name="connsiteX33" fmla="*/ 343402 w 1874478"/>
              <a:gd name="connsiteY33" fmla="*/ 970960 h 1565688"/>
              <a:gd name="connsiteX34" fmla="*/ 374825 w 1874478"/>
              <a:gd name="connsiteY34" fmla="*/ 930110 h 1565688"/>
              <a:gd name="connsiteX35" fmla="*/ 387394 w 1874478"/>
              <a:gd name="connsiteY35" fmla="*/ 904972 h 1565688"/>
              <a:gd name="connsiteX36" fmla="*/ 368540 w 1874478"/>
              <a:gd name="connsiteY36" fmla="*/ 930110 h 1565688"/>
              <a:gd name="connsiteX37" fmla="*/ 352829 w 1874478"/>
              <a:gd name="connsiteY37" fmla="*/ 964675 h 1565688"/>
              <a:gd name="connsiteX38" fmla="*/ 349686 w 1874478"/>
              <a:gd name="connsiteY38" fmla="*/ 977244 h 1565688"/>
              <a:gd name="connsiteX39" fmla="*/ 321406 w 1874478"/>
              <a:gd name="connsiteY39" fmla="*/ 1014952 h 1565688"/>
              <a:gd name="connsiteX40" fmla="*/ 286841 w 1874478"/>
              <a:gd name="connsiteY40" fmla="*/ 1062086 h 1565688"/>
              <a:gd name="connsiteX41" fmla="*/ 271130 w 1874478"/>
              <a:gd name="connsiteY41" fmla="*/ 1080939 h 1565688"/>
              <a:gd name="connsiteX42" fmla="*/ 242849 w 1874478"/>
              <a:gd name="connsiteY42" fmla="*/ 1115504 h 1565688"/>
              <a:gd name="connsiteX43" fmla="*/ 145439 w 1874478"/>
              <a:gd name="connsiteY43" fmla="*/ 1212915 h 1565688"/>
              <a:gd name="connsiteX44" fmla="*/ 123443 w 1874478"/>
              <a:gd name="connsiteY44" fmla="*/ 1222341 h 1565688"/>
              <a:gd name="connsiteX45" fmla="*/ 73167 w 1874478"/>
              <a:gd name="connsiteY45" fmla="*/ 1263191 h 1565688"/>
              <a:gd name="connsiteX46" fmla="*/ 32317 w 1874478"/>
              <a:gd name="connsiteY46" fmla="*/ 1294613 h 1565688"/>
              <a:gd name="connsiteX47" fmla="*/ 22891 w 1874478"/>
              <a:gd name="connsiteY47" fmla="*/ 1307183 h 1565688"/>
              <a:gd name="connsiteX48" fmla="*/ 41744 w 1874478"/>
              <a:gd name="connsiteY48" fmla="*/ 1291471 h 1565688"/>
              <a:gd name="connsiteX49" fmla="*/ 54313 w 1874478"/>
              <a:gd name="connsiteY49" fmla="*/ 1285187 h 1565688"/>
              <a:gd name="connsiteX50" fmla="*/ 79451 w 1874478"/>
              <a:gd name="connsiteY50" fmla="*/ 1278902 h 1565688"/>
              <a:gd name="connsiteX51" fmla="*/ 107732 w 1874478"/>
              <a:gd name="connsiteY51" fmla="*/ 1269475 h 1565688"/>
              <a:gd name="connsiteX52" fmla="*/ 142297 w 1874478"/>
              <a:gd name="connsiteY52" fmla="*/ 1256906 h 1565688"/>
              <a:gd name="connsiteX53" fmla="*/ 223996 w 1874478"/>
              <a:gd name="connsiteY53" fmla="*/ 1197203 h 1565688"/>
              <a:gd name="connsiteX54" fmla="*/ 233422 w 1874478"/>
              <a:gd name="connsiteY54" fmla="*/ 1181492 h 1565688"/>
              <a:gd name="connsiteX55" fmla="*/ 296268 w 1874478"/>
              <a:gd name="connsiteY55" fmla="*/ 1109220 h 1565688"/>
              <a:gd name="connsiteX56" fmla="*/ 365398 w 1874478"/>
              <a:gd name="connsiteY56" fmla="*/ 1055801 h 1565688"/>
              <a:gd name="connsiteX57" fmla="*/ 387394 w 1874478"/>
              <a:gd name="connsiteY57" fmla="*/ 1033805 h 1565688"/>
              <a:gd name="connsiteX58" fmla="*/ 415674 w 1874478"/>
              <a:gd name="connsiteY58" fmla="*/ 1014952 h 1565688"/>
              <a:gd name="connsiteX59" fmla="*/ 428243 w 1874478"/>
              <a:gd name="connsiteY59" fmla="*/ 1008667 h 1565688"/>
              <a:gd name="connsiteX60" fmla="*/ 428243 w 1874478"/>
              <a:gd name="connsiteY60" fmla="*/ 1008667 h 1565688"/>
              <a:gd name="connsiteX61" fmla="*/ 421959 w 1874478"/>
              <a:gd name="connsiteY61" fmla="*/ 1065228 h 1565688"/>
              <a:gd name="connsiteX62" fmla="*/ 403105 w 1874478"/>
              <a:gd name="connsiteY62" fmla="*/ 1178350 h 1565688"/>
              <a:gd name="connsiteX63" fmla="*/ 390536 w 1874478"/>
              <a:gd name="connsiteY63" fmla="*/ 1238053 h 1565688"/>
              <a:gd name="connsiteX64" fmla="*/ 327691 w 1874478"/>
              <a:gd name="connsiteY64" fmla="*/ 1370028 h 1565688"/>
              <a:gd name="connsiteX65" fmla="*/ 293126 w 1874478"/>
              <a:gd name="connsiteY65" fmla="*/ 1423446 h 1565688"/>
              <a:gd name="connsiteX66" fmla="*/ 283699 w 1874478"/>
              <a:gd name="connsiteY66" fmla="*/ 1432873 h 1565688"/>
              <a:gd name="connsiteX67" fmla="*/ 264845 w 1874478"/>
              <a:gd name="connsiteY67" fmla="*/ 1458011 h 1565688"/>
              <a:gd name="connsiteX68" fmla="*/ 233422 w 1874478"/>
              <a:gd name="connsiteY68" fmla="*/ 1489434 h 1565688"/>
              <a:gd name="connsiteX69" fmla="*/ 255418 w 1874478"/>
              <a:gd name="connsiteY69" fmla="*/ 1480007 h 1565688"/>
              <a:gd name="connsiteX70" fmla="*/ 324548 w 1874478"/>
              <a:gd name="connsiteY70" fmla="*/ 1407735 h 1565688"/>
              <a:gd name="connsiteX71" fmla="*/ 346544 w 1874478"/>
              <a:gd name="connsiteY71" fmla="*/ 1379455 h 1565688"/>
              <a:gd name="connsiteX72" fmla="*/ 418816 w 1874478"/>
              <a:gd name="connsiteY72" fmla="*/ 1304040 h 1565688"/>
              <a:gd name="connsiteX73" fmla="*/ 447097 w 1874478"/>
              <a:gd name="connsiteY73" fmla="*/ 1250622 h 1565688"/>
              <a:gd name="connsiteX74" fmla="*/ 475377 w 1874478"/>
              <a:gd name="connsiteY74" fmla="*/ 1212915 h 1565688"/>
              <a:gd name="connsiteX75" fmla="*/ 509942 w 1874478"/>
              <a:gd name="connsiteY75" fmla="*/ 1172065 h 1565688"/>
              <a:gd name="connsiteX76" fmla="*/ 513084 w 1874478"/>
              <a:gd name="connsiteY76" fmla="*/ 1162638 h 1565688"/>
              <a:gd name="connsiteX77" fmla="*/ 519369 w 1874478"/>
              <a:gd name="connsiteY77" fmla="*/ 1146927 h 1565688"/>
              <a:gd name="connsiteX78" fmla="*/ 538222 w 1874478"/>
              <a:gd name="connsiteY78" fmla="*/ 1253764 h 1565688"/>
              <a:gd name="connsiteX79" fmla="*/ 538222 w 1874478"/>
              <a:gd name="connsiteY79" fmla="*/ 1275760 h 1565688"/>
              <a:gd name="connsiteX80" fmla="*/ 535080 w 1874478"/>
              <a:gd name="connsiteY80" fmla="*/ 1357459 h 1565688"/>
              <a:gd name="connsiteX81" fmla="*/ 531938 w 1874478"/>
              <a:gd name="connsiteY81" fmla="*/ 1388882 h 1565688"/>
              <a:gd name="connsiteX82" fmla="*/ 487946 w 1874478"/>
              <a:gd name="connsiteY82" fmla="*/ 1470580 h 1565688"/>
              <a:gd name="connsiteX83" fmla="*/ 453381 w 1874478"/>
              <a:gd name="connsiteY83" fmla="*/ 1517715 h 1565688"/>
              <a:gd name="connsiteX84" fmla="*/ 434528 w 1874478"/>
              <a:gd name="connsiteY84" fmla="*/ 1533426 h 1565688"/>
              <a:gd name="connsiteX85" fmla="*/ 425101 w 1874478"/>
              <a:gd name="connsiteY85" fmla="*/ 1542853 h 1565688"/>
              <a:gd name="connsiteX86" fmla="*/ 434528 w 1874478"/>
              <a:gd name="connsiteY86" fmla="*/ 1539710 h 1565688"/>
              <a:gd name="connsiteX87" fmla="*/ 453381 w 1874478"/>
              <a:gd name="connsiteY87" fmla="*/ 1517715 h 1565688"/>
              <a:gd name="connsiteX88" fmla="*/ 478519 w 1874478"/>
              <a:gd name="connsiteY88" fmla="*/ 1495719 h 1565688"/>
              <a:gd name="connsiteX89" fmla="*/ 613637 w 1874478"/>
              <a:gd name="connsiteY89" fmla="*/ 1322894 h 1565688"/>
              <a:gd name="connsiteX90" fmla="*/ 717332 w 1874478"/>
              <a:gd name="connsiteY90" fmla="*/ 1222341 h 1565688"/>
              <a:gd name="connsiteX91" fmla="*/ 748754 w 1874478"/>
              <a:gd name="connsiteY91" fmla="*/ 1165780 h 1565688"/>
              <a:gd name="connsiteX92" fmla="*/ 764466 w 1874478"/>
              <a:gd name="connsiteY92" fmla="*/ 1137500 h 1565688"/>
              <a:gd name="connsiteX93" fmla="*/ 755039 w 1874478"/>
              <a:gd name="connsiteY93" fmla="*/ 1360601 h 1565688"/>
              <a:gd name="connsiteX94" fmla="*/ 689051 w 1874478"/>
              <a:gd name="connsiteY94" fmla="*/ 1527141 h 1565688"/>
              <a:gd name="connsiteX95" fmla="*/ 648202 w 1874478"/>
              <a:gd name="connsiteY95" fmla="*/ 1555422 h 1565688"/>
              <a:gd name="connsiteX96" fmla="*/ 632491 w 1874478"/>
              <a:gd name="connsiteY96" fmla="*/ 1564849 h 1565688"/>
              <a:gd name="connsiteX97" fmla="*/ 795888 w 1874478"/>
              <a:gd name="connsiteY97" fmla="*/ 1432873 h 1565688"/>
              <a:gd name="connsiteX98" fmla="*/ 830453 w 1874478"/>
              <a:gd name="connsiteY98" fmla="*/ 1395166 h 1565688"/>
              <a:gd name="connsiteX99" fmla="*/ 890156 w 1874478"/>
              <a:gd name="connsiteY99" fmla="*/ 1263191 h 1565688"/>
              <a:gd name="connsiteX100" fmla="*/ 918437 w 1874478"/>
              <a:gd name="connsiteY100" fmla="*/ 1219199 h 1565688"/>
              <a:gd name="connsiteX101" fmla="*/ 937291 w 1874478"/>
              <a:gd name="connsiteY101" fmla="*/ 1140642 h 1565688"/>
              <a:gd name="connsiteX102" fmla="*/ 981282 w 1874478"/>
              <a:gd name="connsiteY102" fmla="*/ 1253764 h 1565688"/>
              <a:gd name="connsiteX103" fmla="*/ 1012705 w 1874478"/>
              <a:gd name="connsiteY103" fmla="*/ 1332321 h 1565688"/>
              <a:gd name="connsiteX104" fmla="*/ 1081835 w 1874478"/>
              <a:gd name="connsiteY104" fmla="*/ 1454869 h 1565688"/>
              <a:gd name="connsiteX105" fmla="*/ 1141538 w 1874478"/>
              <a:gd name="connsiteY105" fmla="*/ 1514572 h 1565688"/>
              <a:gd name="connsiteX106" fmla="*/ 1194956 w 1874478"/>
              <a:gd name="connsiteY106" fmla="*/ 1542853 h 1565688"/>
              <a:gd name="connsiteX107" fmla="*/ 1213810 w 1874478"/>
              <a:gd name="connsiteY107" fmla="*/ 1549137 h 1565688"/>
              <a:gd name="connsiteX108" fmla="*/ 1226379 w 1874478"/>
              <a:gd name="connsiteY108" fmla="*/ 1555422 h 1565688"/>
              <a:gd name="connsiteX109" fmla="*/ 1122684 w 1874478"/>
              <a:gd name="connsiteY109" fmla="*/ 1451727 h 1565688"/>
              <a:gd name="connsiteX110" fmla="*/ 1103831 w 1874478"/>
              <a:gd name="connsiteY110" fmla="*/ 1426589 h 1565688"/>
              <a:gd name="connsiteX111" fmla="*/ 1088119 w 1874478"/>
              <a:gd name="connsiteY111" fmla="*/ 1388882 h 1565688"/>
              <a:gd name="connsiteX112" fmla="*/ 1084977 w 1874478"/>
              <a:gd name="connsiteY112" fmla="*/ 1150069 h 1565688"/>
              <a:gd name="connsiteX113" fmla="*/ 1138396 w 1874478"/>
              <a:gd name="connsiteY113" fmla="*/ 1225484 h 1565688"/>
              <a:gd name="connsiteX114" fmla="*/ 1194956 w 1874478"/>
              <a:gd name="connsiteY114" fmla="*/ 1291471 h 1565688"/>
              <a:gd name="connsiteX115" fmla="*/ 1267229 w 1874478"/>
              <a:gd name="connsiteY115" fmla="*/ 1366886 h 1565688"/>
              <a:gd name="connsiteX116" fmla="*/ 1370923 w 1874478"/>
              <a:gd name="connsiteY116" fmla="*/ 1436016 h 1565688"/>
              <a:gd name="connsiteX117" fmla="*/ 1408631 w 1874478"/>
              <a:gd name="connsiteY117" fmla="*/ 1445442 h 1565688"/>
              <a:gd name="connsiteX118" fmla="*/ 1471476 w 1874478"/>
              <a:gd name="connsiteY118" fmla="*/ 1454869 h 1565688"/>
              <a:gd name="connsiteX119" fmla="*/ 1242091 w 1874478"/>
              <a:gd name="connsiteY119" fmla="*/ 1313467 h 1565688"/>
              <a:gd name="connsiteX120" fmla="*/ 1194956 w 1874478"/>
              <a:gd name="connsiteY120" fmla="*/ 1260049 h 1565688"/>
              <a:gd name="connsiteX121" fmla="*/ 1147822 w 1874478"/>
              <a:gd name="connsiteY121" fmla="*/ 1175207 h 1565688"/>
              <a:gd name="connsiteX122" fmla="*/ 1138396 w 1874478"/>
              <a:gd name="connsiteY122" fmla="*/ 1131216 h 1565688"/>
              <a:gd name="connsiteX123" fmla="*/ 1135253 w 1874478"/>
              <a:gd name="connsiteY123" fmla="*/ 1118646 h 1565688"/>
              <a:gd name="connsiteX124" fmla="*/ 1128969 w 1874478"/>
              <a:gd name="connsiteY124" fmla="*/ 1109220 h 1565688"/>
              <a:gd name="connsiteX125" fmla="*/ 1204383 w 1874478"/>
              <a:gd name="connsiteY125" fmla="*/ 1178350 h 1565688"/>
              <a:gd name="connsiteX126" fmla="*/ 1493472 w 1874478"/>
              <a:gd name="connsiteY126" fmla="*/ 1357459 h 1565688"/>
              <a:gd name="connsiteX127" fmla="*/ 1638016 w 1874478"/>
              <a:gd name="connsiteY127" fmla="*/ 1385739 h 1565688"/>
              <a:gd name="connsiteX128" fmla="*/ 1521752 w 1874478"/>
              <a:gd name="connsiteY128" fmla="*/ 1272618 h 1565688"/>
              <a:gd name="connsiteX129" fmla="*/ 1430627 w 1874478"/>
              <a:gd name="connsiteY129" fmla="*/ 1200345 h 1565688"/>
              <a:gd name="connsiteX130" fmla="*/ 1330074 w 1874478"/>
              <a:gd name="connsiteY130" fmla="*/ 1106077 h 1565688"/>
              <a:gd name="connsiteX131" fmla="*/ 1295509 w 1874478"/>
              <a:gd name="connsiteY131" fmla="*/ 1065228 h 1565688"/>
              <a:gd name="connsiteX132" fmla="*/ 1286082 w 1874478"/>
              <a:gd name="connsiteY132" fmla="*/ 1046374 h 1565688"/>
              <a:gd name="connsiteX133" fmla="*/ 1282940 w 1874478"/>
              <a:gd name="connsiteY133" fmla="*/ 1036947 h 1565688"/>
              <a:gd name="connsiteX134" fmla="*/ 1308078 w 1874478"/>
              <a:gd name="connsiteY134" fmla="*/ 1068370 h 1565688"/>
              <a:gd name="connsiteX135" fmla="*/ 1402346 w 1874478"/>
              <a:gd name="connsiteY135" fmla="*/ 1162638 h 1565688"/>
              <a:gd name="connsiteX136" fmla="*/ 1436911 w 1874478"/>
              <a:gd name="connsiteY136" fmla="*/ 1197203 h 1565688"/>
              <a:gd name="connsiteX137" fmla="*/ 1506041 w 1874478"/>
              <a:gd name="connsiteY137" fmla="*/ 1263191 h 1565688"/>
              <a:gd name="connsiteX138" fmla="*/ 1609736 w 1874478"/>
              <a:gd name="connsiteY138" fmla="*/ 1316609 h 1565688"/>
              <a:gd name="connsiteX139" fmla="*/ 1722858 w 1874478"/>
              <a:gd name="connsiteY139" fmla="*/ 1332321 h 1565688"/>
              <a:gd name="connsiteX140" fmla="*/ 1785703 w 1874478"/>
              <a:gd name="connsiteY140" fmla="*/ 1307183 h 1565688"/>
              <a:gd name="connsiteX141" fmla="*/ 1744853 w 1874478"/>
              <a:gd name="connsiteY141" fmla="*/ 1297756 h 1565688"/>
              <a:gd name="connsiteX142" fmla="*/ 1700862 w 1874478"/>
              <a:gd name="connsiteY142" fmla="*/ 1269475 h 1565688"/>
              <a:gd name="connsiteX143" fmla="*/ 1600309 w 1874478"/>
              <a:gd name="connsiteY143" fmla="*/ 1216057 h 1565688"/>
              <a:gd name="connsiteX144" fmla="*/ 1480903 w 1874478"/>
              <a:gd name="connsiteY144" fmla="*/ 1124931 h 1565688"/>
              <a:gd name="connsiteX145" fmla="*/ 1386635 w 1874478"/>
              <a:gd name="connsiteY145" fmla="*/ 1027521 h 1565688"/>
              <a:gd name="connsiteX146" fmla="*/ 1364639 w 1874478"/>
              <a:gd name="connsiteY146" fmla="*/ 999240 h 1565688"/>
              <a:gd name="connsiteX147" fmla="*/ 1358354 w 1874478"/>
              <a:gd name="connsiteY147" fmla="*/ 989813 h 1565688"/>
              <a:gd name="connsiteX148" fmla="*/ 1430627 w 1874478"/>
              <a:gd name="connsiteY148" fmla="*/ 1062086 h 1565688"/>
              <a:gd name="connsiteX149" fmla="*/ 1468334 w 1874478"/>
              <a:gd name="connsiteY149" fmla="*/ 1084082 h 1565688"/>
              <a:gd name="connsiteX150" fmla="*/ 1572029 w 1874478"/>
              <a:gd name="connsiteY150" fmla="*/ 1172065 h 1565688"/>
              <a:gd name="connsiteX151" fmla="*/ 1738569 w 1874478"/>
              <a:gd name="connsiteY151" fmla="*/ 1263191 h 1565688"/>
              <a:gd name="connsiteX152" fmla="*/ 1782561 w 1874478"/>
              <a:gd name="connsiteY152" fmla="*/ 1275760 h 1565688"/>
              <a:gd name="connsiteX153" fmla="*/ 1839121 w 1874478"/>
              <a:gd name="connsiteY153" fmla="*/ 1282044 h 1565688"/>
              <a:gd name="connsiteX154" fmla="*/ 1873686 w 1874478"/>
              <a:gd name="connsiteY154" fmla="*/ 1272618 h 1565688"/>
              <a:gd name="connsiteX155" fmla="*/ 1854833 w 1874478"/>
              <a:gd name="connsiteY155" fmla="*/ 1266333 h 1565688"/>
              <a:gd name="connsiteX156" fmla="*/ 1823410 w 1874478"/>
              <a:gd name="connsiteY156" fmla="*/ 1253764 h 1565688"/>
              <a:gd name="connsiteX157" fmla="*/ 1773134 w 1874478"/>
              <a:gd name="connsiteY157" fmla="*/ 1231768 h 1565688"/>
              <a:gd name="connsiteX158" fmla="*/ 1713431 w 1874478"/>
              <a:gd name="connsiteY158" fmla="*/ 1203488 h 1565688"/>
              <a:gd name="connsiteX159" fmla="*/ 1682008 w 1874478"/>
              <a:gd name="connsiteY159" fmla="*/ 1187776 h 1565688"/>
              <a:gd name="connsiteX160" fmla="*/ 1669439 w 1874478"/>
              <a:gd name="connsiteY160" fmla="*/ 1178350 h 1565688"/>
              <a:gd name="connsiteX161" fmla="*/ 1625447 w 1874478"/>
              <a:gd name="connsiteY161" fmla="*/ 1146927 h 1565688"/>
              <a:gd name="connsiteX162" fmla="*/ 1597167 w 1874478"/>
              <a:gd name="connsiteY162" fmla="*/ 1115504 h 1565688"/>
              <a:gd name="connsiteX163" fmla="*/ 1550033 w 1874478"/>
              <a:gd name="connsiteY163" fmla="*/ 1068370 h 1565688"/>
              <a:gd name="connsiteX164" fmla="*/ 1537464 w 1874478"/>
              <a:gd name="connsiteY164" fmla="*/ 1040090 h 1565688"/>
              <a:gd name="connsiteX165" fmla="*/ 1524895 w 1874478"/>
              <a:gd name="connsiteY165" fmla="*/ 1018094 h 1565688"/>
              <a:gd name="connsiteX166" fmla="*/ 1512326 w 1874478"/>
              <a:gd name="connsiteY166" fmla="*/ 999240 h 1565688"/>
              <a:gd name="connsiteX167" fmla="*/ 1490330 w 1874478"/>
              <a:gd name="connsiteY167" fmla="*/ 945822 h 1565688"/>
              <a:gd name="connsiteX168" fmla="*/ 1477761 w 1874478"/>
              <a:gd name="connsiteY168" fmla="*/ 926968 h 1565688"/>
              <a:gd name="connsiteX169" fmla="*/ 1468334 w 1874478"/>
              <a:gd name="connsiteY169" fmla="*/ 914399 h 1565688"/>
              <a:gd name="connsiteX170" fmla="*/ 1449480 w 1874478"/>
              <a:gd name="connsiteY170" fmla="*/ 882976 h 1565688"/>
              <a:gd name="connsiteX171" fmla="*/ 1446338 w 1874478"/>
              <a:gd name="connsiteY171" fmla="*/ 870407 h 1565688"/>
              <a:gd name="connsiteX172" fmla="*/ 1430627 w 1874478"/>
              <a:gd name="connsiteY172" fmla="*/ 829558 h 1565688"/>
              <a:gd name="connsiteX173" fmla="*/ 1424342 w 1874478"/>
              <a:gd name="connsiteY173" fmla="*/ 804420 h 1565688"/>
              <a:gd name="connsiteX174" fmla="*/ 1408631 w 1874478"/>
              <a:gd name="connsiteY174" fmla="*/ 782424 h 1565688"/>
              <a:gd name="connsiteX175" fmla="*/ 1399204 w 1874478"/>
              <a:gd name="connsiteY175" fmla="*/ 760428 h 1565688"/>
              <a:gd name="connsiteX176" fmla="*/ 1396062 w 1874478"/>
              <a:gd name="connsiteY176" fmla="*/ 751001 h 1565688"/>
              <a:gd name="connsiteX177" fmla="*/ 1389777 w 1874478"/>
              <a:gd name="connsiteY177" fmla="*/ 741574 h 1565688"/>
              <a:gd name="connsiteX178" fmla="*/ 1383493 w 1874478"/>
              <a:gd name="connsiteY178" fmla="*/ 722721 h 1565688"/>
              <a:gd name="connsiteX179" fmla="*/ 1370923 w 1874478"/>
              <a:gd name="connsiteY179" fmla="*/ 694440 h 1565688"/>
              <a:gd name="connsiteX180" fmla="*/ 1367781 w 1874478"/>
              <a:gd name="connsiteY180" fmla="*/ 641022 h 1565688"/>
              <a:gd name="connsiteX181" fmla="*/ 1361497 w 1874478"/>
              <a:gd name="connsiteY181" fmla="*/ 612741 h 1565688"/>
              <a:gd name="connsiteX182" fmla="*/ 1352070 w 1874478"/>
              <a:gd name="connsiteY182" fmla="*/ 584461 h 1565688"/>
              <a:gd name="connsiteX183" fmla="*/ 1352070 w 1874478"/>
              <a:gd name="connsiteY183" fmla="*/ 509046 h 1565688"/>
              <a:gd name="connsiteX184" fmla="*/ 1342643 w 1874478"/>
              <a:gd name="connsiteY184" fmla="*/ 351933 h 1565688"/>
              <a:gd name="connsiteX185" fmla="*/ 1339501 w 1874478"/>
              <a:gd name="connsiteY185" fmla="*/ 314226 h 1565688"/>
              <a:gd name="connsiteX186" fmla="*/ 1333216 w 1874478"/>
              <a:gd name="connsiteY186" fmla="*/ 298515 h 1565688"/>
              <a:gd name="connsiteX187" fmla="*/ 1330074 w 1874478"/>
              <a:gd name="connsiteY187" fmla="*/ 289088 h 1565688"/>
              <a:gd name="connsiteX188" fmla="*/ 1326932 w 1874478"/>
              <a:gd name="connsiteY188" fmla="*/ 276519 h 1565688"/>
              <a:gd name="connsiteX189" fmla="*/ 1320647 w 1874478"/>
              <a:gd name="connsiteY189" fmla="*/ 267092 h 1565688"/>
              <a:gd name="connsiteX190" fmla="*/ 1311220 w 1874478"/>
              <a:gd name="connsiteY190" fmla="*/ 245096 h 1565688"/>
              <a:gd name="connsiteX191" fmla="*/ 1301794 w 1874478"/>
              <a:gd name="connsiteY191" fmla="*/ 238811 h 1565688"/>
              <a:gd name="connsiteX192" fmla="*/ 1289225 w 1874478"/>
              <a:gd name="connsiteY192" fmla="*/ 219958 h 1565688"/>
              <a:gd name="connsiteX193" fmla="*/ 1276655 w 1874478"/>
              <a:gd name="connsiteY193" fmla="*/ 175966 h 1565688"/>
              <a:gd name="connsiteX194" fmla="*/ 1238948 w 1874478"/>
              <a:gd name="connsiteY194" fmla="*/ 150828 h 1565688"/>
              <a:gd name="connsiteX195" fmla="*/ 1223237 w 1874478"/>
              <a:gd name="connsiteY195" fmla="*/ 147686 h 1565688"/>
              <a:gd name="connsiteX196" fmla="*/ 1213810 w 1874478"/>
              <a:gd name="connsiteY196" fmla="*/ 144543 h 1565688"/>
              <a:gd name="connsiteX197" fmla="*/ 1179245 w 1874478"/>
              <a:gd name="connsiteY197" fmla="*/ 144543 h 1565688"/>
              <a:gd name="connsiteX198" fmla="*/ 996994 w 1874478"/>
              <a:gd name="connsiteY198" fmla="*/ 144543 h 1565688"/>
              <a:gd name="connsiteX199" fmla="*/ 623064 w 1874478"/>
              <a:gd name="connsiteY199" fmla="*/ 172824 h 1565688"/>
              <a:gd name="connsiteX200" fmla="*/ 531938 w 1874478"/>
              <a:gd name="connsiteY200" fmla="*/ 0 h 1565688"/>
              <a:gd name="connsiteX201" fmla="*/ 421959 w 1874478"/>
              <a:gd name="connsiteY201" fmla="*/ 226242 h 1565688"/>
              <a:gd name="connsiteX202" fmla="*/ 412532 w 1874478"/>
              <a:gd name="connsiteY202" fmla="*/ 270234 h 1565688"/>
              <a:gd name="connsiteX203" fmla="*/ 396820 w 1874478"/>
              <a:gd name="connsiteY203" fmla="*/ 326795 h 1565688"/>
              <a:gd name="connsiteX204" fmla="*/ 384251 w 1874478"/>
              <a:gd name="connsiteY204" fmla="*/ 443059 h 1565688"/>
              <a:gd name="connsiteX0" fmla="*/ 384251 w 1874478"/>
              <a:gd name="connsiteY0" fmla="*/ 531043 h 1653672"/>
              <a:gd name="connsiteX1" fmla="*/ 384251 w 1874478"/>
              <a:gd name="connsiteY1" fmla="*/ 531043 h 1653672"/>
              <a:gd name="connsiteX2" fmla="*/ 371682 w 1874478"/>
              <a:gd name="connsiteY2" fmla="*/ 647307 h 1653672"/>
              <a:gd name="connsiteX3" fmla="*/ 365398 w 1874478"/>
              <a:gd name="connsiteY3" fmla="*/ 656734 h 1653672"/>
              <a:gd name="connsiteX4" fmla="*/ 362255 w 1874478"/>
              <a:gd name="connsiteY4" fmla="*/ 666160 h 1653672"/>
              <a:gd name="connsiteX5" fmla="*/ 355971 w 1874478"/>
              <a:gd name="connsiteY5" fmla="*/ 722721 h 1653672"/>
              <a:gd name="connsiteX6" fmla="*/ 352829 w 1874478"/>
              <a:gd name="connsiteY6" fmla="*/ 757286 h 1653672"/>
              <a:gd name="connsiteX7" fmla="*/ 346544 w 1874478"/>
              <a:gd name="connsiteY7" fmla="*/ 791851 h 1653672"/>
              <a:gd name="connsiteX8" fmla="*/ 343402 w 1874478"/>
              <a:gd name="connsiteY8" fmla="*/ 823274 h 1653672"/>
              <a:gd name="connsiteX9" fmla="*/ 330833 w 1874478"/>
              <a:gd name="connsiteY9" fmla="*/ 867266 h 1653672"/>
              <a:gd name="connsiteX10" fmla="*/ 305695 w 1874478"/>
              <a:gd name="connsiteY10" fmla="*/ 942680 h 1653672"/>
              <a:gd name="connsiteX11" fmla="*/ 277414 w 1874478"/>
              <a:gd name="connsiteY11" fmla="*/ 989814 h 1653672"/>
              <a:gd name="connsiteX12" fmla="*/ 239707 w 1874478"/>
              <a:gd name="connsiteY12" fmla="*/ 1046375 h 1653672"/>
              <a:gd name="connsiteX13" fmla="*/ 230280 w 1874478"/>
              <a:gd name="connsiteY13" fmla="*/ 1068371 h 1653672"/>
              <a:gd name="connsiteX14" fmla="*/ 217711 w 1874478"/>
              <a:gd name="connsiteY14" fmla="*/ 1084082 h 1653672"/>
              <a:gd name="connsiteX15" fmla="*/ 176862 w 1874478"/>
              <a:gd name="connsiteY15" fmla="*/ 1121789 h 1653672"/>
              <a:gd name="connsiteX16" fmla="*/ 98305 w 1874478"/>
              <a:gd name="connsiteY16" fmla="*/ 1194061 h 1653672"/>
              <a:gd name="connsiteX17" fmla="*/ 51171 w 1874478"/>
              <a:gd name="connsiteY17" fmla="*/ 1222342 h 1653672"/>
              <a:gd name="connsiteX18" fmla="*/ 13464 w 1874478"/>
              <a:gd name="connsiteY18" fmla="*/ 1250622 h 1653672"/>
              <a:gd name="connsiteX19" fmla="*/ 895 w 1874478"/>
              <a:gd name="connsiteY19" fmla="*/ 1260049 h 1653672"/>
              <a:gd name="connsiteX20" fmla="*/ 22891 w 1874478"/>
              <a:gd name="connsiteY20" fmla="*/ 1256907 h 1653672"/>
              <a:gd name="connsiteX21" fmla="*/ 92020 w 1874478"/>
              <a:gd name="connsiteY21" fmla="*/ 1225484 h 1653672"/>
              <a:gd name="connsiteX22" fmla="*/ 148581 w 1874478"/>
              <a:gd name="connsiteY22" fmla="*/ 1197204 h 1653672"/>
              <a:gd name="connsiteX23" fmla="*/ 167435 w 1874478"/>
              <a:gd name="connsiteY23" fmla="*/ 1194061 h 1653672"/>
              <a:gd name="connsiteX24" fmla="*/ 186288 w 1874478"/>
              <a:gd name="connsiteY24" fmla="*/ 1181492 h 1653672"/>
              <a:gd name="connsiteX25" fmla="*/ 217711 w 1874478"/>
              <a:gd name="connsiteY25" fmla="*/ 1162639 h 1653672"/>
              <a:gd name="connsiteX26" fmla="*/ 233422 w 1874478"/>
              <a:gd name="connsiteY26" fmla="*/ 1146927 h 1653672"/>
              <a:gd name="connsiteX27" fmla="*/ 245992 w 1874478"/>
              <a:gd name="connsiteY27" fmla="*/ 1137501 h 1653672"/>
              <a:gd name="connsiteX28" fmla="*/ 255418 w 1874478"/>
              <a:gd name="connsiteY28" fmla="*/ 1131216 h 1653672"/>
              <a:gd name="connsiteX29" fmla="*/ 267987 w 1874478"/>
              <a:gd name="connsiteY29" fmla="*/ 1118647 h 1653672"/>
              <a:gd name="connsiteX30" fmla="*/ 296268 w 1874478"/>
              <a:gd name="connsiteY30" fmla="*/ 1102936 h 1653672"/>
              <a:gd name="connsiteX31" fmla="*/ 318264 w 1874478"/>
              <a:gd name="connsiteY31" fmla="*/ 1080940 h 1653672"/>
              <a:gd name="connsiteX32" fmla="*/ 324548 w 1874478"/>
              <a:gd name="connsiteY32" fmla="*/ 1071513 h 1653672"/>
              <a:gd name="connsiteX33" fmla="*/ 343402 w 1874478"/>
              <a:gd name="connsiteY33" fmla="*/ 1058944 h 1653672"/>
              <a:gd name="connsiteX34" fmla="*/ 374825 w 1874478"/>
              <a:gd name="connsiteY34" fmla="*/ 1018094 h 1653672"/>
              <a:gd name="connsiteX35" fmla="*/ 387394 w 1874478"/>
              <a:gd name="connsiteY35" fmla="*/ 992956 h 1653672"/>
              <a:gd name="connsiteX36" fmla="*/ 368540 w 1874478"/>
              <a:gd name="connsiteY36" fmla="*/ 1018094 h 1653672"/>
              <a:gd name="connsiteX37" fmla="*/ 352829 w 1874478"/>
              <a:gd name="connsiteY37" fmla="*/ 1052659 h 1653672"/>
              <a:gd name="connsiteX38" fmla="*/ 349686 w 1874478"/>
              <a:gd name="connsiteY38" fmla="*/ 1065228 h 1653672"/>
              <a:gd name="connsiteX39" fmla="*/ 321406 w 1874478"/>
              <a:gd name="connsiteY39" fmla="*/ 1102936 h 1653672"/>
              <a:gd name="connsiteX40" fmla="*/ 286841 w 1874478"/>
              <a:gd name="connsiteY40" fmla="*/ 1150070 h 1653672"/>
              <a:gd name="connsiteX41" fmla="*/ 271130 w 1874478"/>
              <a:gd name="connsiteY41" fmla="*/ 1168923 h 1653672"/>
              <a:gd name="connsiteX42" fmla="*/ 242849 w 1874478"/>
              <a:gd name="connsiteY42" fmla="*/ 1203488 h 1653672"/>
              <a:gd name="connsiteX43" fmla="*/ 145439 w 1874478"/>
              <a:gd name="connsiteY43" fmla="*/ 1300899 h 1653672"/>
              <a:gd name="connsiteX44" fmla="*/ 123443 w 1874478"/>
              <a:gd name="connsiteY44" fmla="*/ 1310325 h 1653672"/>
              <a:gd name="connsiteX45" fmla="*/ 73167 w 1874478"/>
              <a:gd name="connsiteY45" fmla="*/ 1351175 h 1653672"/>
              <a:gd name="connsiteX46" fmla="*/ 32317 w 1874478"/>
              <a:gd name="connsiteY46" fmla="*/ 1382597 h 1653672"/>
              <a:gd name="connsiteX47" fmla="*/ 22891 w 1874478"/>
              <a:gd name="connsiteY47" fmla="*/ 1395167 h 1653672"/>
              <a:gd name="connsiteX48" fmla="*/ 41744 w 1874478"/>
              <a:gd name="connsiteY48" fmla="*/ 1379455 h 1653672"/>
              <a:gd name="connsiteX49" fmla="*/ 54313 w 1874478"/>
              <a:gd name="connsiteY49" fmla="*/ 1373171 h 1653672"/>
              <a:gd name="connsiteX50" fmla="*/ 79451 w 1874478"/>
              <a:gd name="connsiteY50" fmla="*/ 1366886 h 1653672"/>
              <a:gd name="connsiteX51" fmla="*/ 107732 w 1874478"/>
              <a:gd name="connsiteY51" fmla="*/ 1357459 h 1653672"/>
              <a:gd name="connsiteX52" fmla="*/ 142297 w 1874478"/>
              <a:gd name="connsiteY52" fmla="*/ 1344890 h 1653672"/>
              <a:gd name="connsiteX53" fmla="*/ 223996 w 1874478"/>
              <a:gd name="connsiteY53" fmla="*/ 1285187 h 1653672"/>
              <a:gd name="connsiteX54" fmla="*/ 233422 w 1874478"/>
              <a:gd name="connsiteY54" fmla="*/ 1269476 h 1653672"/>
              <a:gd name="connsiteX55" fmla="*/ 296268 w 1874478"/>
              <a:gd name="connsiteY55" fmla="*/ 1197204 h 1653672"/>
              <a:gd name="connsiteX56" fmla="*/ 365398 w 1874478"/>
              <a:gd name="connsiteY56" fmla="*/ 1143785 h 1653672"/>
              <a:gd name="connsiteX57" fmla="*/ 387394 w 1874478"/>
              <a:gd name="connsiteY57" fmla="*/ 1121789 h 1653672"/>
              <a:gd name="connsiteX58" fmla="*/ 415674 w 1874478"/>
              <a:gd name="connsiteY58" fmla="*/ 1102936 h 1653672"/>
              <a:gd name="connsiteX59" fmla="*/ 428243 w 1874478"/>
              <a:gd name="connsiteY59" fmla="*/ 1096651 h 1653672"/>
              <a:gd name="connsiteX60" fmla="*/ 428243 w 1874478"/>
              <a:gd name="connsiteY60" fmla="*/ 1096651 h 1653672"/>
              <a:gd name="connsiteX61" fmla="*/ 421959 w 1874478"/>
              <a:gd name="connsiteY61" fmla="*/ 1153212 h 1653672"/>
              <a:gd name="connsiteX62" fmla="*/ 403105 w 1874478"/>
              <a:gd name="connsiteY62" fmla="*/ 1266334 h 1653672"/>
              <a:gd name="connsiteX63" fmla="*/ 390536 w 1874478"/>
              <a:gd name="connsiteY63" fmla="*/ 1326037 h 1653672"/>
              <a:gd name="connsiteX64" fmla="*/ 327691 w 1874478"/>
              <a:gd name="connsiteY64" fmla="*/ 1458012 h 1653672"/>
              <a:gd name="connsiteX65" fmla="*/ 293126 w 1874478"/>
              <a:gd name="connsiteY65" fmla="*/ 1511430 h 1653672"/>
              <a:gd name="connsiteX66" fmla="*/ 283699 w 1874478"/>
              <a:gd name="connsiteY66" fmla="*/ 1520857 h 1653672"/>
              <a:gd name="connsiteX67" fmla="*/ 264845 w 1874478"/>
              <a:gd name="connsiteY67" fmla="*/ 1545995 h 1653672"/>
              <a:gd name="connsiteX68" fmla="*/ 233422 w 1874478"/>
              <a:gd name="connsiteY68" fmla="*/ 1577418 h 1653672"/>
              <a:gd name="connsiteX69" fmla="*/ 255418 w 1874478"/>
              <a:gd name="connsiteY69" fmla="*/ 1567991 h 1653672"/>
              <a:gd name="connsiteX70" fmla="*/ 324548 w 1874478"/>
              <a:gd name="connsiteY70" fmla="*/ 1495719 h 1653672"/>
              <a:gd name="connsiteX71" fmla="*/ 346544 w 1874478"/>
              <a:gd name="connsiteY71" fmla="*/ 1467439 h 1653672"/>
              <a:gd name="connsiteX72" fmla="*/ 418816 w 1874478"/>
              <a:gd name="connsiteY72" fmla="*/ 1392024 h 1653672"/>
              <a:gd name="connsiteX73" fmla="*/ 447097 w 1874478"/>
              <a:gd name="connsiteY73" fmla="*/ 1338606 h 1653672"/>
              <a:gd name="connsiteX74" fmla="*/ 475377 w 1874478"/>
              <a:gd name="connsiteY74" fmla="*/ 1300899 h 1653672"/>
              <a:gd name="connsiteX75" fmla="*/ 509942 w 1874478"/>
              <a:gd name="connsiteY75" fmla="*/ 1260049 h 1653672"/>
              <a:gd name="connsiteX76" fmla="*/ 513084 w 1874478"/>
              <a:gd name="connsiteY76" fmla="*/ 1250622 h 1653672"/>
              <a:gd name="connsiteX77" fmla="*/ 519369 w 1874478"/>
              <a:gd name="connsiteY77" fmla="*/ 1234911 h 1653672"/>
              <a:gd name="connsiteX78" fmla="*/ 538222 w 1874478"/>
              <a:gd name="connsiteY78" fmla="*/ 1341748 h 1653672"/>
              <a:gd name="connsiteX79" fmla="*/ 538222 w 1874478"/>
              <a:gd name="connsiteY79" fmla="*/ 1363744 h 1653672"/>
              <a:gd name="connsiteX80" fmla="*/ 535080 w 1874478"/>
              <a:gd name="connsiteY80" fmla="*/ 1445443 h 1653672"/>
              <a:gd name="connsiteX81" fmla="*/ 531938 w 1874478"/>
              <a:gd name="connsiteY81" fmla="*/ 1476866 h 1653672"/>
              <a:gd name="connsiteX82" fmla="*/ 487946 w 1874478"/>
              <a:gd name="connsiteY82" fmla="*/ 1558564 h 1653672"/>
              <a:gd name="connsiteX83" fmla="*/ 453381 w 1874478"/>
              <a:gd name="connsiteY83" fmla="*/ 1605699 h 1653672"/>
              <a:gd name="connsiteX84" fmla="*/ 434528 w 1874478"/>
              <a:gd name="connsiteY84" fmla="*/ 1621410 h 1653672"/>
              <a:gd name="connsiteX85" fmla="*/ 425101 w 1874478"/>
              <a:gd name="connsiteY85" fmla="*/ 1630837 h 1653672"/>
              <a:gd name="connsiteX86" fmla="*/ 434528 w 1874478"/>
              <a:gd name="connsiteY86" fmla="*/ 1627694 h 1653672"/>
              <a:gd name="connsiteX87" fmla="*/ 453381 w 1874478"/>
              <a:gd name="connsiteY87" fmla="*/ 1605699 h 1653672"/>
              <a:gd name="connsiteX88" fmla="*/ 478519 w 1874478"/>
              <a:gd name="connsiteY88" fmla="*/ 1583703 h 1653672"/>
              <a:gd name="connsiteX89" fmla="*/ 613637 w 1874478"/>
              <a:gd name="connsiteY89" fmla="*/ 1410878 h 1653672"/>
              <a:gd name="connsiteX90" fmla="*/ 717332 w 1874478"/>
              <a:gd name="connsiteY90" fmla="*/ 1310325 h 1653672"/>
              <a:gd name="connsiteX91" fmla="*/ 748754 w 1874478"/>
              <a:gd name="connsiteY91" fmla="*/ 1253764 h 1653672"/>
              <a:gd name="connsiteX92" fmla="*/ 764466 w 1874478"/>
              <a:gd name="connsiteY92" fmla="*/ 1225484 h 1653672"/>
              <a:gd name="connsiteX93" fmla="*/ 755039 w 1874478"/>
              <a:gd name="connsiteY93" fmla="*/ 1448585 h 1653672"/>
              <a:gd name="connsiteX94" fmla="*/ 689051 w 1874478"/>
              <a:gd name="connsiteY94" fmla="*/ 1615125 h 1653672"/>
              <a:gd name="connsiteX95" fmla="*/ 648202 w 1874478"/>
              <a:gd name="connsiteY95" fmla="*/ 1643406 h 1653672"/>
              <a:gd name="connsiteX96" fmla="*/ 632491 w 1874478"/>
              <a:gd name="connsiteY96" fmla="*/ 1652833 h 1653672"/>
              <a:gd name="connsiteX97" fmla="*/ 795888 w 1874478"/>
              <a:gd name="connsiteY97" fmla="*/ 1520857 h 1653672"/>
              <a:gd name="connsiteX98" fmla="*/ 830453 w 1874478"/>
              <a:gd name="connsiteY98" fmla="*/ 1483150 h 1653672"/>
              <a:gd name="connsiteX99" fmla="*/ 890156 w 1874478"/>
              <a:gd name="connsiteY99" fmla="*/ 1351175 h 1653672"/>
              <a:gd name="connsiteX100" fmla="*/ 918437 w 1874478"/>
              <a:gd name="connsiteY100" fmla="*/ 1307183 h 1653672"/>
              <a:gd name="connsiteX101" fmla="*/ 937291 w 1874478"/>
              <a:gd name="connsiteY101" fmla="*/ 1228626 h 1653672"/>
              <a:gd name="connsiteX102" fmla="*/ 981282 w 1874478"/>
              <a:gd name="connsiteY102" fmla="*/ 1341748 h 1653672"/>
              <a:gd name="connsiteX103" fmla="*/ 1012705 w 1874478"/>
              <a:gd name="connsiteY103" fmla="*/ 1420305 h 1653672"/>
              <a:gd name="connsiteX104" fmla="*/ 1081835 w 1874478"/>
              <a:gd name="connsiteY104" fmla="*/ 1542853 h 1653672"/>
              <a:gd name="connsiteX105" fmla="*/ 1141538 w 1874478"/>
              <a:gd name="connsiteY105" fmla="*/ 1602556 h 1653672"/>
              <a:gd name="connsiteX106" fmla="*/ 1194956 w 1874478"/>
              <a:gd name="connsiteY106" fmla="*/ 1630837 h 1653672"/>
              <a:gd name="connsiteX107" fmla="*/ 1213810 w 1874478"/>
              <a:gd name="connsiteY107" fmla="*/ 1637121 h 1653672"/>
              <a:gd name="connsiteX108" fmla="*/ 1226379 w 1874478"/>
              <a:gd name="connsiteY108" fmla="*/ 1643406 h 1653672"/>
              <a:gd name="connsiteX109" fmla="*/ 1122684 w 1874478"/>
              <a:gd name="connsiteY109" fmla="*/ 1539711 h 1653672"/>
              <a:gd name="connsiteX110" fmla="*/ 1103831 w 1874478"/>
              <a:gd name="connsiteY110" fmla="*/ 1514573 h 1653672"/>
              <a:gd name="connsiteX111" fmla="*/ 1088119 w 1874478"/>
              <a:gd name="connsiteY111" fmla="*/ 1476866 h 1653672"/>
              <a:gd name="connsiteX112" fmla="*/ 1084977 w 1874478"/>
              <a:gd name="connsiteY112" fmla="*/ 1238053 h 1653672"/>
              <a:gd name="connsiteX113" fmla="*/ 1138396 w 1874478"/>
              <a:gd name="connsiteY113" fmla="*/ 1313468 h 1653672"/>
              <a:gd name="connsiteX114" fmla="*/ 1194956 w 1874478"/>
              <a:gd name="connsiteY114" fmla="*/ 1379455 h 1653672"/>
              <a:gd name="connsiteX115" fmla="*/ 1267229 w 1874478"/>
              <a:gd name="connsiteY115" fmla="*/ 1454870 h 1653672"/>
              <a:gd name="connsiteX116" fmla="*/ 1370923 w 1874478"/>
              <a:gd name="connsiteY116" fmla="*/ 1524000 h 1653672"/>
              <a:gd name="connsiteX117" fmla="*/ 1408631 w 1874478"/>
              <a:gd name="connsiteY117" fmla="*/ 1533426 h 1653672"/>
              <a:gd name="connsiteX118" fmla="*/ 1471476 w 1874478"/>
              <a:gd name="connsiteY118" fmla="*/ 1542853 h 1653672"/>
              <a:gd name="connsiteX119" fmla="*/ 1242091 w 1874478"/>
              <a:gd name="connsiteY119" fmla="*/ 1401451 h 1653672"/>
              <a:gd name="connsiteX120" fmla="*/ 1194956 w 1874478"/>
              <a:gd name="connsiteY120" fmla="*/ 1348033 h 1653672"/>
              <a:gd name="connsiteX121" fmla="*/ 1147822 w 1874478"/>
              <a:gd name="connsiteY121" fmla="*/ 1263191 h 1653672"/>
              <a:gd name="connsiteX122" fmla="*/ 1138396 w 1874478"/>
              <a:gd name="connsiteY122" fmla="*/ 1219200 h 1653672"/>
              <a:gd name="connsiteX123" fmla="*/ 1135253 w 1874478"/>
              <a:gd name="connsiteY123" fmla="*/ 1206630 h 1653672"/>
              <a:gd name="connsiteX124" fmla="*/ 1128969 w 1874478"/>
              <a:gd name="connsiteY124" fmla="*/ 1197204 h 1653672"/>
              <a:gd name="connsiteX125" fmla="*/ 1204383 w 1874478"/>
              <a:gd name="connsiteY125" fmla="*/ 1266334 h 1653672"/>
              <a:gd name="connsiteX126" fmla="*/ 1493472 w 1874478"/>
              <a:gd name="connsiteY126" fmla="*/ 1445443 h 1653672"/>
              <a:gd name="connsiteX127" fmla="*/ 1638016 w 1874478"/>
              <a:gd name="connsiteY127" fmla="*/ 1473723 h 1653672"/>
              <a:gd name="connsiteX128" fmla="*/ 1521752 w 1874478"/>
              <a:gd name="connsiteY128" fmla="*/ 1360602 h 1653672"/>
              <a:gd name="connsiteX129" fmla="*/ 1430627 w 1874478"/>
              <a:gd name="connsiteY129" fmla="*/ 1288329 h 1653672"/>
              <a:gd name="connsiteX130" fmla="*/ 1330074 w 1874478"/>
              <a:gd name="connsiteY130" fmla="*/ 1194061 h 1653672"/>
              <a:gd name="connsiteX131" fmla="*/ 1295509 w 1874478"/>
              <a:gd name="connsiteY131" fmla="*/ 1153212 h 1653672"/>
              <a:gd name="connsiteX132" fmla="*/ 1286082 w 1874478"/>
              <a:gd name="connsiteY132" fmla="*/ 1134358 h 1653672"/>
              <a:gd name="connsiteX133" fmla="*/ 1282940 w 1874478"/>
              <a:gd name="connsiteY133" fmla="*/ 1124931 h 1653672"/>
              <a:gd name="connsiteX134" fmla="*/ 1308078 w 1874478"/>
              <a:gd name="connsiteY134" fmla="*/ 1156354 h 1653672"/>
              <a:gd name="connsiteX135" fmla="*/ 1402346 w 1874478"/>
              <a:gd name="connsiteY135" fmla="*/ 1250622 h 1653672"/>
              <a:gd name="connsiteX136" fmla="*/ 1436911 w 1874478"/>
              <a:gd name="connsiteY136" fmla="*/ 1285187 h 1653672"/>
              <a:gd name="connsiteX137" fmla="*/ 1506041 w 1874478"/>
              <a:gd name="connsiteY137" fmla="*/ 1351175 h 1653672"/>
              <a:gd name="connsiteX138" fmla="*/ 1609736 w 1874478"/>
              <a:gd name="connsiteY138" fmla="*/ 1404593 h 1653672"/>
              <a:gd name="connsiteX139" fmla="*/ 1722858 w 1874478"/>
              <a:gd name="connsiteY139" fmla="*/ 1420305 h 1653672"/>
              <a:gd name="connsiteX140" fmla="*/ 1785703 w 1874478"/>
              <a:gd name="connsiteY140" fmla="*/ 1395167 h 1653672"/>
              <a:gd name="connsiteX141" fmla="*/ 1744853 w 1874478"/>
              <a:gd name="connsiteY141" fmla="*/ 1385740 h 1653672"/>
              <a:gd name="connsiteX142" fmla="*/ 1700862 w 1874478"/>
              <a:gd name="connsiteY142" fmla="*/ 1357459 h 1653672"/>
              <a:gd name="connsiteX143" fmla="*/ 1600309 w 1874478"/>
              <a:gd name="connsiteY143" fmla="*/ 1304041 h 1653672"/>
              <a:gd name="connsiteX144" fmla="*/ 1480903 w 1874478"/>
              <a:gd name="connsiteY144" fmla="*/ 1212915 h 1653672"/>
              <a:gd name="connsiteX145" fmla="*/ 1386635 w 1874478"/>
              <a:gd name="connsiteY145" fmla="*/ 1115505 h 1653672"/>
              <a:gd name="connsiteX146" fmla="*/ 1364639 w 1874478"/>
              <a:gd name="connsiteY146" fmla="*/ 1087224 h 1653672"/>
              <a:gd name="connsiteX147" fmla="*/ 1358354 w 1874478"/>
              <a:gd name="connsiteY147" fmla="*/ 1077797 h 1653672"/>
              <a:gd name="connsiteX148" fmla="*/ 1430627 w 1874478"/>
              <a:gd name="connsiteY148" fmla="*/ 1150070 h 1653672"/>
              <a:gd name="connsiteX149" fmla="*/ 1468334 w 1874478"/>
              <a:gd name="connsiteY149" fmla="*/ 1172066 h 1653672"/>
              <a:gd name="connsiteX150" fmla="*/ 1572029 w 1874478"/>
              <a:gd name="connsiteY150" fmla="*/ 1260049 h 1653672"/>
              <a:gd name="connsiteX151" fmla="*/ 1738569 w 1874478"/>
              <a:gd name="connsiteY151" fmla="*/ 1351175 h 1653672"/>
              <a:gd name="connsiteX152" fmla="*/ 1782561 w 1874478"/>
              <a:gd name="connsiteY152" fmla="*/ 1363744 h 1653672"/>
              <a:gd name="connsiteX153" fmla="*/ 1839121 w 1874478"/>
              <a:gd name="connsiteY153" fmla="*/ 1370028 h 1653672"/>
              <a:gd name="connsiteX154" fmla="*/ 1873686 w 1874478"/>
              <a:gd name="connsiteY154" fmla="*/ 1360602 h 1653672"/>
              <a:gd name="connsiteX155" fmla="*/ 1854833 w 1874478"/>
              <a:gd name="connsiteY155" fmla="*/ 1354317 h 1653672"/>
              <a:gd name="connsiteX156" fmla="*/ 1823410 w 1874478"/>
              <a:gd name="connsiteY156" fmla="*/ 1341748 h 1653672"/>
              <a:gd name="connsiteX157" fmla="*/ 1773134 w 1874478"/>
              <a:gd name="connsiteY157" fmla="*/ 1319752 h 1653672"/>
              <a:gd name="connsiteX158" fmla="*/ 1713431 w 1874478"/>
              <a:gd name="connsiteY158" fmla="*/ 1291472 h 1653672"/>
              <a:gd name="connsiteX159" fmla="*/ 1682008 w 1874478"/>
              <a:gd name="connsiteY159" fmla="*/ 1275760 h 1653672"/>
              <a:gd name="connsiteX160" fmla="*/ 1669439 w 1874478"/>
              <a:gd name="connsiteY160" fmla="*/ 1266334 h 1653672"/>
              <a:gd name="connsiteX161" fmla="*/ 1625447 w 1874478"/>
              <a:gd name="connsiteY161" fmla="*/ 1234911 h 1653672"/>
              <a:gd name="connsiteX162" fmla="*/ 1597167 w 1874478"/>
              <a:gd name="connsiteY162" fmla="*/ 1203488 h 1653672"/>
              <a:gd name="connsiteX163" fmla="*/ 1550033 w 1874478"/>
              <a:gd name="connsiteY163" fmla="*/ 1156354 h 1653672"/>
              <a:gd name="connsiteX164" fmla="*/ 1537464 w 1874478"/>
              <a:gd name="connsiteY164" fmla="*/ 1128074 h 1653672"/>
              <a:gd name="connsiteX165" fmla="*/ 1524895 w 1874478"/>
              <a:gd name="connsiteY165" fmla="*/ 1106078 h 1653672"/>
              <a:gd name="connsiteX166" fmla="*/ 1512326 w 1874478"/>
              <a:gd name="connsiteY166" fmla="*/ 1087224 h 1653672"/>
              <a:gd name="connsiteX167" fmla="*/ 1490330 w 1874478"/>
              <a:gd name="connsiteY167" fmla="*/ 1033806 h 1653672"/>
              <a:gd name="connsiteX168" fmla="*/ 1477761 w 1874478"/>
              <a:gd name="connsiteY168" fmla="*/ 1014952 h 1653672"/>
              <a:gd name="connsiteX169" fmla="*/ 1468334 w 1874478"/>
              <a:gd name="connsiteY169" fmla="*/ 1002383 h 1653672"/>
              <a:gd name="connsiteX170" fmla="*/ 1449480 w 1874478"/>
              <a:gd name="connsiteY170" fmla="*/ 970960 h 1653672"/>
              <a:gd name="connsiteX171" fmla="*/ 1446338 w 1874478"/>
              <a:gd name="connsiteY171" fmla="*/ 958391 h 1653672"/>
              <a:gd name="connsiteX172" fmla="*/ 1430627 w 1874478"/>
              <a:gd name="connsiteY172" fmla="*/ 917542 h 1653672"/>
              <a:gd name="connsiteX173" fmla="*/ 1424342 w 1874478"/>
              <a:gd name="connsiteY173" fmla="*/ 892404 h 1653672"/>
              <a:gd name="connsiteX174" fmla="*/ 1408631 w 1874478"/>
              <a:gd name="connsiteY174" fmla="*/ 870408 h 1653672"/>
              <a:gd name="connsiteX175" fmla="*/ 1399204 w 1874478"/>
              <a:gd name="connsiteY175" fmla="*/ 848412 h 1653672"/>
              <a:gd name="connsiteX176" fmla="*/ 1396062 w 1874478"/>
              <a:gd name="connsiteY176" fmla="*/ 838985 h 1653672"/>
              <a:gd name="connsiteX177" fmla="*/ 1389777 w 1874478"/>
              <a:gd name="connsiteY177" fmla="*/ 829558 h 1653672"/>
              <a:gd name="connsiteX178" fmla="*/ 1383493 w 1874478"/>
              <a:gd name="connsiteY178" fmla="*/ 810705 h 1653672"/>
              <a:gd name="connsiteX179" fmla="*/ 1370923 w 1874478"/>
              <a:gd name="connsiteY179" fmla="*/ 782424 h 1653672"/>
              <a:gd name="connsiteX180" fmla="*/ 1367781 w 1874478"/>
              <a:gd name="connsiteY180" fmla="*/ 729006 h 1653672"/>
              <a:gd name="connsiteX181" fmla="*/ 1361497 w 1874478"/>
              <a:gd name="connsiteY181" fmla="*/ 700725 h 1653672"/>
              <a:gd name="connsiteX182" fmla="*/ 1352070 w 1874478"/>
              <a:gd name="connsiteY182" fmla="*/ 672445 h 1653672"/>
              <a:gd name="connsiteX183" fmla="*/ 1352070 w 1874478"/>
              <a:gd name="connsiteY183" fmla="*/ 597030 h 1653672"/>
              <a:gd name="connsiteX184" fmla="*/ 1342643 w 1874478"/>
              <a:gd name="connsiteY184" fmla="*/ 439917 h 1653672"/>
              <a:gd name="connsiteX185" fmla="*/ 1339501 w 1874478"/>
              <a:gd name="connsiteY185" fmla="*/ 402210 h 1653672"/>
              <a:gd name="connsiteX186" fmla="*/ 1333216 w 1874478"/>
              <a:gd name="connsiteY186" fmla="*/ 386499 h 1653672"/>
              <a:gd name="connsiteX187" fmla="*/ 1330074 w 1874478"/>
              <a:gd name="connsiteY187" fmla="*/ 377072 h 1653672"/>
              <a:gd name="connsiteX188" fmla="*/ 1326932 w 1874478"/>
              <a:gd name="connsiteY188" fmla="*/ 364503 h 1653672"/>
              <a:gd name="connsiteX189" fmla="*/ 1320647 w 1874478"/>
              <a:gd name="connsiteY189" fmla="*/ 355076 h 1653672"/>
              <a:gd name="connsiteX190" fmla="*/ 1311220 w 1874478"/>
              <a:gd name="connsiteY190" fmla="*/ 333080 h 1653672"/>
              <a:gd name="connsiteX191" fmla="*/ 1301794 w 1874478"/>
              <a:gd name="connsiteY191" fmla="*/ 326795 h 1653672"/>
              <a:gd name="connsiteX192" fmla="*/ 1289225 w 1874478"/>
              <a:gd name="connsiteY192" fmla="*/ 307942 h 1653672"/>
              <a:gd name="connsiteX193" fmla="*/ 1276655 w 1874478"/>
              <a:gd name="connsiteY193" fmla="*/ 263950 h 1653672"/>
              <a:gd name="connsiteX194" fmla="*/ 1238948 w 1874478"/>
              <a:gd name="connsiteY194" fmla="*/ 238812 h 1653672"/>
              <a:gd name="connsiteX195" fmla="*/ 1223237 w 1874478"/>
              <a:gd name="connsiteY195" fmla="*/ 235670 h 1653672"/>
              <a:gd name="connsiteX196" fmla="*/ 1213810 w 1874478"/>
              <a:gd name="connsiteY196" fmla="*/ 232527 h 1653672"/>
              <a:gd name="connsiteX197" fmla="*/ 1179245 w 1874478"/>
              <a:gd name="connsiteY197" fmla="*/ 232527 h 1653672"/>
              <a:gd name="connsiteX198" fmla="*/ 996994 w 1874478"/>
              <a:gd name="connsiteY198" fmla="*/ 232527 h 1653672"/>
              <a:gd name="connsiteX199" fmla="*/ 682767 w 1874478"/>
              <a:gd name="connsiteY199" fmla="*/ 0 h 1653672"/>
              <a:gd name="connsiteX200" fmla="*/ 531938 w 1874478"/>
              <a:gd name="connsiteY200" fmla="*/ 87984 h 1653672"/>
              <a:gd name="connsiteX201" fmla="*/ 421959 w 1874478"/>
              <a:gd name="connsiteY201" fmla="*/ 314226 h 1653672"/>
              <a:gd name="connsiteX202" fmla="*/ 412532 w 1874478"/>
              <a:gd name="connsiteY202" fmla="*/ 358218 h 1653672"/>
              <a:gd name="connsiteX203" fmla="*/ 396820 w 1874478"/>
              <a:gd name="connsiteY203" fmla="*/ 414779 h 1653672"/>
              <a:gd name="connsiteX204" fmla="*/ 384251 w 1874478"/>
              <a:gd name="connsiteY204" fmla="*/ 531043 h 1653672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179245 w 1874478"/>
              <a:gd name="connsiteY197" fmla="*/ 254523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304935 w 1874478"/>
              <a:gd name="connsiteY193" fmla="*/ 276519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874478" h="1675668">
                <a:moveTo>
                  <a:pt x="384251" y="553039"/>
                </a:moveTo>
                <a:lnTo>
                  <a:pt x="384251" y="553039"/>
                </a:lnTo>
                <a:cubicBezTo>
                  <a:pt x="361826" y="612845"/>
                  <a:pt x="383041" y="548146"/>
                  <a:pt x="371682" y="669303"/>
                </a:cubicBezTo>
                <a:cubicBezTo>
                  <a:pt x="371329" y="673063"/>
                  <a:pt x="367087" y="675352"/>
                  <a:pt x="365398" y="678730"/>
                </a:cubicBezTo>
                <a:cubicBezTo>
                  <a:pt x="363917" y="681692"/>
                  <a:pt x="363303" y="685014"/>
                  <a:pt x="362255" y="688156"/>
                </a:cubicBezTo>
                <a:cubicBezTo>
                  <a:pt x="360160" y="707010"/>
                  <a:pt x="357923" y="725848"/>
                  <a:pt x="355971" y="744717"/>
                </a:cubicBezTo>
                <a:cubicBezTo>
                  <a:pt x="354781" y="756225"/>
                  <a:pt x="354181" y="767792"/>
                  <a:pt x="352829" y="779282"/>
                </a:cubicBezTo>
                <a:cubicBezTo>
                  <a:pt x="351682" y="789034"/>
                  <a:pt x="348527" y="803934"/>
                  <a:pt x="346544" y="813847"/>
                </a:cubicBezTo>
                <a:cubicBezTo>
                  <a:pt x="345497" y="824321"/>
                  <a:pt x="345549" y="834965"/>
                  <a:pt x="343402" y="845270"/>
                </a:cubicBezTo>
                <a:cubicBezTo>
                  <a:pt x="340292" y="860200"/>
                  <a:pt x="333340" y="874219"/>
                  <a:pt x="330833" y="889262"/>
                </a:cubicBezTo>
                <a:cubicBezTo>
                  <a:pt x="325964" y="918480"/>
                  <a:pt x="324926" y="932626"/>
                  <a:pt x="305695" y="964676"/>
                </a:cubicBezTo>
                <a:cubicBezTo>
                  <a:pt x="296268" y="980387"/>
                  <a:pt x="285608" y="995422"/>
                  <a:pt x="277414" y="1011810"/>
                </a:cubicBezTo>
                <a:cubicBezTo>
                  <a:pt x="256724" y="1053192"/>
                  <a:pt x="269415" y="1034420"/>
                  <a:pt x="239707" y="1068371"/>
                </a:cubicBezTo>
                <a:cubicBezTo>
                  <a:pt x="236565" y="1075703"/>
                  <a:pt x="234299" y="1083477"/>
                  <a:pt x="230280" y="1090367"/>
                </a:cubicBezTo>
                <a:cubicBezTo>
                  <a:pt x="226901" y="1096160"/>
                  <a:pt x="222198" y="1101093"/>
                  <a:pt x="217711" y="1106078"/>
                </a:cubicBezTo>
                <a:cubicBezTo>
                  <a:pt x="201102" y="1124533"/>
                  <a:pt x="197088" y="1124623"/>
                  <a:pt x="176862" y="1143785"/>
                </a:cubicBezTo>
                <a:cubicBezTo>
                  <a:pt x="151862" y="1167469"/>
                  <a:pt x="127143" y="1196831"/>
                  <a:pt x="98305" y="1216057"/>
                </a:cubicBezTo>
                <a:cubicBezTo>
                  <a:pt x="57842" y="1243033"/>
                  <a:pt x="74929" y="1236419"/>
                  <a:pt x="51171" y="1244338"/>
                </a:cubicBezTo>
                <a:cubicBezTo>
                  <a:pt x="22569" y="1272940"/>
                  <a:pt x="58713" y="1238681"/>
                  <a:pt x="13464" y="1272618"/>
                </a:cubicBezTo>
                <a:cubicBezTo>
                  <a:pt x="9274" y="1275760"/>
                  <a:pt x="-3462" y="1279140"/>
                  <a:pt x="895" y="1282045"/>
                </a:cubicBezTo>
                <a:cubicBezTo>
                  <a:pt x="7057" y="1286153"/>
                  <a:pt x="15559" y="1279950"/>
                  <a:pt x="22891" y="1278903"/>
                </a:cubicBezTo>
                <a:cubicBezTo>
                  <a:pt x="63928" y="1237866"/>
                  <a:pt x="-18512" y="1316559"/>
                  <a:pt x="92020" y="1247480"/>
                </a:cubicBezTo>
                <a:cubicBezTo>
                  <a:pt x="116768" y="1232014"/>
                  <a:pt x="119352" y="1228334"/>
                  <a:pt x="148581" y="1219200"/>
                </a:cubicBezTo>
                <a:cubicBezTo>
                  <a:pt x="154662" y="1217299"/>
                  <a:pt x="161150" y="1217105"/>
                  <a:pt x="167435" y="1216057"/>
                </a:cubicBezTo>
                <a:cubicBezTo>
                  <a:pt x="173719" y="1211867"/>
                  <a:pt x="179856" y="1207446"/>
                  <a:pt x="186288" y="1203488"/>
                </a:cubicBezTo>
                <a:cubicBezTo>
                  <a:pt x="186308" y="1203476"/>
                  <a:pt x="212552" y="1189150"/>
                  <a:pt x="217711" y="1184635"/>
                </a:cubicBezTo>
                <a:cubicBezTo>
                  <a:pt x="223285" y="1179758"/>
                  <a:pt x="227886" y="1173844"/>
                  <a:pt x="233422" y="1168923"/>
                </a:cubicBezTo>
                <a:cubicBezTo>
                  <a:pt x="237336" y="1165444"/>
                  <a:pt x="241730" y="1162541"/>
                  <a:pt x="245992" y="1159497"/>
                </a:cubicBezTo>
                <a:cubicBezTo>
                  <a:pt x="249065" y="1157302"/>
                  <a:pt x="252551" y="1155670"/>
                  <a:pt x="255418" y="1153212"/>
                </a:cubicBezTo>
                <a:cubicBezTo>
                  <a:pt x="259917" y="1149356"/>
                  <a:pt x="263310" y="1144281"/>
                  <a:pt x="267987" y="1140643"/>
                </a:cubicBezTo>
                <a:cubicBezTo>
                  <a:pt x="275091" y="1135118"/>
                  <a:pt x="287918" y="1129106"/>
                  <a:pt x="296268" y="1124932"/>
                </a:cubicBezTo>
                <a:cubicBezTo>
                  <a:pt x="310475" y="1103620"/>
                  <a:pt x="292140" y="1129060"/>
                  <a:pt x="318264" y="1102936"/>
                </a:cubicBezTo>
                <a:cubicBezTo>
                  <a:pt x="320934" y="1100266"/>
                  <a:pt x="321706" y="1095996"/>
                  <a:pt x="324548" y="1093509"/>
                </a:cubicBezTo>
                <a:cubicBezTo>
                  <a:pt x="330232" y="1088535"/>
                  <a:pt x="337636" y="1085819"/>
                  <a:pt x="343402" y="1080940"/>
                </a:cubicBezTo>
                <a:cubicBezTo>
                  <a:pt x="369667" y="1058716"/>
                  <a:pt x="361235" y="1065006"/>
                  <a:pt x="374825" y="1040090"/>
                </a:cubicBezTo>
                <a:cubicBezTo>
                  <a:pt x="387546" y="1016768"/>
                  <a:pt x="381457" y="1032760"/>
                  <a:pt x="387394" y="1014952"/>
                </a:cubicBezTo>
                <a:lnTo>
                  <a:pt x="368540" y="1040090"/>
                </a:lnTo>
                <a:cubicBezTo>
                  <a:pt x="363303" y="1051612"/>
                  <a:pt x="357529" y="1062904"/>
                  <a:pt x="352829" y="1074655"/>
                </a:cubicBezTo>
                <a:cubicBezTo>
                  <a:pt x="351225" y="1078665"/>
                  <a:pt x="351975" y="1083562"/>
                  <a:pt x="349686" y="1087224"/>
                </a:cubicBezTo>
                <a:cubicBezTo>
                  <a:pt x="341359" y="1100547"/>
                  <a:pt x="329490" y="1111460"/>
                  <a:pt x="321406" y="1124932"/>
                </a:cubicBezTo>
                <a:cubicBezTo>
                  <a:pt x="305660" y="1151175"/>
                  <a:pt x="314516" y="1138004"/>
                  <a:pt x="286841" y="1172066"/>
                </a:cubicBezTo>
                <a:cubicBezTo>
                  <a:pt x="281683" y="1178415"/>
                  <a:pt x="275339" y="1183904"/>
                  <a:pt x="271130" y="1190919"/>
                </a:cubicBezTo>
                <a:cubicBezTo>
                  <a:pt x="254615" y="1218445"/>
                  <a:pt x="269682" y="1196211"/>
                  <a:pt x="242849" y="1225484"/>
                </a:cubicBezTo>
                <a:cubicBezTo>
                  <a:pt x="203540" y="1268366"/>
                  <a:pt x="191212" y="1289606"/>
                  <a:pt x="145439" y="1322895"/>
                </a:cubicBezTo>
                <a:cubicBezTo>
                  <a:pt x="138988" y="1327587"/>
                  <a:pt x="130775" y="1329179"/>
                  <a:pt x="123443" y="1332321"/>
                </a:cubicBezTo>
                <a:cubicBezTo>
                  <a:pt x="74180" y="1381584"/>
                  <a:pt x="122645" y="1336887"/>
                  <a:pt x="73167" y="1373171"/>
                </a:cubicBezTo>
                <a:cubicBezTo>
                  <a:pt x="-6035" y="1431253"/>
                  <a:pt x="99465" y="1359829"/>
                  <a:pt x="32317" y="1404593"/>
                </a:cubicBezTo>
                <a:cubicBezTo>
                  <a:pt x="29175" y="1408783"/>
                  <a:pt x="17923" y="1418819"/>
                  <a:pt x="22891" y="1417163"/>
                </a:cubicBezTo>
                <a:cubicBezTo>
                  <a:pt x="30652" y="1414576"/>
                  <a:pt x="35042" y="1406142"/>
                  <a:pt x="41744" y="1401451"/>
                </a:cubicBezTo>
                <a:cubicBezTo>
                  <a:pt x="45581" y="1398765"/>
                  <a:pt x="49869" y="1396648"/>
                  <a:pt x="54313" y="1395167"/>
                </a:cubicBezTo>
                <a:cubicBezTo>
                  <a:pt x="62507" y="1392436"/>
                  <a:pt x="71165" y="1391319"/>
                  <a:pt x="79451" y="1388882"/>
                </a:cubicBezTo>
                <a:cubicBezTo>
                  <a:pt x="88984" y="1386078"/>
                  <a:pt x="98247" y="1382419"/>
                  <a:pt x="107732" y="1379455"/>
                </a:cubicBezTo>
                <a:cubicBezTo>
                  <a:pt x="125051" y="1374043"/>
                  <a:pt x="128548" y="1375255"/>
                  <a:pt x="142297" y="1366886"/>
                </a:cubicBezTo>
                <a:cubicBezTo>
                  <a:pt x="178448" y="1344881"/>
                  <a:pt x="199593" y="1336467"/>
                  <a:pt x="223996" y="1307183"/>
                </a:cubicBezTo>
                <a:cubicBezTo>
                  <a:pt x="227906" y="1302491"/>
                  <a:pt x="229900" y="1296461"/>
                  <a:pt x="233422" y="1291472"/>
                </a:cubicBezTo>
                <a:cubicBezTo>
                  <a:pt x="254152" y="1262105"/>
                  <a:pt x="268564" y="1242706"/>
                  <a:pt x="296268" y="1219200"/>
                </a:cubicBezTo>
                <a:cubicBezTo>
                  <a:pt x="318473" y="1200359"/>
                  <a:pt x="344806" y="1186373"/>
                  <a:pt x="365398" y="1165781"/>
                </a:cubicBezTo>
                <a:cubicBezTo>
                  <a:pt x="372730" y="1158449"/>
                  <a:pt x="379346" y="1150324"/>
                  <a:pt x="387394" y="1143785"/>
                </a:cubicBezTo>
                <a:cubicBezTo>
                  <a:pt x="396187" y="1136641"/>
                  <a:pt x="406025" y="1130870"/>
                  <a:pt x="415674" y="1124932"/>
                </a:cubicBezTo>
                <a:cubicBezTo>
                  <a:pt x="419663" y="1122477"/>
                  <a:pt x="428243" y="1118647"/>
                  <a:pt x="428243" y="1118647"/>
                </a:cubicBezTo>
                <a:lnTo>
                  <a:pt x="428243" y="1118647"/>
                </a:lnTo>
                <a:cubicBezTo>
                  <a:pt x="426148" y="1137501"/>
                  <a:pt x="424434" y="1156400"/>
                  <a:pt x="421959" y="1175208"/>
                </a:cubicBezTo>
                <a:cubicBezTo>
                  <a:pt x="416419" y="1217315"/>
                  <a:pt x="411271" y="1247500"/>
                  <a:pt x="403105" y="1288330"/>
                </a:cubicBezTo>
                <a:cubicBezTo>
                  <a:pt x="399117" y="1308272"/>
                  <a:pt x="397982" y="1329108"/>
                  <a:pt x="390536" y="1348033"/>
                </a:cubicBezTo>
                <a:cubicBezTo>
                  <a:pt x="372697" y="1393375"/>
                  <a:pt x="352760" y="1438227"/>
                  <a:pt x="327691" y="1480008"/>
                </a:cubicBezTo>
                <a:cubicBezTo>
                  <a:pt x="315334" y="1500603"/>
                  <a:pt x="307725" y="1515177"/>
                  <a:pt x="293126" y="1533426"/>
                </a:cubicBezTo>
                <a:cubicBezTo>
                  <a:pt x="290350" y="1536896"/>
                  <a:pt x="286513" y="1539414"/>
                  <a:pt x="283699" y="1542853"/>
                </a:cubicBezTo>
                <a:cubicBezTo>
                  <a:pt x="277066" y="1550960"/>
                  <a:pt x="271804" y="1560162"/>
                  <a:pt x="264845" y="1567991"/>
                </a:cubicBezTo>
                <a:cubicBezTo>
                  <a:pt x="255004" y="1579062"/>
                  <a:pt x="233422" y="1599414"/>
                  <a:pt x="233422" y="1599414"/>
                </a:cubicBezTo>
                <a:cubicBezTo>
                  <a:pt x="227904" y="1615969"/>
                  <a:pt x="224670" y="1619710"/>
                  <a:pt x="255418" y="1589987"/>
                </a:cubicBezTo>
                <a:cubicBezTo>
                  <a:pt x="279387" y="1566817"/>
                  <a:pt x="304081" y="1544029"/>
                  <a:pt x="324548" y="1517715"/>
                </a:cubicBezTo>
                <a:cubicBezTo>
                  <a:pt x="331880" y="1508288"/>
                  <a:pt x="338308" y="1498083"/>
                  <a:pt x="346544" y="1489435"/>
                </a:cubicBezTo>
                <a:cubicBezTo>
                  <a:pt x="379919" y="1454391"/>
                  <a:pt x="392745" y="1453813"/>
                  <a:pt x="418816" y="1414020"/>
                </a:cubicBezTo>
                <a:cubicBezTo>
                  <a:pt x="429857" y="1397167"/>
                  <a:pt x="436472" y="1377720"/>
                  <a:pt x="447097" y="1360602"/>
                </a:cubicBezTo>
                <a:cubicBezTo>
                  <a:pt x="455383" y="1347253"/>
                  <a:pt x="466245" y="1335680"/>
                  <a:pt x="475377" y="1322895"/>
                </a:cubicBezTo>
                <a:cubicBezTo>
                  <a:pt x="501713" y="1286024"/>
                  <a:pt x="483157" y="1303473"/>
                  <a:pt x="509942" y="1282045"/>
                </a:cubicBezTo>
                <a:cubicBezTo>
                  <a:pt x="510989" y="1278903"/>
                  <a:pt x="511921" y="1275719"/>
                  <a:pt x="513084" y="1272618"/>
                </a:cubicBezTo>
                <a:cubicBezTo>
                  <a:pt x="515065" y="1267337"/>
                  <a:pt x="519369" y="1256907"/>
                  <a:pt x="519369" y="1256907"/>
                </a:cubicBezTo>
                <a:lnTo>
                  <a:pt x="538222" y="1363744"/>
                </a:lnTo>
                <a:lnTo>
                  <a:pt x="538222" y="1385740"/>
                </a:lnTo>
                <a:cubicBezTo>
                  <a:pt x="537175" y="1412973"/>
                  <a:pt x="536592" y="1440228"/>
                  <a:pt x="535080" y="1467439"/>
                </a:cubicBezTo>
                <a:cubicBezTo>
                  <a:pt x="534496" y="1477949"/>
                  <a:pt x="535003" y="1488792"/>
                  <a:pt x="531938" y="1498862"/>
                </a:cubicBezTo>
                <a:cubicBezTo>
                  <a:pt x="524751" y="1522478"/>
                  <a:pt x="501363" y="1560787"/>
                  <a:pt x="487946" y="1580560"/>
                </a:cubicBezTo>
                <a:cubicBezTo>
                  <a:pt x="477006" y="1596682"/>
                  <a:pt x="465999" y="1612850"/>
                  <a:pt x="453381" y="1627695"/>
                </a:cubicBezTo>
                <a:cubicBezTo>
                  <a:pt x="448083" y="1633928"/>
                  <a:pt x="440642" y="1637971"/>
                  <a:pt x="434528" y="1643406"/>
                </a:cubicBezTo>
                <a:cubicBezTo>
                  <a:pt x="431207" y="1646358"/>
                  <a:pt x="425101" y="1648389"/>
                  <a:pt x="425101" y="1652833"/>
                </a:cubicBezTo>
                <a:cubicBezTo>
                  <a:pt x="425101" y="1656145"/>
                  <a:pt x="431386" y="1650738"/>
                  <a:pt x="434528" y="1649690"/>
                </a:cubicBezTo>
                <a:cubicBezTo>
                  <a:pt x="440812" y="1642358"/>
                  <a:pt x="446553" y="1634523"/>
                  <a:pt x="453381" y="1627695"/>
                </a:cubicBezTo>
                <a:cubicBezTo>
                  <a:pt x="461254" y="1619822"/>
                  <a:pt x="471668" y="1614476"/>
                  <a:pt x="478519" y="1605699"/>
                </a:cubicBezTo>
                <a:cubicBezTo>
                  <a:pt x="547987" y="1516694"/>
                  <a:pt x="540376" y="1502562"/>
                  <a:pt x="613637" y="1432874"/>
                </a:cubicBezTo>
                <a:cubicBezTo>
                  <a:pt x="679539" y="1370187"/>
                  <a:pt x="675435" y="1396165"/>
                  <a:pt x="717332" y="1332321"/>
                </a:cubicBezTo>
                <a:cubicBezTo>
                  <a:pt x="729165" y="1314289"/>
                  <a:pt x="739108" y="1295051"/>
                  <a:pt x="748754" y="1275760"/>
                </a:cubicBezTo>
                <a:cubicBezTo>
                  <a:pt x="759870" y="1253529"/>
                  <a:pt x="754283" y="1262753"/>
                  <a:pt x="764466" y="1247480"/>
                </a:cubicBezTo>
                <a:cubicBezTo>
                  <a:pt x="761324" y="1321847"/>
                  <a:pt x="765279" y="1396855"/>
                  <a:pt x="755039" y="1470581"/>
                </a:cubicBezTo>
                <a:cubicBezTo>
                  <a:pt x="742937" y="1557715"/>
                  <a:pt x="722423" y="1573715"/>
                  <a:pt x="689051" y="1637121"/>
                </a:cubicBezTo>
                <a:cubicBezTo>
                  <a:pt x="675170" y="1663495"/>
                  <a:pt x="715581" y="1629729"/>
                  <a:pt x="648202" y="1665402"/>
                </a:cubicBezTo>
                <a:cubicBezTo>
                  <a:pt x="642804" y="1668260"/>
                  <a:pt x="627740" y="1678667"/>
                  <a:pt x="632491" y="1674829"/>
                </a:cubicBezTo>
                <a:cubicBezTo>
                  <a:pt x="686957" y="1630837"/>
                  <a:pt x="748578" y="1594463"/>
                  <a:pt x="795888" y="1542853"/>
                </a:cubicBezTo>
                <a:lnTo>
                  <a:pt x="830453" y="1505146"/>
                </a:lnTo>
                <a:cubicBezTo>
                  <a:pt x="850354" y="1461154"/>
                  <a:pt x="861185" y="1411798"/>
                  <a:pt x="890156" y="1373171"/>
                </a:cubicBezTo>
                <a:cubicBezTo>
                  <a:pt x="905337" y="1352931"/>
                  <a:pt x="909618" y="1350345"/>
                  <a:pt x="918437" y="1329179"/>
                </a:cubicBezTo>
                <a:cubicBezTo>
                  <a:pt x="927904" y="1306458"/>
                  <a:pt x="933328" y="1269446"/>
                  <a:pt x="937291" y="1250622"/>
                </a:cubicBezTo>
                <a:cubicBezTo>
                  <a:pt x="955125" y="1321965"/>
                  <a:pt x="937687" y="1262022"/>
                  <a:pt x="981282" y="1363744"/>
                </a:cubicBezTo>
                <a:cubicBezTo>
                  <a:pt x="992392" y="1389666"/>
                  <a:pt x="1001111" y="1416592"/>
                  <a:pt x="1012705" y="1442301"/>
                </a:cubicBezTo>
                <a:cubicBezTo>
                  <a:pt x="1037143" y="1496491"/>
                  <a:pt x="1049177" y="1521987"/>
                  <a:pt x="1081835" y="1564849"/>
                </a:cubicBezTo>
                <a:cubicBezTo>
                  <a:pt x="1095082" y="1582235"/>
                  <a:pt x="1126216" y="1613985"/>
                  <a:pt x="1141538" y="1624552"/>
                </a:cubicBezTo>
                <a:cubicBezTo>
                  <a:pt x="1158124" y="1635991"/>
                  <a:pt x="1176780" y="1644140"/>
                  <a:pt x="1194956" y="1652833"/>
                </a:cubicBezTo>
                <a:cubicBezTo>
                  <a:pt x="1200932" y="1655691"/>
                  <a:pt x="1207659" y="1656657"/>
                  <a:pt x="1213810" y="1659117"/>
                </a:cubicBezTo>
                <a:cubicBezTo>
                  <a:pt x="1218159" y="1660857"/>
                  <a:pt x="1229579" y="1668823"/>
                  <a:pt x="1226379" y="1665402"/>
                </a:cubicBezTo>
                <a:cubicBezTo>
                  <a:pt x="1192985" y="1629705"/>
                  <a:pt x="1152013" y="1600813"/>
                  <a:pt x="1122684" y="1561707"/>
                </a:cubicBezTo>
                <a:cubicBezTo>
                  <a:pt x="1116400" y="1553328"/>
                  <a:pt x="1108879" y="1545747"/>
                  <a:pt x="1103831" y="1536569"/>
                </a:cubicBezTo>
                <a:cubicBezTo>
                  <a:pt x="1097269" y="1524638"/>
                  <a:pt x="1093356" y="1511431"/>
                  <a:pt x="1088119" y="1498862"/>
                </a:cubicBezTo>
                <a:cubicBezTo>
                  <a:pt x="1082747" y="1439769"/>
                  <a:pt x="1066655" y="1290585"/>
                  <a:pt x="1084977" y="1260049"/>
                </a:cubicBezTo>
                <a:cubicBezTo>
                  <a:pt x="1100827" y="1233633"/>
                  <a:pt x="1119483" y="1311147"/>
                  <a:pt x="1138396" y="1335464"/>
                </a:cubicBezTo>
                <a:cubicBezTo>
                  <a:pt x="1156182" y="1358332"/>
                  <a:pt x="1175445" y="1380037"/>
                  <a:pt x="1194956" y="1401451"/>
                </a:cubicBezTo>
                <a:cubicBezTo>
                  <a:pt x="1218406" y="1427189"/>
                  <a:pt x="1241644" y="1453249"/>
                  <a:pt x="1267229" y="1476866"/>
                </a:cubicBezTo>
                <a:cubicBezTo>
                  <a:pt x="1288314" y="1496329"/>
                  <a:pt x="1344534" y="1534167"/>
                  <a:pt x="1370923" y="1545996"/>
                </a:cubicBezTo>
                <a:cubicBezTo>
                  <a:pt x="1382746" y="1551296"/>
                  <a:pt x="1395971" y="1552670"/>
                  <a:pt x="1408631" y="1555422"/>
                </a:cubicBezTo>
                <a:cubicBezTo>
                  <a:pt x="1437843" y="1561772"/>
                  <a:pt x="1443450" y="1561735"/>
                  <a:pt x="1471476" y="1564849"/>
                </a:cubicBezTo>
                <a:cubicBezTo>
                  <a:pt x="1404488" y="1530016"/>
                  <a:pt x="1284037" y="1470984"/>
                  <a:pt x="1242091" y="1423447"/>
                </a:cubicBezTo>
                <a:cubicBezTo>
                  <a:pt x="1226379" y="1405641"/>
                  <a:pt x="1209576" y="1388742"/>
                  <a:pt x="1194956" y="1370029"/>
                </a:cubicBezTo>
                <a:cubicBezTo>
                  <a:pt x="1172082" y="1340750"/>
                  <a:pt x="1159186" y="1319279"/>
                  <a:pt x="1147822" y="1285187"/>
                </a:cubicBezTo>
                <a:cubicBezTo>
                  <a:pt x="1144786" y="1276079"/>
                  <a:pt x="1140995" y="1252890"/>
                  <a:pt x="1138396" y="1241196"/>
                </a:cubicBezTo>
                <a:cubicBezTo>
                  <a:pt x="1137459" y="1236980"/>
                  <a:pt x="1136954" y="1232596"/>
                  <a:pt x="1135253" y="1228626"/>
                </a:cubicBezTo>
                <a:cubicBezTo>
                  <a:pt x="1133765" y="1225155"/>
                  <a:pt x="1126111" y="1216732"/>
                  <a:pt x="1128969" y="1219200"/>
                </a:cubicBezTo>
                <a:cubicBezTo>
                  <a:pt x="1154778" y="1241490"/>
                  <a:pt x="1177233" y="1267696"/>
                  <a:pt x="1204383" y="1288330"/>
                </a:cubicBezTo>
                <a:cubicBezTo>
                  <a:pt x="1278915" y="1344974"/>
                  <a:pt x="1402263" y="1428541"/>
                  <a:pt x="1493472" y="1467439"/>
                </a:cubicBezTo>
                <a:cubicBezTo>
                  <a:pt x="1540115" y="1487331"/>
                  <a:pt x="1588793" y="1491245"/>
                  <a:pt x="1638016" y="1495719"/>
                </a:cubicBezTo>
                <a:cubicBezTo>
                  <a:pt x="1588325" y="1442716"/>
                  <a:pt x="1582471" y="1433793"/>
                  <a:pt x="1521752" y="1382598"/>
                </a:cubicBezTo>
                <a:cubicBezTo>
                  <a:pt x="1492113" y="1357608"/>
                  <a:pt x="1459892" y="1335752"/>
                  <a:pt x="1430627" y="1310325"/>
                </a:cubicBezTo>
                <a:cubicBezTo>
                  <a:pt x="1395946" y="1280192"/>
                  <a:pt x="1359751" y="1251130"/>
                  <a:pt x="1330074" y="1216057"/>
                </a:cubicBezTo>
                <a:cubicBezTo>
                  <a:pt x="1318552" y="1202441"/>
                  <a:pt x="1306090" y="1189568"/>
                  <a:pt x="1295509" y="1175208"/>
                </a:cubicBezTo>
                <a:cubicBezTo>
                  <a:pt x="1291341" y="1169551"/>
                  <a:pt x="1288936" y="1162775"/>
                  <a:pt x="1286082" y="1156354"/>
                </a:cubicBezTo>
                <a:cubicBezTo>
                  <a:pt x="1284737" y="1153327"/>
                  <a:pt x="1280598" y="1144585"/>
                  <a:pt x="1282940" y="1146927"/>
                </a:cubicBezTo>
                <a:cubicBezTo>
                  <a:pt x="1292425" y="1156412"/>
                  <a:pt x="1298839" y="1168625"/>
                  <a:pt x="1308078" y="1178350"/>
                </a:cubicBezTo>
                <a:cubicBezTo>
                  <a:pt x="1338685" y="1210568"/>
                  <a:pt x="1370923" y="1241195"/>
                  <a:pt x="1402346" y="1272618"/>
                </a:cubicBezTo>
                <a:cubicBezTo>
                  <a:pt x="1413868" y="1284140"/>
                  <a:pt x="1425213" y="1295840"/>
                  <a:pt x="1436911" y="1307183"/>
                </a:cubicBezTo>
                <a:cubicBezTo>
                  <a:pt x="1459781" y="1329360"/>
                  <a:pt x="1478472" y="1357210"/>
                  <a:pt x="1506041" y="1373171"/>
                </a:cubicBezTo>
                <a:cubicBezTo>
                  <a:pt x="1538661" y="1392056"/>
                  <a:pt x="1572976" y="1415102"/>
                  <a:pt x="1609736" y="1426589"/>
                </a:cubicBezTo>
                <a:cubicBezTo>
                  <a:pt x="1658380" y="1441790"/>
                  <a:pt x="1672775" y="1439518"/>
                  <a:pt x="1722858" y="1442301"/>
                </a:cubicBezTo>
                <a:cubicBezTo>
                  <a:pt x="1743806" y="1433922"/>
                  <a:pt x="1773590" y="1436198"/>
                  <a:pt x="1785703" y="1417163"/>
                </a:cubicBezTo>
                <a:cubicBezTo>
                  <a:pt x="1793205" y="1405373"/>
                  <a:pt x="1757623" y="1413412"/>
                  <a:pt x="1744853" y="1407736"/>
                </a:cubicBezTo>
                <a:cubicBezTo>
                  <a:pt x="1728923" y="1400656"/>
                  <a:pt x="1716038" y="1388033"/>
                  <a:pt x="1700862" y="1379455"/>
                </a:cubicBezTo>
                <a:cubicBezTo>
                  <a:pt x="1667821" y="1360780"/>
                  <a:pt x="1631888" y="1347090"/>
                  <a:pt x="1600309" y="1326037"/>
                </a:cubicBezTo>
                <a:cubicBezTo>
                  <a:pt x="1547706" y="1290968"/>
                  <a:pt x="1533759" y="1283990"/>
                  <a:pt x="1480903" y="1234911"/>
                </a:cubicBezTo>
                <a:cubicBezTo>
                  <a:pt x="1441118" y="1197969"/>
                  <a:pt x="1421600" y="1182457"/>
                  <a:pt x="1386635" y="1137501"/>
                </a:cubicBezTo>
                <a:cubicBezTo>
                  <a:pt x="1379303" y="1128074"/>
                  <a:pt x="1371805" y="1118774"/>
                  <a:pt x="1364639" y="1109220"/>
                </a:cubicBezTo>
                <a:cubicBezTo>
                  <a:pt x="1362373" y="1106199"/>
                  <a:pt x="1355683" y="1097122"/>
                  <a:pt x="1358354" y="1099793"/>
                </a:cubicBezTo>
                <a:cubicBezTo>
                  <a:pt x="1381379" y="1122818"/>
                  <a:pt x="1403635" y="1152435"/>
                  <a:pt x="1430627" y="1172066"/>
                </a:cubicBezTo>
                <a:cubicBezTo>
                  <a:pt x="1442395" y="1180625"/>
                  <a:pt x="1456848" y="1185128"/>
                  <a:pt x="1468334" y="1194062"/>
                </a:cubicBezTo>
                <a:cubicBezTo>
                  <a:pt x="1504116" y="1221892"/>
                  <a:pt x="1533249" y="1258573"/>
                  <a:pt x="1572029" y="1282045"/>
                </a:cubicBezTo>
                <a:cubicBezTo>
                  <a:pt x="1653291" y="1331230"/>
                  <a:pt x="1667377" y="1348622"/>
                  <a:pt x="1738569" y="1373171"/>
                </a:cubicBezTo>
                <a:cubicBezTo>
                  <a:pt x="1752987" y="1378143"/>
                  <a:pt x="1767571" y="1382930"/>
                  <a:pt x="1782561" y="1385740"/>
                </a:cubicBezTo>
                <a:cubicBezTo>
                  <a:pt x="1801205" y="1389236"/>
                  <a:pt x="1820268" y="1389929"/>
                  <a:pt x="1839121" y="1392024"/>
                </a:cubicBezTo>
                <a:cubicBezTo>
                  <a:pt x="1850643" y="1388882"/>
                  <a:pt x="1865241" y="1391042"/>
                  <a:pt x="1873686" y="1382598"/>
                </a:cubicBezTo>
                <a:cubicBezTo>
                  <a:pt x="1878370" y="1377914"/>
                  <a:pt x="1861036" y="1378639"/>
                  <a:pt x="1854833" y="1376313"/>
                </a:cubicBezTo>
                <a:cubicBezTo>
                  <a:pt x="1844270" y="1372352"/>
                  <a:pt x="1833205" y="1369341"/>
                  <a:pt x="1823410" y="1363744"/>
                </a:cubicBezTo>
                <a:cubicBezTo>
                  <a:pt x="1782863" y="1340575"/>
                  <a:pt x="1821102" y="1360518"/>
                  <a:pt x="1773134" y="1341748"/>
                </a:cubicBezTo>
                <a:cubicBezTo>
                  <a:pt x="1700503" y="1313327"/>
                  <a:pt x="1751637" y="1333845"/>
                  <a:pt x="1713431" y="1313468"/>
                </a:cubicBezTo>
                <a:cubicBezTo>
                  <a:pt x="1703098" y="1307957"/>
                  <a:pt x="1692176" y="1303566"/>
                  <a:pt x="1682008" y="1297756"/>
                </a:cubicBezTo>
                <a:cubicBezTo>
                  <a:pt x="1677461" y="1295158"/>
                  <a:pt x="1673729" y="1291333"/>
                  <a:pt x="1669439" y="1288330"/>
                </a:cubicBezTo>
                <a:cubicBezTo>
                  <a:pt x="1655890" y="1278846"/>
                  <a:pt x="1637186" y="1267956"/>
                  <a:pt x="1625447" y="1256907"/>
                </a:cubicBezTo>
                <a:cubicBezTo>
                  <a:pt x="1615186" y="1247249"/>
                  <a:pt x="1607131" y="1235448"/>
                  <a:pt x="1597167" y="1225484"/>
                </a:cubicBezTo>
                <a:cubicBezTo>
                  <a:pt x="1574689" y="1203006"/>
                  <a:pt x="1569708" y="1207862"/>
                  <a:pt x="1550033" y="1178350"/>
                </a:cubicBezTo>
                <a:cubicBezTo>
                  <a:pt x="1544311" y="1169767"/>
                  <a:pt x="1542077" y="1159297"/>
                  <a:pt x="1537464" y="1150070"/>
                </a:cubicBezTo>
                <a:cubicBezTo>
                  <a:pt x="1533687" y="1142517"/>
                  <a:pt x="1529321" y="1135266"/>
                  <a:pt x="1524895" y="1128074"/>
                </a:cubicBezTo>
                <a:cubicBezTo>
                  <a:pt x="1520936" y="1121641"/>
                  <a:pt x="1515585" y="1116034"/>
                  <a:pt x="1512326" y="1109220"/>
                </a:cubicBezTo>
                <a:cubicBezTo>
                  <a:pt x="1504018" y="1091848"/>
                  <a:pt x="1501011" y="1071824"/>
                  <a:pt x="1490330" y="1055802"/>
                </a:cubicBezTo>
                <a:cubicBezTo>
                  <a:pt x="1486140" y="1049517"/>
                  <a:pt x="1482092" y="1043136"/>
                  <a:pt x="1477761" y="1036948"/>
                </a:cubicBezTo>
                <a:cubicBezTo>
                  <a:pt x="1474758" y="1032658"/>
                  <a:pt x="1471029" y="1028870"/>
                  <a:pt x="1468334" y="1024379"/>
                </a:cubicBezTo>
                <a:cubicBezTo>
                  <a:pt x="1444796" y="985149"/>
                  <a:pt x="1471895" y="1022842"/>
                  <a:pt x="1449480" y="992956"/>
                </a:cubicBezTo>
                <a:cubicBezTo>
                  <a:pt x="1448433" y="988766"/>
                  <a:pt x="1447814" y="984446"/>
                  <a:pt x="1446338" y="980387"/>
                </a:cubicBezTo>
                <a:cubicBezTo>
                  <a:pt x="1434681" y="948330"/>
                  <a:pt x="1439118" y="969258"/>
                  <a:pt x="1430627" y="939538"/>
                </a:cubicBezTo>
                <a:cubicBezTo>
                  <a:pt x="1428254" y="931233"/>
                  <a:pt x="1429524" y="921310"/>
                  <a:pt x="1424342" y="914400"/>
                </a:cubicBezTo>
                <a:cubicBezTo>
                  <a:pt x="1422203" y="911548"/>
                  <a:pt x="1410931" y="897003"/>
                  <a:pt x="1408631" y="892404"/>
                </a:cubicBezTo>
                <a:cubicBezTo>
                  <a:pt x="1405064" y="885269"/>
                  <a:pt x="1402167" y="877814"/>
                  <a:pt x="1399204" y="870408"/>
                </a:cubicBezTo>
                <a:cubicBezTo>
                  <a:pt x="1397974" y="867333"/>
                  <a:pt x="1397543" y="863944"/>
                  <a:pt x="1396062" y="860981"/>
                </a:cubicBezTo>
                <a:cubicBezTo>
                  <a:pt x="1394373" y="857603"/>
                  <a:pt x="1391872" y="854696"/>
                  <a:pt x="1389777" y="851554"/>
                </a:cubicBezTo>
                <a:cubicBezTo>
                  <a:pt x="1387682" y="845270"/>
                  <a:pt x="1387168" y="838213"/>
                  <a:pt x="1383493" y="832701"/>
                </a:cubicBezTo>
                <a:cubicBezTo>
                  <a:pt x="1373533" y="817762"/>
                  <a:pt x="1378402" y="826857"/>
                  <a:pt x="1370923" y="804420"/>
                </a:cubicBezTo>
                <a:cubicBezTo>
                  <a:pt x="1369876" y="786614"/>
                  <a:pt x="1369825" y="768721"/>
                  <a:pt x="1367781" y="751002"/>
                </a:cubicBezTo>
                <a:cubicBezTo>
                  <a:pt x="1366674" y="741409"/>
                  <a:pt x="1364082" y="732026"/>
                  <a:pt x="1361497" y="722721"/>
                </a:cubicBezTo>
                <a:cubicBezTo>
                  <a:pt x="1358838" y="713147"/>
                  <a:pt x="1352970" y="704337"/>
                  <a:pt x="1352070" y="694441"/>
                </a:cubicBezTo>
                <a:cubicBezTo>
                  <a:pt x="1349794" y="669406"/>
                  <a:pt x="1352070" y="644164"/>
                  <a:pt x="1352070" y="619026"/>
                </a:cubicBezTo>
                <a:lnTo>
                  <a:pt x="1342643" y="461913"/>
                </a:lnTo>
                <a:cubicBezTo>
                  <a:pt x="1341596" y="449344"/>
                  <a:pt x="1341693" y="436627"/>
                  <a:pt x="1339501" y="424206"/>
                </a:cubicBezTo>
                <a:cubicBezTo>
                  <a:pt x="1338521" y="418651"/>
                  <a:pt x="1335197" y="413776"/>
                  <a:pt x="1333216" y="408495"/>
                </a:cubicBezTo>
                <a:cubicBezTo>
                  <a:pt x="1332053" y="405394"/>
                  <a:pt x="1330984" y="402253"/>
                  <a:pt x="1330074" y="399068"/>
                </a:cubicBezTo>
                <a:cubicBezTo>
                  <a:pt x="1328888" y="394916"/>
                  <a:pt x="1328633" y="390468"/>
                  <a:pt x="1326932" y="386499"/>
                </a:cubicBezTo>
                <a:cubicBezTo>
                  <a:pt x="1325444" y="383028"/>
                  <a:pt x="1322742" y="380214"/>
                  <a:pt x="1320647" y="377072"/>
                </a:cubicBezTo>
                <a:cubicBezTo>
                  <a:pt x="1318243" y="367455"/>
                  <a:pt x="1318454" y="362311"/>
                  <a:pt x="1311220" y="355076"/>
                </a:cubicBezTo>
                <a:cubicBezTo>
                  <a:pt x="1308550" y="352406"/>
                  <a:pt x="1304936" y="350886"/>
                  <a:pt x="1301794" y="348791"/>
                </a:cubicBezTo>
                <a:cubicBezTo>
                  <a:pt x="1294184" y="333572"/>
                  <a:pt x="1311390" y="326965"/>
                  <a:pt x="1301794" y="317369"/>
                </a:cubicBezTo>
                <a:lnTo>
                  <a:pt x="1304935" y="276519"/>
                </a:lnTo>
                <a:cubicBezTo>
                  <a:pt x="1285854" y="261678"/>
                  <a:pt x="1279797" y="248238"/>
                  <a:pt x="1267228" y="232527"/>
                </a:cubicBezTo>
                <a:cubicBezTo>
                  <a:pt x="1254659" y="216816"/>
                  <a:pt x="1242091" y="199010"/>
                  <a:pt x="1229522" y="182251"/>
                </a:cubicBezTo>
                <a:lnTo>
                  <a:pt x="1191815" y="131975"/>
                </a:lnTo>
                <a:lnTo>
                  <a:pt x="1081834" y="34564"/>
                </a:lnTo>
                <a:lnTo>
                  <a:pt x="896441" y="0"/>
                </a:lnTo>
                <a:lnTo>
                  <a:pt x="682767" y="21996"/>
                </a:lnTo>
                <a:lnTo>
                  <a:pt x="531938" y="109980"/>
                </a:lnTo>
                <a:lnTo>
                  <a:pt x="421959" y="336222"/>
                </a:lnTo>
                <a:lnTo>
                  <a:pt x="412532" y="380214"/>
                </a:lnTo>
                <a:lnTo>
                  <a:pt x="396820" y="436775"/>
                </a:lnTo>
                <a:lnTo>
                  <a:pt x="384251" y="553039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FAB755B2-F541-494B-9984-5090666B5AAF}"/>
              </a:ext>
            </a:extLst>
          </p:cNvPr>
          <p:cNvSpPr/>
          <p:nvPr/>
        </p:nvSpPr>
        <p:spPr>
          <a:xfrm rot="604806" flipH="1">
            <a:off x="11694923" y="2720741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: 図形 90">
            <a:extLst>
              <a:ext uri="{FF2B5EF4-FFF2-40B4-BE49-F238E27FC236}">
                <a16:creationId xmlns:a16="http://schemas.microsoft.com/office/drawing/2014/main" id="{C85B0356-7A47-4616-AF5D-2725B7F796CB}"/>
              </a:ext>
            </a:extLst>
          </p:cNvPr>
          <p:cNvSpPr/>
          <p:nvPr/>
        </p:nvSpPr>
        <p:spPr>
          <a:xfrm>
            <a:off x="11845138" y="4817124"/>
            <a:ext cx="942109" cy="2698866"/>
          </a:xfrm>
          <a:custGeom>
            <a:avLst/>
            <a:gdLst>
              <a:gd name="connsiteX0" fmla="*/ 371302 w 942109"/>
              <a:gd name="connsiteY0" fmla="*/ 60960 h 2698866"/>
              <a:gd name="connsiteX1" fmla="*/ 515389 w 942109"/>
              <a:gd name="connsiteY1" fmla="*/ 0 h 2698866"/>
              <a:gd name="connsiteX2" fmla="*/ 676102 w 942109"/>
              <a:gd name="connsiteY2" fmla="*/ 33251 h 2698866"/>
              <a:gd name="connsiteX3" fmla="*/ 858982 w 942109"/>
              <a:gd name="connsiteY3" fmla="*/ 105295 h 2698866"/>
              <a:gd name="connsiteX4" fmla="*/ 942109 w 942109"/>
              <a:gd name="connsiteY4" fmla="*/ 149630 h 2698866"/>
              <a:gd name="connsiteX5" fmla="*/ 858982 w 942109"/>
              <a:gd name="connsiteY5" fmla="*/ 487680 h 2698866"/>
              <a:gd name="connsiteX6" fmla="*/ 764771 w 942109"/>
              <a:gd name="connsiteY6" fmla="*/ 781397 h 2698866"/>
              <a:gd name="connsiteX7" fmla="*/ 742603 w 942109"/>
              <a:gd name="connsiteY7" fmla="*/ 853440 h 2698866"/>
              <a:gd name="connsiteX8" fmla="*/ 659476 w 942109"/>
              <a:gd name="connsiteY8" fmla="*/ 1030779 h 2698866"/>
              <a:gd name="connsiteX9" fmla="*/ 642851 w 942109"/>
              <a:gd name="connsiteY9" fmla="*/ 1058488 h 2698866"/>
              <a:gd name="connsiteX10" fmla="*/ 592974 w 942109"/>
              <a:gd name="connsiteY10" fmla="*/ 1174866 h 2698866"/>
              <a:gd name="connsiteX11" fmla="*/ 543098 w 942109"/>
              <a:gd name="connsiteY11" fmla="*/ 1307870 h 2698866"/>
              <a:gd name="connsiteX12" fmla="*/ 515389 w 942109"/>
              <a:gd name="connsiteY12" fmla="*/ 1390997 h 2698866"/>
              <a:gd name="connsiteX13" fmla="*/ 487680 w 942109"/>
              <a:gd name="connsiteY13" fmla="*/ 1451957 h 2698866"/>
              <a:gd name="connsiteX14" fmla="*/ 448887 w 942109"/>
              <a:gd name="connsiteY14" fmla="*/ 1507375 h 2698866"/>
              <a:gd name="connsiteX15" fmla="*/ 399011 w 942109"/>
              <a:gd name="connsiteY15" fmla="*/ 1601586 h 2698866"/>
              <a:gd name="connsiteX16" fmla="*/ 338051 w 942109"/>
              <a:gd name="connsiteY16" fmla="*/ 1729048 h 2698866"/>
              <a:gd name="connsiteX17" fmla="*/ 282633 w 942109"/>
              <a:gd name="connsiteY17" fmla="*/ 1856510 h 2698866"/>
              <a:gd name="connsiteX18" fmla="*/ 254923 w 942109"/>
              <a:gd name="connsiteY18" fmla="*/ 1972888 h 2698866"/>
              <a:gd name="connsiteX19" fmla="*/ 254923 w 942109"/>
              <a:gd name="connsiteY19" fmla="*/ 1972888 h 2698866"/>
              <a:gd name="connsiteX20" fmla="*/ 299258 w 942109"/>
              <a:gd name="connsiteY20" fmla="*/ 2144684 h 2698866"/>
              <a:gd name="connsiteX21" fmla="*/ 293716 w 942109"/>
              <a:gd name="connsiteY21" fmla="*/ 2194560 h 2698866"/>
              <a:gd name="connsiteX22" fmla="*/ 288174 w 942109"/>
              <a:gd name="connsiteY22" fmla="*/ 2305397 h 2698866"/>
              <a:gd name="connsiteX23" fmla="*/ 288174 w 942109"/>
              <a:gd name="connsiteY23" fmla="*/ 2360815 h 2698866"/>
              <a:gd name="connsiteX24" fmla="*/ 299258 w 942109"/>
              <a:gd name="connsiteY24" fmla="*/ 2427317 h 2698866"/>
              <a:gd name="connsiteX25" fmla="*/ 304800 w 942109"/>
              <a:gd name="connsiteY25" fmla="*/ 2455026 h 2698866"/>
              <a:gd name="connsiteX26" fmla="*/ 310342 w 942109"/>
              <a:gd name="connsiteY26" fmla="*/ 2560320 h 2698866"/>
              <a:gd name="connsiteX27" fmla="*/ 299258 w 942109"/>
              <a:gd name="connsiteY27" fmla="*/ 2615739 h 2698866"/>
              <a:gd name="connsiteX28" fmla="*/ 288174 w 942109"/>
              <a:gd name="connsiteY28" fmla="*/ 2632364 h 2698866"/>
              <a:gd name="connsiteX29" fmla="*/ 277091 w 942109"/>
              <a:gd name="connsiteY29" fmla="*/ 2665615 h 2698866"/>
              <a:gd name="connsiteX30" fmla="*/ 271549 w 942109"/>
              <a:gd name="connsiteY30" fmla="*/ 2682240 h 2698866"/>
              <a:gd name="connsiteX31" fmla="*/ 254923 w 942109"/>
              <a:gd name="connsiteY31" fmla="*/ 2698866 h 2698866"/>
              <a:gd name="connsiteX32" fmla="*/ 216131 w 942109"/>
              <a:gd name="connsiteY32" fmla="*/ 2693324 h 2698866"/>
              <a:gd name="connsiteX33" fmla="*/ 199505 w 942109"/>
              <a:gd name="connsiteY33" fmla="*/ 2676699 h 2698866"/>
              <a:gd name="connsiteX34" fmla="*/ 177338 w 942109"/>
              <a:gd name="connsiteY34" fmla="*/ 2671157 h 2698866"/>
              <a:gd name="connsiteX35" fmla="*/ 138545 w 942109"/>
              <a:gd name="connsiteY35" fmla="*/ 2654531 h 2698866"/>
              <a:gd name="connsiteX36" fmla="*/ 116378 w 942109"/>
              <a:gd name="connsiteY36" fmla="*/ 2637906 h 2698866"/>
              <a:gd name="connsiteX37" fmla="*/ 99753 w 942109"/>
              <a:gd name="connsiteY37" fmla="*/ 2626822 h 2698866"/>
              <a:gd name="connsiteX38" fmla="*/ 88669 w 942109"/>
              <a:gd name="connsiteY38" fmla="*/ 2610197 h 2698866"/>
              <a:gd name="connsiteX39" fmla="*/ 72043 w 942109"/>
              <a:gd name="connsiteY39" fmla="*/ 2604655 h 2698866"/>
              <a:gd name="connsiteX40" fmla="*/ 66502 w 942109"/>
              <a:gd name="connsiteY40" fmla="*/ 2588030 h 2698866"/>
              <a:gd name="connsiteX41" fmla="*/ 55418 w 942109"/>
              <a:gd name="connsiteY41" fmla="*/ 2571404 h 2698866"/>
              <a:gd name="connsiteX42" fmla="*/ 44334 w 942109"/>
              <a:gd name="connsiteY42" fmla="*/ 2504902 h 2698866"/>
              <a:gd name="connsiteX43" fmla="*/ 16625 w 942109"/>
              <a:gd name="connsiteY43" fmla="*/ 2455026 h 2698866"/>
              <a:gd name="connsiteX44" fmla="*/ 11083 w 942109"/>
              <a:gd name="connsiteY44" fmla="*/ 2421775 h 2698866"/>
              <a:gd name="connsiteX45" fmla="*/ 5542 w 942109"/>
              <a:gd name="connsiteY45" fmla="*/ 2405150 h 2698866"/>
              <a:gd name="connsiteX46" fmla="*/ 0 w 942109"/>
              <a:gd name="connsiteY46" fmla="*/ 2377440 h 2698866"/>
              <a:gd name="connsiteX47" fmla="*/ 5542 w 942109"/>
              <a:gd name="connsiteY47" fmla="*/ 2238895 h 2698866"/>
              <a:gd name="connsiteX48" fmla="*/ 22167 w 942109"/>
              <a:gd name="connsiteY48" fmla="*/ 2189019 h 2698866"/>
              <a:gd name="connsiteX49" fmla="*/ 38793 w 942109"/>
              <a:gd name="connsiteY49" fmla="*/ 2128059 h 2698866"/>
              <a:gd name="connsiteX50" fmla="*/ 55418 w 942109"/>
              <a:gd name="connsiteY50" fmla="*/ 2061557 h 2698866"/>
              <a:gd name="connsiteX51" fmla="*/ 72043 w 942109"/>
              <a:gd name="connsiteY51" fmla="*/ 2039390 h 2698866"/>
              <a:gd name="connsiteX52" fmla="*/ 83127 w 942109"/>
              <a:gd name="connsiteY52" fmla="*/ 1934095 h 2698866"/>
              <a:gd name="connsiteX53" fmla="*/ 72043 w 942109"/>
              <a:gd name="connsiteY53" fmla="*/ 1850968 h 2698866"/>
              <a:gd name="connsiteX54" fmla="*/ 94211 w 942109"/>
              <a:gd name="connsiteY54" fmla="*/ 1673630 h 2698866"/>
              <a:gd name="connsiteX55" fmla="*/ 138545 w 942109"/>
              <a:gd name="connsiteY55" fmla="*/ 1490750 h 2698866"/>
              <a:gd name="connsiteX56" fmla="*/ 182880 w 942109"/>
              <a:gd name="connsiteY56" fmla="*/ 1113906 h 2698866"/>
              <a:gd name="connsiteX57" fmla="*/ 216131 w 942109"/>
              <a:gd name="connsiteY57" fmla="*/ 942110 h 2698866"/>
              <a:gd name="connsiteX58" fmla="*/ 232756 w 942109"/>
              <a:gd name="connsiteY58" fmla="*/ 814648 h 2698866"/>
              <a:gd name="connsiteX59" fmla="*/ 254923 w 942109"/>
              <a:gd name="connsiteY59" fmla="*/ 620684 h 2698866"/>
              <a:gd name="connsiteX60" fmla="*/ 271549 w 942109"/>
              <a:gd name="connsiteY60" fmla="*/ 482139 h 2698866"/>
              <a:gd name="connsiteX61" fmla="*/ 293716 w 942109"/>
              <a:gd name="connsiteY61" fmla="*/ 382386 h 2698866"/>
              <a:gd name="connsiteX62" fmla="*/ 332509 w 942109"/>
              <a:gd name="connsiteY62" fmla="*/ 254924 h 2698866"/>
              <a:gd name="connsiteX63" fmla="*/ 371302 w 942109"/>
              <a:gd name="connsiteY63" fmla="*/ 60960 h 269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42109" h="2698866">
                <a:moveTo>
                  <a:pt x="371302" y="60960"/>
                </a:moveTo>
                <a:lnTo>
                  <a:pt x="515389" y="0"/>
                </a:lnTo>
                <a:lnTo>
                  <a:pt x="676102" y="33251"/>
                </a:lnTo>
                <a:lnTo>
                  <a:pt x="858982" y="105295"/>
                </a:lnTo>
                <a:lnTo>
                  <a:pt x="942109" y="149630"/>
                </a:lnTo>
                <a:lnTo>
                  <a:pt x="858982" y="487680"/>
                </a:lnTo>
                <a:lnTo>
                  <a:pt x="764771" y="781397"/>
                </a:lnTo>
                <a:lnTo>
                  <a:pt x="742603" y="853440"/>
                </a:lnTo>
                <a:lnTo>
                  <a:pt x="659476" y="1030779"/>
                </a:lnTo>
                <a:lnTo>
                  <a:pt x="642851" y="1058488"/>
                </a:lnTo>
                <a:lnTo>
                  <a:pt x="592974" y="1174866"/>
                </a:lnTo>
                <a:lnTo>
                  <a:pt x="543098" y="1307870"/>
                </a:lnTo>
                <a:lnTo>
                  <a:pt x="515389" y="1390997"/>
                </a:lnTo>
                <a:lnTo>
                  <a:pt x="487680" y="1451957"/>
                </a:lnTo>
                <a:lnTo>
                  <a:pt x="448887" y="1507375"/>
                </a:lnTo>
                <a:lnTo>
                  <a:pt x="399011" y="1601586"/>
                </a:lnTo>
                <a:lnTo>
                  <a:pt x="338051" y="1729048"/>
                </a:lnTo>
                <a:lnTo>
                  <a:pt x="282633" y="1856510"/>
                </a:lnTo>
                <a:lnTo>
                  <a:pt x="254923" y="1972888"/>
                </a:lnTo>
                <a:lnTo>
                  <a:pt x="254923" y="1972888"/>
                </a:lnTo>
                <a:lnTo>
                  <a:pt x="299258" y="2144684"/>
                </a:lnTo>
                <a:cubicBezTo>
                  <a:pt x="297411" y="2161309"/>
                  <a:pt x="294952" y="2177878"/>
                  <a:pt x="293716" y="2194560"/>
                </a:cubicBezTo>
                <a:cubicBezTo>
                  <a:pt x="287969" y="2272141"/>
                  <a:pt x="288174" y="2263880"/>
                  <a:pt x="288174" y="2305397"/>
                </a:cubicBezTo>
                <a:lnTo>
                  <a:pt x="288174" y="2360815"/>
                </a:lnTo>
                <a:cubicBezTo>
                  <a:pt x="291869" y="2382982"/>
                  <a:pt x="294851" y="2405280"/>
                  <a:pt x="299258" y="2427317"/>
                </a:cubicBezTo>
                <a:cubicBezTo>
                  <a:pt x="305968" y="2460868"/>
                  <a:pt x="304800" y="2429612"/>
                  <a:pt x="304800" y="2455026"/>
                </a:cubicBezTo>
                <a:lnTo>
                  <a:pt x="310342" y="2560320"/>
                </a:lnTo>
                <a:cubicBezTo>
                  <a:pt x="306647" y="2578793"/>
                  <a:pt x="304798" y="2597733"/>
                  <a:pt x="299258" y="2615739"/>
                </a:cubicBezTo>
                <a:cubicBezTo>
                  <a:pt x="297299" y="2622105"/>
                  <a:pt x="290879" y="2626278"/>
                  <a:pt x="288174" y="2632364"/>
                </a:cubicBezTo>
                <a:cubicBezTo>
                  <a:pt x="283429" y="2643040"/>
                  <a:pt x="280785" y="2654531"/>
                  <a:pt x="277091" y="2665615"/>
                </a:cubicBezTo>
                <a:cubicBezTo>
                  <a:pt x="275244" y="2671157"/>
                  <a:pt x="275680" y="2678109"/>
                  <a:pt x="271549" y="2682240"/>
                </a:cubicBezTo>
                <a:lnTo>
                  <a:pt x="254923" y="2698866"/>
                </a:lnTo>
                <a:cubicBezTo>
                  <a:pt x="241992" y="2697019"/>
                  <a:pt x="228259" y="2698175"/>
                  <a:pt x="216131" y="2693324"/>
                </a:cubicBezTo>
                <a:cubicBezTo>
                  <a:pt x="208854" y="2690413"/>
                  <a:pt x="206310" y="2680587"/>
                  <a:pt x="199505" y="2676699"/>
                </a:cubicBezTo>
                <a:cubicBezTo>
                  <a:pt x="192892" y="2672920"/>
                  <a:pt x="184727" y="2673004"/>
                  <a:pt x="177338" y="2671157"/>
                </a:cubicBezTo>
                <a:cubicBezTo>
                  <a:pt x="116837" y="2630820"/>
                  <a:pt x="210104" y="2690310"/>
                  <a:pt x="138545" y="2654531"/>
                </a:cubicBezTo>
                <a:cubicBezTo>
                  <a:pt x="130284" y="2650401"/>
                  <a:pt x="123894" y="2643274"/>
                  <a:pt x="116378" y="2637906"/>
                </a:cubicBezTo>
                <a:cubicBezTo>
                  <a:pt x="110958" y="2634035"/>
                  <a:pt x="105295" y="2630517"/>
                  <a:pt x="99753" y="2626822"/>
                </a:cubicBezTo>
                <a:cubicBezTo>
                  <a:pt x="96058" y="2621280"/>
                  <a:pt x="93870" y="2614358"/>
                  <a:pt x="88669" y="2610197"/>
                </a:cubicBezTo>
                <a:cubicBezTo>
                  <a:pt x="84107" y="2606548"/>
                  <a:pt x="76174" y="2608786"/>
                  <a:pt x="72043" y="2604655"/>
                </a:cubicBezTo>
                <a:cubicBezTo>
                  <a:pt x="67913" y="2600525"/>
                  <a:pt x="69114" y="2593255"/>
                  <a:pt x="66502" y="2588030"/>
                </a:cubicBezTo>
                <a:cubicBezTo>
                  <a:pt x="63523" y="2582072"/>
                  <a:pt x="59113" y="2576946"/>
                  <a:pt x="55418" y="2571404"/>
                </a:cubicBezTo>
                <a:cubicBezTo>
                  <a:pt x="54400" y="2562246"/>
                  <a:pt x="53360" y="2521150"/>
                  <a:pt x="44334" y="2504902"/>
                </a:cubicBezTo>
                <a:cubicBezTo>
                  <a:pt x="12574" y="2447733"/>
                  <a:pt x="29166" y="2492646"/>
                  <a:pt x="16625" y="2455026"/>
                </a:cubicBezTo>
                <a:cubicBezTo>
                  <a:pt x="14778" y="2443942"/>
                  <a:pt x="13520" y="2432744"/>
                  <a:pt x="11083" y="2421775"/>
                </a:cubicBezTo>
                <a:cubicBezTo>
                  <a:pt x="9816" y="2416073"/>
                  <a:pt x="6959" y="2410817"/>
                  <a:pt x="5542" y="2405150"/>
                </a:cubicBezTo>
                <a:cubicBezTo>
                  <a:pt x="3258" y="2396012"/>
                  <a:pt x="1847" y="2386677"/>
                  <a:pt x="0" y="2377440"/>
                </a:cubicBezTo>
                <a:cubicBezTo>
                  <a:pt x="1847" y="2331258"/>
                  <a:pt x="1090" y="2284899"/>
                  <a:pt x="5542" y="2238895"/>
                </a:cubicBezTo>
                <a:cubicBezTo>
                  <a:pt x="6418" y="2229842"/>
                  <a:pt x="18957" y="2201858"/>
                  <a:pt x="22167" y="2189019"/>
                </a:cubicBezTo>
                <a:cubicBezTo>
                  <a:pt x="34668" y="2139017"/>
                  <a:pt x="28434" y="2159135"/>
                  <a:pt x="38793" y="2128059"/>
                </a:cubicBezTo>
                <a:cubicBezTo>
                  <a:pt x="40625" y="2117067"/>
                  <a:pt x="46634" y="2070341"/>
                  <a:pt x="55418" y="2061557"/>
                </a:cubicBezTo>
                <a:cubicBezTo>
                  <a:pt x="73349" y="2043625"/>
                  <a:pt x="72043" y="2052768"/>
                  <a:pt x="72043" y="2039390"/>
                </a:cubicBezTo>
                <a:lnTo>
                  <a:pt x="83127" y="1934095"/>
                </a:lnTo>
                <a:lnTo>
                  <a:pt x="72043" y="1850968"/>
                </a:lnTo>
                <a:lnTo>
                  <a:pt x="94211" y="1673630"/>
                </a:lnTo>
                <a:lnTo>
                  <a:pt x="138545" y="1490750"/>
                </a:lnTo>
                <a:lnTo>
                  <a:pt x="182880" y="1113906"/>
                </a:lnTo>
                <a:lnTo>
                  <a:pt x="216131" y="942110"/>
                </a:lnTo>
                <a:lnTo>
                  <a:pt x="232756" y="814648"/>
                </a:lnTo>
                <a:lnTo>
                  <a:pt x="254923" y="620684"/>
                </a:lnTo>
                <a:lnTo>
                  <a:pt x="271549" y="482139"/>
                </a:lnTo>
                <a:lnTo>
                  <a:pt x="293716" y="382386"/>
                </a:lnTo>
                <a:lnTo>
                  <a:pt x="332509" y="254924"/>
                </a:lnTo>
                <a:lnTo>
                  <a:pt x="371302" y="609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E72AE8F0-350E-45BD-B0DF-2DF71AFC1C97}"/>
              </a:ext>
            </a:extLst>
          </p:cNvPr>
          <p:cNvSpPr/>
          <p:nvPr/>
        </p:nvSpPr>
        <p:spPr>
          <a:xfrm>
            <a:off x="11898085" y="2688317"/>
            <a:ext cx="502508" cy="560173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60173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4821" y="560173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楕円 92">
            <a:extLst>
              <a:ext uri="{FF2B5EF4-FFF2-40B4-BE49-F238E27FC236}">
                <a16:creationId xmlns:a16="http://schemas.microsoft.com/office/drawing/2014/main" id="{DB152834-2A75-4030-A0AF-FC96C2CC87B9}"/>
              </a:ext>
            </a:extLst>
          </p:cNvPr>
          <p:cNvSpPr/>
          <p:nvPr/>
        </p:nvSpPr>
        <p:spPr>
          <a:xfrm rot="1812741">
            <a:off x="11860810" y="302037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D9BFA65C-C2CD-4E99-B354-2AE33C094E3E}"/>
              </a:ext>
            </a:extLst>
          </p:cNvPr>
          <p:cNvSpPr/>
          <p:nvPr/>
        </p:nvSpPr>
        <p:spPr>
          <a:xfrm rot="1812741">
            <a:off x="11909823" y="306647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771D913D-660F-4697-A79E-61F68CF9999A}"/>
              </a:ext>
            </a:extLst>
          </p:cNvPr>
          <p:cNvSpPr/>
          <p:nvPr/>
        </p:nvSpPr>
        <p:spPr>
          <a:xfrm rot="1812741">
            <a:off x="11972463" y="311194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4D83FF4E-C448-47CB-B337-DB74F6AD9D9E}"/>
              </a:ext>
            </a:extLst>
          </p:cNvPr>
          <p:cNvSpPr/>
          <p:nvPr/>
        </p:nvSpPr>
        <p:spPr>
          <a:xfrm rot="1373741">
            <a:off x="12046590" y="3145743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65B2BF5C-B672-487E-8984-101B0C3F105F}"/>
              </a:ext>
            </a:extLst>
          </p:cNvPr>
          <p:cNvSpPr/>
          <p:nvPr/>
        </p:nvSpPr>
        <p:spPr>
          <a:xfrm rot="577147">
            <a:off x="12122082" y="3171678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743BE005-676E-4682-9638-0ECD79471ECA}"/>
              </a:ext>
            </a:extLst>
          </p:cNvPr>
          <p:cNvSpPr/>
          <p:nvPr/>
        </p:nvSpPr>
        <p:spPr>
          <a:xfrm rot="577147">
            <a:off x="12183194" y="319525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フリーフォーム: 図形 98">
            <a:extLst>
              <a:ext uri="{FF2B5EF4-FFF2-40B4-BE49-F238E27FC236}">
                <a16:creationId xmlns:a16="http://schemas.microsoft.com/office/drawing/2014/main" id="{76EC9F71-3381-4357-9C9D-30822AD7E644}"/>
              </a:ext>
            </a:extLst>
          </p:cNvPr>
          <p:cNvSpPr/>
          <p:nvPr/>
        </p:nvSpPr>
        <p:spPr>
          <a:xfrm>
            <a:off x="12898083" y="4822666"/>
            <a:ext cx="670560" cy="2826328"/>
          </a:xfrm>
          <a:custGeom>
            <a:avLst/>
            <a:gdLst>
              <a:gd name="connsiteX0" fmla="*/ 5542 w 676102"/>
              <a:gd name="connsiteY0" fmla="*/ 99753 h 2826328"/>
              <a:gd name="connsiteX1" fmla="*/ 55418 w 676102"/>
              <a:gd name="connsiteY1" fmla="*/ 33251 h 2826328"/>
              <a:gd name="connsiteX2" fmla="*/ 121920 w 676102"/>
              <a:gd name="connsiteY2" fmla="*/ 22168 h 2826328"/>
              <a:gd name="connsiteX3" fmla="*/ 238298 w 676102"/>
              <a:gd name="connsiteY3" fmla="*/ 16626 h 2826328"/>
              <a:gd name="connsiteX4" fmla="*/ 459971 w 676102"/>
              <a:gd name="connsiteY4" fmla="*/ 0 h 2826328"/>
              <a:gd name="connsiteX5" fmla="*/ 526473 w 676102"/>
              <a:gd name="connsiteY5" fmla="*/ 5542 h 2826328"/>
              <a:gd name="connsiteX6" fmla="*/ 565266 w 676102"/>
              <a:gd name="connsiteY6" fmla="*/ 254924 h 2826328"/>
              <a:gd name="connsiteX7" fmla="*/ 604058 w 676102"/>
              <a:gd name="connsiteY7" fmla="*/ 426720 h 2826328"/>
              <a:gd name="connsiteX8" fmla="*/ 620684 w 676102"/>
              <a:gd name="connsiteY8" fmla="*/ 559724 h 2826328"/>
              <a:gd name="connsiteX9" fmla="*/ 615142 w 676102"/>
              <a:gd name="connsiteY9" fmla="*/ 803564 h 2826328"/>
              <a:gd name="connsiteX10" fmla="*/ 604058 w 676102"/>
              <a:gd name="connsiteY10" fmla="*/ 1025237 h 2826328"/>
              <a:gd name="connsiteX11" fmla="*/ 592975 w 676102"/>
              <a:gd name="connsiteY11" fmla="*/ 1241368 h 2826328"/>
              <a:gd name="connsiteX12" fmla="*/ 609600 w 676102"/>
              <a:gd name="connsiteY12" fmla="*/ 1418706 h 2826328"/>
              <a:gd name="connsiteX13" fmla="*/ 631768 w 676102"/>
              <a:gd name="connsiteY13" fmla="*/ 1535084 h 2826328"/>
              <a:gd name="connsiteX14" fmla="*/ 648393 w 676102"/>
              <a:gd name="connsiteY14" fmla="*/ 1778924 h 2826328"/>
              <a:gd name="connsiteX15" fmla="*/ 659477 w 676102"/>
              <a:gd name="connsiteY15" fmla="*/ 1983971 h 2826328"/>
              <a:gd name="connsiteX16" fmla="*/ 676102 w 676102"/>
              <a:gd name="connsiteY16" fmla="*/ 2322022 h 2826328"/>
              <a:gd name="connsiteX17" fmla="*/ 670560 w 676102"/>
              <a:gd name="connsiteY17" fmla="*/ 2571404 h 2826328"/>
              <a:gd name="connsiteX18" fmla="*/ 592975 w 676102"/>
              <a:gd name="connsiteY18" fmla="*/ 2743200 h 2826328"/>
              <a:gd name="connsiteX19" fmla="*/ 543098 w 676102"/>
              <a:gd name="connsiteY19" fmla="*/ 2793077 h 2826328"/>
              <a:gd name="connsiteX20" fmla="*/ 482138 w 676102"/>
              <a:gd name="connsiteY20" fmla="*/ 2826328 h 2826328"/>
              <a:gd name="connsiteX21" fmla="*/ 404553 w 676102"/>
              <a:gd name="connsiteY21" fmla="*/ 2826328 h 2826328"/>
              <a:gd name="connsiteX22" fmla="*/ 343593 w 676102"/>
              <a:gd name="connsiteY22" fmla="*/ 2754284 h 2826328"/>
              <a:gd name="connsiteX23" fmla="*/ 321426 w 676102"/>
              <a:gd name="connsiteY23" fmla="*/ 2698866 h 2826328"/>
              <a:gd name="connsiteX24" fmla="*/ 310342 w 676102"/>
              <a:gd name="connsiteY24" fmla="*/ 2604655 h 2826328"/>
              <a:gd name="connsiteX25" fmla="*/ 382386 w 676102"/>
              <a:gd name="connsiteY25" fmla="*/ 2382982 h 2826328"/>
              <a:gd name="connsiteX26" fmla="*/ 382386 w 676102"/>
              <a:gd name="connsiteY26" fmla="*/ 2366357 h 2826328"/>
              <a:gd name="connsiteX27" fmla="*/ 376844 w 676102"/>
              <a:gd name="connsiteY27" fmla="*/ 2166851 h 2826328"/>
              <a:gd name="connsiteX28" fmla="*/ 365760 w 676102"/>
              <a:gd name="connsiteY28" fmla="*/ 2028306 h 2826328"/>
              <a:gd name="connsiteX29" fmla="*/ 343593 w 676102"/>
              <a:gd name="connsiteY29" fmla="*/ 1923011 h 2826328"/>
              <a:gd name="connsiteX30" fmla="*/ 260466 w 676102"/>
              <a:gd name="connsiteY30" fmla="*/ 1607128 h 2826328"/>
              <a:gd name="connsiteX31" fmla="*/ 243840 w 676102"/>
              <a:gd name="connsiteY31" fmla="*/ 1490749 h 2826328"/>
              <a:gd name="connsiteX32" fmla="*/ 221673 w 676102"/>
              <a:gd name="connsiteY32" fmla="*/ 1385455 h 2826328"/>
              <a:gd name="connsiteX33" fmla="*/ 160713 w 676102"/>
              <a:gd name="connsiteY33" fmla="*/ 1058488 h 2826328"/>
              <a:gd name="connsiteX34" fmla="*/ 127462 w 676102"/>
              <a:gd name="connsiteY34" fmla="*/ 908858 h 2826328"/>
              <a:gd name="connsiteX35" fmla="*/ 88669 w 676102"/>
              <a:gd name="connsiteY35" fmla="*/ 670560 h 2826328"/>
              <a:gd name="connsiteX36" fmla="*/ 60960 w 676102"/>
              <a:gd name="connsiteY36" fmla="*/ 526473 h 2826328"/>
              <a:gd name="connsiteX37" fmla="*/ 55418 w 676102"/>
              <a:gd name="connsiteY37" fmla="*/ 459971 h 2826328"/>
              <a:gd name="connsiteX38" fmla="*/ 0 w 676102"/>
              <a:gd name="connsiteY38" fmla="*/ 177338 h 2826328"/>
              <a:gd name="connsiteX39" fmla="*/ 5542 w 676102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59477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11275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70560" h="2826328">
                <a:moveTo>
                  <a:pt x="5542" y="99753"/>
                </a:moveTo>
                <a:lnTo>
                  <a:pt x="55418" y="33251"/>
                </a:lnTo>
                <a:lnTo>
                  <a:pt x="121920" y="22168"/>
                </a:lnTo>
                <a:lnTo>
                  <a:pt x="238298" y="16626"/>
                </a:lnTo>
                <a:lnTo>
                  <a:pt x="459971" y="0"/>
                </a:lnTo>
                <a:lnTo>
                  <a:pt x="526473" y="5542"/>
                </a:lnTo>
                <a:lnTo>
                  <a:pt x="565266" y="254924"/>
                </a:lnTo>
                <a:lnTo>
                  <a:pt x="604058" y="426720"/>
                </a:lnTo>
                <a:lnTo>
                  <a:pt x="620684" y="559724"/>
                </a:lnTo>
                <a:lnTo>
                  <a:pt x="615142" y="803564"/>
                </a:lnTo>
                <a:lnTo>
                  <a:pt x="604058" y="1025237"/>
                </a:lnTo>
                <a:lnTo>
                  <a:pt x="592975" y="1241368"/>
                </a:lnTo>
                <a:lnTo>
                  <a:pt x="609600" y="1418706"/>
                </a:lnTo>
                <a:lnTo>
                  <a:pt x="631768" y="1535084"/>
                </a:lnTo>
                <a:lnTo>
                  <a:pt x="648393" y="1778924"/>
                </a:lnTo>
                <a:lnTo>
                  <a:pt x="628769" y="1983971"/>
                </a:lnTo>
                <a:lnTo>
                  <a:pt x="611275" y="2158249"/>
                </a:lnTo>
                <a:lnTo>
                  <a:pt x="670560" y="2571404"/>
                </a:lnTo>
                <a:lnTo>
                  <a:pt x="592975" y="2743200"/>
                </a:lnTo>
                <a:lnTo>
                  <a:pt x="543098" y="2793077"/>
                </a:lnTo>
                <a:lnTo>
                  <a:pt x="482138" y="2826328"/>
                </a:lnTo>
                <a:lnTo>
                  <a:pt x="404553" y="2826328"/>
                </a:lnTo>
                <a:lnTo>
                  <a:pt x="343593" y="2754284"/>
                </a:lnTo>
                <a:lnTo>
                  <a:pt x="321426" y="2698866"/>
                </a:lnTo>
                <a:lnTo>
                  <a:pt x="310342" y="2604655"/>
                </a:lnTo>
                <a:lnTo>
                  <a:pt x="382386" y="2382982"/>
                </a:lnTo>
                <a:lnTo>
                  <a:pt x="382386" y="2366357"/>
                </a:lnTo>
                <a:lnTo>
                  <a:pt x="376844" y="2166851"/>
                </a:lnTo>
                <a:lnTo>
                  <a:pt x="365760" y="2028306"/>
                </a:lnTo>
                <a:lnTo>
                  <a:pt x="343593" y="1923011"/>
                </a:lnTo>
                <a:lnTo>
                  <a:pt x="260466" y="1607128"/>
                </a:lnTo>
                <a:lnTo>
                  <a:pt x="243840" y="1490749"/>
                </a:lnTo>
                <a:lnTo>
                  <a:pt x="221673" y="1385455"/>
                </a:lnTo>
                <a:lnTo>
                  <a:pt x="160713" y="1058488"/>
                </a:lnTo>
                <a:lnTo>
                  <a:pt x="127462" y="908858"/>
                </a:lnTo>
                <a:lnTo>
                  <a:pt x="88669" y="670560"/>
                </a:lnTo>
                <a:cubicBezTo>
                  <a:pt x="59585" y="593002"/>
                  <a:pt x="75296" y="645937"/>
                  <a:pt x="60960" y="526473"/>
                </a:cubicBezTo>
                <a:cubicBezTo>
                  <a:pt x="54112" y="469406"/>
                  <a:pt x="55418" y="507199"/>
                  <a:pt x="55418" y="459971"/>
                </a:cubicBezTo>
                <a:lnTo>
                  <a:pt x="0" y="177338"/>
                </a:lnTo>
                <a:lnTo>
                  <a:pt x="5542" y="9975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: 図形 99">
            <a:extLst>
              <a:ext uri="{FF2B5EF4-FFF2-40B4-BE49-F238E27FC236}">
                <a16:creationId xmlns:a16="http://schemas.microsoft.com/office/drawing/2014/main" id="{3CC88150-4237-4F04-A9DD-D37FAC53CD3A}"/>
              </a:ext>
            </a:extLst>
          </p:cNvPr>
          <p:cNvSpPr/>
          <p:nvPr/>
        </p:nvSpPr>
        <p:spPr>
          <a:xfrm>
            <a:off x="13242022" y="2747948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: 図形 100">
            <a:extLst>
              <a:ext uri="{FF2B5EF4-FFF2-40B4-BE49-F238E27FC236}">
                <a16:creationId xmlns:a16="http://schemas.microsoft.com/office/drawing/2014/main" id="{C4777861-71DD-41DA-9673-985250CFE9D2}"/>
              </a:ext>
            </a:extLst>
          </p:cNvPr>
          <p:cNvSpPr/>
          <p:nvPr/>
        </p:nvSpPr>
        <p:spPr>
          <a:xfrm>
            <a:off x="13191424" y="2671842"/>
            <a:ext cx="518985" cy="518983"/>
          </a:xfrm>
          <a:custGeom>
            <a:avLst/>
            <a:gdLst>
              <a:gd name="connsiteX0" fmla="*/ 140044 w 518985"/>
              <a:gd name="connsiteY0" fmla="*/ 4119 h 518983"/>
              <a:gd name="connsiteX1" fmla="*/ 140044 w 518985"/>
              <a:gd name="connsiteY1" fmla="*/ 4119 h 518983"/>
              <a:gd name="connsiteX2" fmla="*/ 107093 w 518985"/>
              <a:gd name="connsiteY2" fmla="*/ 16475 h 518983"/>
              <a:gd name="connsiteX3" fmla="*/ 94736 w 518985"/>
              <a:gd name="connsiteY3" fmla="*/ 20594 h 518983"/>
              <a:gd name="connsiteX4" fmla="*/ 70023 w 518985"/>
              <a:gd name="connsiteY4" fmla="*/ 37070 h 518983"/>
              <a:gd name="connsiteX5" fmla="*/ 32953 w 518985"/>
              <a:gd name="connsiteY5" fmla="*/ 82378 h 518983"/>
              <a:gd name="connsiteX6" fmla="*/ 20596 w 518985"/>
              <a:gd name="connsiteY6" fmla="*/ 123567 h 518983"/>
              <a:gd name="connsiteX7" fmla="*/ 12358 w 518985"/>
              <a:gd name="connsiteY7" fmla="*/ 168875 h 518983"/>
              <a:gd name="connsiteX8" fmla="*/ 4120 w 518985"/>
              <a:gd name="connsiteY8" fmla="*/ 185351 h 518983"/>
              <a:gd name="connsiteX9" fmla="*/ 1 w 518985"/>
              <a:gd name="connsiteY9" fmla="*/ 218302 h 518983"/>
              <a:gd name="connsiteX10" fmla="*/ 8239 w 518985"/>
              <a:gd name="connsiteY10" fmla="*/ 333632 h 518983"/>
              <a:gd name="connsiteX11" fmla="*/ 20596 w 518985"/>
              <a:gd name="connsiteY11" fmla="*/ 411892 h 518983"/>
              <a:gd name="connsiteX12" fmla="*/ 57666 w 518985"/>
              <a:gd name="connsiteY12" fmla="*/ 506627 h 518983"/>
              <a:gd name="connsiteX13" fmla="*/ 160639 w 518985"/>
              <a:gd name="connsiteY13" fmla="*/ 518983 h 518983"/>
              <a:gd name="connsiteX14" fmla="*/ 263612 w 518985"/>
              <a:gd name="connsiteY14" fmla="*/ 498389 h 518983"/>
              <a:gd name="connsiteX15" fmla="*/ 350109 w 518985"/>
              <a:gd name="connsiteY15" fmla="*/ 473675 h 518983"/>
              <a:gd name="connsiteX16" fmla="*/ 440726 w 518985"/>
              <a:gd name="connsiteY16" fmla="*/ 420129 h 518983"/>
              <a:gd name="connsiteX17" fmla="*/ 490153 w 518985"/>
              <a:gd name="connsiteY17" fmla="*/ 378940 h 518983"/>
              <a:gd name="connsiteX18" fmla="*/ 502509 w 518985"/>
              <a:gd name="connsiteY18" fmla="*/ 329513 h 518983"/>
              <a:gd name="connsiteX19" fmla="*/ 518985 w 518985"/>
              <a:gd name="connsiteY19" fmla="*/ 251254 h 518983"/>
              <a:gd name="connsiteX20" fmla="*/ 498390 w 518985"/>
              <a:gd name="connsiteY20" fmla="*/ 160638 h 518983"/>
              <a:gd name="connsiteX21" fmla="*/ 399536 w 518985"/>
              <a:gd name="connsiteY21" fmla="*/ 32951 h 518983"/>
              <a:gd name="connsiteX22" fmla="*/ 358347 w 518985"/>
              <a:gd name="connsiteY22" fmla="*/ 4119 h 518983"/>
              <a:gd name="connsiteX23" fmla="*/ 284207 w 518985"/>
              <a:gd name="connsiteY23" fmla="*/ 0 h 518983"/>
              <a:gd name="connsiteX24" fmla="*/ 210066 w 518985"/>
              <a:gd name="connsiteY24" fmla="*/ 0 h 518983"/>
              <a:gd name="connsiteX25" fmla="*/ 140044 w 518985"/>
              <a:gd name="connsiteY25" fmla="*/ 4119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985" h="518983">
                <a:moveTo>
                  <a:pt x="140044" y="4119"/>
                </a:moveTo>
                <a:lnTo>
                  <a:pt x="140044" y="4119"/>
                </a:lnTo>
                <a:lnTo>
                  <a:pt x="107093" y="16475"/>
                </a:lnTo>
                <a:cubicBezTo>
                  <a:pt x="103013" y="17959"/>
                  <a:pt x="98349" y="18186"/>
                  <a:pt x="94736" y="20594"/>
                </a:cubicBezTo>
                <a:cubicBezTo>
                  <a:pt x="63883" y="41164"/>
                  <a:pt x="99405" y="27276"/>
                  <a:pt x="70023" y="37070"/>
                </a:cubicBezTo>
                <a:cubicBezTo>
                  <a:pt x="51514" y="55579"/>
                  <a:pt x="43149" y="59947"/>
                  <a:pt x="32953" y="82378"/>
                </a:cubicBezTo>
                <a:cubicBezTo>
                  <a:pt x="29201" y="90632"/>
                  <a:pt x="22730" y="112898"/>
                  <a:pt x="20596" y="123567"/>
                </a:cubicBezTo>
                <a:cubicBezTo>
                  <a:pt x="19558" y="128755"/>
                  <a:pt x="14567" y="162247"/>
                  <a:pt x="12358" y="168875"/>
                </a:cubicBezTo>
                <a:cubicBezTo>
                  <a:pt x="10416" y="174700"/>
                  <a:pt x="6866" y="179859"/>
                  <a:pt x="4120" y="185351"/>
                </a:cubicBezTo>
                <a:cubicBezTo>
                  <a:pt x="-193" y="215542"/>
                  <a:pt x="1" y="204475"/>
                  <a:pt x="1" y="218302"/>
                </a:cubicBezTo>
                <a:lnTo>
                  <a:pt x="8239" y="333632"/>
                </a:lnTo>
                <a:lnTo>
                  <a:pt x="20596" y="411892"/>
                </a:lnTo>
                <a:lnTo>
                  <a:pt x="57666" y="506627"/>
                </a:lnTo>
                <a:lnTo>
                  <a:pt x="160639" y="518983"/>
                </a:lnTo>
                <a:lnTo>
                  <a:pt x="263612" y="498389"/>
                </a:lnTo>
                <a:lnTo>
                  <a:pt x="350109" y="473675"/>
                </a:lnTo>
                <a:lnTo>
                  <a:pt x="440726" y="420129"/>
                </a:lnTo>
                <a:lnTo>
                  <a:pt x="490153" y="378940"/>
                </a:lnTo>
                <a:lnTo>
                  <a:pt x="502509" y="329513"/>
                </a:lnTo>
                <a:lnTo>
                  <a:pt x="518985" y="251254"/>
                </a:lnTo>
                <a:lnTo>
                  <a:pt x="498390" y="160638"/>
                </a:lnTo>
                <a:lnTo>
                  <a:pt x="399536" y="32951"/>
                </a:lnTo>
                <a:lnTo>
                  <a:pt x="358347" y="4119"/>
                </a:lnTo>
                <a:lnTo>
                  <a:pt x="284207" y="0"/>
                </a:lnTo>
                <a:lnTo>
                  <a:pt x="210066" y="0"/>
                </a:lnTo>
                <a:lnTo>
                  <a:pt x="140044" y="4119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: 図形 101">
            <a:extLst>
              <a:ext uri="{FF2B5EF4-FFF2-40B4-BE49-F238E27FC236}">
                <a16:creationId xmlns:a16="http://schemas.microsoft.com/office/drawing/2014/main" id="{1C3B6BA4-44C8-4BC4-805A-303009099219}"/>
              </a:ext>
            </a:extLst>
          </p:cNvPr>
          <p:cNvSpPr/>
          <p:nvPr/>
        </p:nvSpPr>
        <p:spPr>
          <a:xfrm>
            <a:off x="11984989" y="4123654"/>
            <a:ext cx="1693742" cy="870409"/>
          </a:xfrm>
          <a:custGeom>
            <a:avLst/>
            <a:gdLst>
              <a:gd name="connsiteX0" fmla="*/ 380274 w 1693742"/>
              <a:gd name="connsiteY0" fmla="*/ 37708 h 870409"/>
              <a:gd name="connsiteX1" fmla="*/ 380274 w 1693742"/>
              <a:gd name="connsiteY1" fmla="*/ 37708 h 870409"/>
              <a:gd name="connsiteX2" fmla="*/ 348852 w 1693742"/>
              <a:gd name="connsiteY2" fmla="*/ 62846 h 870409"/>
              <a:gd name="connsiteX3" fmla="*/ 336283 w 1693742"/>
              <a:gd name="connsiteY3" fmla="*/ 69130 h 870409"/>
              <a:gd name="connsiteX4" fmla="*/ 320571 w 1693742"/>
              <a:gd name="connsiteY4" fmla="*/ 84842 h 870409"/>
              <a:gd name="connsiteX5" fmla="*/ 301718 w 1693742"/>
              <a:gd name="connsiteY5" fmla="*/ 91126 h 870409"/>
              <a:gd name="connsiteX6" fmla="*/ 282864 w 1693742"/>
              <a:gd name="connsiteY6" fmla="*/ 103695 h 870409"/>
              <a:gd name="connsiteX7" fmla="*/ 273437 w 1693742"/>
              <a:gd name="connsiteY7" fmla="*/ 109980 h 870409"/>
              <a:gd name="connsiteX8" fmla="*/ 238872 w 1693742"/>
              <a:gd name="connsiteY8" fmla="*/ 141403 h 870409"/>
              <a:gd name="connsiteX9" fmla="*/ 210592 w 1693742"/>
              <a:gd name="connsiteY9" fmla="*/ 169683 h 870409"/>
              <a:gd name="connsiteX10" fmla="*/ 201165 w 1693742"/>
              <a:gd name="connsiteY10" fmla="*/ 179110 h 870409"/>
              <a:gd name="connsiteX11" fmla="*/ 191738 w 1693742"/>
              <a:gd name="connsiteY11" fmla="*/ 188537 h 870409"/>
              <a:gd name="connsiteX12" fmla="*/ 182312 w 1693742"/>
              <a:gd name="connsiteY12" fmla="*/ 201106 h 870409"/>
              <a:gd name="connsiteX13" fmla="*/ 157173 w 1693742"/>
              <a:gd name="connsiteY13" fmla="*/ 226244 h 870409"/>
              <a:gd name="connsiteX14" fmla="*/ 125751 w 1693742"/>
              <a:gd name="connsiteY14" fmla="*/ 276520 h 870409"/>
              <a:gd name="connsiteX15" fmla="*/ 88043 w 1693742"/>
              <a:gd name="connsiteY15" fmla="*/ 348792 h 870409"/>
              <a:gd name="connsiteX16" fmla="*/ 81759 w 1693742"/>
              <a:gd name="connsiteY16" fmla="*/ 367646 h 870409"/>
              <a:gd name="connsiteX17" fmla="*/ 62905 w 1693742"/>
              <a:gd name="connsiteY17" fmla="*/ 411638 h 870409"/>
              <a:gd name="connsiteX18" fmla="*/ 37767 w 1693742"/>
              <a:gd name="connsiteY18" fmla="*/ 483910 h 870409"/>
              <a:gd name="connsiteX19" fmla="*/ 31483 w 1693742"/>
              <a:gd name="connsiteY19" fmla="*/ 518475 h 870409"/>
              <a:gd name="connsiteX20" fmla="*/ 22056 w 1693742"/>
              <a:gd name="connsiteY20" fmla="*/ 553040 h 870409"/>
              <a:gd name="connsiteX21" fmla="*/ 15771 w 1693742"/>
              <a:gd name="connsiteY21" fmla="*/ 581320 h 870409"/>
              <a:gd name="connsiteX22" fmla="*/ 12629 w 1693742"/>
              <a:gd name="connsiteY22" fmla="*/ 659877 h 870409"/>
              <a:gd name="connsiteX23" fmla="*/ 6344 w 1693742"/>
              <a:gd name="connsiteY23" fmla="*/ 672446 h 870409"/>
              <a:gd name="connsiteX24" fmla="*/ 3202 w 1693742"/>
              <a:gd name="connsiteY24" fmla="*/ 691299 h 870409"/>
              <a:gd name="connsiteX25" fmla="*/ 60 w 1693742"/>
              <a:gd name="connsiteY25" fmla="*/ 713295 h 870409"/>
              <a:gd name="connsiteX26" fmla="*/ 53479 w 1693742"/>
              <a:gd name="connsiteY26" fmla="*/ 741576 h 870409"/>
              <a:gd name="connsiteX27" fmla="*/ 84901 w 1693742"/>
              <a:gd name="connsiteY27" fmla="*/ 766714 h 870409"/>
              <a:gd name="connsiteX28" fmla="*/ 94328 w 1693742"/>
              <a:gd name="connsiteY28" fmla="*/ 772998 h 870409"/>
              <a:gd name="connsiteX29" fmla="*/ 103755 w 1693742"/>
              <a:gd name="connsiteY29" fmla="*/ 776141 h 870409"/>
              <a:gd name="connsiteX30" fmla="*/ 113182 w 1693742"/>
              <a:gd name="connsiteY30" fmla="*/ 782425 h 870409"/>
              <a:gd name="connsiteX31" fmla="*/ 132035 w 1693742"/>
              <a:gd name="connsiteY31" fmla="*/ 785567 h 870409"/>
              <a:gd name="connsiteX32" fmla="*/ 147747 w 1693742"/>
              <a:gd name="connsiteY32" fmla="*/ 791852 h 870409"/>
              <a:gd name="connsiteX33" fmla="*/ 160316 w 1693742"/>
              <a:gd name="connsiteY33" fmla="*/ 798137 h 870409"/>
              <a:gd name="connsiteX34" fmla="*/ 245157 w 1693742"/>
              <a:gd name="connsiteY34" fmla="*/ 807563 h 870409"/>
              <a:gd name="connsiteX35" fmla="*/ 286006 w 1693742"/>
              <a:gd name="connsiteY35" fmla="*/ 816990 h 870409"/>
              <a:gd name="connsiteX36" fmla="*/ 308002 w 1693742"/>
              <a:gd name="connsiteY36" fmla="*/ 820132 h 870409"/>
              <a:gd name="connsiteX37" fmla="*/ 361421 w 1693742"/>
              <a:gd name="connsiteY37" fmla="*/ 829559 h 870409"/>
              <a:gd name="connsiteX38" fmla="*/ 389701 w 1693742"/>
              <a:gd name="connsiteY38" fmla="*/ 838986 h 870409"/>
              <a:gd name="connsiteX39" fmla="*/ 411697 w 1693742"/>
              <a:gd name="connsiteY39" fmla="*/ 842128 h 870409"/>
              <a:gd name="connsiteX40" fmla="*/ 449404 w 1693742"/>
              <a:gd name="connsiteY40" fmla="*/ 848413 h 870409"/>
              <a:gd name="connsiteX41" fmla="*/ 483969 w 1693742"/>
              <a:gd name="connsiteY41" fmla="*/ 857840 h 870409"/>
              <a:gd name="connsiteX42" fmla="*/ 656794 w 1693742"/>
              <a:gd name="connsiteY42" fmla="*/ 860982 h 870409"/>
              <a:gd name="connsiteX43" fmla="*/ 710213 w 1693742"/>
              <a:gd name="connsiteY43" fmla="*/ 870409 h 870409"/>
              <a:gd name="connsiteX44" fmla="*/ 1109281 w 1693742"/>
              <a:gd name="connsiteY44" fmla="*/ 867266 h 870409"/>
              <a:gd name="connsiteX45" fmla="*/ 1172126 w 1693742"/>
              <a:gd name="connsiteY45" fmla="*/ 864124 h 870409"/>
              <a:gd name="connsiteX46" fmla="*/ 1197264 w 1693742"/>
              <a:gd name="connsiteY46" fmla="*/ 857840 h 870409"/>
              <a:gd name="connsiteX47" fmla="*/ 1282105 w 1693742"/>
              <a:gd name="connsiteY47" fmla="*/ 851555 h 870409"/>
              <a:gd name="connsiteX48" fmla="*/ 1326097 w 1693742"/>
              <a:gd name="connsiteY48" fmla="*/ 845271 h 870409"/>
              <a:gd name="connsiteX49" fmla="*/ 1348093 w 1693742"/>
              <a:gd name="connsiteY49" fmla="*/ 842128 h 870409"/>
              <a:gd name="connsiteX50" fmla="*/ 1373231 w 1693742"/>
              <a:gd name="connsiteY50" fmla="*/ 835844 h 870409"/>
              <a:gd name="connsiteX51" fmla="*/ 1442361 w 1693742"/>
              <a:gd name="connsiteY51" fmla="*/ 826417 h 870409"/>
              <a:gd name="connsiteX52" fmla="*/ 1464357 w 1693742"/>
              <a:gd name="connsiteY52" fmla="*/ 823275 h 870409"/>
              <a:gd name="connsiteX53" fmla="*/ 1520918 w 1693742"/>
              <a:gd name="connsiteY53" fmla="*/ 813848 h 870409"/>
              <a:gd name="connsiteX54" fmla="*/ 1533487 w 1693742"/>
              <a:gd name="connsiteY54" fmla="*/ 807563 h 870409"/>
              <a:gd name="connsiteX55" fmla="*/ 1571194 w 1693742"/>
              <a:gd name="connsiteY55" fmla="*/ 798137 h 870409"/>
              <a:gd name="connsiteX56" fmla="*/ 1580621 w 1693742"/>
              <a:gd name="connsiteY56" fmla="*/ 794994 h 870409"/>
              <a:gd name="connsiteX57" fmla="*/ 1602617 w 1693742"/>
              <a:gd name="connsiteY57" fmla="*/ 788710 h 870409"/>
              <a:gd name="connsiteX58" fmla="*/ 1652893 w 1693742"/>
              <a:gd name="connsiteY58" fmla="*/ 782425 h 870409"/>
              <a:gd name="connsiteX59" fmla="*/ 1684316 w 1693742"/>
              <a:gd name="connsiteY59" fmla="*/ 772998 h 870409"/>
              <a:gd name="connsiteX60" fmla="*/ 1693742 w 1693742"/>
              <a:gd name="connsiteY60" fmla="*/ 769856 h 870409"/>
              <a:gd name="connsiteX61" fmla="*/ 1681173 w 1693742"/>
              <a:gd name="connsiteY61" fmla="*/ 716438 h 870409"/>
              <a:gd name="connsiteX62" fmla="*/ 1668604 w 1693742"/>
              <a:gd name="connsiteY62" fmla="*/ 681873 h 870409"/>
              <a:gd name="connsiteX63" fmla="*/ 1665462 w 1693742"/>
              <a:gd name="connsiteY63" fmla="*/ 631596 h 870409"/>
              <a:gd name="connsiteX64" fmla="*/ 1656035 w 1693742"/>
              <a:gd name="connsiteY64" fmla="*/ 615885 h 870409"/>
              <a:gd name="connsiteX65" fmla="*/ 1646608 w 1693742"/>
              <a:gd name="connsiteY65" fmla="*/ 593889 h 870409"/>
              <a:gd name="connsiteX66" fmla="*/ 1643466 w 1693742"/>
              <a:gd name="connsiteY66" fmla="*/ 546755 h 870409"/>
              <a:gd name="connsiteX67" fmla="*/ 1640324 w 1693742"/>
              <a:gd name="connsiteY67" fmla="*/ 537328 h 870409"/>
              <a:gd name="connsiteX68" fmla="*/ 1634039 w 1693742"/>
              <a:gd name="connsiteY68" fmla="*/ 512190 h 870409"/>
              <a:gd name="connsiteX69" fmla="*/ 1624613 w 1693742"/>
              <a:gd name="connsiteY69" fmla="*/ 490194 h 870409"/>
              <a:gd name="connsiteX70" fmla="*/ 1618328 w 1693742"/>
              <a:gd name="connsiteY70" fmla="*/ 461914 h 870409"/>
              <a:gd name="connsiteX71" fmla="*/ 1599474 w 1693742"/>
              <a:gd name="connsiteY71" fmla="*/ 424207 h 870409"/>
              <a:gd name="connsiteX72" fmla="*/ 1590048 w 1693742"/>
              <a:gd name="connsiteY72" fmla="*/ 392784 h 870409"/>
              <a:gd name="connsiteX73" fmla="*/ 1583763 w 1693742"/>
              <a:gd name="connsiteY73" fmla="*/ 377073 h 870409"/>
              <a:gd name="connsiteX74" fmla="*/ 1574336 w 1693742"/>
              <a:gd name="connsiteY74" fmla="*/ 364504 h 870409"/>
              <a:gd name="connsiteX75" fmla="*/ 1558625 w 1693742"/>
              <a:gd name="connsiteY75" fmla="*/ 339365 h 870409"/>
              <a:gd name="connsiteX76" fmla="*/ 1546056 w 1693742"/>
              <a:gd name="connsiteY76" fmla="*/ 320512 h 870409"/>
              <a:gd name="connsiteX77" fmla="*/ 1539771 w 1693742"/>
              <a:gd name="connsiteY77" fmla="*/ 307943 h 870409"/>
              <a:gd name="connsiteX78" fmla="*/ 1530344 w 1693742"/>
              <a:gd name="connsiteY78" fmla="*/ 298516 h 870409"/>
              <a:gd name="connsiteX79" fmla="*/ 1520918 w 1693742"/>
              <a:gd name="connsiteY79" fmla="*/ 282805 h 870409"/>
              <a:gd name="connsiteX80" fmla="*/ 1508349 w 1693742"/>
              <a:gd name="connsiteY80" fmla="*/ 263951 h 870409"/>
              <a:gd name="connsiteX81" fmla="*/ 1502064 w 1693742"/>
              <a:gd name="connsiteY81" fmla="*/ 238813 h 870409"/>
              <a:gd name="connsiteX82" fmla="*/ 1498922 w 1693742"/>
              <a:gd name="connsiteY82" fmla="*/ 229386 h 870409"/>
              <a:gd name="connsiteX83" fmla="*/ 1470641 w 1693742"/>
              <a:gd name="connsiteY83" fmla="*/ 191679 h 870409"/>
              <a:gd name="connsiteX84" fmla="*/ 1461215 w 1693742"/>
              <a:gd name="connsiteY84" fmla="*/ 179110 h 870409"/>
              <a:gd name="connsiteX85" fmla="*/ 1451788 w 1693742"/>
              <a:gd name="connsiteY85" fmla="*/ 163398 h 870409"/>
              <a:gd name="connsiteX86" fmla="*/ 1432934 w 1693742"/>
              <a:gd name="connsiteY86" fmla="*/ 150829 h 870409"/>
              <a:gd name="connsiteX87" fmla="*/ 1410938 w 1693742"/>
              <a:gd name="connsiteY87" fmla="*/ 122549 h 870409"/>
              <a:gd name="connsiteX88" fmla="*/ 1392085 w 1693742"/>
              <a:gd name="connsiteY88" fmla="*/ 87984 h 870409"/>
              <a:gd name="connsiteX89" fmla="*/ 1379516 w 1693742"/>
              <a:gd name="connsiteY89" fmla="*/ 75415 h 870409"/>
              <a:gd name="connsiteX90" fmla="*/ 1360662 w 1693742"/>
              <a:gd name="connsiteY90" fmla="*/ 47134 h 870409"/>
              <a:gd name="connsiteX91" fmla="*/ 1338666 w 1693742"/>
              <a:gd name="connsiteY91" fmla="*/ 25139 h 870409"/>
              <a:gd name="connsiteX92" fmla="*/ 1326097 w 1693742"/>
              <a:gd name="connsiteY92" fmla="*/ 12570 h 870409"/>
              <a:gd name="connsiteX93" fmla="*/ 1310386 w 1693742"/>
              <a:gd name="connsiteY93" fmla="*/ 0 h 870409"/>
              <a:gd name="connsiteX94" fmla="*/ 1247540 w 1693742"/>
              <a:gd name="connsiteY94" fmla="*/ 9427 h 870409"/>
              <a:gd name="connsiteX95" fmla="*/ 1216118 w 1693742"/>
              <a:gd name="connsiteY95" fmla="*/ 12570 h 870409"/>
              <a:gd name="connsiteX96" fmla="*/ 1194122 w 1693742"/>
              <a:gd name="connsiteY96" fmla="*/ 21996 h 870409"/>
              <a:gd name="connsiteX97" fmla="*/ 1109281 w 1693742"/>
              <a:gd name="connsiteY97" fmla="*/ 28281 h 870409"/>
              <a:gd name="connsiteX98" fmla="*/ 1071573 w 1693742"/>
              <a:gd name="connsiteY98" fmla="*/ 34565 h 870409"/>
              <a:gd name="connsiteX99" fmla="*/ 986732 w 1693742"/>
              <a:gd name="connsiteY99" fmla="*/ 37708 h 870409"/>
              <a:gd name="connsiteX100" fmla="*/ 817050 w 1693742"/>
              <a:gd name="connsiteY100" fmla="*/ 43992 h 870409"/>
              <a:gd name="connsiteX101" fmla="*/ 603375 w 1693742"/>
              <a:gd name="connsiteY101" fmla="*/ 37708 h 870409"/>
              <a:gd name="connsiteX102" fmla="*/ 581380 w 1693742"/>
              <a:gd name="connsiteY102" fmla="*/ 34565 h 870409"/>
              <a:gd name="connsiteX103" fmla="*/ 553099 w 1693742"/>
              <a:gd name="connsiteY103" fmla="*/ 28281 h 870409"/>
              <a:gd name="connsiteX104" fmla="*/ 380274 w 1693742"/>
              <a:gd name="connsiteY104" fmla="*/ 37708 h 87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693742" h="870409">
                <a:moveTo>
                  <a:pt x="380274" y="37708"/>
                </a:moveTo>
                <a:lnTo>
                  <a:pt x="380274" y="37708"/>
                </a:lnTo>
                <a:cubicBezTo>
                  <a:pt x="370300" y="46258"/>
                  <a:pt x="360491" y="56195"/>
                  <a:pt x="348852" y="62846"/>
                </a:cubicBezTo>
                <a:cubicBezTo>
                  <a:pt x="344785" y="65170"/>
                  <a:pt x="340473" y="67035"/>
                  <a:pt x="336283" y="69130"/>
                </a:cubicBezTo>
                <a:cubicBezTo>
                  <a:pt x="331046" y="74367"/>
                  <a:pt x="326820" y="80866"/>
                  <a:pt x="320571" y="84842"/>
                </a:cubicBezTo>
                <a:cubicBezTo>
                  <a:pt x="314982" y="88398"/>
                  <a:pt x="301718" y="91126"/>
                  <a:pt x="301718" y="91126"/>
                </a:cubicBezTo>
                <a:cubicBezTo>
                  <a:pt x="296102" y="107972"/>
                  <a:pt x="303087" y="96111"/>
                  <a:pt x="282864" y="103695"/>
                </a:cubicBezTo>
                <a:cubicBezTo>
                  <a:pt x="279328" y="105021"/>
                  <a:pt x="276510" y="107785"/>
                  <a:pt x="273437" y="109980"/>
                </a:cubicBezTo>
                <a:cubicBezTo>
                  <a:pt x="255181" y="123021"/>
                  <a:pt x="259408" y="120867"/>
                  <a:pt x="238872" y="141403"/>
                </a:cubicBezTo>
                <a:lnTo>
                  <a:pt x="210592" y="169683"/>
                </a:lnTo>
                <a:lnTo>
                  <a:pt x="201165" y="179110"/>
                </a:lnTo>
                <a:cubicBezTo>
                  <a:pt x="198023" y="182252"/>
                  <a:pt x="194404" y="184982"/>
                  <a:pt x="191738" y="188537"/>
                </a:cubicBezTo>
                <a:cubicBezTo>
                  <a:pt x="188596" y="192727"/>
                  <a:pt x="185851" y="197246"/>
                  <a:pt x="182312" y="201106"/>
                </a:cubicBezTo>
                <a:cubicBezTo>
                  <a:pt x="174304" y="209842"/>
                  <a:pt x="162473" y="215645"/>
                  <a:pt x="157173" y="226244"/>
                </a:cubicBezTo>
                <a:cubicBezTo>
                  <a:pt x="127758" y="285074"/>
                  <a:pt x="163822" y="216693"/>
                  <a:pt x="125751" y="276520"/>
                </a:cubicBezTo>
                <a:cubicBezTo>
                  <a:pt x="109884" y="301455"/>
                  <a:pt x="98684" y="322190"/>
                  <a:pt x="88043" y="348792"/>
                </a:cubicBezTo>
                <a:cubicBezTo>
                  <a:pt x="85583" y="354943"/>
                  <a:pt x="84219" y="361495"/>
                  <a:pt x="81759" y="367646"/>
                </a:cubicBezTo>
                <a:cubicBezTo>
                  <a:pt x="75834" y="382459"/>
                  <a:pt x="62905" y="411638"/>
                  <a:pt x="62905" y="411638"/>
                </a:cubicBezTo>
                <a:cubicBezTo>
                  <a:pt x="47416" y="496834"/>
                  <a:pt x="69888" y="391562"/>
                  <a:pt x="37767" y="483910"/>
                </a:cubicBezTo>
                <a:cubicBezTo>
                  <a:pt x="33920" y="494971"/>
                  <a:pt x="34078" y="507056"/>
                  <a:pt x="31483" y="518475"/>
                </a:cubicBezTo>
                <a:cubicBezTo>
                  <a:pt x="28836" y="530121"/>
                  <a:pt x="24953" y="541454"/>
                  <a:pt x="22056" y="553040"/>
                </a:cubicBezTo>
                <a:cubicBezTo>
                  <a:pt x="19714" y="562408"/>
                  <a:pt x="17866" y="571893"/>
                  <a:pt x="15771" y="581320"/>
                </a:cubicBezTo>
                <a:cubicBezTo>
                  <a:pt x="14724" y="607506"/>
                  <a:pt x="15326" y="633810"/>
                  <a:pt x="12629" y="659877"/>
                </a:cubicBezTo>
                <a:cubicBezTo>
                  <a:pt x="12147" y="664536"/>
                  <a:pt x="7690" y="667959"/>
                  <a:pt x="6344" y="672446"/>
                </a:cubicBezTo>
                <a:cubicBezTo>
                  <a:pt x="4513" y="678548"/>
                  <a:pt x="4451" y="685052"/>
                  <a:pt x="3202" y="691299"/>
                </a:cubicBezTo>
                <a:cubicBezTo>
                  <a:pt x="-702" y="710821"/>
                  <a:pt x="60" y="696710"/>
                  <a:pt x="60" y="713295"/>
                </a:cubicBezTo>
                <a:lnTo>
                  <a:pt x="53479" y="741576"/>
                </a:lnTo>
                <a:cubicBezTo>
                  <a:pt x="63953" y="749955"/>
                  <a:pt x="74269" y="758536"/>
                  <a:pt x="84901" y="766714"/>
                </a:cubicBezTo>
                <a:cubicBezTo>
                  <a:pt x="87894" y="769017"/>
                  <a:pt x="90950" y="771309"/>
                  <a:pt x="94328" y="772998"/>
                </a:cubicBezTo>
                <a:cubicBezTo>
                  <a:pt x="97291" y="774479"/>
                  <a:pt x="100792" y="774660"/>
                  <a:pt x="103755" y="776141"/>
                </a:cubicBezTo>
                <a:cubicBezTo>
                  <a:pt x="107133" y="777830"/>
                  <a:pt x="109599" y="781231"/>
                  <a:pt x="113182" y="782425"/>
                </a:cubicBezTo>
                <a:cubicBezTo>
                  <a:pt x="119226" y="784440"/>
                  <a:pt x="125751" y="784520"/>
                  <a:pt x="132035" y="785567"/>
                </a:cubicBezTo>
                <a:cubicBezTo>
                  <a:pt x="137272" y="787662"/>
                  <a:pt x="142592" y="789561"/>
                  <a:pt x="147747" y="791852"/>
                </a:cubicBezTo>
                <a:cubicBezTo>
                  <a:pt x="152027" y="793755"/>
                  <a:pt x="155691" y="797391"/>
                  <a:pt x="160316" y="798137"/>
                </a:cubicBezTo>
                <a:cubicBezTo>
                  <a:pt x="188407" y="802668"/>
                  <a:pt x="245157" y="807563"/>
                  <a:pt x="245157" y="807563"/>
                </a:cubicBezTo>
                <a:cubicBezTo>
                  <a:pt x="259840" y="811234"/>
                  <a:pt x="271494" y="814572"/>
                  <a:pt x="286006" y="816990"/>
                </a:cubicBezTo>
                <a:cubicBezTo>
                  <a:pt x="293312" y="818208"/>
                  <a:pt x="300670" y="819085"/>
                  <a:pt x="308002" y="820132"/>
                </a:cubicBezTo>
                <a:cubicBezTo>
                  <a:pt x="381653" y="841176"/>
                  <a:pt x="265076" y="809276"/>
                  <a:pt x="361421" y="829559"/>
                </a:cubicBezTo>
                <a:cubicBezTo>
                  <a:pt x="371144" y="831606"/>
                  <a:pt x="380061" y="836576"/>
                  <a:pt x="389701" y="838986"/>
                </a:cubicBezTo>
                <a:cubicBezTo>
                  <a:pt x="396886" y="840782"/>
                  <a:pt x="404381" y="840973"/>
                  <a:pt x="411697" y="842128"/>
                </a:cubicBezTo>
                <a:cubicBezTo>
                  <a:pt x="424283" y="844115"/>
                  <a:pt x="436952" y="845706"/>
                  <a:pt x="449404" y="848413"/>
                </a:cubicBezTo>
                <a:cubicBezTo>
                  <a:pt x="461074" y="850950"/>
                  <a:pt x="472048" y="857118"/>
                  <a:pt x="483969" y="857840"/>
                </a:cubicBezTo>
                <a:cubicBezTo>
                  <a:pt x="541481" y="861326"/>
                  <a:pt x="599186" y="859935"/>
                  <a:pt x="656794" y="860982"/>
                </a:cubicBezTo>
                <a:cubicBezTo>
                  <a:pt x="679018" y="867331"/>
                  <a:pt x="684860" y="870409"/>
                  <a:pt x="710213" y="870409"/>
                </a:cubicBezTo>
                <a:lnTo>
                  <a:pt x="1109281" y="867266"/>
                </a:lnTo>
                <a:cubicBezTo>
                  <a:pt x="1130229" y="866219"/>
                  <a:pt x="1151271" y="866358"/>
                  <a:pt x="1172126" y="864124"/>
                </a:cubicBezTo>
                <a:cubicBezTo>
                  <a:pt x="1180714" y="863204"/>
                  <a:pt x="1188775" y="859432"/>
                  <a:pt x="1197264" y="857840"/>
                </a:cubicBezTo>
                <a:cubicBezTo>
                  <a:pt x="1221373" y="853319"/>
                  <a:pt x="1263064" y="852557"/>
                  <a:pt x="1282105" y="851555"/>
                </a:cubicBezTo>
                <a:lnTo>
                  <a:pt x="1326097" y="845271"/>
                </a:lnTo>
                <a:cubicBezTo>
                  <a:pt x="1333429" y="844224"/>
                  <a:pt x="1340908" y="843924"/>
                  <a:pt x="1348093" y="842128"/>
                </a:cubicBezTo>
                <a:cubicBezTo>
                  <a:pt x="1356472" y="840033"/>
                  <a:pt x="1364661" y="836915"/>
                  <a:pt x="1373231" y="835844"/>
                </a:cubicBezTo>
                <a:cubicBezTo>
                  <a:pt x="1471696" y="823535"/>
                  <a:pt x="1391053" y="834310"/>
                  <a:pt x="1442361" y="826417"/>
                </a:cubicBezTo>
                <a:cubicBezTo>
                  <a:pt x="1449681" y="825291"/>
                  <a:pt x="1457063" y="824562"/>
                  <a:pt x="1464357" y="823275"/>
                </a:cubicBezTo>
                <a:cubicBezTo>
                  <a:pt x="1522215" y="813065"/>
                  <a:pt x="1470829" y="820109"/>
                  <a:pt x="1520918" y="813848"/>
                </a:cubicBezTo>
                <a:cubicBezTo>
                  <a:pt x="1525108" y="811753"/>
                  <a:pt x="1529181" y="809408"/>
                  <a:pt x="1533487" y="807563"/>
                </a:cubicBezTo>
                <a:cubicBezTo>
                  <a:pt x="1543840" y="803126"/>
                  <a:pt x="1563690" y="800013"/>
                  <a:pt x="1571194" y="798137"/>
                </a:cubicBezTo>
                <a:cubicBezTo>
                  <a:pt x="1574407" y="797334"/>
                  <a:pt x="1577448" y="795946"/>
                  <a:pt x="1580621" y="794994"/>
                </a:cubicBezTo>
                <a:cubicBezTo>
                  <a:pt x="1587925" y="792803"/>
                  <a:pt x="1595187" y="790425"/>
                  <a:pt x="1602617" y="788710"/>
                </a:cubicBezTo>
                <a:cubicBezTo>
                  <a:pt x="1617532" y="785268"/>
                  <a:pt x="1638793" y="783835"/>
                  <a:pt x="1652893" y="782425"/>
                </a:cubicBezTo>
                <a:cubicBezTo>
                  <a:pt x="1697712" y="767487"/>
                  <a:pt x="1651064" y="782500"/>
                  <a:pt x="1684316" y="772998"/>
                </a:cubicBezTo>
                <a:cubicBezTo>
                  <a:pt x="1687501" y="772088"/>
                  <a:pt x="1693742" y="769856"/>
                  <a:pt x="1693742" y="769856"/>
                </a:cubicBezTo>
                <a:lnTo>
                  <a:pt x="1681173" y="716438"/>
                </a:lnTo>
                <a:lnTo>
                  <a:pt x="1668604" y="681873"/>
                </a:lnTo>
                <a:cubicBezTo>
                  <a:pt x="1667557" y="665114"/>
                  <a:pt x="1668604" y="648091"/>
                  <a:pt x="1665462" y="631596"/>
                </a:cubicBezTo>
                <a:cubicBezTo>
                  <a:pt x="1664319" y="625596"/>
                  <a:pt x="1658515" y="621466"/>
                  <a:pt x="1656035" y="615885"/>
                </a:cubicBezTo>
                <a:cubicBezTo>
                  <a:pt x="1642508" y="585449"/>
                  <a:pt x="1663570" y="619330"/>
                  <a:pt x="1646608" y="593889"/>
                </a:cubicBezTo>
                <a:cubicBezTo>
                  <a:pt x="1645561" y="578178"/>
                  <a:pt x="1645205" y="562405"/>
                  <a:pt x="1643466" y="546755"/>
                </a:cubicBezTo>
                <a:cubicBezTo>
                  <a:pt x="1643100" y="543463"/>
                  <a:pt x="1641127" y="540541"/>
                  <a:pt x="1640324" y="537328"/>
                </a:cubicBezTo>
                <a:cubicBezTo>
                  <a:pt x="1636598" y="522424"/>
                  <a:pt x="1638830" y="524169"/>
                  <a:pt x="1634039" y="512190"/>
                </a:cubicBezTo>
                <a:cubicBezTo>
                  <a:pt x="1631077" y="504784"/>
                  <a:pt x="1626992" y="497808"/>
                  <a:pt x="1624613" y="490194"/>
                </a:cubicBezTo>
                <a:cubicBezTo>
                  <a:pt x="1621733" y="480977"/>
                  <a:pt x="1620670" y="471282"/>
                  <a:pt x="1618328" y="461914"/>
                </a:cubicBezTo>
                <a:cubicBezTo>
                  <a:pt x="1614889" y="448160"/>
                  <a:pt x="1606653" y="436171"/>
                  <a:pt x="1599474" y="424207"/>
                </a:cubicBezTo>
                <a:cubicBezTo>
                  <a:pt x="1597397" y="416938"/>
                  <a:pt x="1593378" y="401665"/>
                  <a:pt x="1590048" y="392784"/>
                </a:cubicBezTo>
                <a:cubicBezTo>
                  <a:pt x="1588067" y="387503"/>
                  <a:pt x="1586502" y="382004"/>
                  <a:pt x="1583763" y="377073"/>
                </a:cubicBezTo>
                <a:cubicBezTo>
                  <a:pt x="1581220" y="372495"/>
                  <a:pt x="1577478" y="368694"/>
                  <a:pt x="1574336" y="364504"/>
                </a:cubicBezTo>
                <a:cubicBezTo>
                  <a:pt x="1568518" y="347047"/>
                  <a:pt x="1574388" y="361040"/>
                  <a:pt x="1558625" y="339365"/>
                </a:cubicBezTo>
                <a:cubicBezTo>
                  <a:pt x="1554183" y="333257"/>
                  <a:pt x="1549434" y="327267"/>
                  <a:pt x="1546056" y="320512"/>
                </a:cubicBezTo>
                <a:cubicBezTo>
                  <a:pt x="1543961" y="316322"/>
                  <a:pt x="1542494" y="311755"/>
                  <a:pt x="1539771" y="307943"/>
                </a:cubicBezTo>
                <a:cubicBezTo>
                  <a:pt x="1537188" y="304327"/>
                  <a:pt x="1533010" y="302071"/>
                  <a:pt x="1530344" y="298516"/>
                </a:cubicBezTo>
                <a:cubicBezTo>
                  <a:pt x="1526680" y="293630"/>
                  <a:pt x="1524197" y="287958"/>
                  <a:pt x="1520918" y="282805"/>
                </a:cubicBezTo>
                <a:cubicBezTo>
                  <a:pt x="1516863" y="276433"/>
                  <a:pt x="1508349" y="263951"/>
                  <a:pt x="1508349" y="263951"/>
                </a:cubicBezTo>
                <a:cubicBezTo>
                  <a:pt x="1506254" y="255572"/>
                  <a:pt x="1504337" y="247146"/>
                  <a:pt x="1502064" y="238813"/>
                </a:cubicBezTo>
                <a:cubicBezTo>
                  <a:pt x="1501192" y="235617"/>
                  <a:pt x="1500700" y="232180"/>
                  <a:pt x="1498922" y="229386"/>
                </a:cubicBezTo>
                <a:lnTo>
                  <a:pt x="1470641" y="191679"/>
                </a:lnTo>
                <a:cubicBezTo>
                  <a:pt x="1467499" y="187489"/>
                  <a:pt x="1463909" y="183601"/>
                  <a:pt x="1461215" y="179110"/>
                </a:cubicBezTo>
                <a:cubicBezTo>
                  <a:pt x="1458073" y="173873"/>
                  <a:pt x="1456107" y="167717"/>
                  <a:pt x="1451788" y="163398"/>
                </a:cubicBezTo>
                <a:cubicBezTo>
                  <a:pt x="1446447" y="158057"/>
                  <a:pt x="1438275" y="156170"/>
                  <a:pt x="1432934" y="150829"/>
                </a:cubicBezTo>
                <a:cubicBezTo>
                  <a:pt x="1424489" y="142385"/>
                  <a:pt x="1416278" y="133231"/>
                  <a:pt x="1410938" y="122549"/>
                </a:cubicBezTo>
                <a:cubicBezTo>
                  <a:pt x="1406780" y="114231"/>
                  <a:pt x="1398174" y="95813"/>
                  <a:pt x="1392085" y="87984"/>
                </a:cubicBezTo>
                <a:cubicBezTo>
                  <a:pt x="1388447" y="83307"/>
                  <a:pt x="1383071" y="80155"/>
                  <a:pt x="1379516" y="75415"/>
                </a:cubicBezTo>
                <a:cubicBezTo>
                  <a:pt x="1351806" y="38470"/>
                  <a:pt x="1402538" y="92817"/>
                  <a:pt x="1360662" y="47134"/>
                </a:cubicBezTo>
                <a:cubicBezTo>
                  <a:pt x="1353656" y="39491"/>
                  <a:pt x="1345998" y="32471"/>
                  <a:pt x="1338666" y="25139"/>
                </a:cubicBezTo>
                <a:cubicBezTo>
                  <a:pt x="1334476" y="20949"/>
                  <a:pt x="1331027" y="15857"/>
                  <a:pt x="1326097" y="12570"/>
                </a:cubicBezTo>
                <a:cubicBezTo>
                  <a:pt x="1314205" y="4642"/>
                  <a:pt x="1319340" y="8956"/>
                  <a:pt x="1310386" y="0"/>
                </a:cubicBezTo>
                <a:lnTo>
                  <a:pt x="1247540" y="9427"/>
                </a:lnTo>
                <a:cubicBezTo>
                  <a:pt x="1237066" y="10475"/>
                  <a:pt x="1226411" y="10364"/>
                  <a:pt x="1216118" y="12570"/>
                </a:cubicBezTo>
                <a:cubicBezTo>
                  <a:pt x="1201806" y="15637"/>
                  <a:pt x="1207130" y="20695"/>
                  <a:pt x="1194122" y="21996"/>
                </a:cubicBezTo>
                <a:cubicBezTo>
                  <a:pt x="1165905" y="24818"/>
                  <a:pt x="1137561" y="26186"/>
                  <a:pt x="1109281" y="28281"/>
                </a:cubicBezTo>
                <a:cubicBezTo>
                  <a:pt x="1098018" y="30533"/>
                  <a:pt x="1082616" y="33915"/>
                  <a:pt x="1071573" y="34565"/>
                </a:cubicBezTo>
                <a:cubicBezTo>
                  <a:pt x="1043322" y="36227"/>
                  <a:pt x="1015004" y="36451"/>
                  <a:pt x="986732" y="37708"/>
                </a:cubicBezTo>
                <a:cubicBezTo>
                  <a:pt x="829758" y="44685"/>
                  <a:pt x="1074399" y="36844"/>
                  <a:pt x="817050" y="43992"/>
                </a:cubicBezTo>
                <a:lnTo>
                  <a:pt x="603375" y="37708"/>
                </a:lnTo>
                <a:cubicBezTo>
                  <a:pt x="595975" y="37412"/>
                  <a:pt x="588642" y="36018"/>
                  <a:pt x="581380" y="34565"/>
                </a:cubicBezTo>
                <a:cubicBezTo>
                  <a:pt x="559068" y="30102"/>
                  <a:pt x="588378" y="30633"/>
                  <a:pt x="553099" y="28281"/>
                </a:cubicBezTo>
                <a:cubicBezTo>
                  <a:pt x="376434" y="16503"/>
                  <a:pt x="409078" y="36137"/>
                  <a:pt x="380274" y="37708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C9E2995C-FB03-4789-AB3E-EE60127B7148}"/>
              </a:ext>
            </a:extLst>
          </p:cNvPr>
          <p:cNvSpPr/>
          <p:nvPr/>
        </p:nvSpPr>
        <p:spPr>
          <a:xfrm rot="20667920">
            <a:off x="13258940" y="312060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4CE7A78E-27AC-415E-9AF1-795A3C7A65F1}"/>
              </a:ext>
            </a:extLst>
          </p:cNvPr>
          <p:cNvSpPr/>
          <p:nvPr/>
        </p:nvSpPr>
        <p:spPr>
          <a:xfrm rot="20667920">
            <a:off x="13335383" y="312060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243A04FF-2F2F-4B7C-9B11-338E36350254}"/>
              </a:ext>
            </a:extLst>
          </p:cNvPr>
          <p:cNvSpPr/>
          <p:nvPr/>
        </p:nvSpPr>
        <p:spPr>
          <a:xfrm rot="20667920">
            <a:off x="13401535" y="310664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85E6AC8A-5E32-48E1-82D7-827696A315D0}"/>
              </a:ext>
            </a:extLst>
          </p:cNvPr>
          <p:cNvSpPr/>
          <p:nvPr/>
        </p:nvSpPr>
        <p:spPr>
          <a:xfrm rot="20979299">
            <a:off x="13470344" y="309061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BEB7FA52-4EE0-494B-8C5E-4E9934CFC0CC}"/>
              </a:ext>
            </a:extLst>
          </p:cNvPr>
          <p:cNvSpPr/>
          <p:nvPr/>
        </p:nvSpPr>
        <p:spPr>
          <a:xfrm rot="20979299">
            <a:off x="13539447" y="307210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DF26D6AB-DA20-44DE-9021-31066E2CDE59}"/>
              </a:ext>
            </a:extLst>
          </p:cNvPr>
          <p:cNvSpPr/>
          <p:nvPr/>
        </p:nvSpPr>
        <p:spPr>
          <a:xfrm rot="20565602">
            <a:off x="13604985" y="305589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フリーフォーム: 図形 108">
            <a:extLst>
              <a:ext uri="{FF2B5EF4-FFF2-40B4-BE49-F238E27FC236}">
                <a16:creationId xmlns:a16="http://schemas.microsoft.com/office/drawing/2014/main" id="{7DED60AD-633B-4B99-9CE4-C04624A3AEAC}"/>
              </a:ext>
            </a:extLst>
          </p:cNvPr>
          <p:cNvSpPr/>
          <p:nvPr/>
        </p:nvSpPr>
        <p:spPr>
          <a:xfrm>
            <a:off x="12224340" y="2527680"/>
            <a:ext cx="1138560" cy="1699363"/>
          </a:xfrm>
          <a:custGeom>
            <a:avLst/>
            <a:gdLst>
              <a:gd name="connsiteX0" fmla="*/ 78259 w 1145059"/>
              <a:gd name="connsiteY0" fmla="*/ 700216 h 1699363"/>
              <a:gd name="connsiteX1" fmla="*/ 78259 w 1145059"/>
              <a:gd name="connsiteY1" fmla="*/ 700216 h 1699363"/>
              <a:gd name="connsiteX2" fmla="*/ 86497 w 1145059"/>
              <a:gd name="connsiteY2" fmla="*/ 737286 h 1699363"/>
              <a:gd name="connsiteX3" fmla="*/ 94735 w 1145059"/>
              <a:gd name="connsiteY3" fmla="*/ 844378 h 1699363"/>
              <a:gd name="connsiteX4" fmla="*/ 102973 w 1145059"/>
              <a:gd name="connsiteY4" fmla="*/ 864973 h 1699363"/>
              <a:gd name="connsiteX5" fmla="*/ 115330 w 1145059"/>
              <a:gd name="connsiteY5" fmla="*/ 889686 h 1699363"/>
              <a:gd name="connsiteX6" fmla="*/ 123568 w 1145059"/>
              <a:gd name="connsiteY6" fmla="*/ 951470 h 1699363"/>
              <a:gd name="connsiteX7" fmla="*/ 127686 w 1145059"/>
              <a:gd name="connsiteY7" fmla="*/ 972064 h 1699363"/>
              <a:gd name="connsiteX8" fmla="*/ 135924 w 1145059"/>
              <a:gd name="connsiteY8" fmla="*/ 1025610 h 1699363"/>
              <a:gd name="connsiteX9" fmla="*/ 144162 w 1145059"/>
              <a:gd name="connsiteY9" fmla="*/ 1046205 h 1699363"/>
              <a:gd name="connsiteX10" fmla="*/ 148281 w 1145059"/>
              <a:gd name="connsiteY10" fmla="*/ 1161535 h 1699363"/>
              <a:gd name="connsiteX11" fmla="*/ 156519 w 1145059"/>
              <a:gd name="connsiteY11" fmla="*/ 1231556 h 1699363"/>
              <a:gd name="connsiteX12" fmla="*/ 164757 w 1145059"/>
              <a:gd name="connsiteY12" fmla="*/ 1297459 h 1699363"/>
              <a:gd name="connsiteX13" fmla="*/ 168876 w 1145059"/>
              <a:gd name="connsiteY13" fmla="*/ 1309816 h 1699363"/>
              <a:gd name="connsiteX14" fmla="*/ 160638 w 1145059"/>
              <a:gd name="connsiteY14" fmla="*/ 1503405 h 1699363"/>
              <a:gd name="connsiteX15" fmla="*/ 156519 w 1145059"/>
              <a:gd name="connsiteY15" fmla="*/ 1524000 h 1699363"/>
              <a:gd name="connsiteX16" fmla="*/ 152400 w 1145059"/>
              <a:gd name="connsiteY16" fmla="*/ 1552832 h 1699363"/>
              <a:gd name="connsiteX17" fmla="*/ 140043 w 1145059"/>
              <a:gd name="connsiteY17" fmla="*/ 1635210 h 1699363"/>
              <a:gd name="connsiteX18" fmla="*/ 168876 w 1145059"/>
              <a:gd name="connsiteY18" fmla="*/ 1655805 h 1699363"/>
              <a:gd name="connsiteX19" fmla="*/ 321276 w 1145059"/>
              <a:gd name="connsiteY19" fmla="*/ 1688756 h 1699363"/>
              <a:gd name="connsiteX20" fmla="*/ 836141 w 1145059"/>
              <a:gd name="connsiteY20" fmla="*/ 1688756 h 1699363"/>
              <a:gd name="connsiteX21" fmla="*/ 860854 w 1145059"/>
              <a:gd name="connsiteY21" fmla="*/ 1684637 h 1699363"/>
              <a:gd name="connsiteX22" fmla="*/ 918519 w 1145059"/>
              <a:gd name="connsiteY22" fmla="*/ 1676400 h 1699363"/>
              <a:gd name="connsiteX23" fmla="*/ 943232 w 1145059"/>
              <a:gd name="connsiteY23" fmla="*/ 1668162 h 1699363"/>
              <a:gd name="connsiteX24" fmla="*/ 980303 w 1145059"/>
              <a:gd name="connsiteY24" fmla="*/ 1664043 h 1699363"/>
              <a:gd name="connsiteX25" fmla="*/ 992659 w 1145059"/>
              <a:gd name="connsiteY25" fmla="*/ 1655805 h 1699363"/>
              <a:gd name="connsiteX26" fmla="*/ 1025611 w 1145059"/>
              <a:gd name="connsiteY26" fmla="*/ 1651686 h 1699363"/>
              <a:gd name="connsiteX27" fmla="*/ 1037968 w 1145059"/>
              <a:gd name="connsiteY27" fmla="*/ 1639329 h 1699363"/>
              <a:gd name="connsiteX28" fmla="*/ 1046205 w 1145059"/>
              <a:gd name="connsiteY28" fmla="*/ 1626973 h 1699363"/>
              <a:gd name="connsiteX29" fmla="*/ 1058562 w 1145059"/>
              <a:gd name="connsiteY29" fmla="*/ 1610497 h 1699363"/>
              <a:gd name="connsiteX30" fmla="*/ 1054443 w 1145059"/>
              <a:gd name="connsiteY30" fmla="*/ 1594021 h 1699363"/>
              <a:gd name="connsiteX31" fmla="*/ 1050324 w 1145059"/>
              <a:gd name="connsiteY31" fmla="*/ 1573427 h 1699363"/>
              <a:gd name="connsiteX32" fmla="*/ 1029730 w 1145059"/>
              <a:gd name="connsiteY32" fmla="*/ 1532237 h 1699363"/>
              <a:gd name="connsiteX33" fmla="*/ 1017373 w 1145059"/>
              <a:gd name="connsiteY33" fmla="*/ 1474573 h 1699363"/>
              <a:gd name="connsiteX34" fmla="*/ 1013254 w 1145059"/>
              <a:gd name="connsiteY34" fmla="*/ 1441621 h 1699363"/>
              <a:gd name="connsiteX35" fmla="*/ 1005016 w 1145059"/>
              <a:gd name="connsiteY35" fmla="*/ 1404551 h 1699363"/>
              <a:gd name="connsiteX36" fmla="*/ 1005016 w 1145059"/>
              <a:gd name="connsiteY36" fmla="*/ 1309816 h 1699363"/>
              <a:gd name="connsiteX37" fmla="*/ 1005016 w 1145059"/>
              <a:gd name="connsiteY37" fmla="*/ 1145059 h 1699363"/>
              <a:gd name="connsiteX38" fmla="*/ 1005016 w 1145059"/>
              <a:gd name="connsiteY38" fmla="*/ 1005016 h 1699363"/>
              <a:gd name="connsiteX39" fmla="*/ 1009135 w 1145059"/>
              <a:gd name="connsiteY39" fmla="*/ 992659 h 1699363"/>
              <a:gd name="connsiteX40" fmla="*/ 1021492 w 1145059"/>
              <a:gd name="connsiteY40" fmla="*/ 963827 h 1699363"/>
              <a:gd name="connsiteX41" fmla="*/ 1025611 w 1145059"/>
              <a:gd name="connsiteY41" fmla="*/ 926756 h 1699363"/>
              <a:gd name="connsiteX42" fmla="*/ 1033849 w 1145059"/>
              <a:gd name="connsiteY42" fmla="*/ 906162 h 1699363"/>
              <a:gd name="connsiteX43" fmla="*/ 1042086 w 1145059"/>
              <a:gd name="connsiteY43" fmla="*/ 877329 h 1699363"/>
              <a:gd name="connsiteX44" fmla="*/ 1046205 w 1145059"/>
              <a:gd name="connsiteY44" fmla="*/ 856735 h 1699363"/>
              <a:gd name="connsiteX45" fmla="*/ 1062681 w 1145059"/>
              <a:gd name="connsiteY45" fmla="*/ 823783 h 1699363"/>
              <a:gd name="connsiteX46" fmla="*/ 1075038 w 1145059"/>
              <a:gd name="connsiteY46" fmla="*/ 782594 h 1699363"/>
              <a:gd name="connsiteX47" fmla="*/ 1087395 w 1145059"/>
              <a:gd name="connsiteY47" fmla="*/ 720810 h 1699363"/>
              <a:gd name="connsiteX48" fmla="*/ 1087395 w 1145059"/>
              <a:gd name="connsiteY48" fmla="*/ 691978 h 1699363"/>
              <a:gd name="connsiteX49" fmla="*/ 1103870 w 1145059"/>
              <a:gd name="connsiteY49" fmla="*/ 572529 h 1699363"/>
              <a:gd name="connsiteX50" fmla="*/ 1103870 w 1145059"/>
              <a:gd name="connsiteY50" fmla="*/ 506627 h 1699363"/>
              <a:gd name="connsiteX51" fmla="*/ 1107989 w 1145059"/>
              <a:gd name="connsiteY51" fmla="*/ 333632 h 1699363"/>
              <a:gd name="connsiteX52" fmla="*/ 1116227 w 1145059"/>
              <a:gd name="connsiteY52" fmla="*/ 317156 h 1699363"/>
              <a:gd name="connsiteX53" fmla="*/ 1120346 w 1145059"/>
              <a:gd name="connsiteY53" fmla="*/ 304800 h 1699363"/>
              <a:gd name="connsiteX54" fmla="*/ 1132703 w 1145059"/>
              <a:gd name="connsiteY54" fmla="*/ 259491 h 1699363"/>
              <a:gd name="connsiteX55" fmla="*/ 1136822 w 1145059"/>
              <a:gd name="connsiteY55" fmla="*/ 247135 h 1699363"/>
              <a:gd name="connsiteX56" fmla="*/ 1145059 w 1145059"/>
              <a:gd name="connsiteY56" fmla="*/ 230659 h 1699363"/>
              <a:gd name="connsiteX57" fmla="*/ 1116227 w 1145059"/>
              <a:gd name="connsiteY57" fmla="*/ 160637 h 1699363"/>
              <a:gd name="connsiteX58" fmla="*/ 1079157 w 1145059"/>
              <a:gd name="connsiteY58" fmla="*/ 148281 h 1699363"/>
              <a:gd name="connsiteX59" fmla="*/ 1054443 w 1145059"/>
              <a:gd name="connsiteY59" fmla="*/ 131805 h 1699363"/>
              <a:gd name="connsiteX60" fmla="*/ 1029730 w 1145059"/>
              <a:gd name="connsiteY60" fmla="*/ 111210 h 1699363"/>
              <a:gd name="connsiteX61" fmla="*/ 1000897 w 1145059"/>
              <a:gd name="connsiteY61" fmla="*/ 90616 h 1699363"/>
              <a:gd name="connsiteX62" fmla="*/ 967946 w 1145059"/>
              <a:gd name="connsiteY62" fmla="*/ 78259 h 1699363"/>
              <a:gd name="connsiteX63" fmla="*/ 955589 w 1145059"/>
              <a:gd name="connsiteY63" fmla="*/ 70021 h 1699363"/>
              <a:gd name="connsiteX64" fmla="*/ 930876 w 1145059"/>
              <a:gd name="connsiteY64" fmla="*/ 65902 h 1699363"/>
              <a:gd name="connsiteX65" fmla="*/ 914400 w 1145059"/>
              <a:gd name="connsiteY65" fmla="*/ 57664 h 1699363"/>
              <a:gd name="connsiteX66" fmla="*/ 893805 w 1145059"/>
              <a:gd name="connsiteY66" fmla="*/ 53545 h 1699363"/>
              <a:gd name="connsiteX67" fmla="*/ 881449 w 1145059"/>
              <a:gd name="connsiteY67" fmla="*/ 49427 h 1699363"/>
              <a:gd name="connsiteX68" fmla="*/ 844378 w 1145059"/>
              <a:gd name="connsiteY68" fmla="*/ 41189 h 1699363"/>
              <a:gd name="connsiteX69" fmla="*/ 819665 w 1145059"/>
              <a:gd name="connsiteY69" fmla="*/ 28832 h 1699363"/>
              <a:gd name="connsiteX70" fmla="*/ 782595 w 1145059"/>
              <a:gd name="connsiteY70" fmla="*/ 16475 h 1699363"/>
              <a:gd name="connsiteX71" fmla="*/ 745524 w 1145059"/>
              <a:gd name="connsiteY71" fmla="*/ 16475 h 1699363"/>
              <a:gd name="connsiteX72" fmla="*/ 667265 w 1145059"/>
              <a:gd name="connsiteY72" fmla="*/ 0 h 1699363"/>
              <a:gd name="connsiteX73" fmla="*/ 609600 w 1145059"/>
              <a:gd name="connsiteY73" fmla="*/ 4118 h 1699363"/>
              <a:gd name="connsiteX74" fmla="*/ 568411 w 1145059"/>
              <a:gd name="connsiteY74" fmla="*/ 12356 h 1699363"/>
              <a:gd name="connsiteX75" fmla="*/ 543697 w 1145059"/>
              <a:gd name="connsiteY75" fmla="*/ 16475 h 1699363"/>
              <a:gd name="connsiteX76" fmla="*/ 506627 w 1145059"/>
              <a:gd name="connsiteY76" fmla="*/ 24713 h 1699363"/>
              <a:gd name="connsiteX77" fmla="*/ 420130 w 1145059"/>
              <a:gd name="connsiteY77" fmla="*/ 28832 h 1699363"/>
              <a:gd name="connsiteX78" fmla="*/ 403654 w 1145059"/>
              <a:gd name="connsiteY78" fmla="*/ 32951 h 1699363"/>
              <a:gd name="connsiteX79" fmla="*/ 329514 w 1145059"/>
              <a:gd name="connsiteY79" fmla="*/ 24713 h 1699363"/>
              <a:gd name="connsiteX80" fmla="*/ 321276 w 1145059"/>
              <a:gd name="connsiteY80" fmla="*/ 20594 h 1699363"/>
              <a:gd name="connsiteX81" fmla="*/ 263611 w 1145059"/>
              <a:gd name="connsiteY81" fmla="*/ 28832 h 1699363"/>
              <a:gd name="connsiteX82" fmla="*/ 234778 w 1145059"/>
              <a:gd name="connsiteY82" fmla="*/ 65902 h 1699363"/>
              <a:gd name="connsiteX83" fmla="*/ 193589 w 1145059"/>
              <a:gd name="connsiteY83" fmla="*/ 90616 h 1699363"/>
              <a:gd name="connsiteX84" fmla="*/ 168876 w 1145059"/>
              <a:gd name="connsiteY84" fmla="*/ 98854 h 1699363"/>
              <a:gd name="connsiteX85" fmla="*/ 144162 w 1145059"/>
              <a:gd name="connsiteY85" fmla="*/ 115329 h 1699363"/>
              <a:gd name="connsiteX86" fmla="*/ 119449 w 1145059"/>
              <a:gd name="connsiteY86" fmla="*/ 131805 h 1699363"/>
              <a:gd name="connsiteX87" fmla="*/ 107092 w 1145059"/>
              <a:gd name="connsiteY87" fmla="*/ 140043 h 1699363"/>
              <a:gd name="connsiteX88" fmla="*/ 82378 w 1145059"/>
              <a:gd name="connsiteY88" fmla="*/ 156518 h 1699363"/>
              <a:gd name="connsiteX89" fmla="*/ 57665 w 1145059"/>
              <a:gd name="connsiteY89" fmla="*/ 177113 h 1699363"/>
              <a:gd name="connsiteX90" fmla="*/ 37070 w 1145059"/>
              <a:gd name="connsiteY90" fmla="*/ 181232 h 1699363"/>
              <a:gd name="connsiteX91" fmla="*/ 0 w 1145059"/>
              <a:gd name="connsiteY91" fmla="*/ 193589 h 1699363"/>
              <a:gd name="connsiteX92" fmla="*/ 32951 w 1145059"/>
              <a:gd name="connsiteY92" fmla="*/ 181232 h 1699363"/>
              <a:gd name="connsiteX93" fmla="*/ 28832 w 1145059"/>
              <a:gd name="connsiteY93" fmla="*/ 263610 h 1699363"/>
              <a:gd name="connsiteX94" fmla="*/ 41189 w 1145059"/>
              <a:gd name="connsiteY94" fmla="*/ 387178 h 1699363"/>
              <a:gd name="connsiteX95" fmla="*/ 45308 w 1145059"/>
              <a:gd name="connsiteY95" fmla="*/ 428367 h 1699363"/>
              <a:gd name="connsiteX96" fmla="*/ 53546 w 1145059"/>
              <a:gd name="connsiteY96" fmla="*/ 453081 h 1699363"/>
              <a:gd name="connsiteX97" fmla="*/ 45308 w 1145059"/>
              <a:gd name="connsiteY97" fmla="*/ 601362 h 1699363"/>
              <a:gd name="connsiteX98" fmla="*/ 41189 w 1145059"/>
              <a:gd name="connsiteY98" fmla="*/ 621956 h 1699363"/>
              <a:gd name="connsiteX99" fmla="*/ 37070 w 1145059"/>
              <a:gd name="connsiteY99" fmla="*/ 650789 h 1699363"/>
              <a:gd name="connsiteX100" fmla="*/ 78259 w 1145059"/>
              <a:gd name="connsiteY100" fmla="*/ 700216 h 16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145059" h="1699363">
                <a:moveTo>
                  <a:pt x="78259" y="700216"/>
                </a:moveTo>
                <a:lnTo>
                  <a:pt x="78259" y="700216"/>
                </a:lnTo>
                <a:cubicBezTo>
                  <a:pt x="81005" y="712573"/>
                  <a:pt x="85060" y="724710"/>
                  <a:pt x="86497" y="737286"/>
                </a:cubicBezTo>
                <a:cubicBezTo>
                  <a:pt x="90562" y="772857"/>
                  <a:pt x="90153" y="808870"/>
                  <a:pt x="94735" y="844378"/>
                </a:cubicBezTo>
                <a:cubicBezTo>
                  <a:pt x="95681" y="851711"/>
                  <a:pt x="100377" y="858050"/>
                  <a:pt x="102973" y="864973"/>
                </a:cubicBezTo>
                <a:cubicBezTo>
                  <a:pt x="110281" y="884461"/>
                  <a:pt x="102833" y="870940"/>
                  <a:pt x="115330" y="889686"/>
                </a:cubicBezTo>
                <a:cubicBezTo>
                  <a:pt x="118076" y="910281"/>
                  <a:pt x="120486" y="930923"/>
                  <a:pt x="123568" y="951470"/>
                </a:cubicBezTo>
                <a:cubicBezTo>
                  <a:pt x="124606" y="958393"/>
                  <a:pt x="126622" y="965145"/>
                  <a:pt x="127686" y="972064"/>
                </a:cubicBezTo>
                <a:cubicBezTo>
                  <a:pt x="129801" y="985814"/>
                  <a:pt x="131450" y="1010698"/>
                  <a:pt x="135924" y="1025610"/>
                </a:cubicBezTo>
                <a:cubicBezTo>
                  <a:pt x="138049" y="1032692"/>
                  <a:pt x="141416" y="1039340"/>
                  <a:pt x="144162" y="1046205"/>
                </a:cubicBezTo>
                <a:cubicBezTo>
                  <a:pt x="145535" y="1084648"/>
                  <a:pt x="146407" y="1123113"/>
                  <a:pt x="148281" y="1161535"/>
                </a:cubicBezTo>
                <a:cubicBezTo>
                  <a:pt x="150765" y="1212447"/>
                  <a:pt x="148712" y="1200332"/>
                  <a:pt x="156519" y="1231556"/>
                </a:cubicBezTo>
                <a:cubicBezTo>
                  <a:pt x="159077" y="1259692"/>
                  <a:pt x="158677" y="1273140"/>
                  <a:pt x="164757" y="1297459"/>
                </a:cubicBezTo>
                <a:cubicBezTo>
                  <a:pt x="165810" y="1301671"/>
                  <a:pt x="167503" y="1305697"/>
                  <a:pt x="168876" y="1309816"/>
                </a:cubicBezTo>
                <a:cubicBezTo>
                  <a:pt x="167445" y="1358466"/>
                  <a:pt x="167107" y="1445187"/>
                  <a:pt x="160638" y="1503405"/>
                </a:cubicBezTo>
                <a:cubicBezTo>
                  <a:pt x="159865" y="1510363"/>
                  <a:pt x="157670" y="1517094"/>
                  <a:pt x="156519" y="1524000"/>
                </a:cubicBezTo>
                <a:cubicBezTo>
                  <a:pt x="154923" y="1533576"/>
                  <a:pt x="153557" y="1543193"/>
                  <a:pt x="152400" y="1552832"/>
                </a:cubicBezTo>
                <a:cubicBezTo>
                  <a:pt x="142920" y="1631830"/>
                  <a:pt x="155395" y="1604510"/>
                  <a:pt x="140043" y="1635210"/>
                </a:cubicBezTo>
                <a:lnTo>
                  <a:pt x="168876" y="1655805"/>
                </a:lnTo>
                <a:cubicBezTo>
                  <a:pt x="258059" y="1697424"/>
                  <a:pt x="207956" y="1683605"/>
                  <a:pt x="321276" y="1688756"/>
                </a:cubicBezTo>
                <a:cubicBezTo>
                  <a:pt x="516716" y="1708300"/>
                  <a:pt x="381436" y="1696272"/>
                  <a:pt x="836141" y="1688756"/>
                </a:cubicBezTo>
                <a:cubicBezTo>
                  <a:pt x="844491" y="1688618"/>
                  <a:pt x="852595" y="1685876"/>
                  <a:pt x="860854" y="1684637"/>
                </a:cubicBezTo>
                <a:lnTo>
                  <a:pt x="918519" y="1676400"/>
                </a:lnTo>
                <a:cubicBezTo>
                  <a:pt x="926757" y="1673654"/>
                  <a:pt x="934717" y="1669865"/>
                  <a:pt x="943232" y="1668162"/>
                </a:cubicBezTo>
                <a:cubicBezTo>
                  <a:pt x="955424" y="1665724"/>
                  <a:pt x="968241" y="1667059"/>
                  <a:pt x="980303" y="1664043"/>
                </a:cubicBezTo>
                <a:cubicBezTo>
                  <a:pt x="985105" y="1662842"/>
                  <a:pt x="987883" y="1657107"/>
                  <a:pt x="992659" y="1655805"/>
                </a:cubicBezTo>
                <a:cubicBezTo>
                  <a:pt x="1003338" y="1652892"/>
                  <a:pt x="1014627" y="1653059"/>
                  <a:pt x="1025611" y="1651686"/>
                </a:cubicBezTo>
                <a:cubicBezTo>
                  <a:pt x="1029730" y="1647567"/>
                  <a:pt x="1034239" y="1643804"/>
                  <a:pt x="1037968" y="1639329"/>
                </a:cubicBezTo>
                <a:cubicBezTo>
                  <a:pt x="1041137" y="1635526"/>
                  <a:pt x="1043328" y="1631001"/>
                  <a:pt x="1046205" y="1626973"/>
                </a:cubicBezTo>
                <a:cubicBezTo>
                  <a:pt x="1050195" y="1621387"/>
                  <a:pt x="1054443" y="1615989"/>
                  <a:pt x="1058562" y="1610497"/>
                </a:cubicBezTo>
                <a:cubicBezTo>
                  <a:pt x="1057189" y="1605005"/>
                  <a:pt x="1055671" y="1599547"/>
                  <a:pt x="1054443" y="1594021"/>
                </a:cubicBezTo>
                <a:cubicBezTo>
                  <a:pt x="1052924" y="1587187"/>
                  <a:pt x="1052336" y="1580132"/>
                  <a:pt x="1050324" y="1573427"/>
                </a:cubicBezTo>
                <a:cubicBezTo>
                  <a:pt x="1044719" y="1554743"/>
                  <a:pt x="1039820" y="1549055"/>
                  <a:pt x="1029730" y="1532237"/>
                </a:cubicBezTo>
                <a:cubicBezTo>
                  <a:pt x="1017051" y="1430812"/>
                  <a:pt x="1034981" y="1556743"/>
                  <a:pt x="1017373" y="1474573"/>
                </a:cubicBezTo>
                <a:cubicBezTo>
                  <a:pt x="1015054" y="1463749"/>
                  <a:pt x="1015178" y="1452522"/>
                  <a:pt x="1013254" y="1441621"/>
                </a:cubicBezTo>
                <a:cubicBezTo>
                  <a:pt x="1011054" y="1429156"/>
                  <a:pt x="1007762" y="1416908"/>
                  <a:pt x="1005016" y="1404551"/>
                </a:cubicBezTo>
                <a:cubicBezTo>
                  <a:pt x="1000011" y="1334485"/>
                  <a:pt x="998769" y="1366039"/>
                  <a:pt x="1005016" y="1309816"/>
                </a:cubicBezTo>
                <a:lnTo>
                  <a:pt x="1005016" y="1145059"/>
                </a:lnTo>
                <a:cubicBezTo>
                  <a:pt x="999793" y="1077159"/>
                  <a:pt x="998256" y="1086133"/>
                  <a:pt x="1005016" y="1005016"/>
                </a:cubicBezTo>
                <a:cubicBezTo>
                  <a:pt x="1005377" y="1000689"/>
                  <a:pt x="1007522" y="996690"/>
                  <a:pt x="1009135" y="992659"/>
                </a:cubicBezTo>
                <a:cubicBezTo>
                  <a:pt x="1013018" y="982951"/>
                  <a:pt x="1017373" y="973438"/>
                  <a:pt x="1021492" y="963827"/>
                </a:cubicBezTo>
                <a:cubicBezTo>
                  <a:pt x="1022865" y="951470"/>
                  <a:pt x="1023006" y="938913"/>
                  <a:pt x="1025611" y="926756"/>
                </a:cubicBezTo>
                <a:cubicBezTo>
                  <a:pt x="1027160" y="919527"/>
                  <a:pt x="1031511" y="913176"/>
                  <a:pt x="1033849" y="906162"/>
                </a:cubicBezTo>
                <a:cubicBezTo>
                  <a:pt x="1037010" y="896679"/>
                  <a:pt x="1039662" y="887026"/>
                  <a:pt x="1042086" y="877329"/>
                </a:cubicBezTo>
                <a:cubicBezTo>
                  <a:pt x="1043784" y="870537"/>
                  <a:pt x="1044193" y="863440"/>
                  <a:pt x="1046205" y="856735"/>
                </a:cubicBezTo>
                <a:cubicBezTo>
                  <a:pt x="1051702" y="838414"/>
                  <a:pt x="1053408" y="837692"/>
                  <a:pt x="1062681" y="823783"/>
                </a:cubicBezTo>
                <a:cubicBezTo>
                  <a:pt x="1070816" y="783111"/>
                  <a:pt x="1061490" y="823237"/>
                  <a:pt x="1075038" y="782594"/>
                </a:cubicBezTo>
                <a:cubicBezTo>
                  <a:pt x="1079583" y="768959"/>
                  <a:pt x="1087085" y="723602"/>
                  <a:pt x="1087395" y="720810"/>
                </a:cubicBezTo>
                <a:cubicBezTo>
                  <a:pt x="1088456" y="711258"/>
                  <a:pt x="1087395" y="701589"/>
                  <a:pt x="1087395" y="691978"/>
                </a:cubicBezTo>
                <a:lnTo>
                  <a:pt x="1103870" y="572529"/>
                </a:lnTo>
                <a:cubicBezTo>
                  <a:pt x="1094747" y="490424"/>
                  <a:pt x="1101063" y="575398"/>
                  <a:pt x="1103870" y="506627"/>
                </a:cubicBezTo>
                <a:cubicBezTo>
                  <a:pt x="1106222" y="448994"/>
                  <a:pt x="1104235" y="391191"/>
                  <a:pt x="1107989" y="333632"/>
                </a:cubicBezTo>
                <a:cubicBezTo>
                  <a:pt x="1108389" y="327505"/>
                  <a:pt x="1113808" y="322800"/>
                  <a:pt x="1116227" y="317156"/>
                </a:cubicBezTo>
                <a:cubicBezTo>
                  <a:pt x="1117937" y="313166"/>
                  <a:pt x="1118973" y="308919"/>
                  <a:pt x="1120346" y="304800"/>
                </a:cubicBezTo>
                <a:cubicBezTo>
                  <a:pt x="1126754" y="259946"/>
                  <a:pt x="1119225" y="290939"/>
                  <a:pt x="1132703" y="259491"/>
                </a:cubicBezTo>
                <a:cubicBezTo>
                  <a:pt x="1134413" y="255501"/>
                  <a:pt x="1135112" y="251125"/>
                  <a:pt x="1136822" y="247135"/>
                </a:cubicBezTo>
                <a:cubicBezTo>
                  <a:pt x="1139241" y="241491"/>
                  <a:pt x="1145059" y="230659"/>
                  <a:pt x="1145059" y="230659"/>
                </a:cubicBezTo>
                <a:lnTo>
                  <a:pt x="1116227" y="160637"/>
                </a:lnTo>
                <a:cubicBezTo>
                  <a:pt x="1103870" y="156518"/>
                  <a:pt x="1090960" y="153789"/>
                  <a:pt x="1079157" y="148281"/>
                </a:cubicBezTo>
                <a:cubicBezTo>
                  <a:pt x="1070185" y="144094"/>
                  <a:pt x="1054443" y="131805"/>
                  <a:pt x="1054443" y="131805"/>
                </a:cubicBezTo>
                <a:cubicBezTo>
                  <a:pt x="1037182" y="105914"/>
                  <a:pt x="1057599" y="132112"/>
                  <a:pt x="1029730" y="111210"/>
                </a:cubicBezTo>
                <a:cubicBezTo>
                  <a:pt x="998458" y="87756"/>
                  <a:pt x="1027177" y="99376"/>
                  <a:pt x="1000897" y="90616"/>
                </a:cubicBezTo>
                <a:cubicBezTo>
                  <a:pt x="971921" y="71297"/>
                  <a:pt x="1008662" y="93527"/>
                  <a:pt x="967946" y="78259"/>
                </a:cubicBezTo>
                <a:cubicBezTo>
                  <a:pt x="963311" y="76521"/>
                  <a:pt x="960285" y="71586"/>
                  <a:pt x="955589" y="70021"/>
                </a:cubicBezTo>
                <a:cubicBezTo>
                  <a:pt x="947666" y="67380"/>
                  <a:pt x="939114" y="67275"/>
                  <a:pt x="930876" y="65902"/>
                </a:cubicBezTo>
                <a:cubicBezTo>
                  <a:pt x="925384" y="63156"/>
                  <a:pt x="920225" y="59606"/>
                  <a:pt x="914400" y="57664"/>
                </a:cubicBezTo>
                <a:cubicBezTo>
                  <a:pt x="907758" y="55450"/>
                  <a:pt x="900597" y="55243"/>
                  <a:pt x="893805" y="53545"/>
                </a:cubicBezTo>
                <a:cubicBezTo>
                  <a:pt x="889593" y="52492"/>
                  <a:pt x="885687" y="50369"/>
                  <a:pt x="881449" y="49427"/>
                </a:cubicBezTo>
                <a:cubicBezTo>
                  <a:pt x="837962" y="39764"/>
                  <a:pt x="872191" y="50460"/>
                  <a:pt x="844378" y="41189"/>
                </a:cubicBezTo>
                <a:cubicBezTo>
                  <a:pt x="820634" y="25359"/>
                  <a:pt x="843538" y="39063"/>
                  <a:pt x="819665" y="28832"/>
                </a:cubicBezTo>
                <a:cubicBezTo>
                  <a:pt x="800784" y="20740"/>
                  <a:pt x="804813" y="18062"/>
                  <a:pt x="782595" y="16475"/>
                </a:cubicBezTo>
                <a:cubicBezTo>
                  <a:pt x="770269" y="15595"/>
                  <a:pt x="757881" y="16475"/>
                  <a:pt x="745524" y="16475"/>
                </a:cubicBezTo>
                <a:lnTo>
                  <a:pt x="667265" y="0"/>
                </a:lnTo>
                <a:cubicBezTo>
                  <a:pt x="648043" y="1373"/>
                  <a:pt x="628722" y="1728"/>
                  <a:pt x="609600" y="4118"/>
                </a:cubicBezTo>
                <a:cubicBezTo>
                  <a:pt x="595707" y="5855"/>
                  <a:pt x="582173" y="9776"/>
                  <a:pt x="568411" y="12356"/>
                </a:cubicBezTo>
                <a:cubicBezTo>
                  <a:pt x="560202" y="13895"/>
                  <a:pt x="551886" y="14837"/>
                  <a:pt x="543697" y="16475"/>
                </a:cubicBezTo>
                <a:cubicBezTo>
                  <a:pt x="531285" y="18957"/>
                  <a:pt x="519222" y="23453"/>
                  <a:pt x="506627" y="24713"/>
                </a:cubicBezTo>
                <a:cubicBezTo>
                  <a:pt x="477905" y="27585"/>
                  <a:pt x="448962" y="27459"/>
                  <a:pt x="420130" y="28832"/>
                </a:cubicBezTo>
                <a:cubicBezTo>
                  <a:pt x="414638" y="30205"/>
                  <a:pt x="409315" y="32951"/>
                  <a:pt x="403654" y="32951"/>
                </a:cubicBezTo>
                <a:cubicBezTo>
                  <a:pt x="373859" y="32951"/>
                  <a:pt x="353811" y="34432"/>
                  <a:pt x="329514" y="24713"/>
                </a:cubicBezTo>
                <a:cubicBezTo>
                  <a:pt x="326663" y="23573"/>
                  <a:pt x="324022" y="21967"/>
                  <a:pt x="321276" y="20594"/>
                </a:cubicBezTo>
                <a:lnTo>
                  <a:pt x="263611" y="28832"/>
                </a:lnTo>
                <a:cubicBezTo>
                  <a:pt x="254000" y="41189"/>
                  <a:pt x="245847" y="54833"/>
                  <a:pt x="234778" y="65902"/>
                </a:cubicBezTo>
                <a:cubicBezTo>
                  <a:pt x="228330" y="72350"/>
                  <a:pt x="204424" y="86282"/>
                  <a:pt x="193589" y="90616"/>
                </a:cubicBezTo>
                <a:cubicBezTo>
                  <a:pt x="185527" y="93841"/>
                  <a:pt x="176101" y="94038"/>
                  <a:pt x="168876" y="98854"/>
                </a:cubicBezTo>
                <a:lnTo>
                  <a:pt x="144162" y="115329"/>
                </a:lnTo>
                <a:lnTo>
                  <a:pt x="119449" y="131805"/>
                </a:lnTo>
                <a:cubicBezTo>
                  <a:pt x="115330" y="134551"/>
                  <a:pt x="110592" y="136543"/>
                  <a:pt x="107092" y="140043"/>
                </a:cubicBezTo>
                <a:cubicBezTo>
                  <a:pt x="91665" y="155470"/>
                  <a:pt x="100261" y="150558"/>
                  <a:pt x="82378" y="156518"/>
                </a:cubicBezTo>
                <a:cubicBezTo>
                  <a:pt x="75967" y="162930"/>
                  <a:pt x="66841" y="173672"/>
                  <a:pt x="57665" y="177113"/>
                </a:cubicBezTo>
                <a:cubicBezTo>
                  <a:pt x="51110" y="179571"/>
                  <a:pt x="43802" y="179309"/>
                  <a:pt x="37070" y="181232"/>
                </a:cubicBezTo>
                <a:cubicBezTo>
                  <a:pt x="24546" y="184810"/>
                  <a:pt x="0" y="193589"/>
                  <a:pt x="0" y="193589"/>
                </a:cubicBezTo>
                <a:lnTo>
                  <a:pt x="32951" y="181232"/>
                </a:lnTo>
                <a:cubicBezTo>
                  <a:pt x="20127" y="238947"/>
                  <a:pt x="25123" y="198698"/>
                  <a:pt x="28832" y="263610"/>
                </a:cubicBezTo>
                <a:cubicBezTo>
                  <a:pt x="35320" y="377163"/>
                  <a:pt x="21993" y="329591"/>
                  <a:pt x="41189" y="387178"/>
                </a:cubicBezTo>
                <a:cubicBezTo>
                  <a:pt x="42562" y="400908"/>
                  <a:pt x="42765" y="414805"/>
                  <a:pt x="45308" y="428367"/>
                </a:cubicBezTo>
                <a:cubicBezTo>
                  <a:pt x="46908" y="436902"/>
                  <a:pt x="53199" y="444404"/>
                  <a:pt x="53546" y="453081"/>
                </a:cubicBezTo>
                <a:cubicBezTo>
                  <a:pt x="53682" y="456475"/>
                  <a:pt x="46053" y="593169"/>
                  <a:pt x="45308" y="601362"/>
                </a:cubicBezTo>
                <a:cubicBezTo>
                  <a:pt x="44674" y="608334"/>
                  <a:pt x="42441" y="615068"/>
                  <a:pt x="41189" y="621956"/>
                </a:cubicBezTo>
                <a:cubicBezTo>
                  <a:pt x="36844" y="645851"/>
                  <a:pt x="37070" y="638676"/>
                  <a:pt x="37070" y="650789"/>
                </a:cubicBezTo>
                <a:lnTo>
                  <a:pt x="78259" y="700216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: 図形 109">
            <a:extLst>
              <a:ext uri="{FF2B5EF4-FFF2-40B4-BE49-F238E27FC236}">
                <a16:creationId xmlns:a16="http://schemas.microsoft.com/office/drawing/2014/main" id="{3C9C39D3-A47A-4C8B-8CFD-B0F3ADB47C3D}"/>
              </a:ext>
            </a:extLst>
          </p:cNvPr>
          <p:cNvSpPr/>
          <p:nvPr/>
        </p:nvSpPr>
        <p:spPr>
          <a:xfrm>
            <a:off x="12587395" y="2431025"/>
            <a:ext cx="327314" cy="420832"/>
          </a:xfrm>
          <a:custGeom>
            <a:avLst/>
            <a:gdLst>
              <a:gd name="connsiteX0" fmla="*/ 41564 w 327314"/>
              <a:gd name="connsiteY0" fmla="*/ 31173 h 420832"/>
              <a:gd name="connsiteX1" fmla="*/ 36368 w 327314"/>
              <a:gd name="connsiteY1" fmla="*/ 98714 h 420832"/>
              <a:gd name="connsiteX2" fmla="*/ 0 w 327314"/>
              <a:gd name="connsiteY2" fmla="*/ 155864 h 420832"/>
              <a:gd name="connsiteX3" fmla="*/ 166255 w 327314"/>
              <a:gd name="connsiteY3" fmla="*/ 420832 h 420832"/>
              <a:gd name="connsiteX4" fmla="*/ 316923 w 327314"/>
              <a:gd name="connsiteY4" fmla="*/ 171450 h 420832"/>
              <a:gd name="connsiteX5" fmla="*/ 327314 w 327314"/>
              <a:gd name="connsiteY5" fmla="*/ 129887 h 420832"/>
              <a:gd name="connsiteX6" fmla="*/ 290946 w 327314"/>
              <a:gd name="connsiteY6" fmla="*/ 72737 h 420832"/>
              <a:gd name="connsiteX7" fmla="*/ 270164 w 327314"/>
              <a:gd name="connsiteY7" fmla="*/ 20782 h 420832"/>
              <a:gd name="connsiteX8" fmla="*/ 207818 w 327314"/>
              <a:gd name="connsiteY8" fmla="*/ 10391 h 420832"/>
              <a:gd name="connsiteX9" fmla="*/ 124691 w 327314"/>
              <a:gd name="connsiteY9" fmla="*/ 0 h 420832"/>
              <a:gd name="connsiteX10" fmla="*/ 93518 w 327314"/>
              <a:gd name="connsiteY10" fmla="*/ 15587 h 420832"/>
              <a:gd name="connsiteX11" fmla="*/ 41564 w 327314"/>
              <a:gd name="connsiteY11" fmla="*/ 31173 h 42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7314" h="420832">
                <a:moveTo>
                  <a:pt x="41564" y="31173"/>
                </a:moveTo>
                <a:lnTo>
                  <a:pt x="36368" y="98714"/>
                </a:lnTo>
                <a:lnTo>
                  <a:pt x="0" y="155864"/>
                </a:lnTo>
                <a:lnTo>
                  <a:pt x="166255" y="420832"/>
                </a:lnTo>
                <a:lnTo>
                  <a:pt x="316923" y="171450"/>
                </a:lnTo>
                <a:lnTo>
                  <a:pt x="327314" y="129887"/>
                </a:lnTo>
                <a:lnTo>
                  <a:pt x="290946" y="72737"/>
                </a:lnTo>
                <a:lnTo>
                  <a:pt x="270164" y="20782"/>
                </a:lnTo>
                <a:lnTo>
                  <a:pt x="207818" y="10391"/>
                </a:lnTo>
                <a:lnTo>
                  <a:pt x="124691" y="0"/>
                </a:lnTo>
                <a:lnTo>
                  <a:pt x="93518" y="15587"/>
                </a:lnTo>
                <a:lnTo>
                  <a:pt x="41564" y="3117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23196A6C-DDE8-4A49-9077-9844AFE322E1}"/>
              </a:ext>
            </a:extLst>
          </p:cNvPr>
          <p:cNvSpPr/>
          <p:nvPr/>
        </p:nvSpPr>
        <p:spPr>
          <a:xfrm>
            <a:off x="12697685" y="261736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2" name="フリーフォーム: 図形 111">
            <a:extLst>
              <a:ext uri="{FF2B5EF4-FFF2-40B4-BE49-F238E27FC236}">
                <a16:creationId xmlns:a16="http://schemas.microsoft.com/office/drawing/2014/main" id="{ADED5242-5A6E-4315-8D4E-EED54B6C527E}"/>
              </a:ext>
            </a:extLst>
          </p:cNvPr>
          <p:cNvSpPr/>
          <p:nvPr/>
        </p:nvSpPr>
        <p:spPr>
          <a:xfrm flipH="1">
            <a:off x="12778644" y="261495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8D720FE0-E836-43E0-8F34-7AA6AE6543FD}"/>
              </a:ext>
            </a:extLst>
          </p:cNvPr>
          <p:cNvSpPr/>
          <p:nvPr/>
        </p:nvSpPr>
        <p:spPr>
          <a:xfrm>
            <a:off x="12267098" y="1386739"/>
            <a:ext cx="890953" cy="1137137"/>
          </a:xfrm>
          <a:custGeom>
            <a:avLst/>
            <a:gdLst>
              <a:gd name="connsiteX0" fmla="*/ 23446 w 890953"/>
              <a:gd name="connsiteY0" fmla="*/ 703384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23446 w 890953"/>
              <a:gd name="connsiteY26" fmla="*/ 703384 h 1055076"/>
              <a:gd name="connsiteX0" fmla="*/ 66431 w 890953"/>
              <a:gd name="connsiteY0" fmla="*/ 691661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52400 w 890953"/>
              <a:gd name="connsiteY2" fmla="*/ 828430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754184 h 1117599"/>
              <a:gd name="connsiteX1" fmla="*/ 105508 w 890953"/>
              <a:gd name="connsiteY1" fmla="*/ 824523 h 1117599"/>
              <a:gd name="connsiteX2" fmla="*/ 152400 w 890953"/>
              <a:gd name="connsiteY2" fmla="*/ 890953 h 1117599"/>
              <a:gd name="connsiteX3" fmla="*/ 203200 w 890953"/>
              <a:gd name="connsiteY3" fmla="*/ 969107 h 1117599"/>
              <a:gd name="connsiteX4" fmla="*/ 273538 w 890953"/>
              <a:gd name="connsiteY4" fmla="*/ 1027723 h 1117599"/>
              <a:gd name="connsiteX5" fmla="*/ 359507 w 890953"/>
              <a:gd name="connsiteY5" fmla="*/ 1078523 h 1117599"/>
              <a:gd name="connsiteX6" fmla="*/ 453292 w 890953"/>
              <a:gd name="connsiteY6" fmla="*/ 1109784 h 1117599"/>
              <a:gd name="connsiteX7" fmla="*/ 496276 w 890953"/>
              <a:gd name="connsiteY7" fmla="*/ 1117599 h 1117599"/>
              <a:gd name="connsiteX8" fmla="*/ 593969 w 890953"/>
              <a:gd name="connsiteY8" fmla="*/ 1074615 h 1117599"/>
              <a:gd name="connsiteX9" fmla="*/ 703384 w 890953"/>
              <a:gd name="connsiteY9" fmla="*/ 1008184 h 1117599"/>
              <a:gd name="connsiteX10" fmla="*/ 769815 w 890953"/>
              <a:gd name="connsiteY10" fmla="*/ 933938 h 1117599"/>
              <a:gd name="connsiteX11" fmla="*/ 828430 w 890953"/>
              <a:gd name="connsiteY11" fmla="*/ 832338 h 1117599"/>
              <a:gd name="connsiteX12" fmla="*/ 875323 w 890953"/>
              <a:gd name="connsiteY12" fmla="*/ 629138 h 1117599"/>
              <a:gd name="connsiteX13" fmla="*/ 890953 w 890953"/>
              <a:gd name="connsiteY13" fmla="*/ 465015 h 1117599"/>
              <a:gd name="connsiteX14" fmla="*/ 863600 w 890953"/>
              <a:gd name="connsiteY14" fmla="*/ 238369 h 1117599"/>
              <a:gd name="connsiteX15" fmla="*/ 804984 w 890953"/>
              <a:gd name="connsiteY15" fmla="*/ 156307 h 1117599"/>
              <a:gd name="connsiteX16" fmla="*/ 726830 w 890953"/>
              <a:gd name="connsiteY16" fmla="*/ 82061 h 1117599"/>
              <a:gd name="connsiteX17" fmla="*/ 488461 w 890953"/>
              <a:gd name="connsiteY17" fmla="*/ 0 h 1117599"/>
              <a:gd name="connsiteX18" fmla="*/ 136769 w 890953"/>
              <a:gd name="connsiteY18" fmla="*/ 74246 h 1117599"/>
              <a:gd name="connsiteX19" fmla="*/ 93784 w 890953"/>
              <a:gd name="connsiteY19" fmla="*/ 117230 h 1117599"/>
              <a:gd name="connsiteX20" fmla="*/ 74246 w 890953"/>
              <a:gd name="connsiteY20" fmla="*/ 148492 h 1117599"/>
              <a:gd name="connsiteX21" fmla="*/ 31261 w 890953"/>
              <a:gd name="connsiteY21" fmla="*/ 238369 h 1117599"/>
              <a:gd name="connsiteX22" fmla="*/ 15630 w 890953"/>
              <a:gd name="connsiteY22" fmla="*/ 300892 h 1117599"/>
              <a:gd name="connsiteX23" fmla="*/ 3907 w 890953"/>
              <a:gd name="connsiteY23" fmla="*/ 351692 h 1117599"/>
              <a:gd name="connsiteX24" fmla="*/ 0 w 890953"/>
              <a:gd name="connsiteY24" fmla="*/ 422030 h 1117599"/>
              <a:gd name="connsiteX25" fmla="*/ 11723 w 890953"/>
              <a:gd name="connsiteY25" fmla="*/ 550984 h 1117599"/>
              <a:gd name="connsiteX26" fmla="*/ 66431 w 890953"/>
              <a:gd name="connsiteY26" fmla="*/ 754184 h 1117599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488461 w 890953"/>
              <a:gd name="connsiteY17" fmla="*/ 19538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00892 w 890953"/>
              <a:gd name="connsiteY19" fmla="*/ 1953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296984 w 890953"/>
              <a:gd name="connsiteY19" fmla="*/ 390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90953" h="1137137">
                <a:moveTo>
                  <a:pt x="66431" y="773722"/>
                </a:moveTo>
                <a:lnTo>
                  <a:pt x="105508" y="844061"/>
                </a:lnTo>
                <a:lnTo>
                  <a:pt x="152400" y="910491"/>
                </a:lnTo>
                <a:lnTo>
                  <a:pt x="203200" y="988645"/>
                </a:lnTo>
                <a:lnTo>
                  <a:pt x="273538" y="1047261"/>
                </a:lnTo>
                <a:lnTo>
                  <a:pt x="359507" y="1098061"/>
                </a:lnTo>
                <a:lnTo>
                  <a:pt x="453292" y="1129322"/>
                </a:lnTo>
                <a:lnTo>
                  <a:pt x="496276" y="1137137"/>
                </a:lnTo>
                <a:lnTo>
                  <a:pt x="593969" y="1094153"/>
                </a:lnTo>
                <a:lnTo>
                  <a:pt x="703384" y="1027722"/>
                </a:lnTo>
                <a:lnTo>
                  <a:pt x="769815" y="953476"/>
                </a:lnTo>
                <a:lnTo>
                  <a:pt x="828430" y="851876"/>
                </a:lnTo>
                <a:lnTo>
                  <a:pt x="875323" y="648676"/>
                </a:lnTo>
                <a:lnTo>
                  <a:pt x="890953" y="484553"/>
                </a:lnTo>
                <a:lnTo>
                  <a:pt x="863600" y="257907"/>
                </a:lnTo>
                <a:lnTo>
                  <a:pt x="804984" y="175845"/>
                </a:lnTo>
                <a:lnTo>
                  <a:pt x="726830" y="101599"/>
                </a:lnTo>
                <a:lnTo>
                  <a:pt x="656492" y="42984"/>
                </a:lnTo>
                <a:lnTo>
                  <a:pt x="515815" y="0"/>
                </a:lnTo>
                <a:lnTo>
                  <a:pt x="296984" y="3907"/>
                </a:lnTo>
                <a:lnTo>
                  <a:pt x="148492" y="85968"/>
                </a:lnTo>
                <a:lnTo>
                  <a:pt x="78153" y="160214"/>
                </a:lnTo>
                <a:lnTo>
                  <a:pt x="15630" y="320430"/>
                </a:lnTo>
                <a:lnTo>
                  <a:pt x="3907" y="371230"/>
                </a:lnTo>
                <a:lnTo>
                  <a:pt x="0" y="441568"/>
                </a:lnTo>
                <a:lnTo>
                  <a:pt x="11723" y="570522"/>
                </a:lnTo>
                <a:lnTo>
                  <a:pt x="66431" y="77372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フリーフォーム: 図形 113">
            <a:extLst>
              <a:ext uri="{FF2B5EF4-FFF2-40B4-BE49-F238E27FC236}">
                <a16:creationId xmlns:a16="http://schemas.microsoft.com/office/drawing/2014/main" id="{6A60288F-8EED-45AB-9685-56DA6C335698}"/>
              </a:ext>
            </a:extLst>
          </p:cNvPr>
          <p:cNvSpPr/>
          <p:nvPr/>
        </p:nvSpPr>
        <p:spPr>
          <a:xfrm>
            <a:off x="11831024" y="6818370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D13C607F-D0E4-4ADC-9F4B-5D9AB4ECD9E7}"/>
              </a:ext>
            </a:extLst>
          </p:cNvPr>
          <p:cNvSpPr/>
          <p:nvPr/>
        </p:nvSpPr>
        <p:spPr>
          <a:xfrm>
            <a:off x="11830631" y="5168052"/>
            <a:ext cx="876749" cy="2345167"/>
          </a:xfrm>
          <a:custGeom>
            <a:avLst/>
            <a:gdLst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75304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7563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2752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92277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6749" h="2345167">
                <a:moveTo>
                  <a:pt x="306593" y="0"/>
                </a:moveTo>
                <a:lnTo>
                  <a:pt x="430306" y="10758"/>
                </a:lnTo>
                <a:lnTo>
                  <a:pt x="591671" y="43031"/>
                </a:lnTo>
                <a:lnTo>
                  <a:pt x="758414" y="112955"/>
                </a:lnTo>
                <a:lnTo>
                  <a:pt x="876749" y="177501"/>
                </a:lnTo>
                <a:lnTo>
                  <a:pt x="763793" y="510988"/>
                </a:lnTo>
                <a:lnTo>
                  <a:pt x="650838" y="758414"/>
                </a:lnTo>
                <a:lnTo>
                  <a:pt x="537883" y="1054249"/>
                </a:lnTo>
                <a:lnTo>
                  <a:pt x="489473" y="1151068"/>
                </a:lnTo>
                <a:lnTo>
                  <a:pt x="360381" y="1409252"/>
                </a:lnTo>
                <a:lnTo>
                  <a:pt x="285078" y="1608268"/>
                </a:lnTo>
                <a:lnTo>
                  <a:pt x="275182" y="1642841"/>
                </a:lnTo>
                <a:lnTo>
                  <a:pt x="306593" y="1731981"/>
                </a:lnTo>
                <a:lnTo>
                  <a:pt x="317351" y="1818042"/>
                </a:lnTo>
                <a:lnTo>
                  <a:pt x="311972" y="1957892"/>
                </a:lnTo>
                <a:lnTo>
                  <a:pt x="317351" y="2033195"/>
                </a:lnTo>
                <a:lnTo>
                  <a:pt x="333487" y="2113878"/>
                </a:lnTo>
                <a:lnTo>
                  <a:pt x="317351" y="2242969"/>
                </a:lnTo>
                <a:lnTo>
                  <a:pt x="258184" y="2345167"/>
                </a:lnTo>
                <a:lnTo>
                  <a:pt x="177501" y="2312894"/>
                </a:lnTo>
                <a:lnTo>
                  <a:pt x="91440" y="2269863"/>
                </a:lnTo>
                <a:lnTo>
                  <a:pt x="43031" y="2205318"/>
                </a:lnTo>
                <a:lnTo>
                  <a:pt x="10758" y="2038574"/>
                </a:lnTo>
                <a:lnTo>
                  <a:pt x="0" y="1963271"/>
                </a:lnTo>
                <a:lnTo>
                  <a:pt x="26894" y="1861073"/>
                </a:lnTo>
                <a:lnTo>
                  <a:pt x="48410" y="1785769"/>
                </a:lnTo>
                <a:lnTo>
                  <a:pt x="88122" y="1656678"/>
                </a:lnTo>
                <a:lnTo>
                  <a:pt x="86061" y="1571646"/>
                </a:lnTo>
                <a:cubicBezTo>
                  <a:pt x="86546" y="1537442"/>
                  <a:pt x="87030" y="1503239"/>
                  <a:pt x="87515" y="1469035"/>
                </a:cubicBezTo>
                <a:cubicBezTo>
                  <a:pt x="88030" y="1433176"/>
                  <a:pt x="90925" y="1402080"/>
                  <a:pt x="91440" y="1366221"/>
                </a:cubicBezTo>
                <a:lnTo>
                  <a:pt x="123713" y="1124174"/>
                </a:lnTo>
                <a:lnTo>
                  <a:pt x="145229" y="995082"/>
                </a:lnTo>
                <a:lnTo>
                  <a:pt x="193638" y="650838"/>
                </a:lnTo>
                <a:lnTo>
                  <a:pt x="236669" y="392654"/>
                </a:lnTo>
                <a:lnTo>
                  <a:pt x="263563" y="188259"/>
                </a:lnTo>
                <a:lnTo>
                  <a:pt x="285078" y="64546"/>
                </a:lnTo>
                <a:lnTo>
                  <a:pt x="3065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フリーフォーム: 図形 115">
            <a:extLst>
              <a:ext uri="{FF2B5EF4-FFF2-40B4-BE49-F238E27FC236}">
                <a16:creationId xmlns:a16="http://schemas.microsoft.com/office/drawing/2014/main" id="{5A734FB9-280B-49EF-9C54-E35357F98172}"/>
              </a:ext>
            </a:extLst>
          </p:cNvPr>
          <p:cNvSpPr/>
          <p:nvPr/>
        </p:nvSpPr>
        <p:spPr>
          <a:xfrm>
            <a:off x="11820789" y="6830261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: 図形 116">
            <a:extLst>
              <a:ext uri="{FF2B5EF4-FFF2-40B4-BE49-F238E27FC236}">
                <a16:creationId xmlns:a16="http://schemas.microsoft.com/office/drawing/2014/main" id="{92CF6045-8D2F-46E6-AF62-9588746081B0}"/>
              </a:ext>
            </a:extLst>
          </p:cNvPr>
          <p:cNvSpPr/>
          <p:nvPr/>
        </p:nvSpPr>
        <p:spPr>
          <a:xfrm flipH="1">
            <a:off x="12490235" y="2498620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5A291DC0-BAE3-490A-B0E6-E3220B1768AA}"/>
              </a:ext>
            </a:extLst>
          </p:cNvPr>
          <p:cNvSpPr/>
          <p:nvPr/>
        </p:nvSpPr>
        <p:spPr>
          <a:xfrm>
            <a:off x="12190440" y="2841024"/>
            <a:ext cx="1240277" cy="1857983"/>
          </a:xfrm>
          <a:custGeom>
            <a:avLst/>
            <a:gdLst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86966 w 1240277"/>
              <a:gd name="connsiteY37" fmla="*/ 102141 h 1857983"/>
              <a:gd name="connsiteX38" fmla="*/ 350196 w 1240277"/>
              <a:gd name="connsiteY38" fmla="*/ 38911 h 1857983"/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0196 w 1240277"/>
              <a:gd name="connsiteY38" fmla="*/ 38911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9923 w 1240277"/>
              <a:gd name="connsiteY38" fmla="*/ 82685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82685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68093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77821 h 1857983"/>
              <a:gd name="connsiteX38" fmla="*/ 359923 w 1240277"/>
              <a:gd name="connsiteY38" fmla="*/ 68093 h 18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40277" h="1857983">
                <a:moveTo>
                  <a:pt x="359923" y="68093"/>
                </a:moveTo>
                <a:lnTo>
                  <a:pt x="491247" y="63230"/>
                </a:lnTo>
                <a:lnTo>
                  <a:pt x="661481" y="63230"/>
                </a:lnTo>
                <a:lnTo>
                  <a:pt x="836579" y="38911"/>
                </a:lnTo>
                <a:lnTo>
                  <a:pt x="894945" y="0"/>
                </a:lnTo>
                <a:lnTo>
                  <a:pt x="933856" y="0"/>
                </a:lnTo>
                <a:lnTo>
                  <a:pt x="963039" y="63230"/>
                </a:lnTo>
                <a:lnTo>
                  <a:pt x="1021405" y="272375"/>
                </a:lnTo>
                <a:lnTo>
                  <a:pt x="1050587" y="350196"/>
                </a:lnTo>
                <a:lnTo>
                  <a:pt x="1055451" y="442609"/>
                </a:lnTo>
                <a:lnTo>
                  <a:pt x="1055451" y="554477"/>
                </a:lnTo>
                <a:lnTo>
                  <a:pt x="1021405" y="622570"/>
                </a:lnTo>
                <a:lnTo>
                  <a:pt x="1016541" y="787941"/>
                </a:lnTo>
                <a:lnTo>
                  <a:pt x="1016541" y="972766"/>
                </a:lnTo>
                <a:lnTo>
                  <a:pt x="1045724" y="1215958"/>
                </a:lnTo>
                <a:lnTo>
                  <a:pt x="1079770" y="1347281"/>
                </a:lnTo>
                <a:lnTo>
                  <a:pt x="1138136" y="1429966"/>
                </a:lnTo>
                <a:lnTo>
                  <a:pt x="1211094" y="1595336"/>
                </a:lnTo>
                <a:lnTo>
                  <a:pt x="1240277" y="1673158"/>
                </a:lnTo>
                <a:lnTo>
                  <a:pt x="1181911" y="1775298"/>
                </a:lnTo>
                <a:lnTo>
                  <a:pt x="1138136" y="1804481"/>
                </a:lnTo>
                <a:lnTo>
                  <a:pt x="1065179" y="1819072"/>
                </a:lnTo>
                <a:lnTo>
                  <a:pt x="773349" y="1838528"/>
                </a:lnTo>
                <a:lnTo>
                  <a:pt x="476656" y="1853119"/>
                </a:lnTo>
                <a:lnTo>
                  <a:pt x="277239" y="1857983"/>
                </a:lnTo>
                <a:lnTo>
                  <a:pt x="116732" y="1804481"/>
                </a:lnTo>
                <a:lnTo>
                  <a:pt x="0" y="1736387"/>
                </a:lnTo>
                <a:lnTo>
                  <a:pt x="43775" y="1551562"/>
                </a:lnTo>
                <a:lnTo>
                  <a:pt x="102141" y="1454285"/>
                </a:lnTo>
                <a:lnTo>
                  <a:pt x="184826" y="1313234"/>
                </a:lnTo>
                <a:lnTo>
                  <a:pt x="218873" y="1074906"/>
                </a:lnTo>
                <a:lnTo>
                  <a:pt x="209145" y="753894"/>
                </a:lnTo>
                <a:lnTo>
                  <a:pt x="170234" y="544749"/>
                </a:lnTo>
                <a:lnTo>
                  <a:pt x="160507" y="457200"/>
                </a:lnTo>
                <a:lnTo>
                  <a:pt x="160507" y="384243"/>
                </a:lnTo>
                <a:lnTo>
                  <a:pt x="199417" y="277238"/>
                </a:lnTo>
                <a:lnTo>
                  <a:pt x="248056" y="175098"/>
                </a:lnTo>
                <a:cubicBezTo>
                  <a:pt x="248056" y="145915"/>
                  <a:pt x="267510" y="107004"/>
                  <a:pt x="267510" y="77821"/>
                </a:cubicBezTo>
                <a:lnTo>
                  <a:pt x="359923" y="680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: 図形 118">
            <a:extLst>
              <a:ext uri="{FF2B5EF4-FFF2-40B4-BE49-F238E27FC236}">
                <a16:creationId xmlns:a16="http://schemas.microsoft.com/office/drawing/2014/main" id="{64A935AB-C9BA-41DA-A53C-56316E03059D}"/>
              </a:ext>
            </a:extLst>
          </p:cNvPr>
          <p:cNvSpPr/>
          <p:nvPr/>
        </p:nvSpPr>
        <p:spPr>
          <a:xfrm>
            <a:off x="13022155" y="2539467"/>
            <a:ext cx="116732" cy="350195"/>
          </a:xfrm>
          <a:custGeom>
            <a:avLst/>
            <a:gdLst>
              <a:gd name="connsiteX0" fmla="*/ 14592 w 116732"/>
              <a:gd name="connsiteY0" fmla="*/ 24319 h 350195"/>
              <a:gd name="connsiteX1" fmla="*/ 9728 w 116732"/>
              <a:gd name="connsiteY1" fmla="*/ 189689 h 350195"/>
              <a:gd name="connsiteX2" fmla="*/ 0 w 116732"/>
              <a:gd name="connsiteY2" fmla="*/ 311285 h 350195"/>
              <a:gd name="connsiteX3" fmla="*/ 0 w 116732"/>
              <a:gd name="connsiteY3" fmla="*/ 335604 h 350195"/>
              <a:gd name="connsiteX4" fmla="*/ 53502 w 116732"/>
              <a:gd name="connsiteY4" fmla="*/ 350195 h 350195"/>
              <a:gd name="connsiteX5" fmla="*/ 97277 w 116732"/>
              <a:gd name="connsiteY5" fmla="*/ 350195 h 350195"/>
              <a:gd name="connsiteX6" fmla="*/ 111868 w 116732"/>
              <a:gd name="connsiteY6" fmla="*/ 267510 h 350195"/>
              <a:gd name="connsiteX7" fmla="*/ 116732 w 116732"/>
              <a:gd name="connsiteY7" fmla="*/ 87549 h 350195"/>
              <a:gd name="connsiteX8" fmla="*/ 116732 w 116732"/>
              <a:gd name="connsiteY8" fmla="*/ 14591 h 350195"/>
              <a:gd name="connsiteX9" fmla="*/ 72958 w 116732"/>
              <a:gd name="connsiteY9" fmla="*/ 0 h 350195"/>
              <a:gd name="connsiteX10" fmla="*/ 14592 w 116732"/>
              <a:gd name="connsiteY10" fmla="*/ 24319 h 3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32" h="350195">
                <a:moveTo>
                  <a:pt x="14592" y="24319"/>
                </a:moveTo>
                <a:lnTo>
                  <a:pt x="9728" y="189689"/>
                </a:lnTo>
                <a:lnTo>
                  <a:pt x="0" y="311285"/>
                </a:lnTo>
                <a:lnTo>
                  <a:pt x="0" y="335604"/>
                </a:lnTo>
                <a:lnTo>
                  <a:pt x="53502" y="350195"/>
                </a:lnTo>
                <a:lnTo>
                  <a:pt x="97277" y="350195"/>
                </a:lnTo>
                <a:lnTo>
                  <a:pt x="111868" y="267510"/>
                </a:lnTo>
                <a:lnTo>
                  <a:pt x="116732" y="87549"/>
                </a:lnTo>
                <a:lnTo>
                  <a:pt x="116732" y="14591"/>
                </a:lnTo>
                <a:lnTo>
                  <a:pt x="72958" y="0"/>
                </a:lnTo>
                <a:lnTo>
                  <a:pt x="14592" y="243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F4B1D1C6-F68F-4EFC-BBA1-417C62E4A426}"/>
              </a:ext>
            </a:extLst>
          </p:cNvPr>
          <p:cNvSpPr/>
          <p:nvPr/>
        </p:nvSpPr>
        <p:spPr>
          <a:xfrm>
            <a:off x="12433503" y="3867389"/>
            <a:ext cx="772563" cy="624689"/>
          </a:xfrm>
          <a:custGeom>
            <a:avLst/>
            <a:gdLst>
              <a:gd name="connsiteX0" fmla="*/ 184087 w 772563"/>
              <a:gd name="connsiteY0" fmla="*/ 30178 h 624689"/>
              <a:gd name="connsiteX1" fmla="*/ 153909 w 772563"/>
              <a:gd name="connsiteY1" fmla="*/ 105623 h 624689"/>
              <a:gd name="connsiteX2" fmla="*/ 123731 w 772563"/>
              <a:gd name="connsiteY2" fmla="*/ 150891 h 624689"/>
              <a:gd name="connsiteX3" fmla="*/ 96571 w 772563"/>
              <a:gd name="connsiteY3" fmla="*/ 190122 h 624689"/>
              <a:gd name="connsiteX4" fmla="*/ 48285 w 772563"/>
              <a:gd name="connsiteY4" fmla="*/ 235390 h 624689"/>
              <a:gd name="connsiteX5" fmla="*/ 30179 w 772563"/>
              <a:gd name="connsiteY5" fmla="*/ 241425 h 624689"/>
              <a:gd name="connsiteX6" fmla="*/ 15089 w 772563"/>
              <a:gd name="connsiteY6" fmla="*/ 368174 h 624689"/>
              <a:gd name="connsiteX7" fmla="*/ 21125 w 772563"/>
              <a:gd name="connsiteY7" fmla="*/ 422495 h 624689"/>
              <a:gd name="connsiteX8" fmla="*/ 0 w 772563"/>
              <a:gd name="connsiteY8" fmla="*/ 452673 h 624689"/>
              <a:gd name="connsiteX9" fmla="*/ 6036 w 772563"/>
              <a:gd name="connsiteY9" fmla="*/ 528118 h 624689"/>
              <a:gd name="connsiteX10" fmla="*/ 81482 w 772563"/>
              <a:gd name="connsiteY10" fmla="*/ 558297 h 624689"/>
              <a:gd name="connsiteX11" fmla="*/ 202194 w 772563"/>
              <a:gd name="connsiteY11" fmla="*/ 603564 h 624689"/>
              <a:gd name="connsiteX12" fmla="*/ 313854 w 772563"/>
              <a:gd name="connsiteY12" fmla="*/ 618653 h 624689"/>
              <a:gd name="connsiteX13" fmla="*/ 380246 w 772563"/>
              <a:gd name="connsiteY13" fmla="*/ 624689 h 624689"/>
              <a:gd name="connsiteX14" fmla="*/ 516048 w 772563"/>
              <a:gd name="connsiteY14" fmla="*/ 600546 h 624689"/>
              <a:gd name="connsiteX15" fmla="*/ 633743 w 772563"/>
              <a:gd name="connsiteY15" fmla="*/ 564332 h 624689"/>
              <a:gd name="connsiteX16" fmla="*/ 727295 w 772563"/>
              <a:gd name="connsiteY16" fmla="*/ 513029 h 624689"/>
              <a:gd name="connsiteX17" fmla="*/ 772563 w 772563"/>
              <a:gd name="connsiteY17" fmla="*/ 479833 h 624689"/>
              <a:gd name="connsiteX18" fmla="*/ 745402 w 772563"/>
              <a:gd name="connsiteY18" fmla="*/ 316871 h 624689"/>
              <a:gd name="connsiteX19" fmla="*/ 733331 w 772563"/>
              <a:gd name="connsiteY19" fmla="*/ 244443 h 624689"/>
              <a:gd name="connsiteX20" fmla="*/ 663921 w 772563"/>
              <a:gd name="connsiteY20" fmla="*/ 168998 h 624689"/>
              <a:gd name="connsiteX21" fmla="*/ 618654 w 772563"/>
              <a:gd name="connsiteY21" fmla="*/ 102605 h 624689"/>
              <a:gd name="connsiteX22" fmla="*/ 570369 w 772563"/>
              <a:gd name="connsiteY22" fmla="*/ 39231 h 624689"/>
              <a:gd name="connsiteX23" fmla="*/ 549244 w 772563"/>
              <a:gd name="connsiteY23" fmla="*/ 0 h 624689"/>
              <a:gd name="connsiteX24" fmla="*/ 479834 w 772563"/>
              <a:gd name="connsiteY24" fmla="*/ 24142 h 624689"/>
              <a:gd name="connsiteX25" fmla="*/ 374210 w 772563"/>
              <a:gd name="connsiteY25" fmla="*/ 33196 h 624689"/>
              <a:gd name="connsiteX26" fmla="*/ 250480 w 772563"/>
              <a:gd name="connsiteY26" fmla="*/ 33196 h 624689"/>
              <a:gd name="connsiteX27" fmla="*/ 184087 w 772563"/>
              <a:gd name="connsiteY27" fmla="*/ 30178 h 62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2563" h="624689">
                <a:moveTo>
                  <a:pt x="184087" y="30178"/>
                </a:moveTo>
                <a:lnTo>
                  <a:pt x="153909" y="105623"/>
                </a:lnTo>
                <a:lnTo>
                  <a:pt x="123731" y="150891"/>
                </a:lnTo>
                <a:lnTo>
                  <a:pt x="96571" y="190122"/>
                </a:lnTo>
                <a:lnTo>
                  <a:pt x="48285" y="235390"/>
                </a:lnTo>
                <a:lnTo>
                  <a:pt x="30179" y="241425"/>
                </a:lnTo>
                <a:lnTo>
                  <a:pt x="15089" y="368174"/>
                </a:lnTo>
                <a:lnTo>
                  <a:pt x="21125" y="422495"/>
                </a:lnTo>
                <a:lnTo>
                  <a:pt x="0" y="452673"/>
                </a:lnTo>
                <a:lnTo>
                  <a:pt x="6036" y="528118"/>
                </a:lnTo>
                <a:lnTo>
                  <a:pt x="81482" y="558297"/>
                </a:lnTo>
                <a:lnTo>
                  <a:pt x="202194" y="603564"/>
                </a:lnTo>
                <a:lnTo>
                  <a:pt x="313854" y="618653"/>
                </a:lnTo>
                <a:lnTo>
                  <a:pt x="380246" y="624689"/>
                </a:lnTo>
                <a:lnTo>
                  <a:pt x="516048" y="600546"/>
                </a:lnTo>
                <a:lnTo>
                  <a:pt x="633743" y="564332"/>
                </a:lnTo>
                <a:lnTo>
                  <a:pt x="727295" y="513029"/>
                </a:lnTo>
                <a:lnTo>
                  <a:pt x="772563" y="479833"/>
                </a:lnTo>
                <a:lnTo>
                  <a:pt x="745402" y="316871"/>
                </a:lnTo>
                <a:lnTo>
                  <a:pt x="733331" y="244443"/>
                </a:lnTo>
                <a:lnTo>
                  <a:pt x="663921" y="168998"/>
                </a:lnTo>
                <a:lnTo>
                  <a:pt x="618654" y="102605"/>
                </a:lnTo>
                <a:lnTo>
                  <a:pt x="570369" y="39231"/>
                </a:lnTo>
                <a:lnTo>
                  <a:pt x="549244" y="0"/>
                </a:lnTo>
                <a:lnTo>
                  <a:pt x="479834" y="24142"/>
                </a:lnTo>
                <a:lnTo>
                  <a:pt x="374210" y="33196"/>
                </a:lnTo>
                <a:lnTo>
                  <a:pt x="250480" y="33196"/>
                </a:lnTo>
                <a:lnTo>
                  <a:pt x="184087" y="3017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: 図形 120">
            <a:extLst>
              <a:ext uri="{FF2B5EF4-FFF2-40B4-BE49-F238E27FC236}">
                <a16:creationId xmlns:a16="http://schemas.microsoft.com/office/drawing/2014/main" id="{D02F939D-800C-48A2-B99F-7E5B6143B9E9}"/>
              </a:ext>
            </a:extLst>
          </p:cNvPr>
          <p:cNvSpPr/>
          <p:nvPr/>
        </p:nvSpPr>
        <p:spPr>
          <a:xfrm>
            <a:off x="12753638" y="2493064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B262A76A-C655-4D28-AB2B-037D00F35B87}"/>
              </a:ext>
            </a:extLst>
          </p:cNvPr>
          <p:cNvSpPr/>
          <p:nvPr/>
        </p:nvSpPr>
        <p:spPr>
          <a:xfrm>
            <a:off x="12448591" y="3876627"/>
            <a:ext cx="211281" cy="262365"/>
          </a:xfrm>
          <a:custGeom>
            <a:avLst/>
            <a:gdLst>
              <a:gd name="connsiteX0" fmla="*/ 162963 w 205212"/>
              <a:gd name="connsiteY0" fmla="*/ 0 h 265569"/>
              <a:gd name="connsiteX1" fmla="*/ 205212 w 205212"/>
              <a:gd name="connsiteY1" fmla="*/ 36214 h 265569"/>
              <a:gd name="connsiteX2" fmla="*/ 178052 w 205212"/>
              <a:gd name="connsiteY2" fmla="*/ 93553 h 265569"/>
              <a:gd name="connsiteX3" fmla="*/ 147874 w 205212"/>
              <a:gd name="connsiteY3" fmla="*/ 150892 h 265569"/>
              <a:gd name="connsiteX4" fmla="*/ 96571 w 205212"/>
              <a:gd name="connsiteY4" fmla="*/ 208230 h 265569"/>
              <a:gd name="connsiteX5" fmla="*/ 57339 w 205212"/>
              <a:gd name="connsiteY5" fmla="*/ 238408 h 265569"/>
              <a:gd name="connsiteX6" fmla="*/ 15090 w 205212"/>
              <a:gd name="connsiteY6" fmla="*/ 265569 h 265569"/>
              <a:gd name="connsiteX7" fmla="*/ 0 w 205212"/>
              <a:gd name="connsiteY7" fmla="*/ 262551 h 265569"/>
              <a:gd name="connsiteX8" fmla="*/ 3018 w 205212"/>
              <a:gd name="connsiteY8" fmla="*/ 214266 h 265569"/>
              <a:gd name="connsiteX9" fmla="*/ 36214 w 205212"/>
              <a:gd name="connsiteY9" fmla="*/ 196159 h 265569"/>
              <a:gd name="connsiteX10" fmla="*/ 78464 w 205212"/>
              <a:gd name="connsiteY10" fmla="*/ 165981 h 265569"/>
              <a:gd name="connsiteX11" fmla="*/ 105624 w 205212"/>
              <a:gd name="connsiteY11" fmla="*/ 120713 h 265569"/>
              <a:gd name="connsiteX12" fmla="*/ 123731 w 205212"/>
              <a:gd name="connsiteY12" fmla="*/ 87517 h 265569"/>
              <a:gd name="connsiteX13" fmla="*/ 162963 w 205212"/>
              <a:gd name="connsiteY13" fmla="*/ 0 h 2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212" h="265569">
                <a:moveTo>
                  <a:pt x="162963" y="0"/>
                </a:moveTo>
                <a:lnTo>
                  <a:pt x="205212" y="36214"/>
                </a:lnTo>
                <a:lnTo>
                  <a:pt x="178052" y="93553"/>
                </a:lnTo>
                <a:lnTo>
                  <a:pt x="147874" y="150892"/>
                </a:lnTo>
                <a:lnTo>
                  <a:pt x="96571" y="208230"/>
                </a:lnTo>
                <a:lnTo>
                  <a:pt x="57339" y="238408"/>
                </a:lnTo>
                <a:lnTo>
                  <a:pt x="15090" y="265569"/>
                </a:lnTo>
                <a:lnTo>
                  <a:pt x="0" y="262551"/>
                </a:lnTo>
                <a:lnTo>
                  <a:pt x="3018" y="214266"/>
                </a:lnTo>
                <a:lnTo>
                  <a:pt x="36214" y="196159"/>
                </a:lnTo>
                <a:lnTo>
                  <a:pt x="78464" y="165981"/>
                </a:lnTo>
                <a:lnTo>
                  <a:pt x="105624" y="120713"/>
                </a:lnTo>
                <a:lnTo>
                  <a:pt x="123731" y="87517"/>
                </a:lnTo>
                <a:lnTo>
                  <a:pt x="16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: 図形 122">
            <a:extLst>
              <a:ext uri="{FF2B5EF4-FFF2-40B4-BE49-F238E27FC236}">
                <a16:creationId xmlns:a16="http://schemas.microsoft.com/office/drawing/2014/main" id="{F05B54E9-CAE0-478B-A35A-792B58064FD2}"/>
              </a:ext>
            </a:extLst>
          </p:cNvPr>
          <p:cNvSpPr/>
          <p:nvPr/>
        </p:nvSpPr>
        <p:spPr>
          <a:xfrm>
            <a:off x="12940497" y="3849282"/>
            <a:ext cx="244444" cy="307817"/>
          </a:xfrm>
          <a:custGeom>
            <a:avLst/>
            <a:gdLst>
              <a:gd name="connsiteX0" fmla="*/ 0 w 244444"/>
              <a:gd name="connsiteY0" fmla="*/ 24142 h 307817"/>
              <a:gd name="connsiteX1" fmla="*/ 48286 w 244444"/>
              <a:gd name="connsiteY1" fmla="*/ 0 h 307817"/>
              <a:gd name="connsiteX2" fmla="*/ 63375 w 244444"/>
              <a:gd name="connsiteY2" fmla="*/ 36213 h 307817"/>
              <a:gd name="connsiteX3" fmla="*/ 108642 w 244444"/>
              <a:gd name="connsiteY3" fmla="*/ 93552 h 307817"/>
              <a:gd name="connsiteX4" fmla="*/ 162963 w 244444"/>
              <a:gd name="connsiteY4" fmla="*/ 184087 h 307817"/>
              <a:gd name="connsiteX5" fmla="*/ 232373 w 244444"/>
              <a:gd name="connsiteY5" fmla="*/ 250479 h 307817"/>
              <a:gd name="connsiteX6" fmla="*/ 244444 w 244444"/>
              <a:gd name="connsiteY6" fmla="*/ 283675 h 307817"/>
              <a:gd name="connsiteX7" fmla="*/ 238408 w 244444"/>
              <a:gd name="connsiteY7" fmla="*/ 307817 h 307817"/>
              <a:gd name="connsiteX8" fmla="*/ 181070 w 244444"/>
              <a:gd name="connsiteY8" fmla="*/ 283675 h 307817"/>
              <a:gd name="connsiteX9" fmla="*/ 126749 w 244444"/>
              <a:gd name="connsiteY9" fmla="*/ 244443 h 307817"/>
              <a:gd name="connsiteX10" fmla="*/ 84499 w 244444"/>
              <a:gd name="connsiteY10" fmla="*/ 175033 h 307817"/>
              <a:gd name="connsiteX11" fmla="*/ 51303 w 244444"/>
              <a:gd name="connsiteY11" fmla="*/ 129766 h 307817"/>
              <a:gd name="connsiteX12" fmla="*/ 27161 w 244444"/>
              <a:gd name="connsiteY12" fmla="*/ 81481 h 307817"/>
              <a:gd name="connsiteX13" fmla="*/ 0 w 244444"/>
              <a:gd name="connsiteY13" fmla="*/ 24142 h 3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44" h="307817">
                <a:moveTo>
                  <a:pt x="0" y="24142"/>
                </a:moveTo>
                <a:lnTo>
                  <a:pt x="48286" y="0"/>
                </a:lnTo>
                <a:lnTo>
                  <a:pt x="63375" y="36213"/>
                </a:lnTo>
                <a:lnTo>
                  <a:pt x="108642" y="93552"/>
                </a:lnTo>
                <a:lnTo>
                  <a:pt x="162963" y="184087"/>
                </a:lnTo>
                <a:lnTo>
                  <a:pt x="232373" y="250479"/>
                </a:lnTo>
                <a:lnTo>
                  <a:pt x="244444" y="283675"/>
                </a:lnTo>
                <a:lnTo>
                  <a:pt x="238408" y="307817"/>
                </a:lnTo>
                <a:lnTo>
                  <a:pt x="181070" y="283675"/>
                </a:lnTo>
                <a:lnTo>
                  <a:pt x="126749" y="244443"/>
                </a:lnTo>
                <a:lnTo>
                  <a:pt x="84499" y="175033"/>
                </a:lnTo>
                <a:lnTo>
                  <a:pt x="51303" y="129766"/>
                </a:lnTo>
                <a:lnTo>
                  <a:pt x="27161" y="81481"/>
                </a:lnTo>
                <a:lnTo>
                  <a:pt x="0" y="2414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四角形: 上の 2 つの角を丸める 123">
            <a:extLst>
              <a:ext uri="{FF2B5EF4-FFF2-40B4-BE49-F238E27FC236}">
                <a16:creationId xmlns:a16="http://schemas.microsoft.com/office/drawing/2014/main" id="{CE0299D6-D2E1-47A5-B397-AE4D8DA6B234}"/>
              </a:ext>
            </a:extLst>
          </p:cNvPr>
          <p:cNvSpPr/>
          <p:nvPr/>
        </p:nvSpPr>
        <p:spPr>
          <a:xfrm rot="9999566" flipH="1">
            <a:off x="13351695" y="490522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: 図形 124">
            <a:extLst>
              <a:ext uri="{FF2B5EF4-FFF2-40B4-BE49-F238E27FC236}">
                <a16:creationId xmlns:a16="http://schemas.microsoft.com/office/drawing/2014/main" id="{D2AAC8CE-27F4-40C0-A54D-F65BBBAB522E}"/>
              </a:ext>
            </a:extLst>
          </p:cNvPr>
          <p:cNvSpPr/>
          <p:nvPr/>
        </p:nvSpPr>
        <p:spPr>
          <a:xfrm>
            <a:off x="13205964" y="6985733"/>
            <a:ext cx="368490" cy="747215"/>
          </a:xfrm>
          <a:custGeom>
            <a:avLst/>
            <a:gdLst>
              <a:gd name="connsiteX0" fmla="*/ 0 w 368490"/>
              <a:gd name="connsiteY0" fmla="*/ 620973 h 747215"/>
              <a:gd name="connsiteX1" fmla="*/ 58003 w 368490"/>
              <a:gd name="connsiteY1" fmla="*/ 723331 h 747215"/>
              <a:gd name="connsiteX2" fmla="*/ 75063 w 368490"/>
              <a:gd name="connsiteY2" fmla="*/ 747215 h 747215"/>
              <a:gd name="connsiteX3" fmla="*/ 177421 w 368490"/>
              <a:gd name="connsiteY3" fmla="*/ 733567 h 747215"/>
              <a:gd name="connsiteX4" fmla="*/ 249072 w 368490"/>
              <a:gd name="connsiteY4" fmla="*/ 709684 h 747215"/>
              <a:gd name="connsiteX5" fmla="*/ 296839 w 368490"/>
              <a:gd name="connsiteY5" fmla="*/ 672152 h 747215"/>
              <a:gd name="connsiteX6" fmla="*/ 324135 w 368490"/>
              <a:gd name="connsiteY6" fmla="*/ 590266 h 747215"/>
              <a:gd name="connsiteX7" fmla="*/ 368490 w 368490"/>
              <a:gd name="connsiteY7" fmla="*/ 395785 h 747215"/>
              <a:gd name="connsiteX8" fmla="*/ 313899 w 368490"/>
              <a:gd name="connsiteY8" fmla="*/ 17060 h 747215"/>
              <a:gd name="connsiteX9" fmla="*/ 71651 w 368490"/>
              <a:gd name="connsiteY9" fmla="*/ 0 h 747215"/>
              <a:gd name="connsiteX10" fmla="*/ 78475 w 368490"/>
              <a:gd name="connsiteY10" fmla="*/ 129654 h 747215"/>
              <a:gd name="connsiteX11" fmla="*/ 58003 w 368490"/>
              <a:gd name="connsiteY11" fmla="*/ 300251 h 747215"/>
              <a:gd name="connsiteX12" fmla="*/ 27296 w 368490"/>
              <a:gd name="connsiteY12" fmla="*/ 416257 h 747215"/>
              <a:gd name="connsiteX13" fmla="*/ 13648 w 368490"/>
              <a:gd name="connsiteY13" fmla="*/ 498143 h 747215"/>
              <a:gd name="connsiteX14" fmla="*/ 0 w 368490"/>
              <a:gd name="connsiteY14" fmla="*/ 620973 h 74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490" h="747215">
                <a:moveTo>
                  <a:pt x="0" y="620973"/>
                </a:moveTo>
                <a:lnTo>
                  <a:pt x="58003" y="723331"/>
                </a:lnTo>
                <a:lnTo>
                  <a:pt x="75063" y="747215"/>
                </a:lnTo>
                <a:lnTo>
                  <a:pt x="177421" y="733567"/>
                </a:lnTo>
                <a:lnTo>
                  <a:pt x="249072" y="709684"/>
                </a:lnTo>
                <a:lnTo>
                  <a:pt x="296839" y="672152"/>
                </a:lnTo>
                <a:lnTo>
                  <a:pt x="324135" y="590266"/>
                </a:lnTo>
                <a:lnTo>
                  <a:pt x="368490" y="395785"/>
                </a:lnTo>
                <a:lnTo>
                  <a:pt x="313899" y="17060"/>
                </a:lnTo>
                <a:lnTo>
                  <a:pt x="71651" y="0"/>
                </a:lnTo>
                <a:lnTo>
                  <a:pt x="78475" y="129654"/>
                </a:lnTo>
                <a:lnTo>
                  <a:pt x="58003" y="300251"/>
                </a:lnTo>
                <a:lnTo>
                  <a:pt x="27296" y="416257"/>
                </a:lnTo>
                <a:lnTo>
                  <a:pt x="13648" y="498143"/>
                </a:lnTo>
                <a:lnTo>
                  <a:pt x="0" y="6209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フリーフォーム: 図形 125">
            <a:extLst>
              <a:ext uri="{FF2B5EF4-FFF2-40B4-BE49-F238E27FC236}">
                <a16:creationId xmlns:a16="http://schemas.microsoft.com/office/drawing/2014/main" id="{863C8ABF-FC7B-4BFB-BED7-97B6B77E7240}"/>
              </a:ext>
            </a:extLst>
          </p:cNvPr>
          <p:cNvSpPr/>
          <p:nvPr/>
        </p:nvSpPr>
        <p:spPr>
          <a:xfrm>
            <a:off x="12942570" y="5190040"/>
            <a:ext cx="638070" cy="2502040"/>
          </a:xfrm>
          <a:custGeom>
            <a:avLst/>
            <a:gdLst>
              <a:gd name="connsiteX0" fmla="*/ 15073 w 643095"/>
              <a:gd name="connsiteY0" fmla="*/ 95459 h 2502040"/>
              <a:gd name="connsiteX1" fmla="*/ 145701 w 643095"/>
              <a:gd name="connsiteY1" fmla="*/ 85411 h 2502040"/>
              <a:gd name="connsiteX2" fmla="*/ 331596 w 643095"/>
              <a:gd name="connsiteY2" fmla="*/ 45218 h 2502040"/>
              <a:gd name="connsiteX3" fmla="*/ 457200 w 643095"/>
              <a:gd name="connsiteY3" fmla="*/ 20097 h 2502040"/>
              <a:gd name="connsiteX4" fmla="*/ 562708 w 643095"/>
              <a:gd name="connsiteY4" fmla="*/ 0 h 2502040"/>
              <a:gd name="connsiteX5" fmla="*/ 587829 w 643095"/>
              <a:gd name="connsiteY5" fmla="*/ 105508 h 2502040"/>
              <a:gd name="connsiteX6" fmla="*/ 592853 w 643095"/>
              <a:gd name="connsiteY6" fmla="*/ 437103 h 2502040"/>
              <a:gd name="connsiteX7" fmla="*/ 577780 w 643095"/>
              <a:gd name="connsiteY7" fmla="*/ 733530 h 2502040"/>
              <a:gd name="connsiteX8" fmla="*/ 597877 w 643095"/>
              <a:gd name="connsiteY8" fmla="*/ 1105319 h 2502040"/>
              <a:gd name="connsiteX9" fmla="*/ 628022 w 643095"/>
              <a:gd name="connsiteY9" fmla="*/ 1431890 h 2502040"/>
              <a:gd name="connsiteX10" fmla="*/ 643095 w 643095"/>
              <a:gd name="connsiteY10" fmla="*/ 1783583 h 2502040"/>
              <a:gd name="connsiteX11" fmla="*/ 638070 w 643095"/>
              <a:gd name="connsiteY11" fmla="*/ 2145323 h 2502040"/>
              <a:gd name="connsiteX12" fmla="*/ 577780 w 643095"/>
              <a:gd name="connsiteY12" fmla="*/ 2376435 h 2502040"/>
              <a:gd name="connsiteX13" fmla="*/ 492369 w 643095"/>
              <a:gd name="connsiteY13" fmla="*/ 2476919 h 2502040"/>
              <a:gd name="connsiteX14" fmla="*/ 417007 w 643095"/>
              <a:gd name="connsiteY14" fmla="*/ 2502040 h 2502040"/>
              <a:gd name="connsiteX15" fmla="*/ 356717 w 643095"/>
              <a:gd name="connsiteY15" fmla="*/ 2491991 h 2502040"/>
              <a:gd name="connsiteX16" fmla="*/ 281354 w 643095"/>
              <a:gd name="connsiteY16" fmla="*/ 2416629 h 2502040"/>
              <a:gd name="connsiteX17" fmla="*/ 266281 w 643095"/>
              <a:gd name="connsiteY17" fmla="*/ 2265903 h 2502040"/>
              <a:gd name="connsiteX18" fmla="*/ 281354 w 643095"/>
              <a:gd name="connsiteY18" fmla="*/ 2145323 h 2502040"/>
              <a:gd name="connsiteX19" fmla="*/ 331596 w 643095"/>
              <a:gd name="connsiteY19" fmla="*/ 2019719 h 2502040"/>
              <a:gd name="connsiteX20" fmla="*/ 311499 w 643095"/>
              <a:gd name="connsiteY20" fmla="*/ 1778558 h 2502040"/>
              <a:gd name="connsiteX21" fmla="*/ 296426 w 643095"/>
              <a:gd name="connsiteY21" fmla="*/ 1673051 h 2502040"/>
              <a:gd name="connsiteX22" fmla="*/ 231112 w 643095"/>
              <a:gd name="connsiteY22" fmla="*/ 1361552 h 2502040"/>
              <a:gd name="connsiteX23" fmla="*/ 175846 w 643095"/>
              <a:gd name="connsiteY23" fmla="*/ 1130440 h 2502040"/>
              <a:gd name="connsiteX24" fmla="*/ 145701 w 643095"/>
              <a:gd name="connsiteY24" fmla="*/ 1004835 h 2502040"/>
              <a:gd name="connsiteX25" fmla="*/ 85411 w 643095"/>
              <a:gd name="connsiteY25" fmla="*/ 658167 h 2502040"/>
              <a:gd name="connsiteX26" fmla="*/ 55266 w 643095"/>
              <a:gd name="connsiteY26" fmla="*/ 492369 h 2502040"/>
              <a:gd name="connsiteX27" fmla="*/ 20097 w 643095"/>
              <a:gd name="connsiteY27" fmla="*/ 311499 h 2502040"/>
              <a:gd name="connsiteX28" fmla="*/ 0 w 643095"/>
              <a:gd name="connsiteY28" fmla="*/ 200967 h 2502040"/>
              <a:gd name="connsiteX29" fmla="*/ 15073 w 643095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28022 w 638070"/>
              <a:gd name="connsiteY9" fmla="*/ 1431890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68032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070" h="2502040">
                <a:moveTo>
                  <a:pt x="15073" y="95459"/>
                </a:moveTo>
                <a:lnTo>
                  <a:pt x="145701" y="85411"/>
                </a:lnTo>
                <a:lnTo>
                  <a:pt x="331596" y="45218"/>
                </a:lnTo>
                <a:lnTo>
                  <a:pt x="457200" y="20097"/>
                </a:lnTo>
                <a:lnTo>
                  <a:pt x="562708" y="0"/>
                </a:lnTo>
                <a:lnTo>
                  <a:pt x="587829" y="105508"/>
                </a:lnTo>
                <a:cubicBezTo>
                  <a:pt x="589504" y="216040"/>
                  <a:pt x="591178" y="326571"/>
                  <a:pt x="592853" y="437103"/>
                </a:cubicBezTo>
                <a:lnTo>
                  <a:pt x="577780" y="733530"/>
                </a:lnTo>
                <a:lnTo>
                  <a:pt x="597877" y="1105319"/>
                </a:lnTo>
                <a:lnTo>
                  <a:pt x="607550" y="1428478"/>
                </a:lnTo>
                <a:lnTo>
                  <a:pt x="568032" y="1780172"/>
                </a:lnTo>
                <a:lnTo>
                  <a:pt x="638070" y="2145323"/>
                </a:lnTo>
                <a:lnTo>
                  <a:pt x="577780" y="2376435"/>
                </a:lnTo>
                <a:lnTo>
                  <a:pt x="492369" y="2476919"/>
                </a:lnTo>
                <a:lnTo>
                  <a:pt x="417007" y="2502040"/>
                </a:lnTo>
                <a:lnTo>
                  <a:pt x="356717" y="2491991"/>
                </a:lnTo>
                <a:lnTo>
                  <a:pt x="281354" y="2416629"/>
                </a:lnTo>
                <a:lnTo>
                  <a:pt x="266281" y="2265903"/>
                </a:lnTo>
                <a:lnTo>
                  <a:pt x="281354" y="2145323"/>
                </a:lnTo>
                <a:lnTo>
                  <a:pt x="331596" y="2019719"/>
                </a:lnTo>
                <a:lnTo>
                  <a:pt x="311499" y="1778558"/>
                </a:lnTo>
                <a:lnTo>
                  <a:pt x="296426" y="1673051"/>
                </a:lnTo>
                <a:lnTo>
                  <a:pt x="231112" y="1361552"/>
                </a:lnTo>
                <a:lnTo>
                  <a:pt x="175846" y="1130440"/>
                </a:lnTo>
                <a:lnTo>
                  <a:pt x="145701" y="1004835"/>
                </a:lnTo>
                <a:lnTo>
                  <a:pt x="85411" y="658167"/>
                </a:lnTo>
                <a:lnTo>
                  <a:pt x="55266" y="492369"/>
                </a:lnTo>
                <a:lnTo>
                  <a:pt x="20097" y="311499"/>
                </a:lnTo>
                <a:lnTo>
                  <a:pt x="0" y="200967"/>
                </a:lnTo>
                <a:lnTo>
                  <a:pt x="15073" y="954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: 図形 126">
            <a:extLst>
              <a:ext uri="{FF2B5EF4-FFF2-40B4-BE49-F238E27FC236}">
                <a16:creationId xmlns:a16="http://schemas.microsoft.com/office/drawing/2014/main" id="{52E3A74F-6A12-4BA9-8C8F-5BA871E23BBB}"/>
              </a:ext>
            </a:extLst>
          </p:cNvPr>
          <p:cNvSpPr/>
          <p:nvPr/>
        </p:nvSpPr>
        <p:spPr>
          <a:xfrm>
            <a:off x="13187524" y="6966418"/>
            <a:ext cx="406516" cy="733570"/>
          </a:xfrm>
          <a:custGeom>
            <a:avLst/>
            <a:gdLst>
              <a:gd name="connsiteX0" fmla="*/ 121597 w 406516"/>
              <a:gd name="connsiteY0" fmla="*/ 427149 h 733570"/>
              <a:gd name="connsiteX1" fmla="*/ 91564 w 406516"/>
              <a:gd name="connsiteY1" fmla="*/ 431399 h 733570"/>
              <a:gd name="connsiteX2" fmla="*/ 107006 w 406516"/>
              <a:gd name="connsiteY2" fmla="*/ 485515 h 733570"/>
              <a:gd name="connsiteX3" fmla="*/ 126461 w 406516"/>
              <a:gd name="connsiteY3" fmla="*/ 514698 h 733570"/>
              <a:gd name="connsiteX4" fmla="*/ 170235 w 406516"/>
              <a:gd name="connsiteY4" fmla="*/ 529290 h 733570"/>
              <a:gd name="connsiteX5" fmla="*/ 214010 w 406516"/>
              <a:gd name="connsiteY5" fmla="*/ 529290 h 733570"/>
              <a:gd name="connsiteX6" fmla="*/ 262648 w 406516"/>
              <a:gd name="connsiteY6" fmla="*/ 504970 h 733570"/>
              <a:gd name="connsiteX7" fmla="*/ 296695 w 406516"/>
              <a:gd name="connsiteY7" fmla="*/ 441741 h 733570"/>
              <a:gd name="connsiteX8" fmla="*/ 252922 w 406516"/>
              <a:gd name="connsiteY8" fmla="*/ 432014 h 733570"/>
              <a:gd name="connsiteX9" fmla="*/ 78553 w 406516"/>
              <a:gd name="connsiteY9" fmla="*/ 0 h 733570"/>
              <a:gd name="connsiteX10" fmla="*/ 115112 w 406516"/>
              <a:gd name="connsiteY10" fmla="*/ 255908 h 733570"/>
              <a:gd name="connsiteX11" fmla="*/ 112152 w 406516"/>
              <a:gd name="connsiteY11" fmla="*/ 341726 h 733570"/>
              <a:gd name="connsiteX12" fmla="*/ 121029 w 406516"/>
              <a:gd name="connsiteY12" fmla="*/ 359480 h 733570"/>
              <a:gd name="connsiteX13" fmla="*/ 121969 w 406516"/>
              <a:gd name="connsiteY13" fmla="*/ 359099 h 733570"/>
              <a:gd name="connsiteX14" fmla="*/ 204281 w 406516"/>
              <a:gd name="connsiteY14" fmla="*/ 368783 h 733570"/>
              <a:gd name="connsiteX15" fmla="*/ 296694 w 406516"/>
              <a:gd name="connsiteY15" fmla="*/ 349329 h 733570"/>
              <a:gd name="connsiteX16" fmla="*/ 304340 w 406516"/>
              <a:gd name="connsiteY16" fmla="*/ 349329 h 733570"/>
              <a:gd name="connsiteX17" fmla="*/ 318851 w 406516"/>
              <a:gd name="connsiteY17" fmla="*/ 354146 h 733570"/>
              <a:gd name="connsiteX18" fmla="*/ 324106 w 406516"/>
              <a:gd name="connsiteY18" fmla="*/ 292404 h 733570"/>
              <a:gd name="connsiteX19" fmla="*/ 327517 w 406516"/>
              <a:gd name="connsiteY19" fmla="*/ 128631 h 733570"/>
              <a:gd name="connsiteX20" fmla="*/ 334802 w 406516"/>
              <a:gd name="connsiteY20" fmla="*/ 126203 h 733570"/>
              <a:gd name="connsiteX21" fmla="*/ 317970 w 406516"/>
              <a:gd name="connsiteY21" fmla="*/ 17402 h 733570"/>
              <a:gd name="connsiteX22" fmla="*/ 354193 w 406516"/>
              <a:gd name="connsiteY22" fmla="*/ 65169 h 733570"/>
              <a:gd name="connsiteX23" fmla="*/ 370292 w 406516"/>
              <a:gd name="connsiteY23" fmla="*/ 136820 h 733570"/>
              <a:gd name="connsiteX24" fmla="*/ 386392 w 406516"/>
              <a:gd name="connsiteY24" fmla="*/ 242590 h 733570"/>
              <a:gd name="connsiteX25" fmla="*/ 406516 w 406516"/>
              <a:gd name="connsiteY25" fmla="*/ 355184 h 733570"/>
              <a:gd name="connsiteX26" fmla="*/ 400500 w 406516"/>
              <a:gd name="connsiteY26" fmla="*/ 393433 h 733570"/>
              <a:gd name="connsiteX27" fmla="*/ 398834 w 406516"/>
              <a:gd name="connsiteY27" fmla="*/ 441740 h 733570"/>
              <a:gd name="connsiteX28" fmla="*/ 359925 w 406516"/>
              <a:gd name="connsiteY28" fmla="*/ 582792 h 733570"/>
              <a:gd name="connsiteX29" fmla="*/ 296694 w 406516"/>
              <a:gd name="connsiteY29" fmla="*/ 655750 h 733570"/>
              <a:gd name="connsiteX30" fmla="*/ 272375 w 406516"/>
              <a:gd name="connsiteY30" fmla="*/ 699524 h 733570"/>
              <a:gd name="connsiteX31" fmla="*/ 179962 w 406516"/>
              <a:gd name="connsiteY31" fmla="*/ 733570 h 733570"/>
              <a:gd name="connsiteX32" fmla="*/ 136188 w 406516"/>
              <a:gd name="connsiteY32" fmla="*/ 733570 h 733570"/>
              <a:gd name="connsiteX33" fmla="*/ 58366 w 406516"/>
              <a:gd name="connsiteY33" fmla="*/ 680069 h 733570"/>
              <a:gd name="connsiteX34" fmla="*/ 24321 w 406516"/>
              <a:gd name="connsiteY34" fmla="*/ 636294 h 733570"/>
              <a:gd name="connsiteX35" fmla="*/ 4864 w 406516"/>
              <a:gd name="connsiteY35" fmla="*/ 548746 h 733570"/>
              <a:gd name="connsiteX36" fmla="*/ 0 w 406516"/>
              <a:gd name="connsiteY36" fmla="*/ 451469 h 733570"/>
              <a:gd name="connsiteX37" fmla="*/ 29183 w 406516"/>
              <a:gd name="connsiteY37" fmla="*/ 325009 h 733570"/>
              <a:gd name="connsiteX38" fmla="*/ 77822 w 406516"/>
              <a:gd name="connsiteY38" fmla="*/ 237459 h 733570"/>
              <a:gd name="connsiteX39" fmla="*/ 63231 w 406516"/>
              <a:gd name="connsiteY39" fmla="*/ 76953 h 733570"/>
              <a:gd name="connsiteX40" fmla="*/ 58366 w 406516"/>
              <a:gd name="connsiteY40" fmla="*/ 67225 h 733570"/>
              <a:gd name="connsiteX41" fmla="*/ 72958 w 406516"/>
              <a:gd name="connsiteY41" fmla="*/ 3996 h 73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6516" h="733570">
                <a:moveTo>
                  <a:pt x="121597" y="427149"/>
                </a:moveTo>
                <a:lnTo>
                  <a:pt x="91564" y="431399"/>
                </a:lnTo>
                <a:lnTo>
                  <a:pt x="107006" y="485515"/>
                </a:lnTo>
                <a:lnTo>
                  <a:pt x="126461" y="514698"/>
                </a:lnTo>
                <a:lnTo>
                  <a:pt x="170235" y="529290"/>
                </a:lnTo>
                <a:lnTo>
                  <a:pt x="214010" y="529290"/>
                </a:lnTo>
                <a:lnTo>
                  <a:pt x="262648" y="504970"/>
                </a:lnTo>
                <a:lnTo>
                  <a:pt x="296695" y="441741"/>
                </a:lnTo>
                <a:lnTo>
                  <a:pt x="252922" y="432014"/>
                </a:lnTo>
                <a:close/>
                <a:moveTo>
                  <a:pt x="78553" y="0"/>
                </a:moveTo>
                <a:lnTo>
                  <a:pt x="115112" y="255908"/>
                </a:lnTo>
                <a:lnTo>
                  <a:pt x="112152" y="341726"/>
                </a:lnTo>
                <a:lnTo>
                  <a:pt x="121029" y="359480"/>
                </a:lnTo>
                <a:lnTo>
                  <a:pt x="121969" y="359099"/>
                </a:lnTo>
                <a:lnTo>
                  <a:pt x="204281" y="368783"/>
                </a:lnTo>
                <a:lnTo>
                  <a:pt x="296694" y="349329"/>
                </a:lnTo>
                <a:lnTo>
                  <a:pt x="304340" y="349329"/>
                </a:lnTo>
                <a:lnTo>
                  <a:pt x="318851" y="354146"/>
                </a:lnTo>
                <a:lnTo>
                  <a:pt x="324106" y="292404"/>
                </a:lnTo>
                <a:lnTo>
                  <a:pt x="327517" y="128631"/>
                </a:lnTo>
                <a:lnTo>
                  <a:pt x="334802" y="126203"/>
                </a:lnTo>
                <a:lnTo>
                  <a:pt x="317970" y="17402"/>
                </a:lnTo>
                <a:lnTo>
                  <a:pt x="354193" y="65169"/>
                </a:lnTo>
                <a:lnTo>
                  <a:pt x="370292" y="136820"/>
                </a:lnTo>
                <a:lnTo>
                  <a:pt x="386392" y="242590"/>
                </a:lnTo>
                <a:lnTo>
                  <a:pt x="406516" y="355184"/>
                </a:lnTo>
                <a:lnTo>
                  <a:pt x="400500" y="393433"/>
                </a:lnTo>
                <a:lnTo>
                  <a:pt x="398834" y="441740"/>
                </a:lnTo>
                <a:lnTo>
                  <a:pt x="359925" y="582792"/>
                </a:lnTo>
                <a:lnTo>
                  <a:pt x="296694" y="655750"/>
                </a:lnTo>
                <a:lnTo>
                  <a:pt x="272375" y="699524"/>
                </a:lnTo>
                <a:lnTo>
                  <a:pt x="179962" y="733570"/>
                </a:lnTo>
                <a:lnTo>
                  <a:pt x="136188" y="733570"/>
                </a:lnTo>
                <a:lnTo>
                  <a:pt x="58366" y="680069"/>
                </a:lnTo>
                <a:lnTo>
                  <a:pt x="24321" y="636294"/>
                </a:lnTo>
                <a:lnTo>
                  <a:pt x="4864" y="548746"/>
                </a:lnTo>
                <a:lnTo>
                  <a:pt x="0" y="451469"/>
                </a:lnTo>
                <a:lnTo>
                  <a:pt x="29183" y="325009"/>
                </a:lnTo>
                <a:lnTo>
                  <a:pt x="77822" y="237459"/>
                </a:lnTo>
                <a:lnTo>
                  <a:pt x="63231" y="76953"/>
                </a:lnTo>
                <a:lnTo>
                  <a:pt x="58366" y="67225"/>
                </a:lnTo>
                <a:lnTo>
                  <a:pt x="72958" y="399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8" name="フリーフォーム: 図形 127">
            <a:extLst>
              <a:ext uri="{FF2B5EF4-FFF2-40B4-BE49-F238E27FC236}">
                <a16:creationId xmlns:a16="http://schemas.microsoft.com/office/drawing/2014/main" id="{157C01DF-08D9-43B2-8B26-E225A84A25B0}"/>
              </a:ext>
            </a:extLst>
          </p:cNvPr>
          <p:cNvSpPr/>
          <p:nvPr/>
        </p:nvSpPr>
        <p:spPr>
          <a:xfrm>
            <a:off x="12726074" y="2899016"/>
            <a:ext cx="134282" cy="1000724"/>
          </a:xfrm>
          <a:custGeom>
            <a:avLst/>
            <a:gdLst>
              <a:gd name="connsiteX0" fmla="*/ 0 w 134282"/>
              <a:gd name="connsiteY0" fmla="*/ 0 h 1000724"/>
              <a:gd name="connsiteX1" fmla="*/ 41563 w 134282"/>
              <a:gd name="connsiteY1" fmla="*/ 418833 h 1000724"/>
              <a:gd name="connsiteX2" fmla="*/ 63944 w 134282"/>
              <a:gd name="connsiteY2" fmla="*/ 786512 h 1000724"/>
              <a:gd name="connsiteX3" fmla="*/ 54352 w 134282"/>
              <a:gd name="connsiteY3" fmla="*/ 997527 h 1000724"/>
              <a:gd name="connsiteX4" fmla="*/ 124691 w 134282"/>
              <a:gd name="connsiteY4" fmla="*/ 1000724 h 1000724"/>
              <a:gd name="connsiteX5" fmla="*/ 134282 w 134282"/>
              <a:gd name="connsiteY5" fmla="*/ 824878 h 1000724"/>
              <a:gd name="connsiteX6" fmla="*/ 121493 w 134282"/>
              <a:gd name="connsiteY6" fmla="*/ 374073 h 1000724"/>
              <a:gd name="connsiteX7" fmla="*/ 86324 w 134282"/>
              <a:gd name="connsiteY7" fmla="*/ 121494 h 1000724"/>
              <a:gd name="connsiteX8" fmla="*/ 86324 w 134282"/>
              <a:gd name="connsiteY8" fmla="*/ 19183 h 1000724"/>
              <a:gd name="connsiteX9" fmla="*/ 83127 w 134282"/>
              <a:gd name="connsiteY9" fmla="*/ 0 h 1000724"/>
              <a:gd name="connsiteX10" fmla="*/ 0 w 134282"/>
              <a:gd name="connsiteY10" fmla="*/ 0 h 100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82" h="1000724">
                <a:moveTo>
                  <a:pt x="0" y="0"/>
                </a:moveTo>
                <a:lnTo>
                  <a:pt x="41563" y="418833"/>
                </a:lnTo>
                <a:lnTo>
                  <a:pt x="63944" y="786512"/>
                </a:lnTo>
                <a:lnTo>
                  <a:pt x="54352" y="997527"/>
                </a:lnTo>
                <a:lnTo>
                  <a:pt x="124691" y="1000724"/>
                </a:lnTo>
                <a:lnTo>
                  <a:pt x="134282" y="824878"/>
                </a:lnTo>
                <a:lnTo>
                  <a:pt x="121493" y="374073"/>
                </a:lnTo>
                <a:lnTo>
                  <a:pt x="86324" y="121494"/>
                </a:lnTo>
                <a:lnTo>
                  <a:pt x="86324" y="19183"/>
                </a:lnTo>
                <a:lnTo>
                  <a:pt x="8312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フリーフォーム: 図形 128">
            <a:extLst>
              <a:ext uri="{FF2B5EF4-FFF2-40B4-BE49-F238E27FC236}">
                <a16:creationId xmlns:a16="http://schemas.microsoft.com/office/drawing/2014/main" id="{578B06CD-FF7F-420B-AEE5-52EA536F4E84}"/>
              </a:ext>
            </a:extLst>
          </p:cNvPr>
          <p:cNvSpPr/>
          <p:nvPr/>
        </p:nvSpPr>
        <p:spPr>
          <a:xfrm>
            <a:off x="12394721" y="2544330"/>
            <a:ext cx="155643" cy="393971"/>
          </a:xfrm>
          <a:custGeom>
            <a:avLst/>
            <a:gdLst>
              <a:gd name="connsiteX0" fmla="*/ 0 w 155643"/>
              <a:gd name="connsiteY0" fmla="*/ 82686 h 393971"/>
              <a:gd name="connsiteX1" fmla="*/ 58366 w 155643"/>
              <a:gd name="connsiteY1" fmla="*/ 393971 h 393971"/>
              <a:gd name="connsiteX2" fmla="*/ 111868 w 155643"/>
              <a:gd name="connsiteY2" fmla="*/ 389107 h 393971"/>
              <a:gd name="connsiteX3" fmla="*/ 155643 w 155643"/>
              <a:gd name="connsiteY3" fmla="*/ 369652 h 393971"/>
              <a:gd name="connsiteX4" fmla="*/ 111868 w 155643"/>
              <a:gd name="connsiteY4" fmla="*/ 29183 h 393971"/>
              <a:gd name="connsiteX5" fmla="*/ 92413 w 155643"/>
              <a:gd name="connsiteY5" fmla="*/ 0 h 393971"/>
              <a:gd name="connsiteX6" fmla="*/ 29183 w 155643"/>
              <a:gd name="connsiteY6" fmla="*/ 19456 h 393971"/>
              <a:gd name="connsiteX7" fmla="*/ 0 w 155643"/>
              <a:gd name="connsiteY7" fmla="*/ 82686 h 3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643" h="393971">
                <a:moveTo>
                  <a:pt x="0" y="82686"/>
                </a:moveTo>
                <a:lnTo>
                  <a:pt x="58366" y="393971"/>
                </a:lnTo>
                <a:lnTo>
                  <a:pt x="111868" y="389107"/>
                </a:lnTo>
                <a:lnTo>
                  <a:pt x="155643" y="369652"/>
                </a:lnTo>
                <a:lnTo>
                  <a:pt x="111868" y="29183"/>
                </a:lnTo>
                <a:lnTo>
                  <a:pt x="92413" y="0"/>
                </a:lnTo>
                <a:lnTo>
                  <a:pt x="29183" y="19456"/>
                </a:lnTo>
                <a:lnTo>
                  <a:pt x="0" y="826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図 129">
            <a:extLst>
              <a:ext uri="{FF2B5EF4-FFF2-40B4-BE49-F238E27FC236}">
                <a16:creationId xmlns:a16="http://schemas.microsoft.com/office/drawing/2014/main" id="{2DC5876D-4CD8-430D-8D64-F2BFB39B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5131">
            <a:off x="12700212" y="3104694"/>
            <a:ext cx="161520" cy="97425"/>
          </a:xfrm>
          <a:prstGeom prst="rect">
            <a:avLst/>
          </a:prstGeom>
        </p:spPr>
      </p:pic>
      <p:sp>
        <p:nvSpPr>
          <p:cNvPr id="131" name="フリーフォーム: 図形 130">
            <a:extLst>
              <a:ext uri="{FF2B5EF4-FFF2-40B4-BE49-F238E27FC236}">
                <a16:creationId xmlns:a16="http://schemas.microsoft.com/office/drawing/2014/main" id="{0E065C25-5C2C-494C-AE2B-BF2E65A1AFB3}"/>
              </a:ext>
            </a:extLst>
          </p:cNvPr>
          <p:cNvSpPr/>
          <p:nvPr/>
        </p:nvSpPr>
        <p:spPr>
          <a:xfrm>
            <a:off x="13408601" y="440243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>
            <a:extLst>
              <a:ext uri="{FF2B5EF4-FFF2-40B4-BE49-F238E27FC236}">
                <a16:creationId xmlns:a16="http://schemas.microsoft.com/office/drawing/2014/main" id="{75460840-433D-4152-8E7B-36E7FC9A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5131">
            <a:off x="12723746" y="3324802"/>
            <a:ext cx="161520" cy="97425"/>
          </a:xfrm>
          <a:prstGeom prst="rect">
            <a:avLst/>
          </a:prstGeom>
        </p:spPr>
      </p:pic>
      <p:pic>
        <p:nvPicPr>
          <p:cNvPr id="133" name="図 132">
            <a:extLst>
              <a:ext uri="{FF2B5EF4-FFF2-40B4-BE49-F238E27FC236}">
                <a16:creationId xmlns:a16="http://schemas.microsoft.com/office/drawing/2014/main" id="{F4DCF051-0F94-4E81-A0F7-E65F715C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810" y="3566619"/>
            <a:ext cx="161520" cy="97425"/>
          </a:xfrm>
          <a:prstGeom prst="rect">
            <a:avLst/>
          </a:prstGeom>
        </p:spPr>
      </p:pic>
      <p:sp>
        <p:nvSpPr>
          <p:cNvPr id="134" name="四角形: 上の 2 つの角を丸める 133">
            <a:extLst>
              <a:ext uri="{FF2B5EF4-FFF2-40B4-BE49-F238E27FC236}">
                <a16:creationId xmlns:a16="http://schemas.microsoft.com/office/drawing/2014/main" id="{E4BDECFD-DBDC-4BD8-8721-30B57DCF1BF9}"/>
              </a:ext>
            </a:extLst>
          </p:cNvPr>
          <p:cNvSpPr/>
          <p:nvPr/>
        </p:nvSpPr>
        <p:spPr>
          <a:xfrm rot="10526884" flipH="1">
            <a:off x="13116349" y="4944805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875041E5-61A4-43D3-9423-884DD82BF195}"/>
              </a:ext>
            </a:extLst>
          </p:cNvPr>
          <p:cNvSpPr/>
          <p:nvPr/>
        </p:nvSpPr>
        <p:spPr>
          <a:xfrm flipH="1">
            <a:off x="11479638" y="432421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四角形: 上の 2 つの角を丸める 135">
            <a:extLst>
              <a:ext uri="{FF2B5EF4-FFF2-40B4-BE49-F238E27FC236}">
                <a16:creationId xmlns:a16="http://schemas.microsoft.com/office/drawing/2014/main" id="{422C0903-3AB4-4F00-AA99-57E19D73011D}"/>
              </a:ext>
            </a:extLst>
          </p:cNvPr>
          <p:cNvSpPr/>
          <p:nvPr/>
        </p:nvSpPr>
        <p:spPr>
          <a:xfrm rot="11819444">
            <a:off x="11970193" y="484360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四角形: 上の 2 つの角を丸める 136">
            <a:extLst>
              <a:ext uri="{FF2B5EF4-FFF2-40B4-BE49-F238E27FC236}">
                <a16:creationId xmlns:a16="http://schemas.microsoft.com/office/drawing/2014/main" id="{5DDEFC2A-2B6A-443D-8E89-499D20D3E77D}"/>
              </a:ext>
            </a:extLst>
          </p:cNvPr>
          <p:cNvSpPr/>
          <p:nvPr/>
        </p:nvSpPr>
        <p:spPr>
          <a:xfrm rot="11510964">
            <a:off x="12234653" y="4907724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四角形: 上の 2 つの角を丸める 137">
            <a:extLst>
              <a:ext uri="{FF2B5EF4-FFF2-40B4-BE49-F238E27FC236}">
                <a16:creationId xmlns:a16="http://schemas.microsoft.com/office/drawing/2014/main" id="{B49E6F1B-BB36-49C9-9747-1B47A019E56B}"/>
              </a:ext>
            </a:extLst>
          </p:cNvPr>
          <p:cNvSpPr/>
          <p:nvPr/>
        </p:nvSpPr>
        <p:spPr>
          <a:xfrm rot="11306800">
            <a:off x="12516616" y="496255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四角形: 上の 2 つの角を丸める 138">
            <a:extLst>
              <a:ext uri="{FF2B5EF4-FFF2-40B4-BE49-F238E27FC236}">
                <a16:creationId xmlns:a16="http://schemas.microsoft.com/office/drawing/2014/main" id="{B1F7A209-1293-4212-9D69-887649DEF6A5}"/>
              </a:ext>
            </a:extLst>
          </p:cNvPr>
          <p:cNvSpPr/>
          <p:nvPr/>
        </p:nvSpPr>
        <p:spPr>
          <a:xfrm rot="10526884" flipH="1">
            <a:off x="12847403" y="496816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フリーフォーム: 図形 139">
            <a:extLst>
              <a:ext uri="{FF2B5EF4-FFF2-40B4-BE49-F238E27FC236}">
                <a16:creationId xmlns:a16="http://schemas.microsoft.com/office/drawing/2014/main" id="{158B3CED-6371-4655-8F4E-9B269A4FDFA1}"/>
              </a:ext>
            </a:extLst>
          </p:cNvPr>
          <p:cNvSpPr/>
          <p:nvPr/>
        </p:nvSpPr>
        <p:spPr>
          <a:xfrm>
            <a:off x="12292442" y="1509903"/>
            <a:ext cx="854684" cy="589695"/>
          </a:xfrm>
          <a:custGeom>
            <a:avLst/>
            <a:gdLst>
              <a:gd name="connsiteX0" fmla="*/ 0 w 854684"/>
              <a:gd name="connsiteY0" fmla="*/ 324705 h 589695"/>
              <a:gd name="connsiteX1" fmla="*/ 37322 w 854684"/>
              <a:gd name="connsiteY1" fmla="*/ 447869 h 589695"/>
              <a:gd name="connsiteX2" fmla="*/ 63448 w 854684"/>
              <a:gd name="connsiteY2" fmla="*/ 488924 h 589695"/>
              <a:gd name="connsiteX3" fmla="*/ 97038 w 854684"/>
              <a:gd name="connsiteY3" fmla="*/ 526247 h 589695"/>
              <a:gd name="connsiteX4" fmla="*/ 167951 w 854684"/>
              <a:gd name="connsiteY4" fmla="*/ 477727 h 589695"/>
              <a:gd name="connsiteX5" fmla="*/ 201541 w 854684"/>
              <a:gd name="connsiteY5" fmla="*/ 447869 h 589695"/>
              <a:gd name="connsiteX6" fmla="*/ 242596 w 854684"/>
              <a:gd name="connsiteY6" fmla="*/ 388154 h 589695"/>
              <a:gd name="connsiteX7" fmla="*/ 250060 w 854684"/>
              <a:gd name="connsiteY7" fmla="*/ 298580 h 589695"/>
              <a:gd name="connsiteX8" fmla="*/ 253792 w 854684"/>
              <a:gd name="connsiteY8" fmla="*/ 358296 h 589695"/>
              <a:gd name="connsiteX9" fmla="*/ 287383 w 854684"/>
              <a:gd name="connsiteY9" fmla="*/ 455334 h 589695"/>
              <a:gd name="connsiteX10" fmla="*/ 350831 w 854684"/>
              <a:gd name="connsiteY10" fmla="*/ 526247 h 589695"/>
              <a:gd name="connsiteX11" fmla="*/ 414279 w 854684"/>
              <a:gd name="connsiteY11" fmla="*/ 567301 h 589695"/>
              <a:gd name="connsiteX12" fmla="*/ 436672 w 854684"/>
              <a:gd name="connsiteY12" fmla="*/ 589695 h 589695"/>
              <a:gd name="connsiteX13" fmla="*/ 440405 w 854684"/>
              <a:gd name="connsiteY13" fmla="*/ 529979 h 589695"/>
              <a:gd name="connsiteX14" fmla="*/ 429208 w 854684"/>
              <a:gd name="connsiteY14" fmla="*/ 507585 h 589695"/>
              <a:gd name="connsiteX15" fmla="*/ 462798 w 854684"/>
              <a:gd name="connsiteY15" fmla="*/ 544908 h 589695"/>
              <a:gd name="connsiteX16" fmla="*/ 488924 w 854684"/>
              <a:gd name="connsiteY16" fmla="*/ 515050 h 589695"/>
              <a:gd name="connsiteX17" fmla="*/ 529978 w 854684"/>
              <a:gd name="connsiteY17" fmla="*/ 462798 h 589695"/>
              <a:gd name="connsiteX18" fmla="*/ 559836 w 854684"/>
              <a:gd name="connsiteY18" fmla="*/ 399350 h 589695"/>
              <a:gd name="connsiteX19" fmla="*/ 578498 w 854684"/>
              <a:gd name="connsiteY19" fmla="*/ 369492 h 589695"/>
              <a:gd name="connsiteX20" fmla="*/ 582230 w 854684"/>
              <a:gd name="connsiteY20" fmla="*/ 279918 h 589695"/>
              <a:gd name="connsiteX21" fmla="*/ 604623 w 854684"/>
              <a:gd name="connsiteY21" fmla="*/ 421744 h 589695"/>
              <a:gd name="connsiteX22" fmla="*/ 634481 w 854684"/>
              <a:gd name="connsiteY22" fmla="*/ 459066 h 589695"/>
              <a:gd name="connsiteX23" fmla="*/ 679268 w 854684"/>
              <a:gd name="connsiteY23" fmla="*/ 485192 h 589695"/>
              <a:gd name="connsiteX24" fmla="*/ 738984 w 854684"/>
              <a:gd name="connsiteY24" fmla="*/ 507585 h 589695"/>
              <a:gd name="connsiteX25" fmla="*/ 824826 w 854684"/>
              <a:gd name="connsiteY25" fmla="*/ 548640 h 589695"/>
              <a:gd name="connsiteX26" fmla="*/ 847219 w 854684"/>
              <a:gd name="connsiteY26" fmla="*/ 485192 h 589695"/>
              <a:gd name="connsiteX27" fmla="*/ 854684 w 854684"/>
              <a:gd name="connsiteY27" fmla="*/ 373225 h 589695"/>
              <a:gd name="connsiteX28" fmla="*/ 854684 w 854684"/>
              <a:gd name="connsiteY28" fmla="*/ 283651 h 589695"/>
              <a:gd name="connsiteX29" fmla="*/ 806165 w 854684"/>
              <a:gd name="connsiteY29" fmla="*/ 201541 h 589695"/>
              <a:gd name="connsiteX30" fmla="*/ 761378 w 854684"/>
              <a:gd name="connsiteY30" fmla="*/ 100771 h 589695"/>
              <a:gd name="connsiteX31" fmla="*/ 664339 w 854684"/>
              <a:gd name="connsiteY31" fmla="*/ 33590 h 589695"/>
              <a:gd name="connsiteX32" fmla="*/ 567301 w 854684"/>
              <a:gd name="connsiteY32" fmla="*/ 11197 h 589695"/>
              <a:gd name="connsiteX33" fmla="*/ 462798 w 854684"/>
              <a:gd name="connsiteY33" fmla="*/ 0 h 589695"/>
              <a:gd name="connsiteX34" fmla="*/ 335902 w 854684"/>
              <a:gd name="connsiteY34" fmla="*/ 18661 h 589695"/>
              <a:gd name="connsiteX35" fmla="*/ 235131 w 854684"/>
              <a:gd name="connsiteY35" fmla="*/ 37323 h 589695"/>
              <a:gd name="connsiteX36" fmla="*/ 134361 w 854684"/>
              <a:gd name="connsiteY36" fmla="*/ 55984 h 589695"/>
              <a:gd name="connsiteX37" fmla="*/ 59716 w 854684"/>
              <a:gd name="connsiteY37" fmla="*/ 123164 h 589695"/>
              <a:gd name="connsiteX38" fmla="*/ 37322 w 854684"/>
              <a:gd name="connsiteY38" fmla="*/ 160487 h 589695"/>
              <a:gd name="connsiteX39" fmla="*/ 18661 w 854684"/>
              <a:gd name="connsiteY39" fmla="*/ 238864 h 589695"/>
              <a:gd name="connsiteX40" fmla="*/ 18661 w 854684"/>
              <a:gd name="connsiteY40" fmla="*/ 264989 h 589695"/>
              <a:gd name="connsiteX41" fmla="*/ 0 w 854684"/>
              <a:gd name="connsiteY41" fmla="*/ 324705 h 58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4684" h="589695">
                <a:moveTo>
                  <a:pt x="0" y="324705"/>
                </a:moveTo>
                <a:lnTo>
                  <a:pt x="37322" y="447869"/>
                </a:lnTo>
                <a:lnTo>
                  <a:pt x="63448" y="488924"/>
                </a:lnTo>
                <a:lnTo>
                  <a:pt x="97038" y="526247"/>
                </a:lnTo>
                <a:lnTo>
                  <a:pt x="167951" y="477727"/>
                </a:lnTo>
                <a:lnTo>
                  <a:pt x="201541" y="447869"/>
                </a:lnTo>
                <a:lnTo>
                  <a:pt x="242596" y="388154"/>
                </a:lnTo>
                <a:lnTo>
                  <a:pt x="250060" y="298580"/>
                </a:lnTo>
                <a:lnTo>
                  <a:pt x="253792" y="358296"/>
                </a:lnTo>
                <a:lnTo>
                  <a:pt x="287383" y="455334"/>
                </a:lnTo>
                <a:lnTo>
                  <a:pt x="350831" y="526247"/>
                </a:lnTo>
                <a:lnTo>
                  <a:pt x="414279" y="567301"/>
                </a:lnTo>
                <a:lnTo>
                  <a:pt x="436672" y="589695"/>
                </a:lnTo>
                <a:lnTo>
                  <a:pt x="440405" y="529979"/>
                </a:lnTo>
                <a:lnTo>
                  <a:pt x="429208" y="507585"/>
                </a:lnTo>
                <a:lnTo>
                  <a:pt x="462798" y="544908"/>
                </a:lnTo>
                <a:lnTo>
                  <a:pt x="488924" y="515050"/>
                </a:lnTo>
                <a:lnTo>
                  <a:pt x="529978" y="462798"/>
                </a:lnTo>
                <a:lnTo>
                  <a:pt x="559836" y="399350"/>
                </a:lnTo>
                <a:lnTo>
                  <a:pt x="578498" y="369492"/>
                </a:lnTo>
                <a:lnTo>
                  <a:pt x="582230" y="279918"/>
                </a:lnTo>
                <a:lnTo>
                  <a:pt x="604623" y="421744"/>
                </a:lnTo>
                <a:lnTo>
                  <a:pt x="634481" y="459066"/>
                </a:lnTo>
                <a:lnTo>
                  <a:pt x="679268" y="485192"/>
                </a:lnTo>
                <a:lnTo>
                  <a:pt x="738984" y="507585"/>
                </a:lnTo>
                <a:lnTo>
                  <a:pt x="824826" y="548640"/>
                </a:lnTo>
                <a:lnTo>
                  <a:pt x="847219" y="485192"/>
                </a:lnTo>
                <a:lnTo>
                  <a:pt x="854684" y="373225"/>
                </a:lnTo>
                <a:lnTo>
                  <a:pt x="854684" y="283651"/>
                </a:lnTo>
                <a:lnTo>
                  <a:pt x="806165" y="201541"/>
                </a:lnTo>
                <a:lnTo>
                  <a:pt x="761378" y="100771"/>
                </a:lnTo>
                <a:lnTo>
                  <a:pt x="664339" y="33590"/>
                </a:lnTo>
                <a:lnTo>
                  <a:pt x="567301" y="11197"/>
                </a:lnTo>
                <a:lnTo>
                  <a:pt x="462798" y="0"/>
                </a:lnTo>
                <a:lnTo>
                  <a:pt x="335902" y="18661"/>
                </a:lnTo>
                <a:lnTo>
                  <a:pt x="235131" y="37323"/>
                </a:lnTo>
                <a:lnTo>
                  <a:pt x="134361" y="55984"/>
                </a:lnTo>
                <a:lnTo>
                  <a:pt x="59716" y="123164"/>
                </a:lnTo>
                <a:lnTo>
                  <a:pt x="37322" y="160487"/>
                </a:lnTo>
                <a:lnTo>
                  <a:pt x="18661" y="238864"/>
                </a:lnTo>
                <a:lnTo>
                  <a:pt x="18661" y="264989"/>
                </a:lnTo>
                <a:lnTo>
                  <a:pt x="0" y="324705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フリーフォーム: 図形 140">
            <a:extLst>
              <a:ext uri="{FF2B5EF4-FFF2-40B4-BE49-F238E27FC236}">
                <a16:creationId xmlns:a16="http://schemas.microsoft.com/office/drawing/2014/main" id="{1B440A5D-5C56-493B-B1F5-C28D41570508}"/>
              </a:ext>
            </a:extLst>
          </p:cNvPr>
          <p:cNvSpPr/>
          <p:nvPr/>
        </p:nvSpPr>
        <p:spPr>
          <a:xfrm rot="20863389">
            <a:off x="12240979" y="1802888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フリーフォーム: 図形 141">
            <a:extLst>
              <a:ext uri="{FF2B5EF4-FFF2-40B4-BE49-F238E27FC236}">
                <a16:creationId xmlns:a16="http://schemas.microsoft.com/office/drawing/2014/main" id="{993A4D47-1F1A-41CB-8AC2-A7B61537704D}"/>
              </a:ext>
            </a:extLst>
          </p:cNvPr>
          <p:cNvSpPr/>
          <p:nvPr/>
        </p:nvSpPr>
        <p:spPr>
          <a:xfrm rot="595413" flipH="1">
            <a:off x="13015281" y="1772622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: 図形 142">
            <a:extLst>
              <a:ext uri="{FF2B5EF4-FFF2-40B4-BE49-F238E27FC236}">
                <a16:creationId xmlns:a16="http://schemas.microsoft.com/office/drawing/2014/main" id="{3E6FD666-A8CB-4525-BAB0-D2222A48265F}"/>
              </a:ext>
            </a:extLst>
          </p:cNvPr>
          <p:cNvSpPr/>
          <p:nvPr/>
        </p:nvSpPr>
        <p:spPr>
          <a:xfrm>
            <a:off x="12812416" y="2036979"/>
            <a:ext cx="233680" cy="165100"/>
          </a:xfrm>
          <a:custGeom>
            <a:avLst/>
            <a:gdLst>
              <a:gd name="connsiteX0" fmla="*/ 35560 w 233680"/>
              <a:gd name="connsiteY0" fmla="*/ 66040 h 165100"/>
              <a:gd name="connsiteX1" fmla="*/ 0 w 233680"/>
              <a:gd name="connsiteY1" fmla="*/ 114300 h 165100"/>
              <a:gd name="connsiteX2" fmla="*/ 7620 w 233680"/>
              <a:gd name="connsiteY2" fmla="*/ 149860 h 165100"/>
              <a:gd name="connsiteX3" fmla="*/ 22860 w 233680"/>
              <a:gd name="connsiteY3" fmla="*/ 165100 h 165100"/>
              <a:gd name="connsiteX4" fmla="*/ 48260 w 233680"/>
              <a:gd name="connsiteY4" fmla="*/ 165100 h 165100"/>
              <a:gd name="connsiteX5" fmla="*/ 96520 w 233680"/>
              <a:gd name="connsiteY5" fmla="*/ 157480 h 165100"/>
              <a:gd name="connsiteX6" fmla="*/ 162560 w 233680"/>
              <a:gd name="connsiteY6" fmla="*/ 139700 h 165100"/>
              <a:gd name="connsiteX7" fmla="*/ 195580 w 233680"/>
              <a:gd name="connsiteY7" fmla="*/ 106680 h 165100"/>
              <a:gd name="connsiteX8" fmla="*/ 210820 w 233680"/>
              <a:gd name="connsiteY8" fmla="*/ 81280 h 165100"/>
              <a:gd name="connsiteX9" fmla="*/ 228600 w 233680"/>
              <a:gd name="connsiteY9" fmla="*/ 38100 h 165100"/>
              <a:gd name="connsiteX10" fmla="*/ 233680 w 233680"/>
              <a:gd name="connsiteY10" fmla="*/ 5080 h 165100"/>
              <a:gd name="connsiteX11" fmla="*/ 220980 w 233680"/>
              <a:gd name="connsiteY11" fmla="*/ 0 h 165100"/>
              <a:gd name="connsiteX12" fmla="*/ 180340 w 233680"/>
              <a:gd name="connsiteY12" fmla="*/ 0 h 165100"/>
              <a:gd name="connsiteX13" fmla="*/ 142240 w 233680"/>
              <a:gd name="connsiteY13" fmla="*/ 5080 h 165100"/>
              <a:gd name="connsiteX14" fmla="*/ 101600 w 233680"/>
              <a:gd name="connsiteY14" fmla="*/ 15240 h 165100"/>
              <a:gd name="connsiteX15" fmla="*/ 78740 w 233680"/>
              <a:gd name="connsiteY15" fmla="*/ 30480 h 165100"/>
              <a:gd name="connsiteX16" fmla="*/ 35560 w 233680"/>
              <a:gd name="connsiteY16" fmla="*/ 6604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" h="165100">
                <a:moveTo>
                  <a:pt x="35560" y="66040"/>
                </a:moveTo>
                <a:lnTo>
                  <a:pt x="0" y="114300"/>
                </a:lnTo>
                <a:lnTo>
                  <a:pt x="7620" y="149860"/>
                </a:lnTo>
                <a:lnTo>
                  <a:pt x="22860" y="165100"/>
                </a:lnTo>
                <a:lnTo>
                  <a:pt x="48260" y="165100"/>
                </a:lnTo>
                <a:lnTo>
                  <a:pt x="96520" y="157480"/>
                </a:lnTo>
                <a:lnTo>
                  <a:pt x="162560" y="139700"/>
                </a:lnTo>
                <a:lnTo>
                  <a:pt x="195580" y="106680"/>
                </a:lnTo>
                <a:lnTo>
                  <a:pt x="210820" y="81280"/>
                </a:lnTo>
                <a:lnTo>
                  <a:pt x="228600" y="38100"/>
                </a:lnTo>
                <a:lnTo>
                  <a:pt x="233680" y="5080"/>
                </a:lnTo>
                <a:lnTo>
                  <a:pt x="220980" y="0"/>
                </a:lnTo>
                <a:lnTo>
                  <a:pt x="180340" y="0"/>
                </a:lnTo>
                <a:lnTo>
                  <a:pt x="142240" y="5080"/>
                </a:lnTo>
                <a:lnTo>
                  <a:pt x="101600" y="15240"/>
                </a:lnTo>
                <a:lnTo>
                  <a:pt x="78740" y="30480"/>
                </a:lnTo>
                <a:lnTo>
                  <a:pt x="35560" y="66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フリーフォーム: 図形 143">
            <a:extLst>
              <a:ext uri="{FF2B5EF4-FFF2-40B4-BE49-F238E27FC236}">
                <a16:creationId xmlns:a16="http://schemas.microsoft.com/office/drawing/2014/main" id="{DC0BA150-7521-4F65-A5BF-E62049284197}"/>
              </a:ext>
            </a:extLst>
          </p:cNvPr>
          <p:cNvSpPr/>
          <p:nvPr/>
        </p:nvSpPr>
        <p:spPr>
          <a:xfrm>
            <a:off x="12395856" y="2075079"/>
            <a:ext cx="281940" cy="157480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フリーフォーム: 図形 144">
            <a:extLst>
              <a:ext uri="{FF2B5EF4-FFF2-40B4-BE49-F238E27FC236}">
                <a16:creationId xmlns:a16="http://schemas.microsoft.com/office/drawing/2014/main" id="{70DADE83-32F2-4842-8139-2EEC1A9A3927}"/>
              </a:ext>
            </a:extLst>
          </p:cNvPr>
          <p:cNvSpPr/>
          <p:nvPr/>
        </p:nvSpPr>
        <p:spPr>
          <a:xfrm>
            <a:off x="12213829" y="1305770"/>
            <a:ext cx="987102" cy="627741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B38F90DE-4816-4034-8FA5-968BA3E6A2AA}"/>
              </a:ext>
            </a:extLst>
          </p:cNvPr>
          <p:cNvSpPr/>
          <p:nvPr/>
        </p:nvSpPr>
        <p:spPr>
          <a:xfrm>
            <a:off x="12507664" y="2085093"/>
            <a:ext cx="93133" cy="131233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: 図形 146">
            <a:extLst>
              <a:ext uri="{FF2B5EF4-FFF2-40B4-BE49-F238E27FC236}">
                <a16:creationId xmlns:a16="http://schemas.microsoft.com/office/drawing/2014/main" id="{4563C283-047C-498E-9A43-022C7A268FE9}"/>
              </a:ext>
            </a:extLst>
          </p:cNvPr>
          <p:cNvSpPr/>
          <p:nvPr/>
        </p:nvSpPr>
        <p:spPr>
          <a:xfrm>
            <a:off x="12838292" y="2000701"/>
            <a:ext cx="245269" cy="155191"/>
          </a:xfrm>
          <a:custGeom>
            <a:avLst/>
            <a:gdLst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73819 w 245269"/>
              <a:gd name="connsiteY11" fmla="*/ 66675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80963 w 245269"/>
              <a:gd name="connsiteY12" fmla="*/ 51055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5269" h="138122">
                <a:moveTo>
                  <a:pt x="90488" y="33338"/>
                </a:moveTo>
                <a:lnTo>
                  <a:pt x="90488" y="33338"/>
                </a:lnTo>
                <a:cubicBezTo>
                  <a:pt x="80963" y="34132"/>
                  <a:pt x="70821" y="32255"/>
                  <a:pt x="61913" y="35719"/>
                </a:cubicBezTo>
                <a:cubicBezTo>
                  <a:pt x="55636" y="38160"/>
                  <a:pt x="52631" y="45501"/>
                  <a:pt x="47625" y="50007"/>
                </a:cubicBezTo>
                <a:cubicBezTo>
                  <a:pt x="37108" y="59472"/>
                  <a:pt x="39462" y="54087"/>
                  <a:pt x="30957" y="64294"/>
                </a:cubicBezTo>
                <a:cubicBezTo>
                  <a:pt x="29125" y="66493"/>
                  <a:pt x="28026" y="69239"/>
                  <a:pt x="26194" y="71438"/>
                </a:cubicBezTo>
                <a:cubicBezTo>
                  <a:pt x="20665" y="78073"/>
                  <a:pt x="16534" y="80469"/>
                  <a:pt x="9525" y="85725"/>
                </a:cubicBezTo>
                <a:lnTo>
                  <a:pt x="0" y="100013"/>
                </a:lnTo>
                <a:lnTo>
                  <a:pt x="19050" y="90488"/>
                </a:lnTo>
                <a:cubicBezTo>
                  <a:pt x="25400" y="88107"/>
                  <a:pt x="32129" y="86559"/>
                  <a:pt x="38100" y="83344"/>
                </a:cubicBezTo>
                <a:cubicBezTo>
                  <a:pt x="42575" y="80934"/>
                  <a:pt x="45641" y="78010"/>
                  <a:pt x="50007" y="73819"/>
                </a:cubicBezTo>
                <a:cubicBezTo>
                  <a:pt x="54373" y="69628"/>
                  <a:pt x="58043" y="59761"/>
                  <a:pt x="64294" y="58198"/>
                </a:cubicBezTo>
                <a:cubicBezTo>
                  <a:pt x="77645" y="49299"/>
                  <a:pt x="75010" y="53393"/>
                  <a:pt x="80963" y="51055"/>
                </a:cubicBezTo>
                <a:cubicBezTo>
                  <a:pt x="86916" y="48717"/>
                  <a:pt x="92472" y="44744"/>
                  <a:pt x="100013" y="44172"/>
                </a:cubicBezTo>
                <a:cubicBezTo>
                  <a:pt x="107554" y="43600"/>
                  <a:pt x="118666" y="48637"/>
                  <a:pt x="126207" y="47625"/>
                </a:cubicBezTo>
                <a:cubicBezTo>
                  <a:pt x="133748" y="46613"/>
                  <a:pt x="138193" y="38806"/>
                  <a:pt x="145257" y="38100"/>
                </a:cubicBezTo>
                <a:lnTo>
                  <a:pt x="169069" y="35719"/>
                </a:lnTo>
                <a:cubicBezTo>
                  <a:pt x="192154" y="33154"/>
                  <a:pt x="182111" y="30334"/>
                  <a:pt x="197644" y="38100"/>
                </a:cubicBezTo>
                <a:lnTo>
                  <a:pt x="197644" y="40482"/>
                </a:lnTo>
                <a:cubicBezTo>
                  <a:pt x="196850" y="48419"/>
                  <a:pt x="196934" y="56494"/>
                  <a:pt x="195263" y="64294"/>
                </a:cubicBezTo>
                <a:cubicBezTo>
                  <a:pt x="194519" y="67765"/>
                  <a:pt x="191942" y="70575"/>
                  <a:pt x="190500" y="73819"/>
                </a:cubicBezTo>
                <a:cubicBezTo>
                  <a:pt x="188764" y="77725"/>
                  <a:pt x="187325" y="81756"/>
                  <a:pt x="185738" y="85725"/>
                </a:cubicBezTo>
                <a:cubicBezTo>
                  <a:pt x="184944" y="89694"/>
                  <a:pt x="185323" y="94094"/>
                  <a:pt x="183357" y="97632"/>
                </a:cubicBezTo>
                <a:cubicBezTo>
                  <a:pt x="181176" y="101557"/>
                  <a:pt x="176754" y="103748"/>
                  <a:pt x="173832" y="107157"/>
                </a:cubicBezTo>
                <a:cubicBezTo>
                  <a:pt x="171969" y="109330"/>
                  <a:pt x="170657" y="111919"/>
                  <a:pt x="169069" y="114300"/>
                </a:cubicBezTo>
                <a:cubicBezTo>
                  <a:pt x="167125" y="120132"/>
                  <a:pt x="165605" y="125817"/>
                  <a:pt x="161925" y="130969"/>
                </a:cubicBezTo>
                <a:cubicBezTo>
                  <a:pt x="156421" y="138674"/>
                  <a:pt x="157631" y="138113"/>
                  <a:pt x="152400" y="138113"/>
                </a:cubicBezTo>
                <a:lnTo>
                  <a:pt x="171450" y="130969"/>
                </a:lnTo>
                <a:cubicBezTo>
                  <a:pt x="177800" y="126207"/>
                  <a:pt x="184887" y="122294"/>
                  <a:pt x="190500" y="116682"/>
                </a:cubicBezTo>
                <a:cubicBezTo>
                  <a:pt x="192275" y="114907"/>
                  <a:pt x="191759" y="111783"/>
                  <a:pt x="192882" y="109538"/>
                </a:cubicBezTo>
                <a:cubicBezTo>
                  <a:pt x="194162" y="106978"/>
                  <a:pt x="196057" y="104775"/>
                  <a:pt x="197644" y="102394"/>
                </a:cubicBezTo>
                <a:cubicBezTo>
                  <a:pt x="202599" y="82572"/>
                  <a:pt x="196566" y="102169"/>
                  <a:pt x="204788" y="85725"/>
                </a:cubicBezTo>
                <a:cubicBezTo>
                  <a:pt x="205910" y="83480"/>
                  <a:pt x="206180" y="80889"/>
                  <a:pt x="207169" y="78582"/>
                </a:cubicBezTo>
                <a:cubicBezTo>
                  <a:pt x="208567" y="75319"/>
                  <a:pt x="210534" y="72320"/>
                  <a:pt x="211932" y="69057"/>
                </a:cubicBezTo>
                <a:cubicBezTo>
                  <a:pt x="212921" y="66750"/>
                  <a:pt x="213324" y="64220"/>
                  <a:pt x="214313" y="61913"/>
                </a:cubicBezTo>
                <a:cubicBezTo>
                  <a:pt x="218261" y="52699"/>
                  <a:pt x="216981" y="54482"/>
                  <a:pt x="221457" y="50007"/>
                </a:cubicBezTo>
                <a:lnTo>
                  <a:pt x="242888" y="42863"/>
                </a:lnTo>
                <a:lnTo>
                  <a:pt x="219075" y="38100"/>
                </a:lnTo>
                <a:lnTo>
                  <a:pt x="245269" y="0"/>
                </a:lnTo>
                <a:lnTo>
                  <a:pt x="214313" y="16669"/>
                </a:lnTo>
                <a:lnTo>
                  <a:pt x="188119" y="23813"/>
                </a:lnTo>
                <a:cubicBezTo>
                  <a:pt x="129848" y="26241"/>
                  <a:pt x="106760" y="31750"/>
                  <a:pt x="90488" y="333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フリーフォーム: 図形 147">
            <a:extLst>
              <a:ext uri="{FF2B5EF4-FFF2-40B4-BE49-F238E27FC236}">
                <a16:creationId xmlns:a16="http://schemas.microsoft.com/office/drawing/2014/main" id="{C9AA601A-A2F4-4EBC-A70A-547951F1BEE7}"/>
              </a:ext>
            </a:extLst>
          </p:cNvPr>
          <p:cNvSpPr/>
          <p:nvPr/>
        </p:nvSpPr>
        <p:spPr>
          <a:xfrm>
            <a:off x="12350136" y="2051062"/>
            <a:ext cx="309737" cy="128633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9" name="フリーフォーム: 図形 148">
            <a:extLst>
              <a:ext uri="{FF2B5EF4-FFF2-40B4-BE49-F238E27FC236}">
                <a16:creationId xmlns:a16="http://schemas.microsoft.com/office/drawing/2014/main" id="{5E9BF3C4-6413-489C-A743-789BD9468648}"/>
              </a:ext>
            </a:extLst>
          </p:cNvPr>
          <p:cNvSpPr/>
          <p:nvPr/>
        </p:nvSpPr>
        <p:spPr>
          <a:xfrm>
            <a:off x="12714185" y="2219030"/>
            <a:ext cx="26126" cy="89573"/>
          </a:xfrm>
          <a:custGeom>
            <a:avLst/>
            <a:gdLst>
              <a:gd name="connsiteX0" fmla="*/ 14929 w 26126"/>
              <a:gd name="connsiteY0" fmla="*/ 0 h 89573"/>
              <a:gd name="connsiteX1" fmla="*/ 0 w 26126"/>
              <a:gd name="connsiteY1" fmla="*/ 63448 h 89573"/>
              <a:gd name="connsiteX2" fmla="*/ 26126 w 26126"/>
              <a:gd name="connsiteY2" fmla="*/ 89573 h 8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6" h="89573">
                <a:moveTo>
                  <a:pt x="14929" y="0"/>
                </a:moveTo>
                <a:lnTo>
                  <a:pt x="0" y="63448"/>
                </a:lnTo>
                <a:lnTo>
                  <a:pt x="26126" y="895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フリーフォーム: 図形 149">
            <a:extLst>
              <a:ext uri="{FF2B5EF4-FFF2-40B4-BE49-F238E27FC236}">
                <a16:creationId xmlns:a16="http://schemas.microsoft.com/office/drawing/2014/main" id="{08924F0C-19C6-443E-8C0D-84508A8D4DEC}"/>
              </a:ext>
            </a:extLst>
          </p:cNvPr>
          <p:cNvSpPr/>
          <p:nvPr/>
        </p:nvSpPr>
        <p:spPr>
          <a:xfrm>
            <a:off x="12815340" y="1978970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フリーフォーム: 図形 150">
            <a:extLst>
              <a:ext uri="{FF2B5EF4-FFF2-40B4-BE49-F238E27FC236}">
                <a16:creationId xmlns:a16="http://schemas.microsoft.com/office/drawing/2014/main" id="{AED6FDE7-6BFE-4A05-9912-ABA43ACB1A30}"/>
              </a:ext>
            </a:extLst>
          </p:cNvPr>
          <p:cNvSpPr/>
          <p:nvPr/>
        </p:nvSpPr>
        <p:spPr>
          <a:xfrm flipH="1">
            <a:off x="12404879" y="1998769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id="{32AE54E7-2DF0-43C8-B9C3-6DBEF22AEDF1}"/>
              </a:ext>
            </a:extLst>
          </p:cNvPr>
          <p:cNvSpPr/>
          <p:nvPr/>
        </p:nvSpPr>
        <p:spPr>
          <a:xfrm>
            <a:off x="12530673" y="2117920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B605E50C-1CAE-4C08-8D3D-AEECB6CD5895}"/>
              </a:ext>
            </a:extLst>
          </p:cNvPr>
          <p:cNvSpPr/>
          <p:nvPr/>
        </p:nvSpPr>
        <p:spPr>
          <a:xfrm>
            <a:off x="12547340" y="2104748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A38BE20-7AE4-4542-8E58-B6E7C9AC5E56}"/>
              </a:ext>
            </a:extLst>
          </p:cNvPr>
          <p:cNvSpPr/>
          <p:nvPr/>
        </p:nvSpPr>
        <p:spPr>
          <a:xfrm>
            <a:off x="12881077" y="2061993"/>
            <a:ext cx="88641" cy="124904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409E720B-7AC9-4059-A204-4DCAF9A7FB98}"/>
              </a:ext>
            </a:extLst>
          </p:cNvPr>
          <p:cNvSpPr/>
          <p:nvPr/>
        </p:nvSpPr>
        <p:spPr>
          <a:xfrm>
            <a:off x="12901975" y="2090872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EC1EF727-AA73-4B87-A503-98F93DFDCB3D}"/>
              </a:ext>
            </a:extLst>
          </p:cNvPr>
          <p:cNvSpPr/>
          <p:nvPr/>
        </p:nvSpPr>
        <p:spPr>
          <a:xfrm>
            <a:off x="12918642" y="2075319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: 図形 156">
            <a:extLst>
              <a:ext uri="{FF2B5EF4-FFF2-40B4-BE49-F238E27FC236}">
                <a16:creationId xmlns:a16="http://schemas.microsoft.com/office/drawing/2014/main" id="{25A0B473-3BDD-460E-9740-5FB08E24B24C}"/>
              </a:ext>
            </a:extLst>
          </p:cNvPr>
          <p:cNvSpPr/>
          <p:nvPr/>
        </p:nvSpPr>
        <p:spPr>
          <a:xfrm>
            <a:off x="12685892" y="2355908"/>
            <a:ext cx="119063" cy="21689"/>
          </a:xfrm>
          <a:custGeom>
            <a:avLst/>
            <a:gdLst>
              <a:gd name="connsiteX0" fmla="*/ 0 w 119063"/>
              <a:gd name="connsiteY0" fmla="*/ 7144 h 21689"/>
              <a:gd name="connsiteX1" fmla="*/ 0 w 119063"/>
              <a:gd name="connsiteY1" fmla="*/ 7144 h 21689"/>
              <a:gd name="connsiteX2" fmla="*/ 45244 w 119063"/>
              <a:gd name="connsiteY2" fmla="*/ 21431 h 21689"/>
              <a:gd name="connsiteX3" fmla="*/ 97632 w 119063"/>
              <a:gd name="connsiteY3" fmla="*/ 14287 h 21689"/>
              <a:gd name="connsiteX4" fmla="*/ 104775 w 119063"/>
              <a:gd name="connsiteY4" fmla="*/ 9525 h 21689"/>
              <a:gd name="connsiteX5" fmla="*/ 114300 w 119063"/>
              <a:gd name="connsiteY5" fmla="*/ 2381 h 21689"/>
              <a:gd name="connsiteX6" fmla="*/ 119063 w 119063"/>
              <a:gd name="connsiteY6" fmla="*/ 0 h 21689"/>
              <a:gd name="connsiteX7" fmla="*/ 119063 w 119063"/>
              <a:gd name="connsiteY7" fmla="*/ 0 h 2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21689">
                <a:moveTo>
                  <a:pt x="0" y="7144"/>
                </a:moveTo>
                <a:lnTo>
                  <a:pt x="0" y="7144"/>
                </a:lnTo>
                <a:cubicBezTo>
                  <a:pt x="15081" y="11906"/>
                  <a:pt x="29574" y="23568"/>
                  <a:pt x="45244" y="21431"/>
                </a:cubicBezTo>
                <a:lnTo>
                  <a:pt x="97632" y="14287"/>
                </a:lnTo>
                <a:cubicBezTo>
                  <a:pt x="100013" y="12700"/>
                  <a:pt x="102446" y="11188"/>
                  <a:pt x="104775" y="9525"/>
                </a:cubicBezTo>
                <a:cubicBezTo>
                  <a:pt x="108005" y="7218"/>
                  <a:pt x="110998" y="4582"/>
                  <a:pt x="114300" y="2381"/>
                </a:cubicBezTo>
                <a:cubicBezTo>
                  <a:pt x="115777" y="1396"/>
                  <a:pt x="117475" y="794"/>
                  <a:pt x="119063" y="0"/>
                </a:cubicBezTo>
                <a:lnTo>
                  <a:pt x="119063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: 図形 158">
            <a:extLst>
              <a:ext uri="{FF2B5EF4-FFF2-40B4-BE49-F238E27FC236}">
                <a16:creationId xmlns:a16="http://schemas.microsoft.com/office/drawing/2014/main" id="{A796012F-0B70-43DE-8782-CDC630127FB4}"/>
              </a:ext>
            </a:extLst>
          </p:cNvPr>
          <p:cNvSpPr/>
          <p:nvPr/>
        </p:nvSpPr>
        <p:spPr>
          <a:xfrm>
            <a:off x="8995855" y="4717700"/>
            <a:ext cx="320040" cy="162878"/>
          </a:xfrm>
          <a:custGeom>
            <a:avLst/>
            <a:gdLst>
              <a:gd name="connsiteX0" fmla="*/ 0 w 320040"/>
              <a:gd name="connsiteY0" fmla="*/ 22860 h 162878"/>
              <a:gd name="connsiteX1" fmla="*/ 102870 w 320040"/>
              <a:gd name="connsiteY1" fmla="*/ 102870 h 162878"/>
              <a:gd name="connsiteX2" fmla="*/ 160020 w 320040"/>
              <a:gd name="connsiteY2" fmla="*/ 131445 h 162878"/>
              <a:gd name="connsiteX3" fmla="*/ 265747 w 320040"/>
              <a:gd name="connsiteY3" fmla="*/ 162878 h 162878"/>
              <a:gd name="connsiteX4" fmla="*/ 311467 w 320040"/>
              <a:gd name="connsiteY4" fmla="*/ 162878 h 162878"/>
              <a:gd name="connsiteX5" fmla="*/ 320040 w 320040"/>
              <a:gd name="connsiteY5" fmla="*/ 134303 h 162878"/>
              <a:gd name="connsiteX6" fmla="*/ 285750 w 320040"/>
              <a:gd name="connsiteY6" fmla="*/ 100013 h 162878"/>
              <a:gd name="connsiteX7" fmla="*/ 205740 w 320040"/>
              <a:gd name="connsiteY7" fmla="*/ 100013 h 162878"/>
              <a:gd name="connsiteX8" fmla="*/ 202882 w 320040"/>
              <a:gd name="connsiteY8" fmla="*/ 62865 h 162878"/>
              <a:gd name="connsiteX9" fmla="*/ 171450 w 320040"/>
              <a:gd name="connsiteY9" fmla="*/ 31433 h 162878"/>
              <a:gd name="connsiteX10" fmla="*/ 140017 w 320040"/>
              <a:gd name="connsiteY10" fmla="*/ 0 h 162878"/>
              <a:gd name="connsiteX11" fmla="*/ 71437 w 320040"/>
              <a:gd name="connsiteY11" fmla="*/ 0 h 162878"/>
              <a:gd name="connsiteX12" fmla="*/ 0 w 320040"/>
              <a:gd name="connsiteY12" fmla="*/ 22860 h 16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" h="162878">
                <a:moveTo>
                  <a:pt x="0" y="22860"/>
                </a:moveTo>
                <a:lnTo>
                  <a:pt x="102870" y="102870"/>
                </a:lnTo>
                <a:lnTo>
                  <a:pt x="160020" y="131445"/>
                </a:lnTo>
                <a:lnTo>
                  <a:pt x="265747" y="162878"/>
                </a:lnTo>
                <a:lnTo>
                  <a:pt x="311467" y="162878"/>
                </a:lnTo>
                <a:lnTo>
                  <a:pt x="320040" y="134303"/>
                </a:lnTo>
                <a:lnTo>
                  <a:pt x="285750" y="100013"/>
                </a:lnTo>
                <a:lnTo>
                  <a:pt x="205740" y="100013"/>
                </a:lnTo>
                <a:lnTo>
                  <a:pt x="202882" y="62865"/>
                </a:lnTo>
                <a:lnTo>
                  <a:pt x="171450" y="31433"/>
                </a:lnTo>
                <a:lnTo>
                  <a:pt x="140017" y="0"/>
                </a:lnTo>
                <a:lnTo>
                  <a:pt x="71437" y="0"/>
                </a:lnTo>
                <a:lnTo>
                  <a:pt x="0" y="2286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: 図形 160">
            <a:extLst>
              <a:ext uri="{FF2B5EF4-FFF2-40B4-BE49-F238E27FC236}">
                <a16:creationId xmlns:a16="http://schemas.microsoft.com/office/drawing/2014/main" id="{58F9F849-56A9-4641-89EC-ACE9C859ACBF}"/>
              </a:ext>
            </a:extLst>
          </p:cNvPr>
          <p:cNvSpPr/>
          <p:nvPr/>
        </p:nvSpPr>
        <p:spPr>
          <a:xfrm>
            <a:off x="9006090" y="4969885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5F8CE7F-C810-4E02-B198-BD6B6635AAB7}"/>
              </a:ext>
            </a:extLst>
          </p:cNvPr>
          <p:cNvSpPr/>
          <p:nvPr/>
        </p:nvSpPr>
        <p:spPr>
          <a:xfrm>
            <a:off x="1538511" y="5629831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フリーフォーム: 図形 176">
            <a:extLst>
              <a:ext uri="{FF2B5EF4-FFF2-40B4-BE49-F238E27FC236}">
                <a16:creationId xmlns:a16="http://schemas.microsoft.com/office/drawing/2014/main" id="{1AB7A73C-7D60-409A-A969-DF130D920A74}"/>
              </a:ext>
            </a:extLst>
          </p:cNvPr>
          <p:cNvSpPr/>
          <p:nvPr/>
        </p:nvSpPr>
        <p:spPr>
          <a:xfrm>
            <a:off x="1544655" y="4343070"/>
            <a:ext cx="580677" cy="1315014"/>
          </a:xfrm>
          <a:custGeom>
            <a:avLst/>
            <a:gdLst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48261 w 580677"/>
              <a:gd name="connsiteY27" fmla="*/ 1245870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0677" h="1315014">
                <a:moveTo>
                  <a:pt x="200240" y="0"/>
                </a:moveTo>
                <a:lnTo>
                  <a:pt x="200948" y="4714"/>
                </a:lnTo>
                <a:lnTo>
                  <a:pt x="296954" y="32009"/>
                </a:lnTo>
                <a:lnTo>
                  <a:pt x="448348" y="55893"/>
                </a:lnTo>
                <a:lnTo>
                  <a:pt x="558640" y="55893"/>
                </a:lnTo>
                <a:lnTo>
                  <a:pt x="558421" y="131101"/>
                </a:lnTo>
                <a:lnTo>
                  <a:pt x="568102" y="173813"/>
                </a:lnTo>
                <a:lnTo>
                  <a:pt x="559199" y="209801"/>
                </a:lnTo>
                <a:lnTo>
                  <a:pt x="534423" y="257867"/>
                </a:lnTo>
                <a:lnTo>
                  <a:pt x="526721" y="281211"/>
                </a:lnTo>
                <a:lnTo>
                  <a:pt x="523875" y="300044"/>
                </a:lnTo>
                <a:lnTo>
                  <a:pt x="510831" y="386369"/>
                </a:lnTo>
                <a:lnTo>
                  <a:pt x="445227" y="543753"/>
                </a:lnTo>
                <a:lnTo>
                  <a:pt x="378938" y="705681"/>
                </a:lnTo>
                <a:lnTo>
                  <a:pt x="335203" y="810604"/>
                </a:lnTo>
                <a:lnTo>
                  <a:pt x="317878" y="863752"/>
                </a:lnTo>
                <a:lnTo>
                  <a:pt x="276888" y="950501"/>
                </a:lnTo>
                <a:lnTo>
                  <a:pt x="242500" y="1024307"/>
                </a:lnTo>
                <a:lnTo>
                  <a:pt x="234660" y="1046807"/>
                </a:lnTo>
                <a:lnTo>
                  <a:pt x="253629" y="1084745"/>
                </a:lnTo>
                <a:lnTo>
                  <a:pt x="263641" y="1131467"/>
                </a:lnTo>
                <a:lnTo>
                  <a:pt x="283664" y="1161502"/>
                </a:lnTo>
                <a:lnTo>
                  <a:pt x="330385" y="1184862"/>
                </a:lnTo>
                <a:lnTo>
                  <a:pt x="387118" y="1204886"/>
                </a:lnTo>
                <a:lnTo>
                  <a:pt x="460537" y="1231583"/>
                </a:lnTo>
                <a:lnTo>
                  <a:pt x="493909" y="1234921"/>
                </a:lnTo>
                <a:lnTo>
                  <a:pt x="527750" y="1241108"/>
                </a:lnTo>
                <a:lnTo>
                  <a:pt x="548261" y="1245870"/>
                </a:lnTo>
                <a:lnTo>
                  <a:pt x="580677" y="1251607"/>
                </a:lnTo>
                <a:lnTo>
                  <a:pt x="580677" y="1271630"/>
                </a:lnTo>
                <a:lnTo>
                  <a:pt x="563991" y="1301665"/>
                </a:lnTo>
                <a:lnTo>
                  <a:pt x="497247" y="1315014"/>
                </a:lnTo>
                <a:lnTo>
                  <a:pt x="380444" y="1315014"/>
                </a:lnTo>
                <a:lnTo>
                  <a:pt x="200233" y="1298328"/>
                </a:lnTo>
                <a:lnTo>
                  <a:pt x="126814" y="1288316"/>
                </a:lnTo>
                <a:lnTo>
                  <a:pt x="63407" y="1301665"/>
                </a:lnTo>
                <a:lnTo>
                  <a:pt x="36709" y="1288316"/>
                </a:lnTo>
                <a:lnTo>
                  <a:pt x="16686" y="1278305"/>
                </a:lnTo>
                <a:lnTo>
                  <a:pt x="0" y="1251607"/>
                </a:lnTo>
                <a:lnTo>
                  <a:pt x="3337" y="1188199"/>
                </a:lnTo>
                <a:lnTo>
                  <a:pt x="10012" y="1154827"/>
                </a:lnTo>
                <a:lnTo>
                  <a:pt x="16686" y="1131467"/>
                </a:lnTo>
                <a:lnTo>
                  <a:pt x="36709" y="1084745"/>
                </a:lnTo>
                <a:lnTo>
                  <a:pt x="41146" y="1071434"/>
                </a:lnTo>
                <a:lnTo>
                  <a:pt x="36150" y="1067483"/>
                </a:lnTo>
                <a:lnTo>
                  <a:pt x="15167" y="929546"/>
                </a:lnTo>
                <a:lnTo>
                  <a:pt x="11834" y="859336"/>
                </a:lnTo>
                <a:lnTo>
                  <a:pt x="15365" y="743690"/>
                </a:lnTo>
                <a:lnTo>
                  <a:pt x="25238" y="647593"/>
                </a:lnTo>
                <a:lnTo>
                  <a:pt x="33476" y="593072"/>
                </a:lnTo>
                <a:lnTo>
                  <a:pt x="56553" y="471087"/>
                </a:lnTo>
                <a:lnTo>
                  <a:pt x="76625" y="399765"/>
                </a:lnTo>
                <a:lnTo>
                  <a:pt x="110325" y="330503"/>
                </a:lnTo>
                <a:lnTo>
                  <a:pt x="138372" y="237150"/>
                </a:lnTo>
                <a:lnTo>
                  <a:pt x="165472" y="205529"/>
                </a:lnTo>
                <a:lnTo>
                  <a:pt x="160317" y="187841"/>
                </a:lnTo>
                <a:lnTo>
                  <a:pt x="164445" y="151313"/>
                </a:lnTo>
                <a:lnTo>
                  <a:pt x="170638" y="96522"/>
                </a:lnTo>
                <a:lnTo>
                  <a:pt x="182121" y="37705"/>
                </a:lnTo>
                <a:lnTo>
                  <a:pt x="20024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A015621-FD28-46B8-AAE3-8EA31AD73315}"/>
              </a:ext>
            </a:extLst>
          </p:cNvPr>
          <p:cNvSpPr/>
          <p:nvPr/>
        </p:nvSpPr>
        <p:spPr>
          <a:xfrm>
            <a:off x="1761298" y="5625069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リーフォーム: 図形 161">
            <a:extLst>
              <a:ext uri="{FF2B5EF4-FFF2-40B4-BE49-F238E27FC236}">
                <a16:creationId xmlns:a16="http://schemas.microsoft.com/office/drawing/2014/main" id="{66EB0EEC-FB3F-4D58-AB11-FD23C89CC5F8}"/>
              </a:ext>
            </a:extLst>
          </p:cNvPr>
          <p:cNvSpPr/>
          <p:nvPr/>
        </p:nvSpPr>
        <p:spPr>
          <a:xfrm>
            <a:off x="8995855" y="4981776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6" name="フリーフォーム: 図形 165">
            <a:extLst>
              <a:ext uri="{FF2B5EF4-FFF2-40B4-BE49-F238E27FC236}">
                <a16:creationId xmlns:a16="http://schemas.microsoft.com/office/drawing/2014/main" id="{8F712886-A33D-48CE-B8A8-2EA64053476B}"/>
              </a:ext>
            </a:extLst>
          </p:cNvPr>
          <p:cNvSpPr/>
          <p:nvPr/>
        </p:nvSpPr>
        <p:spPr>
          <a:xfrm>
            <a:off x="9453796" y="5575856"/>
            <a:ext cx="367378" cy="149014"/>
          </a:xfrm>
          <a:custGeom>
            <a:avLst/>
            <a:gdLst>
              <a:gd name="connsiteX0" fmla="*/ 0 w 367378"/>
              <a:gd name="connsiteY0" fmla="*/ 0 h 149014"/>
              <a:gd name="connsiteX1" fmla="*/ 4003 w 367378"/>
              <a:gd name="connsiteY1" fmla="*/ 1176 h 149014"/>
              <a:gd name="connsiteX2" fmla="*/ 187284 w 367378"/>
              <a:gd name="connsiteY2" fmla="*/ 9212 h 149014"/>
              <a:gd name="connsiteX3" fmla="*/ 194428 w 367378"/>
              <a:gd name="connsiteY3" fmla="*/ 28262 h 149014"/>
              <a:gd name="connsiteX4" fmla="*/ 206333 w 367378"/>
              <a:gd name="connsiteY4" fmla="*/ 47312 h 149014"/>
              <a:gd name="connsiteX5" fmla="*/ 230147 w 367378"/>
              <a:gd name="connsiteY5" fmla="*/ 73505 h 149014"/>
              <a:gd name="connsiteX6" fmla="*/ 282534 w 367378"/>
              <a:gd name="connsiteY6" fmla="*/ 97318 h 149014"/>
              <a:gd name="connsiteX7" fmla="*/ 349209 w 367378"/>
              <a:gd name="connsiteY7" fmla="*/ 118749 h 149014"/>
              <a:gd name="connsiteX8" fmla="*/ 367378 w 367378"/>
              <a:gd name="connsiteY8" fmla="*/ 125443 h 149014"/>
              <a:gd name="connsiteX9" fmla="*/ 299022 w 367378"/>
              <a:gd name="connsiteY9" fmla="*/ 149014 h 149014"/>
              <a:gd name="connsiteX10" fmla="*/ 232347 w 367378"/>
              <a:gd name="connsiteY10" fmla="*/ 146633 h 149014"/>
              <a:gd name="connsiteX11" fmla="*/ 168053 w 367378"/>
              <a:gd name="connsiteY11" fmla="*/ 137108 h 149014"/>
              <a:gd name="connsiteX12" fmla="*/ 122809 w 367378"/>
              <a:gd name="connsiteY12" fmla="*/ 106151 h 149014"/>
              <a:gd name="connsiteX13" fmla="*/ 77565 w 367378"/>
              <a:gd name="connsiteY13" fmla="*/ 72814 h 149014"/>
              <a:gd name="connsiteX14" fmla="*/ 22797 w 367378"/>
              <a:gd name="connsiteY14" fmla="*/ 37095 h 149014"/>
              <a:gd name="connsiteX15" fmla="*/ 6128 w 367378"/>
              <a:gd name="connsiteY15" fmla="*/ 20426 h 149014"/>
              <a:gd name="connsiteX16" fmla="*/ 0 w 367378"/>
              <a:gd name="connsiteY16" fmla="*/ 0 h 14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7378" h="149014">
                <a:moveTo>
                  <a:pt x="0" y="0"/>
                </a:moveTo>
                <a:lnTo>
                  <a:pt x="4003" y="1176"/>
                </a:lnTo>
                <a:cubicBezTo>
                  <a:pt x="47684" y="9213"/>
                  <a:pt x="134897" y="3855"/>
                  <a:pt x="187284" y="9212"/>
                </a:cubicBezTo>
                <a:lnTo>
                  <a:pt x="194428" y="28262"/>
                </a:lnTo>
                <a:lnTo>
                  <a:pt x="206333" y="47312"/>
                </a:lnTo>
                <a:lnTo>
                  <a:pt x="230147" y="73505"/>
                </a:lnTo>
                <a:lnTo>
                  <a:pt x="282534" y="97318"/>
                </a:lnTo>
                <a:lnTo>
                  <a:pt x="349209" y="118749"/>
                </a:lnTo>
                <a:lnTo>
                  <a:pt x="367378" y="125443"/>
                </a:lnTo>
                <a:lnTo>
                  <a:pt x="299022" y="149014"/>
                </a:lnTo>
                <a:lnTo>
                  <a:pt x="232347" y="146633"/>
                </a:lnTo>
                <a:lnTo>
                  <a:pt x="168053" y="137108"/>
                </a:lnTo>
                <a:lnTo>
                  <a:pt x="122809" y="106151"/>
                </a:lnTo>
                <a:lnTo>
                  <a:pt x="77565" y="72814"/>
                </a:lnTo>
                <a:lnTo>
                  <a:pt x="22797" y="37095"/>
                </a:lnTo>
                <a:lnTo>
                  <a:pt x="6128" y="20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5" name="フリーフォーム: 図形 164">
            <a:extLst>
              <a:ext uri="{FF2B5EF4-FFF2-40B4-BE49-F238E27FC236}">
                <a16:creationId xmlns:a16="http://schemas.microsoft.com/office/drawing/2014/main" id="{0DC2D05F-94A8-4036-9427-56697D3F3952}"/>
              </a:ext>
            </a:extLst>
          </p:cNvPr>
          <p:cNvSpPr/>
          <p:nvPr/>
        </p:nvSpPr>
        <p:spPr>
          <a:xfrm>
            <a:off x="9510034" y="5331523"/>
            <a:ext cx="431006" cy="316948"/>
          </a:xfrm>
          <a:custGeom>
            <a:avLst/>
            <a:gdLst>
              <a:gd name="connsiteX0" fmla="*/ 0 w 431006"/>
              <a:gd name="connsiteY0" fmla="*/ 0 h 316948"/>
              <a:gd name="connsiteX1" fmla="*/ 395287 w 431006"/>
              <a:gd name="connsiteY1" fmla="*/ 85725 h 316948"/>
              <a:gd name="connsiteX2" fmla="*/ 431006 w 431006"/>
              <a:gd name="connsiteY2" fmla="*/ 316706 h 316948"/>
              <a:gd name="connsiteX3" fmla="*/ 430306 w 431006"/>
              <a:gd name="connsiteY3" fmla="*/ 316948 h 316948"/>
              <a:gd name="connsiteX4" fmla="*/ 412137 w 431006"/>
              <a:gd name="connsiteY4" fmla="*/ 310254 h 316948"/>
              <a:gd name="connsiteX5" fmla="*/ 345462 w 431006"/>
              <a:gd name="connsiteY5" fmla="*/ 288823 h 316948"/>
              <a:gd name="connsiteX6" fmla="*/ 293075 w 431006"/>
              <a:gd name="connsiteY6" fmla="*/ 265010 h 316948"/>
              <a:gd name="connsiteX7" fmla="*/ 269261 w 431006"/>
              <a:gd name="connsiteY7" fmla="*/ 238817 h 316948"/>
              <a:gd name="connsiteX8" fmla="*/ 257356 w 431006"/>
              <a:gd name="connsiteY8" fmla="*/ 219767 h 316948"/>
              <a:gd name="connsiteX9" fmla="*/ 250212 w 431006"/>
              <a:gd name="connsiteY9" fmla="*/ 200717 h 316948"/>
              <a:gd name="connsiteX10" fmla="*/ 66931 w 431006"/>
              <a:gd name="connsiteY10" fmla="*/ 192681 h 316948"/>
              <a:gd name="connsiteX11" fmla="*/ 62928 w 431006"/>
              <a:gd name="connsiteY11" fmla="*/ 191505 h 316948"/>
              <a:gd name="connsiteX12" fmla="*/ 61912 w 431006"/>
              <a:gd name="connsiteY12" fmla="*/ 188119 h 316948"/>
              <a:gd name="connsiteX13" fmla="*/ 42862 w 431006"/>
              <a:gd name="connsiteY13" fmla="*/ 176213 h 316948"/>
              <a:gd name="connsiteX14" fmla="*/ 0 w 431006"/>
              <a:gd name="connsiteY14" fmla="*/ 0 h 31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006" h="316948">
                <a:moveTo>
                  <a:pt x="0" y="0"/>
                </a:moveTo>
                <a:lnTo>
                  <a:pt x="395287" y="85725"/>
                </a:lnTo>
                <a:lnTo>
                  <a:pt x="431006" y="316706"/>
                </a:lnTo>
                <a:lnTo>
                  <a:pt x="430306" y="316948"/>
                </a:lnTo>
                <a:lnTo>
                  <a:pt x="412137" y="310254"/>
                </a:lnTo>
                <a:lnTo>
                  <a:pt x="345462" y="288823"/>
                </a:lnTo>
                <a:lnTo>
                  <a:pt x="293075" y="265010"/>
                </a:lnTo>
                <a:lnTo>
                  <a:pt x="269261" y="238817"/>
                </a:lnTo>
                <a:lnTo>
                  <a:pt x="257356" y="219767"/>
                </a:lnTo>
                <a:lnTo>
                  <a:pt x="250212" y="200717"/>
                </a:lnTo>
                <a:cubicBezTo>
                  <a:pt x="197825" y="195360"/>
                  <a:pt x="110612" y="200718"/>
                  <a:pt x="66931" y="192681"/>
                </a:cubicBezTo>
                <a:lnTo>
                  <a:pt x="62928" y="191505"/>
                </a:lnTo>
                <a:lnTo>
                  <a:pt x="61912" y="188119"/>
                </a:lnTo>
                <a:lnTo>
                  <a:pt x="42862" y="1762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9" name="フリーフォーム: 図形 168">
            <a:extLst>
              <a:ext uri="{FF2B5EF4-FFF2-40B4-BE49-F238E27FC236}">
                <a16:creationId xmlns:a16="http://schemas.microsoft.com/office/drawing/2014/main" id="{1EF6CBD1-FB7B-4FBD-9A04-2DAC24947C51}"/>
              </a:ext>
            </a:extLst>
          </p:cNvPr>
          <p:cNvSpPr/>
          <p:nvPr/>
        </p:nvSpPr>
        <p:spPr>
          <a:xfrm>
            <a:off x="1531384" y="5391972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6AA23ADE-F0AB-41D4-9BA7-0F6A3630551C}"/>
              </a:ext>
            </a:extLst>
          </p:cNvPr>
          <p:cNvSpPr/>
          <p:nvPr/>
        </p:nvSpPr>
        <p:spPr>
          <a:xfrm>
            <a:off x="2207414" y="5631620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B444499B-FBE3-4473-9AB4-567F9534DBD4}"/>
              </a:ext>
            </a:extLst>
          </p:cNvPr>
          <p:cNvSpPr/>
          <p:nvPr/>
        </p:nvSpPr>
        <p:spPr>
          <a:xfrm>
            <a:off x="2430201" y="5626858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フリーフォーム: 図形 172">
            <a:extLst>
              <a:ext uri="{FF2B5EF4-FFF2-40B4-BE49-F238E27FC236}">
                <a16:creationId xmlns:a16="http://schemas.microsoft.com/office/drawing/2014/main" id="{0C50E8E2-9240-4CE2-9990-B39542792C2C}"/>
              </a:ext>
            </a:extLst>
          </p:cNvPr>
          <p:cNvSpPr/>
          <p:nvPr/>
        </p:nvSpPr>
        <p:spPr>
          <a:xfrm>
            <a:off x="2200287" y="5393761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9" name="フリーフォーム: 図形 178">
            <a:extLst>
              <a:ext uri="{FF2B5EF4-FFF2-40B4-BE49-F238E27FC236}">
                <a16:creationId xmlns:a16="http://schemas.microsoft.com/office/drawing/2014/main" id="{FCE1F47E-DA38-4E7A-AD8F-37D813BF05EA}"/>
              </a:ext>
            </a:extLst>
          </p:cNvPr>
          <p:cNvSpPr/>
          <p:nvPr/>
        </p:nvSpPr>
        <p:spPr>
          <a:xfrm>
            <a:off x="9553060" y="2061993"/>
            <a:ext cx="812689" cy="1578699"/>
          </a:xfrm>
          <a:custGeom>
            <a:avLst/>
            <a:gdLst>
              <a:gd name="connsiteX0" fmla="*/ 372223 w 1002674"/>
              <a:gd name="connsiteY0" fmla="*/ 0 h 1986575"/>
              <a:gd name="connsiteX1" fmla="*/ 438898 w 1002674"/>
              <a:gd name="connsiteY1" fmla="*/ 21431 h 1986575"/>
              <a:gd name="connsiteX2" fmla="*/ 472236 w 1002674"/>
              <a:gd name="connsiteY2" fmla="*/ 21431 h 1986575"/>
              <a:gd name="connsiteX3" fmla="*/ 541292 w 1002674"/>
              <a:gd name="connsiteY3" fmla="*/ 16669 h 1986575"/>
              <a:gd name="connsiteX4" fmla="*/ 593680 w 1002674"/>
              <a:gd name="connsiteY4" fmla="*/ 19050 h 1986575"/>
              <a:gd name="connsiteX5" fmla="*/ 660355 w 1002674"/>
              <a:gd name="connsiteY5" fmla="*/ 57150 h 1986575"/>
              <a:gd name="connsiteX6" fmla="*/ 703217 w 1002674"/>
              <a:gd name="connsiteY6" fmla="*/ 90487 h 1986575"/>
              <a:gd name="connsiteX7" fmla="*/ 760367 w 1002674"/>
              <a:gd name="connsiteY7" fmla="*/ 176212 h 1986575"/>
              <a:gd name="connsiteX8" fmla="*/ 791323 w 1002674"/>
              <a:gd name="connsiteY8" fmla="*/ 219075 h 1986575"/>
              <a:gd name="connsiteX9" fmla="*/ 822280 w 1002674"/>
              <a:gd name="connsiteY9" fmla="*/ 250031 h 1986575"/>
              <a:gd name="connsiteX10" fmla="*/ 860380 w 1002674"/>
              <a:gd name="connsiteY10" fmla="*/ 309562 h 1986575"/>
              <a:gd name="connsiteX11" fmla="*/ 888955 w 1002674"/>
              <a:gd name="connsiteY11" fmla="*/ 354806 h 1986575"/>
              <a:gd name="connsiteX12" fmla="*/ 919911 w 1002674"/>
              <a:gd name="connsiteY12" fmla="*/ 438150 h 1986575"/>
              <a:gd name="connsiteX13" fmla="*/ 922292 w 1002674"/>
              <a:gd name="connsiteY13" fmla="*/ 552450 h 1986575"/>
              <a:gd name="connsiteX14" fmla="*/ 896098 w 1002674"/>
              <a:gd name="connsiteY14" fmla="*/ 659606 h 1986575"/>
              <a:gd name="connsiteX15" fmla="*/ 865142 w 1002674"/>
              <a:gd name="connsiteY15" fmla="*/ 704850 h 1986575"/>
              <a:gd name="connsiteX16" fmla="*/ 843711 w 1002674"/>
              <a:gd name="connsiteY16" fmla="*/ 742950 h 1986575"/>
              <a:gd name="connsiteX17" fmla="*/ 815136 w 1002674"/>
              <a:gd name="connsiteY17" fmla="*/ 790575 h 1986575"/>
              <a:gd name="connsiteX18" fmla="*/ 795161 w 1002674"/>
              <a:gd name="connsiteY18" fmla="*/ 796282 h 1986575"/>
              <a:gd name="connsiteX19" fmla="*/ 790284 w 1002674"/>
              <a:gd name="connsiteY19" fmla="*/ 810100 h 1986575"/>
              <a:gd name="connsiteX20" fmla="*/ 780759 w 1002674"/>
              <a:gd name="connsiteY20" fmla="*/ 924400 h 1986575"/>
              <a:gd name="connsiteX21" fmla="*/ 761709 w 1002674"/>
              <a:gd name="connsiteY21" fmla="*/ 1026793 h 1986575"/>
              <a:gd name="connsiteX22" fmla="*/ 756947 w 1002674"/>
              <a:gd name="connsiteY22" fmla="*/ 1122043 h 1986575"/>
              <a:gd name="connsiteX23" fmla="*/ 759328 w 1002674"/>
              <a:gd name="connsiteY23" fmla="*/ 1167287 h 1986575"/>
              <a:gd name="connsiteX24" fmla="*/ 759328 w 1002674"/>
              <a:gd name="connsiteY24" fmla="*/ 1241106 h 1986575"/>
              <a:gd name="connsiteX25" fmla="*/ 754684 w 1002674"/>
              <a:gd name="connsiteY25" fmla="*/ 1319138 h 1986575"/>
              <a:gd name="connsiteX26" fmla="*/ 764177 w 1002674"/>
              <a:gd name="connsiteY26" fmla="*/ 1323635 h 1986575"/>
              <a:gd name="connsiteX27" fmla="*/ 826226 w 1002674"/>
              <a:gd name="connsiteY27" fmla="*/ 1398746 h 1986575"/>
              <a:gd name="connsiteX28" fmla="*/ 904603 w 1002674"/>
              <a:gd name="connsiteY28" fmla="*/ 1542437 h 1986575"/>
              <a:gd name="connsiteX29" fmla="*/ 950323 w 1002674"/>
              <a:gd name="connsiteY29" fmla="*/ 1669800 h 1986575"/>
              <a:gd name="connsiteX30" fmla="*/ 986246 w 1002674"/>
              <a:gd name="connsiteY30" fmla="*/ 1777569 h 1986575"/>
              <a:gd name="connsiteX31" fmla="*/ 996043 w 1002674"/>
              <a:gd name="connsiteY31" fmla="*/ 1787366 h 1986575"/>
              <a:gd name="connsiteX32" fmla="*/ 999308 w 1002674"/>
              <a:gd name="connsiteY32" fmla="*/ 1875540 h 1986575"/>
              <a:gd name="connsiteX33" fmla="*/ 973183 w 1002674"/>
              <a:gd name="connsiteY33" fmla="*/ 1882072 h 1986575"/>
              <a:gd name="connsiteX34" fmla="*/ 966651 w 1002674"/>
              <a:gd name="connsiteY34" fmla="*/ 1901666 h 1986575"/>
              <a:gd name="connsiteX35" fmla="*/ 960120 w 1002674"/>
              <a:gd name="connsiteY35" fmla="*/ 1917995 h 1986575"/>
              <a:gd name="connsiteX36" fmla="*/ 940526 w 1002674"/>
              <a:gd name="connsiteY36" fmla="*/ 1931057 h 1986575"/>
              <a:gd name="connsiteX37" fmla="*/ 933994 w 1002674"/>
              <a:gd name="connsiteY37" fmla="*/ 1937589 h 1986575"/>
              <a:gd name="connsiteX38" fmla="*/ 924197 w 1002674"/>
              <a:gd name="connsiteY38" fmla="*/ 1940855 h 1986575"/>
              <a:gd name="connsiteX39" fmla="*/ 914400 w 1002674"/>
              <a:gd name="connsiteY39" fmla="*/ 1947386 h 1986575"/>
              <a:gd name="connsiteX40" fmla="*/ 881743 w 1002674"/>
              <a:gd name="connsiteY40" fmla="*/ 1957183 h 1986575"/>
              <a:gd name="connsiteX41" fmla="*/ 852351 w 1002674"/>
              <a:gd name="connsiteY41" fmla="*/ 1980043 h 1986575"/>
              <a:gd name="connsiteX42" fmla="*/ 829491 w 1002674"/>
              <a:gd name="connsiteY42" fmla="*/ 1983309 h 1986575"/>
              <a:gd name="connsiteX43" fmla="*/ 542108 w 1002674"/>
              <a:gd name="connsiteY43" fmla="*/ 1986575 h 1986575"/>
              <a:gd name="connsiteX44" fmla="*/ 483326 w 1002674"/>
              <a:gd name="connsiteY44" fmla="*/ 1980043 h 1986575"/>
              <a:gd name="connsiteX45" fmla="*/ 444137 w 1002674"/>
              <a:gd name="connsiteY45" fmla="*/ 1973512 h 1986575"/>
              <a:gd name="connsiteX46" fmla="*/ 398417 w 1002674"/>
              <a:gd name="connsiteY46" fmla="*/ 1970246 h 1986575"/>
              <a:gd name="connsiteX47" fmla="*/ 365760 w 1002674"/>
              <a:gd name="connsiteY47" fmla="*/ 1960449 h 1986575"/>
              <a:gd name="connsiteX48" fmla="*/ 320040 w 1002674"/>
              <a:gd name="connsiteY48" fmla="*/ 1950652 h 1986575"/>
              <a:gd name="connsiteX49" fmla="*/ 290648 w 1002674"/>
              <a:gd name="connsiteY49" fmla="*/ 1940855 h 1986575"/>
              <a:gd name="connsiteX50" fmla="*/ 156754 w 1002674"/>
              <a:gd name="connsiteY50" fmla="*/ 1931057 h 1986575"/>
              <a:gd name="connsiteX51" fmla="*/ 120831 w 1002674"/>
              <a:gd name="connsiteY51" fmla="*/ 1927792 h 1986575"/>
              <a:gd name="connsiteX52" fmla="*/ 94706 w 1002674"/>
              <a:gd name="connsiteY52" fmla="*/ 1917995 h 1986575"/>
              <a:gd name="connsiteX53" fmla="*/ 58783 w 1002674"/>
              <a:gd name="connsiteY53" fmla="*/ 1895135 h 1986575"/>
              <a:gd name="connsiteX54" fmla="*/ 32657 w 1002674"/>
              <a:gd name="connsiteY54" fmla="*/ 1875540 h 1986575"/>
              <a:gd name="connsiteX55" fmla="*/ 26126 w 1002674"/>
              <a:gd name="connsiteY55" fmla="*/ 1865743 h 1986575"/>
              <a:gd name="connsiteX56" fmla="*/ 0 w 1002674"/>
              <a:gd name="connsiteY56" fmla="*/ 1820023 h 1986575"/>
              <a:gd name="connsiteX57" fmla="*/ 19594 w 1002674"/>
              <a:gd name="connsiteY57" fmla="*/ 1764506 h 1986575"/>
              <a:gd name="connsiteX58" fmla="*/ 48986 w 1002674"/>
              <a:gd name="connsiteY58" fmla="*/ 1702457 h 1986575"/>
              <a:gd name="connsiteX59" fmla="*/ 88174 w 1002674"/>
              <a:gd name="connsiteY59" fmla="*/ 1630612 h 1986575"/>
              <a:gd name="connsiteX60" fmla="*/ 140426 w 1002674"/>
              <a:gd name="connsiteY60" fmla="*/ 1562032 h 1986575"/>
              <a:gd name="connsiteX61" fmla="*/ 192677 w 1002674"/>
              <a:gd name="connsiteY61" fmla="*/ 1493452 h 1986575"/>
              <a:gd name="connsiteX62" fmla="*/ 235131 w 1002674"/>
              <a:gd name="connsiteY62" fmla="*/ 1431403 h 1986575"/>
              <a:gd name="connsiteX63" fmla="*/ 251460 w 1002674"/>
              <a:gd name="connsiteY63" fmla="*/ 1398746 h 1986575"/>
              <a:gd name="connsiteX64" fmla="*/ 313508 w 1002674"/>
              <a:gd name="connsiteY64" fmla="*/ 1297509 h 1986575"/>
              <a:gd name="connsiteX65" fmla="*/ 329375 w 1002674"/>
              <a:gd name="connsiteY65" fmla="*/ 1289109 h 1986575"/>
              <a:gd name="connsiteX66" fmla="*/ 330703 w 1002674"/>
              <a:gd name="connsiteY66" fmla="*/ 1286350 h 1986575"/>
              <a:gd name="connsiteX67" fmla="*/ 354515 w 1002674"/>
              <a:gd name="connsiteY67" fmla="*/ 1124425 h 1986575"/>
              <a:gd name="connsiteX68" fmla="*/ 356897 w 1002674"/>
              <a:gd name="connsiteY68" fmla="*/ 1045843 h 1986575"/>
              <a:gd name="connsiteX69" fmla="*/ 344990 w 1002674"/>
              <a:gd name="connsiteY69" fmla="*/ 900587 h 1986575"/>
              <a:gd name="connsiteX70" fmla="*/ 318797 w 1002674"/>
              <a:gd name="connsiteY70" fmla="*/ 795812 h 1986575"/>
              <a:gd name="connsiteX71" fmla="*/ 314877 w 1002674"/>
              <a:gd name="connsiteY71" fmla="*/ 759226 h 1986575"/>
              <a:gd name="connsiteX72" fmla="*/ 298405 w 1002674"/>
              <a:gd name="connsiteY72" fmla="*/ 726281 h 1986575"/>
              <a:gd name="connsiteX73" fmla="*/ 272211 w 1002674"/>
              <a:gd name="connsiteY73" fmla="*/ 631031 h 1986575"/>
              <a:gd name="connsiteX74" fmla="*/ 250780 w 1002674"/>
              <a:gd name="connsiteY74" fmla="*/ 519112 h 1986575"/>
              <a:gd name="connsiteX75" fmla="*/ 234111 w 1002674"/>
              <a:gd name="connsiteY75" fmla="*/ 426244 h 1986575"/>
              <a:gd name="connsiteX76" fmla="*/ 212680 w 1002674"/>
              <a:gd name="connsiteY76" fmla="*/ 328612 h 1986575"/>
              <a:gd name="connsiteX77" fmla="*/ 210298 w 1002674"/>
              <a:gd name="connsiteY77" fmla="*/ 254794 h 1986575"/>
              <a:gd name="connsiteX78" fmla="*/ 217442 w 1002674"/>
              <a:gd name="connsiteY78" fmla="*/ 135731 h 1986575"/>
              <a:gd name="connsiteX79" fmla="*/ 229348 w 1002674"/>
              <a:gd name="connsiteY79" fmla="*/ 64294 h 1986575"/>
              <a:gd name="connsiteX80" fmla="*/ 250780 w 1002674"/>
              <a:gd name="connsiteY80" fmla="*/ 35719 h 1986575"/>
              <a:gd name="connsiteX81" fmla="*/ 269830 w 1002674"/>
              <a:gd name="connsiteY81" fmla="*/ 16669 h 1986575"/>
              <a:gd name="connsiteX82" fmla="*/ 307930 w 1002674"/>
              <a:gd name="connsiteY82" fmla="*/ 4762 h 19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002674" h="1986575">
                <a:moveTo>
                  <a:pt x="372223" y="0"/>
                </a:moveTo>
                <a:lnTo>
                  <a:pt x="438898" y="21431"/>
                </a:lnTo>
                <a:lnTo>
                  <a:pt x="472236" y="21431"/>
                </a:lnTo>
                <a:lnTo>
                  <a:pt x="541292" y="16669"/>
                </a:lnTo>
                <a:lnTo>
                  <a:pt x="593680" y="19050"/>
                </a:lnTo>
                <a:lnTo>
                  <a:pt x="660355" y="57150"/>
                </a:lnTo>
                <a:lnTo>
                  <a:pt x="703217" y="90487"/>
                </a:lnTo>
                <a:lnTo>
                  <a:pt x="760367" y="176212"/>
                </a:lnTo>
                <a:lnTo>
                  <a:pt x="791323" y="219075"/>
                </a:lnTo>
                <a:lnTo>
                  <a:pt x="822280" y="250031"/>
                </a:lnTo>
                <a:lnTo>
                  <a:pt x="860380" y="309562"/>
                </a:lnTo>
                <a:lnTo>
                  <a:pt x="888955" y="354806"/>
                </a:lnTo>
                <a:lnTo>
                  <a:pt x="919911" y="438150"/>
                </a:lnTo>
                <a:cubicBezTo>
                  <a:pt x="920705" y="476250"/>
                  <a:pt x="921498" y="514350"/>
                  <a:pt x="922292" y="552450"/>
                </a:cubicBezTo>
                <a:lnTo>
                  <a:pt x="896098" y="659606"/>
                </a:lnTo>
                <a:lnTo>
                  <a:pt x="865142" y="704850"/>
                </a:lnTo>
                <a:lnTo>
                  <a:pt x="843711" y="742950"/>
                </a:lnTo>
                <a:lnTo>
                  <a:pt x="815136" y="790575"/>
                </a:lnTo>
                <a:lnTo>
                  <a:pt x="795161" y="796282"/>
                </a:lnTo>
                <a:lnTo>
                  <a:pt x="790284" y="810100"/>
                </a:lnTo>
                <a:lnTo>
                  <a:pt x="780759" y="924400"/>
                </a:lnTo>
                <a:lnTo>
                  <a:pt x="761709" y="1026793"/>
                </a:lnTo>
                <a:lnTo>
                  <a:pt x="756947" y="1122043"/>
                </a:lnTo>
                <a:lnTo>
                  <a:pt x="759328" y="1167287"/>
                </a:lnTo>
                <a:lnTo>
                  <a:pt x="759328" y="1241106"/>
                </a:lnTo>
                <a:lnTo>
                  <a:pt x="754684" y="1319138"/>
                </a:lnTo>
                <a:lnTo>
                  <a:pt x="764177" y="1323635"/>
                </a:lnTo>
                <a:lnTo>
                  <a:pt x="826226" y="1398746"/>
                </a:lnTo>
                <a:lnTo>
                  <a:pt x="904603" y="1542437"/>
                </a:lnTo>
                <a:lnTo>
                  <a:pt x="950323" y="1669800"/>
                </a:lnTo>
                <a:lnTo>
                  <a:pt x="986246" y="1777569"/>
                </a:lnTo>
                <a:cubicBezTo>
                  <a:pt x="986246" y="1777569"/>
                  <a:pt x="994807" y="1782916"/>
                  <a:pt x="996043" y="1787366"/>
                </a:cubicBezTo>
                <a:cubicBezTo>
                  <a:pt x="1006372" y="1824553"/>
                  <a:pt x="1002298" y="1839663"/>
                  <a:pt x="999308" y="1875540"/>
                </a:cubicBezTo>
                <a:lnTo>
                  <a:pt x="973183" y="1882072"/>
                </a:lnTo>
                <a:cubicBezTo>
                  <a:pt x="965820" y="1896796"/>
                  <a:pt x="974361" y="1878536"/>
                  <a:pt x="966651" y="1901666"/>
                </a:cubicBezTo>
                <a:cubicBezTo>
                  <a:pt x="964797" y="1907227"/>
                  <a:pt x="962297" y="1912552"/>
                  <a:pt x="960120" y="1917995"/>
                </a:cubicBezTo>
                <a:cubicBezTo>
                  <a:pt x="953589" y="1922349"/>
                  <a:pt x="946806" y="1926347"/>
                  <a:pt x="940526" y="1931057"/>
                </a:cubicBezTo>
                <a:cubicBezTo>
                  <a:pt x="938063" y="1932904"/>
                  <a:pt x="936634" y="1936005"/>
                  <a:pt x="933994" y="1937589"/>
                </a:cubicBezTo>
                <a:cubicBezTo>
                  <a:pt x="931042" y="1939360"/>
                  <a:pt x="927276" y="1939316"/>
                  <a:pt x="924197" y="1940855"/>
                </a:cubicBezTo>
                <a:cubicBezTo>
                  <a:pt x="920687" y="1942610"/>
                  <a:pt x="917666" y="1945209"/>
                  <a:pt x="914400" y="1947386"/>
                </a:cubicBezTo>
                <a:cubicBezTo>
                  <a:pt x="903093" y="1949648"/>
                  <a:pt x="891851" y="1950865"/>
                  <a:pt x="881743" y="1957183"/>
                </a:cubicBezTo>
                <a:cubicBezTo>
                  <a:pt x="858630" y="1971629"/>
                  <a:pt x="888988" y="1965952"/>
                  <a:pt x="852351" y="1980043"/>
                </a:cubicBezTo>
                <a:cubicBezTo>
                  <a:pt x="845167" y="1982806"/>
                  <a:pt x="837187" y="1983147"/>
                  <a:pt x="829491" y="1983309"/>
                </a:cubicBezTo>
                <a:lnTo>
                  <a:pt x="542108" y="1986575"/>
                </a:lnTo>
                <a:cubicBezTo>
                  <a:pt x="522514" y="1984398"/>
                  <a:pt x="502875" y="1982593"/>
                  <a:pt x="483326" y="1980043"/>
                </a:cubicBezTo>
                <a:cubicBezTo>
                  <a:pt x="439918" y="1974381"/>
                  <a:pt x="499577" y="1978792"/>
                  <a:pt x="444137" y="1973512"/>
                </a:cubicBezTo>
                <a:cubicBezTo>
                  <a:pt x="428927" y="1972064"/>
                  <a:pt x="413488" y="1972758"/>
                  <a:pt x="398417" y="1970246"/>
                </a:cubicBezTo>
                <a:cubicBezTo>
                  <a:pt x="387207" y="1968378"/>
                  <a:pt x="376751" y="1963341"/>
                  <a:pt x="365760" y="1960449"/>
                </a:cubicBezTo>
                <a:cubicBezTo>
                  <a:pt x="353491" y="1957220"/>
                  <a:pt x="333743" y="1953392"/>
                  <a:pt x="320040" y="1950652"/>
                </a:cubicBezTo>
                <a:cubicBezTo>
                  <a:pt x="309913" y="1948627"/>
                  <a:pt x="300445" y="1944121"/>
                  <a:pt x="290648" y="1940855"/>
                </a:cubicBezTo>
                <a:cubicBezTo>
                  <a:pt x="215576" y="1933347"/>
                  <a:pt x="296006" y="1941003"/>
                  <a:pt x="156754" y="1931057"/>
                </a:cubicBezTo>
                <a:cubicBezTo>
                  <a:pt x="144761" y="1930200"/>
                  <a:pt x="132597" y="1930269"/>
                  <a:pt x="120831" y="1927792"/>
                </a:cubicBezTo>
                <a:cubicBezTo>
                  <a:pt x="111730" y="1925876"/>
                  <a:pt x="103227" y="1921723"/>
                  <a:pt x="94706" y="1917995"/>
                </a:cubicBezTo>
                <a:cubicBezTo>
                  <a:pt x="67811" y="1906228"/>
                  <a:pt x="73870" y="1910222"/>
                  <a:pt x="58783" y="1895135"/>
                </a:cubicBezTo>
                <a:cubicBezTo>
                  <a:pt x="51085" y="1887437"/>
                  <a:pt x="40748" y="1882822"/>
                  <a:pt x="32657" y="1875540"/>
                </a:cubicBezTo>
                <a:cubicBezTo>
                  <a:pt x="29740" y="1872914"/>
                  <a:pt x="28407" y="1868937"/>
                  <a:pt x="26126" y="1865743"/>
                </a:cubicBezTo>
                <a:cubicBezTo>
                  <a:pt x="7124" y="1839141"/>
                  <a:pt x="23014" y="1866053"/>
                  <a:pt x="0" y="1820023"/>
                </a:cubicBezTo>
                <a:lnTo>
                  <a:pt x="19594" y="1764506"/>
                </a:lnTo>
                <a:lnTo>
                  <a:pt x="48986" y="1702457"/>
                </a:lnTo>
                <a:lnTo>
                  <a:pt x="88174" y="1630612"/>
                </a:lnTo>
                <a:lnTo>
                  <a:pt x="140426" y="1562032"/>
                </a:lnTo>
                <a:lnTo>
                  <a:pt x="192677" y="1493452"/>
                </a:lnTo>
                <a:lnTo>
                  <a:pt x="235131" y="1431403"/>
                </a:lnTo>
                <a:lnTo>
                  <a:pt x="251460" y="1398746"/>
                </a:lnTo>
                <a:lnTo>
                  <a:pt x="313508" y="1297509"/>
                </a:lnTo>
                <a:lnTo>
                  <a:pt x="329375" y="1289109"/>
                </a:lnTo>
                <a:lnTo>
                  <a:pt x="330703" y="1286350"/>
                </a:lnTo>
                <a:lnTo>
                  <a:pt x="354515" y="1124425"/>
                </a:lnTo>
                <a:lnTo>
                  <a:pt x="356897" y="1045843"/>
                </a:lnTo>
                <a:lnTo>
                  <a:pt x="344990" y="900587"/>
                </a:lnTo>
                <a:lnTo>
                  <a:pt x="318797" y="795812"/>
                </a:lnTo>
                <a:lnTo>
                  <a:pt x="314877" y="759226"/>
                </a:lnTo>
                <a:lnTo>
                  <a:pt x="298405" y="726281"/>
                </a:lnTo>
                <a:lnTo>
                  <a:pt x="272211" y="631031"/>
                </a:lnTo>
                <a:lnTo>
                  <a:pt x="250780" y="519112"/>
                </a:lnTo>
                <a:lnTo>
                  <a:pt x="234111" y="426244"/>
                </a:lnTo>
                <a:lnTo>
                  <a:pt x="212680" y="328612"/>
                </a:lnTo>
                <a:lnTo>
                  <a:pt x="210298" y="254794"/>
                </a:lnTo>
                <a:lnTo>
                  <a:pt x="217442" y="135731"/>
                </a:lnTo>
                <a:lnTo>
                  <a:pt x="229348" y="64294"/>
                </a:lnTo>
                <a:lnTo>
                  <a:pt x="250780" y="35719"/>
                </a:lnTo>
                <a:lnTo>
                  <a:pt x="269830" y="16669"/>
                </a:lnTo>
                <a:lnTo>
                  <a:pt x="307930" y="476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A09535DD-839C-42F9-83BF-DA5ACD0FC6D3}"/>
              </a:ext>
            </a:extLst>
          </p:cNvPr>
          <p:cNvSpPr/>
          <p:nvPr/>
        </p:nvSpPr>
        <p:spPr>
          <a:xfrm>
            <a:off x="2001766" y="2869258"/>
            <a:ext cx="247855" cy="97038"/>
          </a:xfrm>
          <a:custGeom>
            <a:avLst/>
            <a:gdLst>
              <a:gd name="connsiteX0" fmla="*/ 104503 w 141826"/>
              <a:gd name="connsiteY0" fmla="*/ 0 h 97038"/>
              <a:gd name="connsiteX1" fmla="*/ 0 w 141826"/>
              <a:gd name="connsiteY1" fmla="*/ 14929 h 97038"/>
              <a:gd name="connsiteX2" fmla="*/ 11197 w 141826"/>
              <a:gd name="connsiteY2" fmla="*/ 89573 h 97038"/>
              <a:gd name="connsiteX3" fmla="*/ 97039 w 141826"/>
              <a:gd name="connsiteY3" fmla="*/ 97038 h 97038"/>
              <a:gd name="connsiteX4" fmla="*/ 141826 w 141826"/>
              <a:gd name="connsiteY4" fmla="*/ 74644 h 97038"/>
              <a:gd name="connsiteX5" fmla="*/ 104503 w 141826"/>
              <a:gd name="connsiteY5" fmla="*/ 0 h 9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826" h="97038">
                <a:moveTo>
                  <a:pt x="104503" y="0"/>
                </a:moveTo>
                <a:lnTo>
                  <a:pt x="0" y="14929"/>
                </a:lnTo>
                <a:lnTo>
                  <a:pt x="11197" y="89573"/>
                </a:lnTo>
                <a:lnTo>
                  <a:pt x="97039" y="97038"/>
                </a:lnTo>
                <a:lnTo>
                  <a:pt x="141826" y="74644"/>
                </a:lnTo>
                <a:lnTo>
                  <a:pt x="10450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1575B700-E092-4472-BED7-F66C79F3A273}"/>
              </a:ext>
            </a:extLst>
          </p:cNvPr>
          <p:cNvSpPr/>
          <p:nvPr/>
        </p:nvSpPr>
        <p:spPr>
          <a:xfrm>
            <a:off x="2195844" y="1973519"/>
            <a:ext cx="264990" cy="421743"/>
          </a:xfrm>
          <a:custGeom>
            <a:avLst/>
            <a:gdLst>
              <a:gd name="connsiteX0" fmla="*/ 216470 w 264990"/>
              <a:gd name="connsiteY0" fmla="*/ 421743 h 421743"/>
              <a:gd name="connsiteX1" fmla="*/ 197809 w 264990"/>
              <a:gd name="connsiteY1" fmla="*/ 302312 h 421743"/>
              <a:gd name="connsiteX2" fmla="*/ 160487 w 264990"/>
              <a:gd name="connsiteY2" fmla="*/ 156754 h 421743"/>
              <a:gd name="connsiteX3" fmla="*/ 63448 w 264990"/>
              <a:gd name="connsiteY3" fmla="*/ 74645 h 421743"/>
              <a:gd name="connsiteX4" fmla="*/ 0 w 264990"/>
              <a:gd name="connsiteY4" fmla="*/ 44787 h 421743"/>
              <a:gd name="connsiteX5" fmla="*/ 26126 w 264990"/>
              <a:gd name="connsiteY5" fmla="*/ 7464 h 421743"/>
              <a:gd name="connsiteX6" fmla="*/ 78377 w 264990"/>
              <a:gd name="connsiteY6" fmla="*/ 0 h 421743"/>
              <a:gd name="connsiteX7" fmla="*/ 130629 w 264990"/>
              <a:gd name="connsiteY7" fmla="*/ 52251 h 421743"/>
              <a:gd name="connsiteX8" fmla="*/ 167951 w 264990"/>
              <a:gd name="connsiteY8" fmla="*/ 97038 h 421743"/>
              <a:gd name="connsiteX9" fmla="*/ 220203 w 264990"/>
              <a:gd name="connsiteY9" fmla="*/ 167951 h 421743"/>
              <a:gd name="connsiteX10" fmla="*/ 231399 w 264990"/>
              <a:gd name="connsiteY10" fmla="*/ 246328 h 421743"/>
              <a:gd name="connsiteX11" fmla="*/ 257525 w 264990"/>
              <a:gd name="connsiteY11" fmla="*/ 335902 h 421743"/>
              <a:gd name="connsiteX12" fmla="*/ 264990 w 264990"/>
              <a:gd name="connsiteY12" fmla="*/ 406814 h 421743"/>
              <a:gd name="connsiteX13" fmla="*/ 216470 w 264990"/>
              <a:gd name="connsiteY13" fmla="*/ 421743 h 42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990" h="421743">
                <a:moveTo>
                  <a:pt x="216470" y="421743"/>
                </a:moveTo>
                <a:lnTo>
                  <a:pt x="197809" y="302312"/>
                </a:lnTo>
                <a:lnTo>
                  <a:pt x="160487" y="156754"/>
                </a:lnTo>
                <a:lnTo>
                  <a:pt x="63448" y="74645"/>
                </a:lnTo>
                <a:lnTo>
                  <a:pt x="0" y="44787"/>
                </a:lnTo>
                <a:lnTo>
                  <a:pt x="26126" y="7464"/>
                </a:lnTo>
                <a:lnTo>
                  <a:pt x="78377" y="0"/>
                </a:lnTo>
                <a:lnTo>
                  <a:pt x="130629" y="52251"/>
                </a:lnTo>
                <a:lnTo>
                  <a:pt x="167951" y="97038"/>
                </a:lnTo>
                <a:lnTo>
                  <a:pt x="220203" y="167951"/>
                </a:lnTo>
                <a:lnTo>
                  <a:pt x="231399" y="246328"/>
                </a:lnTo>
                <a:lnTo>
                  <a:pt x="257525" y="335902"/>
                </a:lnTo>
                <a:lnTo>
                  <a:pt x="264990" y="406814"/>
                </a:lnTo>
                <a:lnTo>
                  <a:pt x="216470" y="42174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A795E9EC-C33C-4D7A-BBC9-F1F71FCD4252}"/>
              </a:ext>
            </a:extLst>
          </p:cNvPr>
          <p:cNvSpPr/>
          <p:nvPr/>
        </p:nvSpPr>
        <p:spPr>
          <a:xfrm>
            <a:off x="2074119" y="2304032"/>
            <a:ext cx="603783" cy="1536349"/>
          </a:xfrm>
          <a:custGeom>
            <a:avLst/>
            <a:gdLst>
              <a:gd name="connsiteX0" fmla="*/ 692624 w 928048"/>
              <a:gd name="connsiteY0" fmla="*/ 0 h 1572905"/>
              <a:gd name="connsiteX1" fmla="*/ 750627 w 928048"/>
              <a:gd name="connsiteY1" fmla="*/ 153538 h 1572905"/>
              <a:gd name="connsiteX2" fmla="*/ 764275 w 928048"/>
              <a:gd name="connsiteY2" fmla="*/ 180833 h 1572905"/>
              <a:gd name="connsiteX3" fmla="*/ 839337 w 928048"/>
              <a:gd name="connsiteY3" fmla="*/ 163773 h 1572905"/>
              <a:gd name="connsiteX4" fmla="*/ 866633 w 928048"/>
              <a:gd name="connsiteY4" fmla="*/ 235424 h 1572905"/>
              <a:gd name="connsiteX5" fmla="*/ 897340 w 928048"/>
              <a:gd name="connsiteY5" fmla="*/ 385549 h 1572905"/>
              <a:gd name="connsiteX6" fmla="*/ 897340 w 928048"/>
              <a:gd name="connsiteY6" fmla="*/ 460612 h 1572905"/>
              <a:gd name="connsiteX7" fmla="*/ 870045 w 928048"/>
              <a:gd name="connsiteY7" fmla="*/ 573206 h 1572905"/>
              <a:gd name="connsiteX8" fmla="*/ 815454 w 928048"/>
              <a:gd name="connsiteY8" fmla="*/ 696036 h 1572905"/>
              <a:gd name="connsiteX9" fmla="*/ 791570 w 928048"/>
              <a:gd name="connsiteY9" fmla="*/ 883693 h 1572905"/>
              <a:gd name="connsiteX10" fmla="*/ 798394 w 928048"/>
              <a:gd name="connsiteY10" fmla="*/ 1030406 h 1572905"/>
              <a:gd name="connsiteX11" fmla="*/ 808630 w 928048"/>
              <a:gd name="connsiteY11" fmla="*/ 1132764 h 1572905"/>
              <a:gd name="connsiteX12" fmla="*/ 846161 w 928048"/>
              <a:gd name="connsiteY12" fmla="*/ 1259006 h 1572905"/>
              <a:gd name="connsiteX13" fmla="*/ 880281 w 928048"/>
              <a:gd name="connsiteY13" fmla="*/ 1364776 h 1572905"/>
              <a:gd name="connsiteX14" fmla="*/ 914400 w 928048"/>
              <a:gd name="connsiteY14" fmla="*/ 1491018 h 1572905"/>
              <a:gd name="connsiteX15" fmla="*/ 928048 w 928048"/>
              <a:gd name="connsiteY15" fmla="*/ 1549021 h 1572905"/>
              <a:gd name="connsiteX16" fmla="*/ 812042 w 928048"/>
              <a:gd name="connsiteY16" fmla="*/ 1562669 h 1572905"/>
              <a:gd name="connsiteX17" fmla="*/ 726743 w 928048"/>
              <a:gd name="connsiteY17" fmla="*/ 1569493 h 1572905"/>
              <a:gd name="connsiteX18" fmla="*/ 511791 w 928048"/>
              <a:gd name="connsiteY18" fmla="*/ 1572905 h 1572905"/>
              <a:gd name="connsiteX19" fmla="*/ 307075 w 928048"/>
              <a:gd name="connsiteY19" fmla="*/ 1566081 h 1572905"/>
              <a:gd name="connsiteX20" fmla="*/ 194481 w 928048"/>
              <a:gd name="connsiteY20" fmla="*/ 1559257 h 1572905"/>
              <a:gd name="connsiteX21" fmla="*/ 112594 w 928048"/>
              <a:gd name="connsiteY21" fmla="*/ 1538785 h 1572905"/>
              <a:gd name="connsiteX22" fmla="*/ 64827 w 928048"/>
              <a:gd name="connsiteY22" fmla="*/ 1528549 h 1572905"/>
              <a:gd name="connsiteX23" fmla="*/ 0 w 928048"/>
              <a:gd name="connsiteY23" fmla="*/ 1504666 h 1572905"/>
              <a:gd name="connsiteX24" fmla="*/ 365078 w 928048"/>
              <a:gd name="connsiteY24" fmla="*/ 1136176 h 1572905"/>
              <a:gd name="connsiteX25" fmla="*/ 371902 w 928048"/>
              <a:gd name="connsiteY25" fmla="*/ 873457 h 1572905"/>
              <a:gd name="connsiteX26" fmla="*/ 361666 w 928048"/>
              <a:gd name="connsiteY26" fmla="*/ 545911 h 1572905"/>
              <a:gd name="connsiteX27" fmla="*/ 402609 w 928048"/>
              <a:gd name="connsiteY27" fmla="*/ 487908 h 1572905"/>
              <a:gd name="connsiteX28" fmla="*/ 477672 w 928048"/>
              <a:gd name="connsiteY28" fmla="*/ 446964 h 1572905"/>
              <a:gd name="connsiteX29" fmla="*/ 522027 w 928048"/>
              <a:gd name="connsiteY29" fmla="*/ 412845 h 1572905"/>
              <a:gd name="connsiteX30" fmla="*/ 573206 w 928048"/>
              <a:gd name="connsiteY30" fmla="*/ 361666 h 1572905"/>
              <a:gd name="connsiteX31" fmla="*/ 624385 w 928048"/>
              <a:gd name="connsiteY31" fmla="*/ 303663 h 1572905"/>
              <a:gd name="connsiteX32" fmla="*/ 678976 w 928048"/>
              <a:gd name="connsiteY32" fmla="*/ 208129 h 1572905"/>
              <a:gd name="connsiteX33" fmla="*/ 689212 w 928048"/>
              <a:gd name="connsiteY33" fmla="*/ 170597 h 1572905"/>
              <a:gd name="connsiteX34" fmla="*/ 692624 w 928048"/>
              <a:gd name="connsiteY34" fmla="*/ 0 h 1572905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78976 w 928048"/>
              <a:gd name="connsiteY32" fmla="*/ 54591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64827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94481 w 928048"/>
              <a:gd name="connsiteY19" fmla="*/ 1405719 h 1419367"/>
              <a:gd name="connsiteX20" fmla="*/ 112594 w 928048"/>
              <a:gd name="connsiteY20" fmla="*/ 1385247 h 1419367"/>
              <a:gd name="connsiteX21" fmla="*/ 64827 w 928048"/>
              <a:gd name="connsiteY21" fmla="*/ 1375011 h 1419367"/>
              <a:gd name="connsiteX22" fmla="*/ 0 w 928048"/>
              <a:gd name="connsiteY22" fmla="*/ 1351128 h 1419367"/>
              <a:gd name="connsiteX23" fmla="*/ 365078 w 928048"/>
              <a:gd name="connsiteY23" fmla="*/ 982638 h 1419367"/>
              <a:gd name="connsiteX24" fmla="*/ 371902 w 928048"/>
              <a:gd name="connsiteY24" fmla="*/ 719919 h 1419367"/>
              <a:gd name="connsiteX25" fmla="*/ 361666 w 928048"/>
              <a:gd name="connsiteY25" fmla="*/ 392373 h 1419367"/>
              <a:gd name="connsiteX26" fmla="*/ 402609 w 928048"/>
              <a:gd name="connsiteY26" fmla="*/ 334370 h 1419367"/>
              <a:gd name="connsiteX27" fmla="*/ 477672 w 928048"/>
              <a:gd name="connsiteY27" fmla="*/ 293426 h 1419367"/>
              <a:gd name="connsiteX28" fmla="*/ 522027 w 928048"/>
              <a:gd name="connsiteY28" fmla="*/ 259307 h 1419367"/>
              <a:gd name="connsiteX29" fmla="*/ 573206 w 928048"/>
              <a:gd name="connsiteY29" fmla="*/ 208128 h 1419367"/>
              <a:gd name="connsiteX30" fmla="*/ 624385 w 928048"/>
              <a:gd name="connsiteY30" fmla="*/ 150125 h 1419367"/>
              <a:gd name="connsiteX31" fmla="*/ 661917 w 928048"/>
              <a:gd name="connsiteY31" fmla="*/ 98947 h 1419367"/>
              <a:gd name="connsiteX32" fmla="*/ 689212 w 928048"/>
              <a:gd name="connsiteY32" fmla="*/ 64827 h 1419367"/>
              <a:gd name="connsiteX33" fmla="*/ 726743 w 928048"/>
              <a:gd name="connsiteY33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12594 w 928048"/>
              <a:gd name="connsiteY19" fmla="*/ 1385247 h 1419367"/>
              <a:gd name="connsiteX20" fmla="*/ 64827 w 928048"/>
              <a:gd name="connsiteY20" fmla="*/ 1375011 h 1419367"/>
              <a:gd name="connsiteX21" fmla="*/ 0 w 928048"/>
              <a:gd name="connsiteY21" fmla="*/ 1351128 h 1419367"/>
              <a:gd name="connsiteX22" fmla="*/ 365078 w 928048"/>
              <a:gd name="connsiteY22" fmla="*/ 982638 h 1419367"/>
              <a:gd name="connsiteX23" fmla="*/ 371902 w 928048"/>
              <a:gd name="connsiteY23" fmla="*/ 719919 h 1419367"/>
              <a:gd name="connsiteX24" fmla="*/ 361666 w 928048"/>
              <a:gd name="connsiteY24" fmla="*/ 392373 h 1419367"/>
              <a:gd name="connsiteX25" fmla="*/ 402609 w 928048"/>
              <a:gd name="connsiteY25" fmla="*/ 334370 h 1419367"/>
              <a:gd name="connsiteX26" fmla="*/ 477672 w 928048"/>
              <a:gd name="connsiteY26" fmla="*/ 293426 h 1419367"/>
              <a:gd name="connsiteX27" fmla="*/ 522027 w 928048"/>
              <a:gd name="connsiteY27" fmla="*/ 259307 h 1419367"/>
              <a:gd name="connsiteX28" fmla="*/ 573206 w 928048"/>
              <a:gd name="connsiteY28" fmla="*/ 208128 h 1419367"/>
              <a:gd name="connsiteX29" fmla="*/ 624385 w 928048"/>
              <a:gd name="connsiteY29" fmla="*/ 150125 h 1419367"/>
              <a:gd name="connsiteX30" fmla="*/ 661917 w 928048"/>
              <a:gd name="connsiteY30" fmla="*/ 98947 h 1419367"/>
              <a:gd name="connsiteX31" fmla="*/ 689212 w 928048"/>
              <a:gd name="connsiteY31" fmla="*/ 64827 h 1419367"/>
              <a:gd name="connsiteX32" fmla="*/ 726743 w 928048"/>
              <a:gd name="connsiteY32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64827 w 928048"/>
              <a:gd name="connsiteY19" fmla="*/ 1375011 h 1419367"/>
              <a:gd name="connsiteX20" fmla="*/ 0 w 928048"/>
              <a:gd name="connsiteY20" fmla="*/ 1351128 h 1419367"/>
              <a:gd name="connsiteX21" fmla="*/ 365078 w 928048"/>
              <a:gd name="connsiteY21" fmla="*/ 982638 h 1419367"/>
              <a:gd name="connsiteX22" fmla="*/ 371902 w 928048"/>
              <a:gd name="connsiteY22" fmla="*/ 719919 h 1419367"/>
              <a:gd name="connsiteX23" fmla="*/ 361666 w 928048"/>
              <a:gd name="connsiteY23" fmla="*/ 392373 h 1419367"/>
              <a:gd name="connsiteX24" fmla="*/ 402609 w 928048"/>
              <a:gd name="connsiteY24" fmla="*/ 334370 h 1419367"/>
              <a:gd name="connsiteX25" fmla="*/ 477672 w 928048"/>
              <a:gd name="connsiteY25" fmla="*/ 293426 h 1419367"/>
              <a:gd name="connsiteX26" fmla="*/ 522027 w 928048"/>
              <a:gd name="connsiteY26" fmla="*/ 259307 h 1419367"/>
              <a:gd name="connsiteX27" fmla="*/ 573206 w 928048"/>
              <a:gd name="connsiteY27" fmla="*/ 208128 h 1419367"/>
              <a:gd name="connsiteX28" fmla="*/ 624385 w 928048"/>
              <a:gd name="connsiteY28" fmla="*/ 150125 h 1419367"/>
              <a:gd name="connsiteX29" fmla="*/ 661917 w 928048"/>
              <a:gd name="connsiteY29" fmla="*/ 98947 h 1419367"/>
              <a:gd name="connsiteX30" fmla="*/ 689212 w 928048"/>
              <a:gd name="connsiteY30" fmla="*/ 64827 h 1419367"/>
              <a:gd name="connsiteX31" fmla="*/ 726743 w 928048"/>
              <a:gd name="connsiteY31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0 w 928048"/>
              <a:gd name="connsiteY19" fmla="*/ 1351128 h 1419367"/>
              <a:gd name="connsiteX20" fmla="*/ 365078 w 928048"/>
              <a:gd name="connsiteY20" fmla="*/ 982638 h 1419367"/>
              <a:gd name="connsiteX21" fmla="*/ 371902 w 928048"/>
              <a:gd name="connsiteY21" fmla="*/ 719919 h 1419367"/>
              <a:gd name="connsiteX22" fmla="*/ 361666 w 928048"/>
              <a:gd name="connsiteY22" fmla="*/ 392373 h 1419367"/>
              <a:gd name="connsiteX23" fmla="*/ 402609 w 928048"/>
              <a:gd name="connsiteY23" fmla="*/ 334370 h 1419367"/>
              <a:gd name="connsiteX24" fmla="*/ 477672 w 928048"/>
              <a:gd name="connsiteY24" fmla="*/ 293426 h 1419367"/>
              <a:gd name="connsiteX25" fmla="*/ 522027 w 928048"/>
              <a:gd name="connsiteY25" fmla="*/ 259307 h 1419367"/>
              <a:gd name="connsiteX26" fmla="*/ 573206 w 928048"/>
              <a:gd name="connsiteY26" fmla="*/ 208128 h 1419367"/>
              <a:gd name="connsiteX27" fmla="*/ 624385 w 928048"/>
              <a:gd name="connsiteY27" fmla="*/ 150125 h 1419367"/>
              <a:gd name="connsiteX28" fmla="*/ 661917 w 928048"/>
              <a:gd name="connsiteY28" fmla="*/ 98947 h 1419367"/>
              <a:gd name="connsiteX29" fmla="*/ 689212 w 928048"/>
              <a:gd name="connsiteY29" fmla="*/ 64827 h 1419367"/>
              <a:gd name="connsiteX30" fmla="*/ 726743 w 928048"/>
              <a:gd name="connsiteY30" fmla="*/ 51179 h 1419367"/>
              <a:gd name="connsiteX0" fmla="*/ 421943 w 623248"/>
              <a:gd name="connsiteY0" fmla="*/ 51179 h 1419367"/>
              <a:gd name="connsiteX1" fmla="*/ 445827 w 623248"/>
              <a:gd name="connsiteY1" fmla="*/ 0 h 1419367"/>
              <a:gd name="connsiteX2" fmla="*/ 459475 w 623248"/>
              <a:gd name="connsiteY2" fmla="*/ 27295 h 1419367"/>
              <a:gd name="connsiteX3" fmla="*/ 534537 w 623248"/>
              <a:gd name="connsiteY3" fmla="*/ 10235 h 1419367"/>
              <a:gd name="connsiteX4" fmla="*/ 561833 w 623248"/>
              <a:gd name="connsiteY4" fmla="*/ 81886 h 1419367"/>
              <a:gd name="connsiteX5" fmla="*/ 592540 w 623248"/>
              <a:gd name="connsiteY5" fmla="*/ 232011 h 1419367"/>
              <a:gd name="connsiteX6" fmla="*/ 592540 w 623248"/>
              <a:gd name="connsiteY6" fmla="*/ 307074 h 1419367"/>
              <a:gd name="connsiteX7" fmla="*/ 565245 w 623248"/>
              <a:gd name="connsiteY7" fmla="*/ 419668 h 1419367"/>
              <a:gd name="connsiteX8" fmla="*/ 510654 w 623248"/>
              <a:gd name="connsiteY8" fmla="*/ 542498 h 1419367"/>
              <a:gd name="connsiteX9" fmla="*/ 486770 w 623248"/>
              <a:gd name="connsiteY9" fmla="*/ 730155 h 1419367"/>
              <a:gd name="connsiteX10" fmla="*/ 493594 w 623248"/>
              <a:gd name="connsiteY10" fmla="*/ 876868 h 1419367"/>
              <a:gd name="connsiteX11" fmla="*/ 503830 w 623248"/>
              <a:gd name="connsiteY11" fmla="*/ 979226 h 1419367"/>
              <a:gd name="connsiteX12" fmla="*/ 541361 w 623248"/>
              <a:gd name="connsiteY12" fmla="*/ 1105468 h 1419367"/>
              <a:gd name="connsiteX13" fmla="*/ 575481 w 623248"/>
              <a:gd name="connsiteY13" fmla="*/ 1211238 h 1419367"/>
              <a:gd name="connsiteX14" fmla="*/ 609600 w 623248"/>
              <a:gd name="connsiteY14" fmla="*/ 1337480 h 1419367"/>
              <a:gd name="connsiteX15" fmla="*/ 623248 w 623248"/>
              <a:gd name="connsiteY15" fmla="*/ 1395483 h 1419367"/>
              <a:gd name="connsiteX16" fmla="*/ 507242 w 623248"/>
              <a:gd name="connsiteY16" fmla="*/ 1409131 h 1419367"/>
              <a:gd name="connsiteX17" fmla="*/ 421943 w 623248"/>
              <a:gd name="connsiteY17" fmla="*/ 1415955 h 1419367"/>
              <a:gd name="connsiteX18" fmla="*/ 206991 w 623248"/>
              <a:gd name="connsiteY18" fmla="*/ 1419367 h 1419367"/>
              <a:gd name="connsiteX19" fmla="*/ 0 w 623248"/>
              <a:gd name="connsiteY19" fmla="*/ 1385693 h 1419367"/>
              <a:gd name="connsiteX20" fmla="*/ 60278 w 623248"/>
              <a:gd name="connsiteY20" fmla="*/ 982638 h 1419367"/>
              <a:gd name="connsiteX21" fmla="*/ 67102 w 623248"/>
              <a:gd name="connsiteY21" fmla="*/ 719919 h 1419367"/>
              <a:gd name="connsiteX22" fmla="*/ 56866 w 623248"/>
              <a:gd name="connsiteY22" fmla="*/ 392373 h 1419367"/>
              <a:gd name="connsiteX23" fmla="*/ 97809 w 623248"/>
              <a:gd name="connsiteY23" fmla="*/ 334370 h 1419367"/>
              <a:gd name="connsiteX24" fmla="*/ 172872 w 623248"/>
              <a:gd name="connsiteY24" fmla="*/ 293426 h 1419367"/>
              <a:gd name="connsiteX25" fmla="*/ 217227 w 623248"/>
              <a:gd name="connsiteY25" fmla="*/ 259307 h 1419367"/>
              <a:gd name="connsiteX26" fmla="*/ 268406 w 623248"/>
              <a:gd name="connsiteY26" fmla="*/ 208128 h 1419367"/>
              <a:gd name="connsiteX27" fmla="*/ 319585 w 623248"/>
              <a:gd name="connsiteY27" fmla="*/ 150125 h 1419367"/>
              <a:gd name="connsiteX28" fmla="*/ 357117 w 623248"/>
              <a:gd name="connsiteY28" fmla="*/ 98947 h 1419367"/>
              <a:gd name="connsiteX29" fmla="*/ 384412 w 623248"/>
              <a:gd name="connsiteY29" fmla="*/ 64827 h 1419367"/>
              <a:gd name="connsiteX30" fmla="*/ 421943 w 623248"/>
              <a:gd name="connsiteY30" fmla="*/ 51179 h 1419367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21943 w 623248"/>
              <a:gd name="connsiteY17" fmla="*/ 1415955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3510 w 623248"/>
              <a:gd name="connsiteY16" fmla="*/ 1521099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49374"/>
              <a:gd name="connsiteY0" fmla="*/ 51179 h 1564924"/>
              <a:gd name="connsiteX1" fmla="*/ 445827 w 649374"/>
              <a:gd name="connsiteY1" fmla="*/ 0 h 1564924"/>
              <a:gd name="connsiteX2" fmla="*/ 459475 w 649374"/>
              <a:gd name="connsiteY2" fmla="*/ 27295 h 1564924"/>
              <a:gd name="connsiteX3" fmla="*/ 534537 w 649374"/>
              <a:gd name="connsiteY3" fmla="*/ 10235 h 1564924"/>
              <a:gd name="connsiteX4" fmla="*/ 561833 w 649374"/>
              <a:gd name="connsiteY4" fmla="*/ 81886 h 1564924"/>
              <a:gd name="connsiteX5" fmla="*/ 592540 w 649374"/>
              <a:gd name="connsiteY5" fmla="*/ 232011 h 1564924"/>
              <a:gd name="connsiteX6" fmla="*/ 592540 w 649374"/>
              <a:gd name="connsiteY6" fmla="*/ 307074 h 1564924"/>
              <a:gd name="connsiteX7" fmla="*/ 565245 w 649374"/>
              <a:gd name="connsiteY7" fmla="*/ 419668 h 1564924"/>
              <a:gd name="connsiteX8" fmla="*/ 510654 w 649374"/>
              <a:gd name="connsiteY8" fmla="*/ 542498 h 1564924"/>
              <a:gd name="connsiteX9" fmla="*/ 486770 w 649374"/>
              <a:gd name="connsiteY9" fmla="*/ 730155 h 1564924"/>
              <a:gd name="connsiteX10" fmla="*/ 493594 w 649374"/>
              <a:gd name="connsiteY10" fmla="*/ 876868 h 1564924"/>
              <a:gd name="connsiteX11" fmla="*/ 503830 w 649374"/>
              <a:gd name="connsiteY11" fmla="*/ 979226 h 1564924"/>
              <a:gd name="connsiteX12" fmla="*/ 541361 w 649374"/>
              <a:gd name="connsiteY12" fmla="*/ 1105468 h 1564924"/>
              <a:gd name="connsiteX13" fmla="*/ 575481 w 649374"/>
              <a:gd name="connsiteY13" fmla="*/ 1211238 h 1564924"/>
              <a:gd name="connsiteX14" fmla="*/ 609600 w 649374"/>
              <a:gd name="connsiteY14" fmla="*/ 1337480 h 1564924"/>
              <a:gd name="connsiteX15" fmla="*/ 649374 w 649374"/>
              <a:gd name="connsiteY15" fmla="*/ 1470128 h 1564924"/>
              <a:gd name="connsiteX16" fmla="*/ 503510 w 649374"/>
              <a:gd name="connsiteY16" fmla="*/ 1521099 h 1564924"/>
              <a:gd name="connsiteX17" fmla="*/ 410747 w 649374"/>
              <a:gd name="connsiteY17" fmla="*/ 1546584 h 1564924"/>
              <a:gd name="connsiteX18" fmla="*/ 169668 w 649374"/>
              <a:gd name="connsiteY18" fmla="*/ 1564924 h 1564924"/>
              <a:gd name="connsiteX19" fmla="*/ 0 w 649374"/>
              <a:gd name="connsiteY19" fmla="*/ 1385693 h 1564924"/>
              <a:gd name="connsiteX20" fmla="*/ 60278 w 649374"/>
              <a:gd name="connsiteY20" fmla="*/ 982638 h 1564924"/>
              <a:gd name="connsiteX21" fmla="*/ 67102 w 649374"/>
              <a:gd name="connsiteY21" fmla="*/ 719919 h 1564924"/>
              <a:gd name="connsiteX22" fmla="*/ 56866 w 649374"/>
              <a:gd name="connsiteY22" fmla="*/ 392373 h 1564924"/>
              <a:gd name="connsiteX23" fmla="*/ 97809 w 649374"/>
              <a:gd name="connsiteY23" fmla="*/ 334370 h 1564924"/>
              <a:gd name="connsiteX24" fmla="*/ 172872 w 649374"/>
              <a:gd name="connsiteY24" fmla="*/ 293426 h 1564924"/>
              <a:gd name="connsiteX25" fmla="*/ 217227 w 649374"/>
              <a:gd name="connsiteY25" fmla="*/ 259307 h 1564924"/>
              <a:gd name="connsiteX26" fmla="*/ 268406 w 649374"/>
              <a:gd name="connsiteY26" fmla="*/ 208128 h 1564924"/>
              <a:gd name="connsiteX27" fmla="*/ 319585 w 649374"/>
              <a:gd name="connsiteY27" fmla="*/ 150125 h 1564924"/>
              <a:gd name="connsiteX28" fmla="*/ 357117 w 649374"/>
              <a:gd name="connsiteY28" fmla="*/ 98947 h 1564924"/>
              <a:gd name="connsiteX29" fmla="*/ 384412 w 649374"/>
              <a:gd name="connsiteY29" fmla="*/ 64827 h 1564924"/>
              <a:gd name="connsiteX30" fmla="*/ 421943 w 649374"/>
              <a:gd name="connsiteY30" fmla="*/ 51179 h 1564924"/>
              <a:gd name="connsiteX0" fmla="*/ 466730 w 694161"/>
              <a:gd name="connsiteY0" fmla="*/ 51179 h 1564924"/>
              <a:gd name="connsiteX1" fmla="*/ 490614 w 694161"/>
              <a:gd name="connsiteY1" fmla="*/ 0 h 1564924"/>
              <a:gd name="connsiteX2" fmla="*/ 504262 w 694161"/>
              <a:gd name="connsiteY2" fmla="*/ 27295 h 1564924"/>
              <a:gd name="connsiteX3" fmla="*/ 579324 w 694161"/>
              <a:gd name="connsiteY3" fmla="*/ 10235 h 1564924"/>
              <a:gd name="connsiteX4" fmla="*/ 606620 w 694161"/>
              <a:gd name="connsiteY4" fmla="*/ 81886 h 1564924"/>
              <a:gd name="connsiteX5" fmla="*/ 637327 w 694161"/>
              <a:gd name="connsiteY5" fmla="*/ 232011 h 1564924"/>
              <a:gd name="connsiteX6" fmla="*/ 637327 w 694161"/>
              <a:gd name="connsiteY6" fmla="*/ 307074 h 1564924"/>
              <a:gd name="connsiteX7" fmla="*/ 610032 w 694161"/>
              <a:gd name="connsiteY7" fmla="*/ 419668 h 1564924"/>
              <a:gd name="connsiteX8" fmla="*/ 555441 w 694161"/>
              <a:gd name="connsiteY8" fmla="*/ 542498 h 1564924"/>
              <a:gd name="connsiteX9" fmla="*/ 531557 w 694161"/>
              <a:gd name="connsiteY9" fmla="*/ 730155 h 1564924"/>
              <a:gd name="connsiteX10" fmla="*/ 538381 w 694161"/>
              <a:gd name="connsiteY10" fmla="*/ 876868 h 1564924"/>
              <a:gd name="connsiteX11" fmla="*/ 548617 w 694161"/>
              <a:gd name="connsiteY11" fmla="*/ 979226 h 1564924"/>
              <a:gd name="connsiteX12" fmla="*/ 586148 w 694161"/>
              <a:gd name="connsiteY12" fmla="*/ 1105468 h 1564924"/>
              <a:gd name="connsiteX13" fmla="*/ 620268 w 694161"/>
              <a:gd name="connsiteY13" fmla="*/ 1211238 h 1564924"/>
              <a:gd name="connsiteX14" fmla="*/ 654387 w 694161"/>
              <a:gd name="connsiteY14" fmla="*/ 1337480 h 1564924"/>
              <a:gd name="connsiteX15" fmla="*/ 694161 w 694161"/>
              <a:gd name="connsiteY15" fmla="*/ 1470128 h 1564924"/>
              <a:gd name="connsiteX16" fmla="*/ 548297 w 694161"/>
              <a:gd name="connsiteY16" fmla="*/ 1521099 h 1564924"/>
              <a:gd name="connsiteX17" fmla="*/ 455534 w 694161"/>
              <a:gd name="connsiteY17" fmla="*/ 1546584 h 1564924"/>
              <a:gd name="connsiteX18" fmla="*/ 214455 w 694161"/>
              <a:gd name="connsiteY18" fmla="*/ 1564924 h 1564924"/>
              <a:gd name="connsiteX19" fmla="*/ 0 w 694161"/>
              <a:gd name="connsiteY19" fmla="*/ 1505125 h 1564924"/>
              <a:gd name="connsiteX20" fmla="*/ 105065 w 694161"/>
              <a:gd name="connsiteY20" fmla="*/ 982638 h 1564924"/>
              <a:gd name="connsiteX21" fmla="*/ 111889 w 694161"/>
              <a:gd name="connsiteY21" fmla="*/ 719919 h 1564924"/>
              <a:gd name="connsiteX22" fmla="*/ 101653 w 694161"/>
              <a:gd name="connsiteY22" fmla="*/ 392373 h 1564924"/>
              <a:gd name="connsiteX23" fmla="*/ 142596 w 694161"/>
              <a:gd name="connsiteY23" fmla="*/ 334370 h 1564924"/>
              <a:gd name="connsiteX24" fmla="*/ 217659 w 694161"/>
              <a:gd name="connsiteY24" fmla="*/ 293426 h 1564924"/>
              <a:gd name="connsiteX25" fmla="*/ 262014 w 694161"/>
              <a:gd name="connsiteY25" fmla="*/ 259307 h 1564924"/>
              <a:gd name="connsiteX26" fmla="*/ 313193 w 694161"/>
              <a:gd name="connsiteY26" fmla="*/ 208128 h 1564924"/>
              <a:gd name="connsiteX27" fmla="*/ 364372 w 694161"/>
              <a:gd name="connsiteY27" fmla="*/ 150125 h 1564924"/>
              <a:gd name="connsiteX28" fmla="*/ 401904 w 694161"/>
              <a:gd name="connsiteY28" fmla="*/ 98947 h 1564924"/>
              <a:gd name="connsiteX29" fmla="*/ 429199 w 694161"/>
              <a:gd name="connsiteY29" fmla="*/ 64827 h 1564924"/>
              <a:gd name="connsiteX30" fmla="*/ 466730 w 694161"/>
              <a:gd name="connsiteY30" fmla="*/ 51179 h 1564924"/>
              <a:gd name="connsiteX0" fmla="*/ 399550 w 626981"/>
              <a:gd name="connsiteY0" fmla="*/ 51179 h 1564924"/>
              <a:gd name="connsiteX1" fmla="*/ 423434 w 626981"/>
              <a:gd name="connsiteY1" fmla="*/ 0 h 1564924"/>
              <a:gd name="connsiteX2" fmla="*/ 437082 w 626981"/>
              <a:gd name="connsiteY2" fmla="*/ 27295 h 1564924"/>
              <a:gd name="connsiteX3" fmla="*/ 512144 w 626981"/>
              <a:gd name="connsiteY3" fmla="*/ 10235 h 1564924"/>
              <a:gd name="connsiteX4" fmla="*/ 539440 w 626981"/>
              <a:gd name="connsiteY4" fmla="*/ 81886 h 1564924"/>
              <a:gd name="connsiteX5" fmla="*/ 570147 w 626981"/>
              <a:gd name="connsiteY5" fmla="*/ 232011 h 1564924"/>
              <a:gd name="connsiteX6" fmla="*/ 570147 w 626981"/>
              <a:gd name="connsiteY6" fmla="*/ 307074 h 1564924"/>
              <a:gd name="connsiteX7" fmla="*/ 542852 w 626981"/>
              <a:gd name="connsiteY7" fmla="*/ 419668 h 1564924"/>
              <a:gd name="connsiteX8" fmla="*/ 488261 w 626981"/>
              <a:gd name="connsiteY8" fmla="*/ 542498 h 1564924"/>
              <a:gd name="connsiteX9" fmla="*/ 464377 w 626981"/>
              <a:gd name="connsiteY9" fmla="*/ 730155 h 1564924"/>
              <a:gd name="connsiteX10" fmla="*/ 471201 w 626981"/>
              <a:gd name="connsiteY10" fmla="*/ 876868 h 1564924"/>
              <a:gd name="connsiteX11" fmla="*/ 481437 w 626981"/>
              <a:gd name="connsiteY11" fmla="*/ 979226 h 1564924"/>
              <a:gd name="connsiteX12" fmla="*/ 518968 w 626981"/>
              <a:gd name="connsiteY12" fmla="*/ 1105468 h 1564924"/>
              <a:gd name="connsiteX13" fmla="*/ 553088 w 626981"/>
              <a:gd name="connsiteY13" fmla="*/ 1211238 h 1564924"/>
              <a:gd name="connsiteX14" fmla="*/ 587207 w 626981"/>
              <a:gd name="connsiteY14" fmla="*/ 1337480 h 1564924"/>
              <a:gd name="connsiteX15" fmla="*/ 626981 w 626981"/>
              <a:gd name="connsiteY15" fmla="*/ 1470128 h 1564924"/>
              <a:gd name="connsiteX16" fmla="*/ 481117 w 626981"/>
              <a:gd name="connsiteY16" fmla="*/ 1521099 h 1564924"/>
              <a:gd name="connsiteX17" fmla="*/ 388354 w 626981"/>
              <a:gd name="connsiteY17" fmla="*/ 1546584 h 1564924"/>
              <a:gd name="connsiteX18" fmla="*/ 147275 w 626981"/>
              <a:gd name="connsiteY18" fmla="*/ 1564924 h 1564924"/>
              <a:gd name="connsiteX19" fmla="*/ 0 w 626981"/>
              <a:gd name="connsiteY19" fmla="*/ 1538715 h 1564924"/>
              <a:gd name="connsiteX20" fmla="*/ 37885 w 626981"/>
              <a:gd name="connsiteY20" fmla="*/ 982638 h 1564924"/>
              <a:gd name="connsiteX21" fmla="*/ 44709 w 626981"/>
              <a:gd name="connsiteY21" fmla="*/ 719919 h 1564924"/>
              <a:gd name="connsiteX22" fmla="*/ 34473 w 626981"/>
              <a:gd name="connsiteY22" fmla="*/ 392373 h 1564924"/>
              <a:gd name="connsiteX23" fmla="*/ 75416 w 626981"/>
              <a:gd name="connsiteY23" fmla="*/ 334370 h 1564924"/>
              <a:gd name="connsiteX24" fmla="*/ 150479 w 626981"/>
              <a:gd name="connsiteY24" fmla="*/ 293426 h 1564924"/>
              <a:gd name="connsiteX25" fmla="*/ 194834 w 626981"/>
              <a:gd name="connsiteY25" fmla="*/ 259307 h 1564924"/>
              <a:gd name="connsiteX26" fmla="*/ 246013 w 626981"/>
              <a:gd name="connsiteY26" fmla="*/ 208128 h 1564924"/>
              <a:gd name="connsiteX27" fmla="*/ 297192 w 626981"/>
              <a:gd name="connsiteY27" fmla="*/ 150125 h 1564924"/>
              <a:gd name="connsiteX28" fmla="*/ 334724 w 626981"/>
              <a:gd name="connsiteY28" fmla="*/ 98947 h 1564924"/>
              <a:gd name="connsiteX29" fmla="*/ 362019 w 626981"/>
              <a:gd name="connsiteY29" fmla="*/ 64827 h 1564924"/>
              <a:gd name="connsiteX30" fmla="*/ 399550 w 626981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64331 w 656839"/>
              <a:gd name="connsiteY22" fmla="*/ 39237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80680 w 656839"/>
              <a:gd name="connsiteY29" fmla="*/ 87221 h 1564924"/>
              <a:gd name="connsiteX30" fmla="*/ 429408 w 656839"/>
              <a:gd name="connsiteY30" fmla="*/ 51179 h 1564924"/>
              <a:gd name="connsiteX0" fmla="*/ 429408 w 656839"/>
              <a:gd name="connsiteY0" fmla="*/ 40944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29" fmla="*/ 429408 w 656839"/>
              <a:gd name="connsiteY29" fmla="*/ 40944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95604 w 656839"/>
              <a:gd name="connsiteY24" fmla="*/ 301324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51031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12939 w 589098"/>
              <a:gd name="connsiteY0" fmla="*/ 76986 h 1554689"/>
              <a:gd name="connsiteX1" fmla="*/ 399199 w 589098"/>
              <a:gd name="connsiteY1" fmla="*/ 17060 h 1554689"/>
              <a:gd name="connsiteX2" fmla="*/ 474261 w 589098"/>
              <a:gd name="connsiteY2" fmla="*/ 0 h 1554689"/>
              <a:gd name="connsiteX3" fmla="*/ 501557 w 589098"/>
              <a:gd name="connsiteY3" fmla="*/ 71651 h 1554689"/>
              <a:gd name="connsiteX4" fmla="*/ 532264 w 589098"/>
              <a:gd name="connsiteY4" fmla="*/ 221776 h 1554689"/>
              <a:gd name="connsiteX5" fmla="*/ 532264 w 589098"/>
              <a:gd name="connsiteY5" fmla="*/ 296839 h 1554689"/>
              <a:gd name="connsiteX6" fmla="*/ 504969 w 589098"/>
              <a:gd name="connsiteY6" fmla="*/ 409433 h 1554689"/>
              <a:gd name="connsiteX7" fmla="*/ 450378 w 589098"/>
              <a:gd name="connsiteY7" fmla="*/ 532263 h 1554689"/>
              <a:gd name="connsiteX8" fmla="*/ 426494 w 589098"/>
              <a:gd name="connsiteY8" fmla="*/ 719920 h 1554689"/>
              <a:gd name="connsiteX9" fmla="*/ 433318 w 589098"/>
              <a:gd name="connsiteY9" fmla="*/ 866633 h 1554689"/>
              <a:gd name="connsiteX10" fmla="*/ 443554 w 589098"/>
              <a:gd name="connsiteY10" fmla="*/ 968991 h 1554689"/>
              <a:gd name="connsiteX11" fmla="*/ 481085 w 589098"/>
              <a:gd name="connsiteY11" fmla="*/ 1095233 h 1554689"/>
              <a:gd name="connsiteX12" fmla="*/ 515205 w 589098"/>
              <a:gd name="connsiteY12" fmla="*/ 1201003 h 1554689"/>
              <a:gd name="connsiteX13" fmla="*/ 549324 w 589098"/>
              <a:gd name="connsiteY13" fmla="*/ 1327245 h 1554689"/>
              <a:gd name="connsiteX14" fmla="*/ 589098 w 589098"/>
              <a:gd name="connsiteY14" fmla="*/ 1459893 h 1554689"/>
              <a:gd name="connsiteX15" fmla="*/ 443234 w 589098"/>
              <a:gd name="connsiteY15" fmla="*/ 1510864 h 1554689"/>
              <a:gd name="connsiteX16" fmla="*/ 350471 w 589098"/>
              <a:gd name="connsiteY16" fmla="*/ 1536349 h 1554689"/>
              <a:gd name="connsiteX17" fmla="*/ 109392 w 589098"/>
              <a:gd name="connsiteY17" fmla="*/ 1554689 h 1554689"/>
              <a:gd name="connsiteX18" fmla="*/ 10636 w 589098"/>
              <a:gd name="connsiteY18" fmla="*/ 1349332 h 1554689"/>
              <a:gd name="connsiteX19" fmla="*/ 2 w 589098"/>
              <a:gd name="connsiteY19" fmla="*/ 972403 h 1554689"/>
              <a:gd name="connsiteX20" fmla="*/ 18022 w 589098"/>
              <a:gd name="connsiteY20" fmla="*/ 564127 h 1554689"/>
              <a:gd name="connsiteX21" fmla="*/ 60039 w 589098"/>
              <a:gd name="connsiteY21" fmla="*/ 512766 h 1554689"/>
              <a:gd name="connsiteX22" fmla="*/ 127106 w 589098"/>
              <a:gd name="connsiteY22" fmla="*/ 451031 h 1554689"/>
              <a:gd name="connsiteX23" fmla="*/ 161115 w 589098"/>
              <a:gd name="connsiteY23" fmla="*/ 395159 h 1554689"/>
              <a:gd name="connsiteX24" fmla="*/ 209202 w 589098"/>
              <a:gd name="connsiteY24" fmla="*/ 297592 h 1554689"/>
              <a:gd name="connsiteX25" fmla="*/ 237988 w 589098"/>
              <a:gd name="connsiteY25" fmla="*/ 201625 h 1554689"/>
              <a:gd name="connsiteX26" fmla="*/ 259309 w 589098"/>
              <a:gd name="connsiteY26" fmla="*/ 139890 h 1554689"/>
              <a:gd name="connsiteX27" fmla="*/ 296841 w 589098"/>
              <a:gd name="connsiteY27" fmla="*/ 88712 h 1554689"/>
              <a:gd name="connsiteX28" fmla="*/ 312939 w 589098"/>
              <a:gd name="connsiteY28" fmla="*/ 76986 h 1554689"/>
              <a:gd name="connsiteX0" fmla="*/ 312939 w 589098"/>
              <a:gd name="connsiteY0" fmla="*/ 76986 h 1536349"/>
              <a:gd name="connsiteX1" fmla="*/ 399199 w 589098"/>
              <a:gd name="connsiteY1" fmla="*/ 17060 h 1536349"/>
              <a:gd name="connsiteX2" fmla="*/ 474261 w 589098"/>
              <a:gd name="connsiteY2" fmla="*/ 0 h 1536349"/>
              <a:gd name="connsiteX3" fmla="*/ 501557 w 589098"/>
              <a:gd name="connsiteY3" fmla="*/ 71651 h 1536349"/>
              <a:gd name="connsiteX4" fmla="*/ 532264 w 589098"/>
              <a:gd name="connsiteY4" fmla="*/ 221776 h 1536349"/>
              <a:gd name="connsiteX5" fmla="*/ 532264 w 589098"/>
              <a:gd name="connsiteY5" fmla="*/ 296839 h 1536349"/>
              <a:gd name="connsiteX6" fmla="*/ 504969 w 589098"/>
              <a:gd name="connsiteY6" fmla="*/ 409433 h 1536349"/>
              <a:gd name="connsiteX7" fmla="*/ 450378 w 589098"/>
              <a:gd name="connsiteY7" fmla="*/ 532263 h 1536349"/>
              <a:gd name="connsiteX8" fmla="*/ 426494 w 589098"/>
              <a:gd name="connsiteY8" fmla="*/ 719920 h 1536349"/>
              <a:gd name="connsiteX9" fmla="*/ 433318 w 589098"/>
              <a:gd name="connsiteY9" fmla="*/ 866633 h 1536349"/>
              <a:gd name="connsiteX10" fmla="*/ 443554 w 589098"/>
              <a:gd name="connsiteY10" fmla="*/ 968991 h 1536349"/>
              <a:gd name="connsiteX11" fmla="*/ 481085 w 589098"/>
              <a:gd name="connsiteY11" fmla="*/ 1095233 h 1536349"/>
              <a:gd name="connsiteX12" fmla="*/ 515205 w 589098"/>
              <a:gd name="connsiteY12" fmla="*/ 1201003 h 1536349"/>
              <a:gd name="connsiteX13" fmla="*/ 549324 w 589098"/>
              <a:gd name="connsiteY13" fmla="*/ 1327245 h 1536349"/>
              <a:gd name="connsiteX14" fmla="*/ 589098 w 589098"/>
              <a:gd name="connsiteY14" fmla="*/ 1459893 h 1536349"/>
              <a:gd name="connsiteX15" fmla="*/ 443234 w 589098"/>
              <a:gd name="connsiteY15" fmla="*/ 1510864 h 1536349"/>
              <a:gd name="connsiteX16" fmla="*/ 350471 w 589098"/>
              <a:gd name="connsiteY16" fmla="*/ 1536349 h 1536349"/>
              <a:gd name="connsiteX17" fmla="*/ 53408 w 589098"/>
              <a:gd name="connsiteY17" fmla="*/ 1536028 h 1536349"/>
              <a:gd name="connsiteX18" fmla="*/ 10636 w 589098"/>
              <a:gd name="connsiteY18" fmla="*/ 1349332 h 1536349"/>
              <a:gd name="connsiteX19" fmla="*/ 2 w 589098"/>
              <a:gd name="connsiteY19" fmla="*/ 972403 h 1536349"/>
              <a:gd name="connsiteX20" fmla="*/ 18022 w 589098"/>
              <a:gd name="connsiteY20" fmla="*/ 564127 h 1536349"/>
              <a:gd name="connsiteX21" fmla="*/ 60039 w 589098"/>
              <a:gd name="connsiteY21" fmla="*/ 512766 h 1536349"/>
              <a:gd name="connsiteX22" fmla="*/ 127106 w 589098"/>
              <a:gd name="connsiteY22" fmla="*/ 451031 h 1536349"/>
              <a:gd name="connsiteX23" fmla="*/ 161115 w 589098"/>
              <a:gd name="connsiteY23" fmla="*/ 395159 h 1536349"/>
              <a:gd name="connsiteX24" fmla="*/ 209202 w 589098"/>
              <a:gd name="connsiteY24" fmla="*/ 297592 h 1536349"/>
              <a:gd name="connsiteX25" fmla="*/ 237988 w 589098"/>
              <a:gd name="connsiteY25" fmla="*/ 201625 h 1536349"/>
              <a:gd name="connsiteX26" fmla="*/ 259309 w 589098"/>
              <a:gd name="connsiteY26" fmla="*/ 139890 h 1536349"/>
              <a:gd name="connsiteX27" fmla="*/ 296841 w 589098"/>
              <a:gd name="connsiteY27" fmla="*/ 88712 h 1536349"/>
              <a:gd name="connsiteX28" fmla="*/ 312939 w 589098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42216 w 618375"/>
              <a:gd name="connsiteY0" fmla="*/ 76986 h 1536349"/>
              <a:gd name="connsiteX1" fmla="*/ 428476 w 618375"/>
              <a:gd name="connsiteY1" fmla="*/ 17060 h 1536349"/>
              <a:gd name="connsiteX2" fmla="*/ 503538 w 618375"/>
              <a:gd name="connsiteY2" fmla="*/ 0 h 1536349"/>
              <a:gd name="connsiteX3" fmla="*/ 530834 w 618375"/>
              <a:gd name="connsiteY3" fmla="*/ 71651 h 1536349"/>
              <a:gd name="connsiteX4" fmla="*/ 561541 w 618375"/>
              <a:gd name="connsiteY4" fmla="*/ 221776 h 1536349"/>
              <a:gd name="connsiteX5" fmla="*/ 561541 w 618375"/>
              <a:gd name="connsiteY5" fmla="*/ 296839 h 1536349"/>
              <a:gd name="connsiteX6" fmla="*/ 534246 w 618375"/>
              <a:gd name="connsiteY6" fmla="*/ 409433 h 1536349"/>
              <a:gd name="connsiteX7" fmla="*/ 479655 w 618375"/>
              <a:gd name="connsiteY7" fmla="*/ 532263 h 1536349"/>
              <a:gd name="connsiteX8" fmla="*/ 455771 w 618375"/>
              <a:gd name="connsiteY8" fmla="*/ 719920 h 1536349"/>
              <a:gd name="connsiteX9" fmla="*/ 462595 w 618375"/>
              <a:gd name="connsiteY9" fmla="*/ 866633 h 1536349"/>
              <a:gd name="connsiteX10" fmla="*/ 472831 w 618375"/>
              <a:gd name="connsiteY10" fmla="*/ 968991 h 1536349"/>
              <a:gd name="connsiteX11" fmla="*/ 510362 w 618375"/>
              <a:gd name="connsiteY11" fmla="*/ 1095233 h 1536349"/>
              <a:gd name="connsiteX12" fmla="*/ 544482 w 618375"/>
              <a:gd name="connsiteY12" fmla="*/ 1201003 h 1536349"/>
              <a:gd name="connsiteX13" fmla="*/ 578601 w 618375"/>
              <a:gd name="connsiteY13" fmla="*/ 1327245 h 1536349"/>
              <a:gd name="connsiteX14" fmla="*/ 618375 w 618375"/>
              <a:gd name="connsiteY14" fmla="*/ 1459893 h 1536349"/>
              <a:gd name="connsiteX15" fmla="*/ 472511 w 618375"/>
              <a:gd name="connsiteY15" fmla="*/ 1510864 h 1536349"/>
              <a:gd name="connsiteX16" fmla="*/ 379748 w 618375"/>
              <a:gd name="connsiteY16" fmla="*/ 1536349 h 1536349"/>
              <a:gd name="connsiteX17" fmla="*/ 0 w 618375"/>
              <a:gd name="connsiteY17" fmla="*/ 1511709 h 1536349"/>
              <a:gd name="connsiteX18" fmla="*/ 39913 w 618375"/>
              <a:gd name="connsiteY18" fmla="*/ 1349332 h 1536349"/>
              <a:gd name="connsiteX19" fmla="*/ 63326 w 618375"/>
              <a:gd name="connsiteY19" fmla="*/ 962676 h 1536349"/>
              <a:gd name="connsiteX20" fmla="*/ 47299 w 618375"/>
              <a:gd name="connsiteY20" fmla="*/ 564127 h 1536349"/>
              <a:gd name="connsiteX21" fmla="*/ 89316 w 618375"/>
              <a:gd name="connsiteY21" fmla="*/ 512766 h 1536349"/>
              <a:gd name="connsiteX22" fmla="*/ 156383 w 618375"/>
              <a:gd name="connsiteY22" fmla="*/ 451031 h 1536349"/>
              <a:gd name="connsiteX23" fmla="*/ 190392 w 618375"/>
              <a:gd name="connsiteY23" fmla="*/ 395159 h 1536349"/>
              <a:gd name="connsiteX24" fmla="*/ 238479 w 618375"/>
              <a:gd name="connsiteY24" fmla="*/ 297592 h 1536349"/>
              <a:gd name="connsiteX25" fmla="*/ 267265 w 618375"/>
              <a:gd name="connsiteY25" fmla="*/ 201625 h 1536349"/>
              <a:gd name="connsiteX26" fmla="*/ 288586 w 618375"/>
              <a:gd name="connsiteY26" fmla="*/ 139890 h 1536349"/>
              <a:gd name="connsiteX27" fmla="*/ 326118 w 618375"/>
              <a:gd name="connsiteY27" fmla="*/ 88712 h 1536349"/>
              <a:gd name="connsiteX28" fmla="*/ 342216 w 618375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74724 w 603783"/>
              <a:gd name="connsiteY21" fmla="*/ 512766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90256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95143 w 603783"/>
              <a:gd name="connsiteY20" fmla="*/ 822516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3783" h="1536349">
                <a:moveTo>
                  <a:pt x="327624" y="76986"/>
                </a:moveTo>
                <a:cubicBezTo>
                  <a:pt x="344684" y="65044"/>
                  <a:pt x="386997" y="29891"/>
                  <a:pt x="413884" y="17060"/>
                </a:cubicBezTo>
                <a:lnTo>
                  <a:pt x="488946" y="0"/>
                </a:lnTo>
                <a:lnTo>
                  <a:pt x="516242" y="71651"/>
                </a:lnTo>
                <a:lnTo>
                  <a:pt x="546949" y="221776"/>
                </a:lnTo>
                <a:lnTo>
                  <a:pt x="546949" y="296839"/>
                </a:lnTo>
                <a:lnTo>
                  <a:pt x="519654" y="409433"/>
                </a:lnTo>
                <a:lnTo>
                  <a:pt x="465063" y="532263"/>
                </a:lnTo>
                <a:lnTo>
                  <a:pt x="441179" y="719920"/>
                </a:lnTo>
                <a:lnTo>
                  <a:pt x="448003" y="866633"/>
                </a:lnTo>
                <a:lnTo>
                  <a:pt x="458239" y="968991"/>
                </a:lnTo>
                <a:lnTo>
                  <a:pt x="495770" y="1095233"/>
                </a:lnTo>
                <a:lnTo>
                  <a:pt x="529890" y="1201003"/>
                </a:lnTo>
                <a:lnTo>
                  <a:pt x="564009" y="1327245"/>
                </a:lnTo>
                <a:lnTo>
                  <a:pt x="603783" y="1459893"/>
                </a:lnTo>
                <a:lnTo>
                  <a:pt x="457919" y="1510864"/>
                </a:lnTo>
                <a:lnTo>
                  <a:pt x="365156" y="1536349"/>
                </a:lnTo>
                <a:lnTo>
                  <a:pt x="0" y="1516573"/>
                </a:lnTo>
                <a:lnTo>
                  <a:pt x="25321" y="1349332"/>
                </a:lnTo>
                <a:lnTo>
                  <a:pt x="71115" y="1080973"/>
                </a:lnTo>
                <a:cubicBezTo>
                  <a:pt x="74759" y="1012354"/>
                  <a:pt x="88223" y="888941"/>
                  <a:pt x="95143" y="822516"/>
                </a:cubicBezTo>
                <a:cubicBezTo>
                  <a:pt x="102063" y="756091"/>
                  <a:pt x="77673" y="637599"/>
                  <a:pt x="90256" y="564127"/>
                </a:cubicBezTo>
                <a:lnTo>
                  <a:pt x="122682" y="496780"/>
                </a:lnTo>
                <a:lnTo>
                  <a:pt x="141791" y="451031"/>
                </a:lnTo>
                <a:lnTo>
                  <a:pt x="175800" y="395159"/>
                </a:lnTo>
                <a:lnTo>
                  <a:pt x="223887" y="297592"/>
                </a:lnTo>
                <a:cubicBezTo>
                  <a:pt x="223530" y="264359"/>
                  <a:pt x="253030" y="234858"/>
                  <a:pt x="252673" y="201625"/>
                </a:cubicBezTo>
                <a:lnTo>
                  <a:pt x="273994" y="139890"/>
                </a:lnTo>
                <a:lnTo>
                  <a:pt x="311526" y="88712"/>
                </a:lnTo>
                <a:lnTo>
                  <a:pt x="327624" y="769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FC74C2DD-A602-4CC8-9179-762694A4D591}"/>
              </a:ext>
            </a:extLst>
          </p:cNvPr>
          <p:cNvSpPr/>
          <p:nvPr/>
        </p:nvSpPr>
        <p:spPr>
          <a:xfrm>
            <a:off x="2513900" y="2297091"/>
            <a:ext cx="121297" cy="854187"/>
          </a:xfrm>
          <a:custGeom>
            <a:avLst/>
            <a:gdLst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15455 w 149395"/>
              <a:gd name="connsiteY25" fmla="*/ 3348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51515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9395" h="865460">
                <a:moveTo>
                  <a:pt x="61818" y="0"/>
                </a:moveTo>
                <a:lnTo>
                  <a:pt x="87576" y="51515"/>
                </a:lnTo>
                <a:lnTo>
                  <a:pt x="110758" y="126212"/>
                </a:lnTo>
                <a:lnTo>
                  <a:pt x="131364" y="180304"/>
                </a:lnTo>
                <a:lnTo>
                  <a:pt x="149395" y="321971"/>
                </a:lnTo>
                <a:lnTo>
                  <a:pt x="123637" y="435305"/>
                </a:lnTo>
                <a:lnTo>
                  <a:pt x="92728" y="486821"/>
                </a:lnTo>
                <a:lnTo>
                  <a:pt x="66970" y="546064"/>
                </a:lnTo>
                <a:lnTo>
                  <a:pt x="56667" y="584700"/>
                </a:lnTo>
                <a:lnTo>
                  <a:pt x="48940" y="636216"/>
                </a:lnTo>
                <a:lnTo>
                  <a:pt x="41212" y="700610"/>
                </a:lnTo>
                <a:cubicBezTo>
                  <a:pt x="40353" y="724651"/>
                  <a:pt x="39495" y="748691"/>
                  <a:pt x="38636" y="772732"/>
                </a:cubicBezTo>
                <a:cubicBezTo>
                  <a:pt x="39495" y="803641"/>
                  <a:pt x="40353" y="834551"/>
                  <a:pt x="41212" y="865460"/>
                </a:cubicBezTo>
                <a:lnTo>
                  <a:pt x="0" y="865460"/>
                </a:lnTo>
                <a:cubicBezTo>
                  <a:pt x="859" y="819096"/>
                  <a:pt x="1717" y="772732"/>
                  <a:pt x="2576" y="726368"/>
                </a:cubicBezTo>
                <a:lnTo>
                  <a:pt x="12879" y="623337"/>
                </a:lnTo>
                <a:lnTo>
                  <a:pt x="23182" y="540912"/>
                </a:lnTo>
                <a:lnTo>
                  <a:pt x="66970" y="450760"/>
                </a:lnTo>
                <a:lnTo>
                  <a:pt x="87576" y="401820"/>
                </a:lnTo>
                <a:lnTo>
                  <a:pt x="105607" y="332274"/>
                </a:lnTo>
                <a:lnTo>
                  <a:pt x="105607" y="270456"/>
                </a:lnTo>
                <a:lnTo>
                  <a:pt x="105607" y="231819"/>
                </a:lnTo>
                <a:lnTo>
                  <a:pt x="85000" y="157122"/>
                </a:lnTo>
                <a:lnTo>
                  <a:pt x="66970" y="115909"/>
                </a:lnTo>
                <a:lnTo>
                  <a:pt x="51515" y="64394"/>
                </a:lnTo>
                <a:lnTo>
                  <a:pt x="25758" y="15455"/>
                </a:lnTo>
                <a:lnTo>
                  <a:pt x="618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0AD12DFE-EC00-4E0D-8E7A-4D422636CE60}"/>
              </a:ext>
            </a:extLst>
          </p:cNvPr>
          <p:cNvSpPr/>
          <p:nvPr/>
        </p:nvSpPr>
        <p:spPr>
          <a:xfrm>
            <a:off x="2249622" y="3150528"/>
            <a:ext cx="422095" cy="562666"/>
          </a:xfrm>
          <a:custGeom>
            <a:avLst/>
            <a:gdLst>
              <a:gd name="connsiteX0" fmla="*/ 252724 w 399763"/>
              <a:gd name="connsiteY0" fmla="*/ 0 h 555992"/>
              <a:gd name="connsiteX1" fmla="*/ 197584 w 399763"/>
              <a:gd name="connsiteY1" fmla="*/ 0 h 555992"/>
              <a:gd name="connsiteX2" fmla="*/ 183799 w 399763"/>
              <a:gd name="connsiteY2" fmla="*/ 78114 h 555992"/>
              <a:gd name="connsiteX3" fmla="*/ 170014 w 399763"/>
              <a:gd name="connsiteY3" fmla="*/ 133254 h 555992"/>
              <a:gd name="connsiteX4" fmla="*/ 137849 w 399763"/>
              <a:gd name="connsiteY4" fmla="*/ 188394 h 555992"/>
              <a:gd name="connsiteX5" fmla="*/ 110280 w 399763"/>
              <a:gd name="connsiteY5" fmla="*/ 220558 h 555992"/>
              <a:gd name="connsiteX6" fmla="*/ 59735 w 399763"/>
              <a:gd name="connsiteY6" fmla="*/ 266508 h 555992"/>
              <a:gd name="connsiteX7" fmla="*/ 22975 w 399763"/>
              <a:gd name="connsiteY7" fmla="*/ 298673 h 555992"/>
              <a:gd name="connsiteX8" fmla="*/ 13785 w 399763"/>
              <a:gd name="connsiteY8" fmla="*/ 395167 h 555992"/>
              <a:gd name="connsiteX9" fmla="*/ 0 w 399763"/>
              <a:gd name="connsiteY9" fmla="*/ 491662 h 555992"/>
              <a:gd name="connsiteX10" fmla="*/ 0 w 399763"/>
              <a:gd name="connsiteY10" fmla="*/ 551397 h 555992"/>
              <a:gd name="connsiteX11" fmla="*/ 105685 w 399763"/>
              <a:gd name="connsiteY11" fmla="*/ 555992 h 555992"/>
              <a:gd name="connsiteX12" fmla="*/ 202179 w 399763"/>
              <a:gd name="connsiteY12" fmla="*/ 546802 h 555992"/>
              <a:gd name="connsiteX13" fmla="*/ 363003 w 399763"/>
              <a:gd name="connsiteY13" fmla="*/ 523827 h 555992"/>
              <a:gd name="connsiteX14" fmla="*/ 399763 w 399763"/>
              <a:gd name="connsiteY14" fmla="*/ 514637 h 555992"/>
              <a:gd name="connsiteX15" fmla="*/ 376788 w 399763"/>
              <a:gd name="connsiteY15" fmla="*/ 330838 h 555992"/>
              <a:gd name="connsiteX16" fmla="*/ 321648 w 399763"/>
              <a:gd name="connsiteY16" fmla="*/ 211368 h 555992"/>
              <a:gd name="connsiteX17" fmla="*/ 294079 w 399763"/>
              <a:gd name="connsiteY17" fmla="*/ 142444 h 555992"/>
              <a:gd name="connsiteX18" fmla="*/ 289484 w 399763"/>
              <a:gd name="connsiteY18" fmla="*/ 45949 h 555992"/>
              <a:gd name="connsiteX19" fmla="*/ 252724 w 399763"/>
              <a:gd name="connsiteY19" fmla="*/ 0 h 555992"/>
              <a:gd name="connsiteX0" fmla="*/ 292771 w 399763"/>
              <a:gd name="connsiteY0" fmla="*/ 0 h 559329"/>
              <a:gd name="connsiteX1" fmla="*/ 197584 w 399763"/>
              <a:gd name="connsiteY1" fmla="*/ 3337 h 559329"/>
              <a:gd name="connsiteX2" fmla="*/ 183799 w 399763"/>
              <a:gd name="connsiteY2" fmla="*/ 81451 h 559329"/>
              <a:gd name="connsiteX3" fmla="*/ 170014 w 399763"/>
              <a:gd name="connsiteY3" fmla="*/ 136591 h 559329"/>
              <a:gd name="connsiteX4" fmla="*/ 137849 w 399763"/>
              <a:gd name="connsiteY4" fmla="*/ 191731 h 559329"/>
              <a:gd name="connsiteX5" fmla="*/ 110280 w 399763"/>
              <a:gd name="connsiteY5" fmla="*/ 223895 h 559329"/>
              <a:gd name="connsiteX6" fmla="*/ 59735 w 399763"/>
              <a:gd name="connsiteY6" fmla="*/ 269845 h 559329"/>
              <a:gd name="connsiteX7" fmla="*/ 22975 w 399763"/>
              <a:gd name="connsiteY7" fmla="*/ 302010 h 559329"/>
              <a:gd name="connsiteX8" fmla="*/ 13785 w 399763"/>
              <a:gd name="connsiteY8" fmla="*/ 398504 h 559329"/>
              <a:gd name="connsiteX9" fmla="*/ 0 w 399763"/>
              <a:gd name="connsiteY9" fmla="*/ 494999 h 559329"/>
              <a:gd name="connsiteX10" fmla="*/ 0 w 399763"/>
              <a:gd name="connsiteY10" fmla="*/ 554734 h 559329"/>
              <a:gd name="connsiteX11" fmla="*/ 105685 w 399763"/>
              <a:gd name="connsiteY11" fmla="*/ 559329 h 559329"/>
              <a:gd name="connsiteX12" fmla="*/ 202179 w 399763"/>
              <a:gd name="connsiteY12" fmla="*/ 550139 h 559329"/>
              <a:gd name="connsiteX13" fmla="*/ 363003 w 399763"/>
              <a:gd name="connsiteY13" fmla="*/ 527164 h 559329"/>
              <a:gd name="connsiteX14" fmla="*/ 399763 w 399763"/>
              <a:gd name="connsiteY14" fmla="*/ 517974 h 559329"/>
              <a:gd name="connsiteX15" fmla="*/ 376788 w 399763"/>
              <a:gd name="connsiteY15" fmla="*/ 334175 h 559329"/>
              <a:gd name="connsiteX16" fmla="*/ 321648 w 399763"/>
              <a:gd name="connsiteY16" fmla="*/ 214705 h 559329"/>
              <a:gd name="connsiteX17" fmla="*/ 294079 w 399763"/>
              <a:gd name="connsiteY17" fmla="*/ 145781 h 559329"/>
              <a:gd name="connsiteX18" fmla="*/ 289484 w 399763"/>
              <a:gd name="connsiteY18" fmla="*/ 49286 h 559329"/>
              <a:gd name="connsiteX19" fmla="*/ 292771 w 399763"/>
              <a:gd name="connsiteY19" fmla="*/ 0 h 559329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6788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763" h="562666">
                <a:moveTo>
                  <a:pt x="286096" y="0"/>
                </a:moveTo>
                <a:lnTo>
                  <a:pt x="197584" y="6674"/>
                </a:lnTo>
                <a:lnTo>
                  <a:pt x="183799" y="84788"/>
                </a:lnTo>
                <a:lnTo>
                  <a:pt x="170014" y="139928"/>
                </a:lnTo>
                <a:lnTo>
                  <a:pt x="137849" y="195068"/>
                </a:lnTo>
                <a:lnTo>
                  <a:pt x="110280" y="227232"/>
                </a:lnTo>
                <a:lnTo>
                  <a:pt x="59735" y="273182"/>
                </a:lnTo>
                <a:lnTo>
                  <a:pt x="22975" y="305347"/>
                </a:lnTo>
                <a:lnTo>
                  <a:pt x="13785" y="401841"/>
                </a:lnTo>
                <a:lnTo>
                  <a:pt x="0" y="498336"/>
                </a:lnTo>
                <a:lnTo>
                  <a:pt x="0" y="558071"/>
                </a:lnTo>
                <a:lnTo>
                  <a:pt x="105685" y="562666"/>
                </a:lnTo>
                <a:lnTo>
                  <a:pt x="202179" y="553476"/>
                </a:lnTo>
                <a:lnTo>
                  <a:pt x="363003" y="530501"/>
                </a:lnTo>
                <a:lnTo>
                  <a:pt x="399763" y="521311"/>
                </a:lnTo>
                <a:lnTo>
                  <a:pt x="373451" y="337512"/>
                </a:lnTo>
                <a:lnTo>
                  <a:pt x="321648" y="218042"/>
                </a:lnTo>
                <a:lnTo>
                  <a:pt x="294079" y="149118"/>
                </a:lnTo>
                <a:lnTo>
                  <a:pt x="289484" y="52623"/>
                </a:lnTo>
                <a:lnTo>
                  <a:pt x="28609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EA7D3200-F0B6-4562-982B-843C0D3DEC7C}"/>
              </a:ext>
            </a:extLst>
          </p:cNvPr>
          <p:cNvSpPr/>
          <p:nvPr/>
        </p:nvSpPr>
        <p:spPr>
          <a:xfrm>
            <a:off x="2264029" y="3149137"/>
            <a:ext cx="198502" cy="339186"/>
          </a:xfrm>
          <a:custGeom>
            <a:avLst/>
            <a:gdLst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0199 w 246955"/>
              <a:gd name="connsiteY16" fmla="*/ 103454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11141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76482 w 236552"/>
              <a:gd name="connsiteY0" fmla="*/ 6674 h 353746"/>
              <a:gd name="connsiteX1" fmla="*/ 229878 w 236552"/>
              <a:gd name="connsiteY1" fmla="*/ 0 h 353746"/>
              <a:gd name="connsiteX2" fmla="*/ 236552 w 236552"/>
              <a:gd name="connsiteY2" fmla="*/ 60070 h 353746"/>
              <a:gd name="connsiteX3" fmla="*/ 226540 w 236552"/>
              <a:gd name="connsiteY3" fmla="*/ 126814 h 353746"/>
              <a:gd name="connsiteX4" fmla="*/ 203180 w 236552"/>
              <a:gd name="connsiteY4" fmla="*/ 180210 h 353746"/>
              <a:gd name="connsiteX5" fmla="*/ 179819 w 236552"/>
              <a:gd name="connsiteY5" fmla="*/ 213582 h 353746"/>
              <a:gd name="connsiteX6" fmla="*/ 136435 w 236552"/>
              <a:gd name="connsiteY6" fmla="*/ 270315 h 353746"/>
              <a:gd name="connsiteX7" fmla="*/ 73028 w 236552"/>
              <a:gd name="connsiteY7" fmla="*/ 327048 h 353746"/>
              <a:gd name="connsiteX8" fmla="*/ 26307 w 236552"/>
              <a:gd name="connsiteY8" fmla="*/ 347071 h 353746"/>
              <a:gd name="connsiteX9" fmla="*/ 0 w 236552"/>
              <a:gd name="connsiteY9" fmla="*/ 353746 h 353746"/>
              <a:gd name="connsiteX10" fmla="*/ 738 w 236552"/>
              <a:gd name="connsiteY10" fmla="*/ 303687 h 353746"/>
              <a:gd name="connsiteX11" fmla="*/ 32981 w 236552"/>
              <a:gd name="connsiteY11" fmla="*/ 290339 h 353746"/>
              <a:gd name="connsiteX12" fmla="*/ 74893 w 236552"/>
              <a:gd name="connsiteY12" fmla="*/ 254123 h 353746"/>
              <a:gd name="connsiteX13" fmla="*/ 110130 w 236552"/>
              <a:gd name="connsiteY13" fmla="*/ 219547 h 353746"/>
              <a:gd name="connsiteX14" fmla="*/ 134153 w 236552"/>
              <a:gd name="connsiteY14" fmla="*/ 175226 h 353746"/>
              <a:gd name="connsiteX15" fmla="*/ 149784 w 236552"/>
              <a:gd name="connsiteY15" fmla="*/ 135686 h 353746"/>
              <a:gd name="connsiteX16" fmla="*/ 165276 w 236552"/>
              <a:gd name="connsiteY16" fmla="*/ 106221 h 353746"/>
              <a:gd name="connsiteX17" fmla="*/ 169808 w 236552"/>
              <a:gd name="connsiteY17" fmla="*/ 60070 h 353746"/>
              <a:gd name="connsiteX18" fmla="*/ 176482 w 236552"/>
              <a:gd name="connsiteY18" fmla="*/ 6674 h 353746"/>
              <a:gd name="connsiteX0" fmla="*/ 176482 w 236552"/>
              <a:gd name="connsiteY0" fmla="*/ 0 h 347072"/>
              <a:gd name="connsiteX1" fmla="*/ 235079 w 236552"/>
              <a:gd name="connsiteY1" fmla="*/ 1205 h 347072"/>
              <a:gd name="connsiteX2" fmla="*/ 236552 w 236552"/>
              <a:gd name="connsiteY2" fmla="*/ 53396 h 347072"/>
              <a:gd name="connsiteX3" fmla="*/ 226540 w 236552"/>
              <a:gd name="connsiteY3" fmla="*/ 120140 h 347072"/>
              <a:gd name="connsiteX4" fmla="*/ 203180 w 236552"/>
              <a:gd name="connsiteY4" fmla="*/ 173536 h 347072"/>
              <a:gd name="connsiteX5" fmla="*/ 179819 w 236552"/>
              <a:gd name="connsiteY5" fmla="*/ 206908 h 347072"/>
              <a:gd name="connsiteX6" fmla="*/ 136435 w 236552"/>
              <a:gd name="connsiteY6" fmla="*/ 263641 h 347072"/>
              <a:gd name="connsiteX7" fmla="*/ 73028 w 236552"/>
              <a:gd name="connsiteY7" fmla="*/ 320374 h 347072"/>
              <a:gd name="connsiteX8" fmla="*/ 26307 w 236552"/>
              <a:gd name="connsiteY8" fmla="*/ 340397 h 347072"/>
              <a:gd name="connsiteX9" fmla="*/ 0 w 236552"/>
              <a:gd name="connsiteY9" fmla="*/ 347072 h 347072"/>
              <a:gd name="connsiteX10" fmla="*/ 738 w 236552"/>
              <a:gd name="connsiteY10" fmla="*/ 297013 h 347072"/>
              <a:gd name="connsiteX11" fmla="*/ 32981 w 236552"/>
              <a:gd name="connsiteY11" fmla="*/ 283665 h 347072"/>
              <a:gd name="connsiteX12" fmla="*/ 74893 w 236552"/>
              <a:gd name="connsiteY12" fmla="*/ 247449 h 347072"/>
              <a:gd name="connsiteX13" fmla="*/ 110130 w 236552"/>
              <a:gd name="connsiteY13" fmla="*/ 212873 h 347072"/>
              <a:gd name="connsiteX14" fmla="*/ 134153 w 236552"/>
              <a:gd name="connsiteY14" fmla="*/ 168552 h 347072"/>
              <a:gd name="connsiteX15" fmla="*/ 149784 w 236552"/>
              <a:gd name="connsiteY15" fmla="*/ 129012 h 347072"/>
              <a:gd name="connsiteX16" fmla="*/ 165276 w 236552"/>
              <a:gd name="connsiteY16" fmla="*/ 99547 h 347072"/>
              <a:gd name="connsiteX17" fmla="*/ 169808 w 236552"/>
              <a:gd name="connsiteY17" fmla="*/ 53396 h 347072"/>
              <a:gd name="connsiteX18" fmla="*/ 176482 w 236552"/>
              <a:gd name="connsiteY18" fmla="*/ 0 h 347072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69808 w 236552"/>
              <a:gd name="connsiteY17" fmla="*/ 52191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9354 w 236552"/>
              <a:gd name="connsiteY14" fmla="*/ 172600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552" h="345867">
                <a:moveTo>
                  <a:pt x="181683" y="4048"/>
                </a:moveTo>
                <a:lnTo>
                  <a:pt x="235079" y="0"/>
                </a:lnTo>
                <a:lnTo>
                  <a:pt x="236552" y="52191"/>
                </a:lnTo>
                <a:lnTo>
                  <a:pt x="226540" y="118935"/>
                </a:lnTo>
                <a:lnTo>
                  <a:pt x="203180" y="172331"/>
                </a:lnTo>
                <a:lnTo>
                  <a:pt x="179819" y="205703"/>
                </a:lnTo>
                <a:lnTo>
                  <a:pt x="136435" y="262436"/>
                </a:lnTo>
                <a:lnTo>
                  <a:pt x="73028" y="319169"/>
                </a:lnTo>
                <a:lnTo>
                  <a:pt x="26307" y="339192"/>
                </a:lnTo>
                <a:lnTo>
                  <a:pt x="0" y="345867"/>
                </a:lnTo>
                <a:lnTo>
                  <a:pt x="738" y="295808"/>
                </a:lnTo>
                <a:lnTo>
                  <a:pt x="32981" y="282460"/>
                </a:lnTo>
                <a:lnTo>
                  <a:pt x="74893" y="246244"/>
                </a:lnTo>
                <a:lnTo>
                  <a:pt x="110130" y="211668"/>
                </a:lnTo>
                <a:lnTo>
                  <a:pt x="139354" y="172600"/>
                </a:lnTo>
                <a:lnTo>
                  <a:pt x="154986" y="135686"/>
                </a:lnTo>
                <a:lnTo>
                  <a:pt x="170479" y="98342"/>
                </a:lnTo>
                <a:lnTo>
                  <a:pt x="182813" y="54818"/>
                </a:lnTo>
                <a:cubicBezTo>
                  <a:pt x="182436" y="37895"/>
                  <a:pt x="182060" y="20971"/>
                  <a:pt x="181683" y="404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8256C24A-B4FC-4BF3-88B5-83FCA98C2E95}"/>
              </a:ext>
            </a:extLst>
          </p:cNvPr>
          <p:cNvSpPr/>
          <p:nvPr/>
        </p:nvSpPr>
        <p:spPr>
          <a:xfrm>
            <a:off x="1978375" y="1974150"/>
            <a:ext cx="242123" cy="914400"/>
          </a:xfrm>
          <a:custGeom>
            <a:avLst/>
            <a:gdLst>
              <a:gd name="connsiteX0" fmla="*/ 59243 w 242123"/>
              <a:gd name="connsiteY0" fmla="*/ 906672 h 906672"/>
              <a:gd name="connsiteX1" fmla="*/ 48940 w 242123"/>
              <a:gd name="connsiteY1" fmla="*/ 757277 h 906672"/>
              <a:gd name="connsiteX2" fmla="*/ 41213 w 242123"/>
              <a:gd name="connsiteY2" fmla="*/ 538336 h 906672"/>
              <a:gd name="connsiteX3" fmla="*/ 48940 w 242123"/>
              <a:gd name="connsiteY3" fmla="*/ 515155 h 906672"/>
              <a:gd name="connsiteX4" fmla="*/ 51516 w 242123"/>
              <a:gd name="connsiteY4" fmla="*/ 396669 h 906672"/>
              <a:gd name="connsiteX5" fmla="*/ 48940 w 242123"/>
              <a:gd name="connsiteY5" fmla="*/ 368335 h 906672"/>
              <a:gd name="connsiteX6" fmla="*/ 51516 w 242123"/>
              <a:gd name="connsiteY6" fmla="*/ 224092 h 906672"/>
              <a:gd name="connsiteX7" fmla="*/ 61819 w 242123"/>
              <a:gd name="connsiteY7" fmla="*/ 136516 h 906672"/>
              <a:gd name="connsiteX8" fmla="*/ 97880 w 242123"/>
              <a:gd name="connsiteY8" fmla="*/ 77273 h 906672"/>
              <a:gd name="connsiteX9" fmla="*/ 146819 w 242123"/>
              <a:gd name="connsiteY9" fmla="*/ 51515 h 906672"/>
              <a:gd name="connsiteX10" fmla="*/ 203486 w 242123"/>
              <a:gd name="connsiteY10" fmla="*/ 43788 h 906672"/>
              <a:gd name="connsiteX11" fmla="*/ 216365 w 242123"/>
              <a:gd name="connsiteY11" fmla="*/ 43788 h 906672"/>
              <a:gd name="connsiteX12" fmla="*/ 242123 w 242123"/>
              <a:gd name="connsiteY12" fmla="*/ 0 h 906672"/>
              <a:gd name="connsiteX13" fmla="*/ 182880 w 242123"/>
              <a:gd name="connsiteY13" fmla="*/ 2575 h 906672"/>
              <a:gd name="connsiteX14" fmla="*/ 136516 w 242123"/>
              <a:gd name="connsiteY14" fmla="*/ 20606 h 906672"/>
              <a:gd name="connsiteX15" fmla="*/ 90152 w 242123"/>
              <a:gd name="connsiteY15" fmla="*/ 46364 h 906672"/>
              <a:gd name="connsiteX16" fmla="*/ 48940 w 242123"/>
              <a:gd name="connsiteY16" fmla="*/ 66970 h 906672"/>
              <a:gd name="connsiteX17" fmla="*/ 15455 w 242123"/>
              <a:gd name="connsiteY17" fmla="*/ 126213 h 906672"/>
              <a:gd name="connsiteX18" fmla="*/ 0 w 242123"/>
              <a:gd name="connsiteY18" fmla="*/ 262729 h 906672"/>
              <a:gd name="connsiteX19" fmla="*/ 0 w 242123"/>
              <a:gd name="connsiteY19" fmla="*/ 522882 h 906672"/>
              <a:gd name="connsiteX20" fmla="*/ 0 w 242123"/>
              <a:gd name="connsiteY20" fmla="*/ 595004 h 906672"/>
              <a:gd name="connsiteX21" fmla="*/ 7727 w 242123"/>
              <a:gd name="connsiteY21" fmla="*/ 716065 h 906672"/>
              <a:gd name="connsiteX22" fmla="*/ 12879 w 242123"/>
              <a:gd name="connsiteY22" fmla="*/ 803641 h 906672"/>
              <a:gd name="connsiteX23" fmla="*/ 7727 w 242123"/>
              <a:gd name="connsiteY23" fmla="*/ 901521 h 906672"/>
              <a:gd name="connsiteX24" fmla="*/ 59243 w 242123"/>
              <a:gd name="connsiteY24" fmla="*/ 906672 h 906672"/>
              <a:gd name="connsiteX0" fmla="*/ 59243 w 242123"/>
              <a:gd name="connsiteY0" fmla="*/ 906672 h 916976"/>
              <a:gd name="connsiteX1" fmla="*/ 48940 w 242123"/>
              <a:gd name="connsiteY1" fmla="*/ 757277 h 916976"/>
              <a:gd name="connsiteX2" fmla="*/ 41213 w 242123"/>
              <a:gd name="connsiteY2" fmla="*/ 538336 h 916976"/>
              <a:gd name="connsiteX3" fmla="*/ 48940 w 242123"/>
              <a:gd name="connsiteY3" fmla="*/ 515155 h 916976"/>
              <a:gd name="connsiteX4" fmla="*/ 51516 w 242123"/>
              <a:gd name="connsiteY4" fmla="*/ 396669 h 916976"/>
              <a:gd name="connsiteX5" fmla="*/ 48940 w 242123"/>
              <a:gd name="connsiteY5" fmla="*/ 368335 h 916976"/>
              <a:gd name="connsiteX6" fmla="*/ 51516 w 242123"/>
              <a:gd name="connsiteY6" fmla="*/ 224092 h 916976"/>
              <a:gd name="connsiteX7" fmla="*/ 61819 w 242123"/>
              <a:gd name="connsiteY7" fmla="*/ 136516 h 916976"/>
              <a:gd name="connsiteX8" fmla="*/ 97880 w 242123"/>
              <a:gd name="connsiteY8" fmla="*/ 77273 h 916976"/>
              <a:gd name="connsiteX9" fmla="*/ 146819 w 242123"/>
              <a:gd name="connsiteY9" fmla="*/ 51515 h 916976"/>
              <a:gd name="connsiteX10" fmla="*/ 203486 w 242123"/>
              <a:gd name="connsiteY10" fmla="*/ 43788 h 916976"/>
              <a:gd name="connsiteX11" fmla="*/ 216365 w 242123"/>
              <a:gd name="connsiteY11" fmla="*/ 43788 h 916976"/>
              <a:gd name="connsiteX12" fmla="*/ 242123 w 242123"/>
              <a:gd name="connsiteY12" fmla="*/ 0 h 916976"/>
              <a:gd name="connsiteX13" fmla="*/ 182880 w 242123"/>
              <a:gd name="connsiteY13" fmla="*/ 2575 h 916976"/>
              <a:gd name="connsiteX14" fmla="*/ 136516 w 242123"/>
              <a:gd name="connsiteY14" fmla="*/ 20606 h 916976"/>
              <a:gd name="connsiteX15" fmla="*/ 90152 w 242123"/>
              <a:gd name="connsiteY15" fmla="*/ 46364 h 916976"/>
              <a:gd name="connsiteX16" fmla="*/ 48940 w 242123"/>
              <a:gd name="connsiteY16" fmla="*/ 66970 h 916976"/>
              <a:gd name="connsiteX17" fmla="*/ 15455 w 242123"/>
              <a:gd name="connsiteY17" fmla="*/ 126213 h 916976"/>
              <a:gd name="connsiteX18" fmla="*/ 0 w 242123"/>
              <a:gd name="connsiteY18" fmla="*/ 262729 h 916976"/>
              <a:gd name="connsiteX19" fmla="*/ 0 w 242123"/>
              <a:gd name="connsiteY19" fmla="*/ 522882 h 916976"/>
              <a:gd name="connsiteX20" fmla="*/ 0 w 242123"/>
              <a:gd name="connsiteY20" fmla="*/ 595004 h 916976"/>
              <a:gd name="connsiteX21" fmla="*/ 7727 w 242123"/>
              <a:gd name="connsiteY21" fmla="*/ 716065 h 916976"/>
              <a:gd name="connsiteX22" fmla="*/ 12879 w 242123"/>
              <a:gd name="connsiteY22" fmla="*/ 803641 h 916976"/>
              <a:gd name="connsiteX23" fmla="*/ 15455 w 242123"/>
              <a:gd name="connsiteY23" fmla="*/ 916976 h 916976"/>
              <a:gd name="connsiteX24" fmla="*/ 59243 w 242123"/>
              <a:gd name="connsiteY24" fmla="*/ 906672 h 916976"/>
              <a:gd name="connsiteX0" fmla="*/ 59243 w 242123"/>
              <a:gd name="connsiteY0" fmla="*/ 906672 h 914400"/>
              <a:gd name="connsiteX1" fmla="*/ 48940 w 242123"/>
              <a:gd name="connsiteY1" fmla="*/ 757277 h 914400"/>
              <a:gd name="connsiteX2" fmla="*/ 41213 w 242123"/>
              <a:gd name="connsiteY2" fmla="*/ 538336 h 914400"/>
              <a:gd name="connsiteX3" fmla="*/ 48940 w 242123"/>
              <a:gd name="connsiteY3" fmla="*/ 515155 h 914400"/>
              <a:gd name="connsiteX4" fmla="*/ 51516 w 242123"/>
              <a:gd name="connsiteY4" fmla="*/ 396669 h 914400"/>
              <a:gd name="connsiteX5" fmla="*/ 48940 w 242123"/>
              <a:gd name="connsiteY5" fmla="*/ 368335 h 914400"/>
              <a:gd name="connsiteX6" fmla="*/ 51516 w 242123"/>
              <a:gd name="connsiteY6" fmla="*/ 224092 h 914400"/>
              <a:gd name="connsiteX7" fmla="*/ 61819 w 242123"/>
              <a:gd name="connsiteY7" fmla="*/ 136516 h 914400"/>
              <a:gd name="connsiteX8" fmla="*/ 97880 w 242123"/>
              <a:gd name="connsiteY8" fmla="*/ 77273 h 914400"/>
              <a:gd name="connsiteX9" fmla="*/ 146819 w 242123"/>
              <a:gd name="connsiteY9" fmla="*/ 51515 h 914400"/>
              <a:gd name="connsiteX10" fmla="*/ 203486 w 242123"/>
              <a:gd name="connsiteY10" fmla="*/ 43788 h 914400"/>
              <a:gd name="connsiteX11" fmla="*/ 216365 w 242123"/>
              <a:gd name="connsiteY11" fmla="*/ 43788 h 914400"/>
              <a:gd name="connsiteX12" fmla="*/ 242123 w 242123"/>
              <a:gd name="connsiteY12" fmla="*/ 0 h 914400"/>
              <a:gd name="connsiteX13" fmla="*/ 182880 w 242123"/>
              <a:gd name="connsiteY13" fmla="*/ 2575 h 914400"/>
              <a:gd name="connsiteX14" fmla="*/ 136516 w 242123"/>
              <a:gd name="connsiteY14" fmla="*/ 20606 h 914400"/>
              <a:gd name="connsiteX15" fmla="*/ 90152 w 242123"/>
              <a:gd name="connsiteY15" fmla="*/ 46364 h 914400"/>
              <a:gd name="connsiteX16" fmla="*/ 48940 w 242123"/>
              <a:gd name="connsiteY16" fmla="*/ 66970 h 914400"/>
              <a:gd name="connsiteX17" fmla="*/ 15455 w 242123"/>
              <a:gd name="connsiteY17" fmla="*/ 126213 h 914400"/>
              <a:gd name="connsiteX18" fmla="*/ 0 w 242123"/>
              <a:gd name="connsiteY18" fmla="*/ 262729 h 914400"/>
              <a:gd name="connsiteX19" fmla="*/ 0 w 242123"/>
              <a:gd name="connsiteY19" fmla="*/ 522882 h 914400"/>
              <a:gd name="connsiteX20" fmla="*/ 0 w 242123"/>
              <a:gd name="connsiteY20" fmla="*/ 595004 h 914400"/>
              <a:gd name="connsiteX21" fmla="*/ 7727 w 242123"/>
              <a:gd name="connsiteY21" fmla="*/ 716065 h 914400"/>
              <a:gd name="connsiteX22" fmla="*/ 12879 w 242123"/>
              <a:gd name="connsiteY22" fmla="*/ 803641 h 914400"/>
              <a:gd name="connsiteX23" fmla="*/ 23182 w 242123"/>
              <a:gd name="connsiteY23" fmla="*/ 914400 h 914400"/>
              <a:gd name="connsiteX24" fmla="*/ 59243 w 242123"/>
              <a:gd name="connsiteY24" fmla="*/ 906672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23" h="914400">
                <a:moveTo>
                  <a:pt x="59243" y="906672"/>
                </a:moveTo>
                <a:lnTo>
                  <a:pt x="48940" y="757277"/>
                </a:lnTo>
                <a:lnTo>
                  <a:pt x="41213" y="538336"/>
                </a:lnTo>
                <a:lnTo>
                  <a:pt x="48940" y="515155"/>
                </a:lnTo>
                <a:cubicBezTo>
                  <a:pt x="49799" y="475660"/>
                  <a:pt x="50657" y="436164"/>
                  <a:pt x="51516" y="396669"/>
                </a:cubicBezTo>
                <a:lnTo>
                  <a:pt x="48940" y="368335"/>
                </a:lnTo>
                <a:cubicBezTo>
                  <a:pt x="49799" y="320254"/>
                  <a:pt x="50657" y="272173"/>
                  <a:pt x="51516" y="224092"/>
                </a:cubicBezTo>
                <a:lnTo>
                  <a:pt x="61819" y="136516"/>
                </a:lnTo>
                <a:lnTo>
                  <a:pt x="97880" y="77273"/>
                </a:lnTo>
                <a:lnTo>
                  <a:pt x="146819" y="51515"/>
                </a:lnTo>
                <a:lnTo>
                  <a:pt x="203486" y="43788"/>
                </a:lnTo>
                <a:lnTo>
                  <a:pt x="216365" y="43788"/>
                </a:lnTo>
                <a:lnTo>
                  <a:pt x="242123" y="0"/>
                </a:lnTo>
                <a:lnTo>
                  <a:pt x="182880" y="2575"/>
                </a:lnTo>
                <a:lnTo>
                  <a:pt x="136516" y="20606"/>
                </a:lnTo>
                <a:lnTo>
                  <a:pt x="90152" y="46364"/>
                </a:lnTo>
                <a:lnTo>
                  <a:pt x="48940" y="66970"/>
                </a:lnTo>
                <a:lnTo>
                  <a:pt x="15455" y="126213"/>
                </a:lnTo>
                <a:lnTo>
                  <a:pt x="0" y="262729"/>
                </a:lnTo>
                <a:lnTo>
                  <a:pt x="0" y="522882"/>
                </a:lnTo>
                <a:lnTo>
                  <a:pt x="0" y="595004"/>
                </a:lnTo>
                <a:lnTo>
                  <a:pt x="7727" y="716065"/>
                </a:lnTo>
                <a:lnTo>
                  <a:pt x="12879" y="803641"/>
                </a:lnTo>
                <a:cubicBezTo>
                  <a:pt x="13738" y="841419"/>
                  <a:pt x="22323" y="876622"/>
                  <a:pt x="23182" y="914400"/>
                </a:cubicBezTo>
                <a:lnTo>
                  <a:pt x="59243" y="90667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BF632770-25D6-4C5C-92FC-26E67D11BC71}"/>
              </a:ext>
            </a:extLst>
          </p:cNvPr>
          <p:cNvSpPr/>
          <p:nvPr/>
        </p:nvSpPr>
        <p:spPr>
          <a:xfrm rot="4913581">
            <a:off x="2568997" y="2557853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6A9976A-6CED-4EDE-AC59-2CFDDA592B32}"/>
              </a:ext>
            </a:extLst>
          </p:cNvPr>
          <p:cNvSpPr/>
          <p:nvPr/>
        </p:nvSpPr>
        <p:spPr>
          <a:xfrm>
            <a:off x="2609875" y="2546543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二等辺三角形 184">
            <a:extLst>
              <a:ext uri="{FF2B5EF4-FFF2-40B4-BE49-F238E27FC236}">
                <a16:creationId xmlns:a16="http://schemas.microsoft.com/office/drawing/2014/main" id="{C4A06D0D-1274-423E-8BEC-34C6A7330A47}"/>
              </a:ext>
            </a:extLst>
          </p:cNvPr>
          <p:cNvSpPr/>
          <p:nvPr/>
        </p:nvSpPr>
        <p:spPr>
          <a:xfrm rot="5982016">
            <a:off x="2517371" y="2775027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楕円 186">
            <a:extLst>
              <a:ext uri="{FF2B5EF4-FFF2-40B4-BE49-F238E27FC236}">
                <a16:creationId xmlns:a16="http://schemas.microsoft.com/office/drawing/2014/main" id="{A5BBD175-EE35-43E1-8AEC-4F620517DE92}"/>
              </a:ext>
            </a:extLst>
          </p:cNvPr>
          <p:cNvSpPr/>
          <p:nvPr/>
        </p:nvSpPr>
        <p:spPr>
          <a:xfrm rot="1153504">
            <a:off x="2561976" y="2775232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楕円 187">
            <a:extLst>
              <a:ext uri="{FF2B5EF4-FFF2-40B4-BE49-F238E27FC236}">
                <a16:creationId xmlns:a16="http://schemas.microsoft.com/office/drawing/2014/main" id="{20A189DD-9A75-49BF-9467-158403936B09}"/>
              </a:ext>
            </a:extLst>
          </p:cNvPr>
          <p:cNvSpPr/>
          <p:nvPr/>
        </p:nvSpPr>
        <p:spPr>
          <a:xfrm>
            <a:off x="2518763" y="2983650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二等辺三角形 188">
            <a:extLst>
              <a:ext uri="{FF2B5EF4-FFF2-40B4-BE49-F238E27FC236}">
                <a16:creationId xmlns:a16="http://schemas.microsoft.com/office/drawing/2014/main" id="{C29760D9-3283-4999-A2A6-A8E57F690BA0}"/>
              </a:ext>
            </a:extLst>
          </p:cNvPr>
          <p:cNvSpPr/>
          <p:nvPr/>
        </p:nvSpPr>
        <p:spPr>
          <a:xfrm rot="5227377">
            <a:off x="2480095" y="2992866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: 図形 78" hidden="1">
            <a:extLst>
              <a:ext uri="{FF2B5EF4-FFF2-40B4-BE49-F238E27FC236}">
                <a16:creationId xmlns:a16="http://schemas.microsoft.com/office/drawing/2014/main" id="{4158BC54-FE20-4CA9-B411-ED15A6D47829}"/>
              </a:ext>
            </a:extLst>
          </p:cNvPr>
          <p:cNvSpPr/>
          <p:nvPr/>
        </p:nvSpPr>
        <p:spPr>
          <a:xfrm rot="21095501">
            <a:off x="6169978" y="2028484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: 図形 79" hidden="1">
            <a:extLst>
              <a:ext uri="{FF2B5EF4-FFF2-40B4-BE49-F238E27FC236}">
                <a16:creationId xmlns:a16="http://schemas.microsoft.com/office/drawing/2014/main" id="{44DBAAE4-1164-44DA-84BC-CD5530F27E33}"/>
              </a:ext>
            </a:extLst>
          </p:cNvPr>
          <p:cNvSpPr/>
          <p:nvPr/>
        </p:nvSpPr>
        <p:spPr>
          <a:xfrm rot="20963848">
            <a:off x="6262385" y="2742044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フリーフォーム: 図形 80" hidden="1">
            <a:extLst>
              <a:ext uri="{FF2B5EF4-FFF2-40B4-BE49-F238E27FC236}">
                <a16:creationId xmlns:a16="http://schemas.microsoft.com/office/drawing/2014/main" id="{671E6AE4-A1D5-482A-B6BB-00B023BC9CD0}"/>
              </a:ext>
            </a:extLst>
          </p:cNvPr>
          <p:cNvSpPr/>
          <p:nvPr/>
        </p:nvSpPr>
        <p:spPr>
          <a:xfrm rot="20314474">
            <a:off x="6370741" y="2769236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フリーフォーム: 図形 196" hidden="1">
            <a:extLst>
              <a:ext uri="{FF2B5EF4-FFF2-40B4-BE49-F238E27FC236}">
                <a16:creationId xmlns:a16="http://schemas.microsoft.com/office/drawing/2014/main" id="{AAFE46A9-0795-48D7-892C-370C8FE0BE26}"/>
              </a:ext>
            </a:extLst>
          </p:cNvPr>
          <p:cNvSpPr/>
          <p:nvPr/>
        </p:nvSpPr>
        <p:spPr>
          <a:xfrm rot="20100212" flipH="1">
            <a:off x="6674412" y="3329336"/>
            <a:ext cx="374734" cy="448071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8" name="図 157">
            <a:extLst>
              <a:ext uri="{FF2B5EF4-FFF2-40B4-BE49-F238E27FC236}">
                <a16:creationId xmlns:a16="http://schemas.microsoft.com/office/drawing/2014/main" id="{3C39CBC4-6D85-42A0-84BB-EF783D9C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4" y="3168951"/>
            <a:ext cx="3570969" cy="607210"/>
          </a:xfrm>
          <a:prstGeom prst="rect">
            <a:avLst/>
          </a:prstGeom>
        </p:spPr>
      </p:pic>
      <p:sp>
        <p:nvSpPr>
          <p:cNvPr id="163" name="フリーフォーム: 図形 162">
            <a:extLst>
              <a:ext uri="{FF2B5EF4-FFF2-40B4-BE49-F238E27FC236}">
                <a16:creationId xmlns:a16="http://schemas.microsoft.com/office/drawing/2014/main" id="{A298D085-6CEF-49F8-A2DD-70592B2FE752}"/>
              </a:ext>
            </a:extLst>
          </p:cNvPr>
          <p:cNvSpPr/>
          <p:nvPr/>
        </p:nvSpPr>
        <p:spPr>
          <a:xfrm rot="1674939">
            <a:off x="1378795" y="1951838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: 図形 82">
            <a:extLst>
              <a:ext uri="{FF2B5EF4-FFF2-40B4-BE49-F238E27FC236}">
                <a16:creationId xmlns:a16="http://schemas.microsoft.com/office/drawing/2014/main" id="{B4AF45A0-6D85-41DD-AF38-DA0CFBF533B8}"/>
              </a:ext>
            </a:extLst>
          </p:cNvPr>
          <p:cNvSpPr/>
          <p:nvPr/>
        </p:nvSpPr>
        <p:spPr>
          <a:xfrm rot="1156974" flipH="1">
            <a:off x="1028296" y="3216929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楕円 205">
            <a:extLst>
              <a:ext uri="{FF2B5EF4-FFF2-40B4-BE49-F238E27FC236}">
                <a16:creationId xmlns:a16="http://schemas.microsoft.com/office/drawing/2014/main" id="{286B1C11-BB93-4C9C-A12F-ECF0BFDD5CA6}"/>
              </a:ext>
            </a:extLst>
          </p:cNvPr>
          <p:cNvSpPr/>
          <p:nvPr/>
        </p:nvSpPr>
        <p:spPr>
          <a:xfrm rot="550502">
            <a:off x="2004807" y="2384186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4B7A57B7-6FE5-45D8-8D01-74E4C4CC16E9}"/>
              </a:ext>
            </a:extLst>
          </p:cNvPr>
          <p:cNvSpPr/>
          <p:nvPr/>
        </p:nvSpPr>
        <p:spPr>
          <a:xfrm rot="2737002">
            <a:off x="1765730" y="2234285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楕円 204">
            <a:extLst>
              <a:ext uri="{FF2B5EF4-FFF2-40B4-BE49-F238E27FC236}">
                <a16:creationId xmlns:a16="http://schemas.microsoft.com/office/drawing/2014/main" id="{5394CC7D-FC5A-474D-9E65-A8F008F09107}"/>
              </a:ext>
            </a:extLst>
          </p:cNvPr>
          <p:cNvSpPr/>
          <p:nvPr/>
        </p:nvSpPr>
        <p:spPr>
          <a:xfrm rot="1735862">
            <a:off x="1872262" y="2319018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楕円 191">
            <a:extLst>
              <a:ext uri="{FF2B5EF4-FFF2-40B4-BE49-F238E27FC236}">
                <a16:creationId xmlns:a16="http://schemas.microsoft.com/office/drawing/2014/main" id="{C3091F02-7969-46B0-8E6F-189D2EE5BD0D}"/>
              </a:ext>
            </a:extLst>
          </p:cNvPr>
          <p:cNvSpPr/>
          <p:nvPr/>
        </p:nvSpPr>
        <p:spPr>
          <a:xfrm rot="2737002">
            <a:off x="10217613" y="433136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楕円 192">
            <a:extLst>
              <a:ext uri="{FF2B5EF4-FFF2-40B4-BE49-F238E27FC236}">
                <a16:creationId xmlns:a16="http://schemas.microsoft.com/office/drawing/2014/main" id="{6844F4EA-5AD9-4E93-9521-25DAF04DFDD7}"/>
              </a:ext>
            </a:extLst>
          </p:cNvPr>
          <p:cNvSpPr/>
          <p:nvPr/>
        </p:nvSpPr>
        <p:spPr>
          <a:xfrm rot="2737002">
            <a:off x="10280253" y="4376828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856DE9D5-0DE2-4A08-92D0-E13BBE4F67C3}"/>
              </a:ext>
            </a:extLst>
          </p:cNvPr>
          <p:cNvSpPr/>
          <p:nvPr/>
        </p:nvSpPr>
        <p:spPr>
          <a:xfrm rot="2298002">
            <a:off x="10343988" y="441891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楕円 194">
            <a:extLst>
              <a:ext uri="{FF2B5EF4-FFF2-40B4-BE49-F238E27FC236}">
                <a16:creationId xmlns:a16="http://schemas.microsoft.com/office/drawing/2014/main" id="{FF8F82A2-AA0A-4012-9E5F-F7C088D3E504}"/>
              </a:ext>
            </a:extLst>
          </p:cNvPr>
          <p:cNvSpPr/>
          <p:nvPr/>
        </p:nvSpPr>
        <p:spPr>
          <a:xfrm rot="1501408">
            <a:off x="10410370" y="445052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503F0438-6853-4AB7-A433-7D3F099ADE87}"/>
              </a:ext>
            </a:extLst>
          </p:cNvPr>
          <p:cNvSpPr/>
          <p:nvPr/>
        </p:nvSpPr>
        <p:spPr>
          <a:xfrm>
            <a:off x="2317868" y="1240761"/>
            <a:ext cx="376033" cy="412314"/>
          </a:xfrm>
          <a:custGeom>
            <a:avLst/>
            <a:gdLst>
              <a:gd name="connsiteX0" fmla="*/ 20382 w 376033"/>
              <a:gd name="connsiteY0" fmla="*/ 151611 h 412314"/>
              <a:gd name="connsiteX1" fmla="*/ 20382 w 376033"/>
              <a:gd name="connsiteY1" fmla="*/ 151611 h 412314"/>
              <a:gd name="connsiteX2" fmla="*/ 10906 w 376033"/>
              <a:gd name="connsiteY2" fmla="*/ 307959 h 412314"/>
              <a:gd name="connsiteX3" fmla="*/ 1430 w 376033"/>
              <a:gd name="connsiteY3" fmla="*/ 326910 h 412314"/>
              <a:gd name="connsiteX4" fmla="*/ 48809 w 376033"/>
              <a:gd name="connsiteY4" fmla="*/ 284270 h 412314"/>
              <a:gd name="connsiteX5" fmla="*/ 91449 w 376033"/>
              <a:gd name="connsiteY5" fmla="*/ 251105 h 412314"/>
              <a:gd name="connsiteX6" fmla="*/ 115138 w 376033"/>
              <a:gd name="connsiteY6" fmla="*/ 203727 h 412314"/>
              <a:gd name="connsiteX7" fmla="*/ 124614 w 376033"/>
              <a:gd name="connsiteY7" fmla="*/ 161086 h 412314"/>
              <a:gd name="connsiteX8" fmla="*/ 105662 w 376033"/>
              <a:gd name="connsiteY8" fmla="*/ 227416 h 412314"/>
              <a:gd name="connsiteX9" fmla="*/ 100925 w 376033"/>
              <a:gd name="connsiteY9" fmla="*/ 246367 h 412314"/>
              <a:gd name="connsiteX10" fmla="*/ 72498 w 376033"/>
              <a:gd name="connsiteY10" fmla="*/ 298483 h 412314"/>
              <a:gd name="connsiteX11" fmla="*/ 115138 w 376033"/>
              <a:gd name="connsiteY11" fmla="*/ 289007 h 412314"/>
              <a:gd name="connsiteX12" fmla="*/ 171992 w 376033"/>
              <a:gd name="connsiteY12" fmla="*/ 279532 h 412314"/>
              <a:gd name="connsiteX13" fmla="*/ 252535 w 376033"/>
              <a:gd name="connsiteY13" fmla="*/ 241629 h 412314"/>
              <a:gd name="connsiteX14" fmla="*/ 280962 w 376033"/>
              <a:gd name="connsiteY14" fmla="*/ 232154 h 412314"/>
              <a:gd name="connsiteX15" fmla="*/ 295175 w 376033"/>
              <a:gd name="connsiteY15" fmla="*/ 222678 h 412314"/>
              <a:gd name="connsiteX16" fmla="*/ 309389 w 376033"/>
              <a:gd name="connsiteY16" fmla="*/ 208464 h 412314"/>
              <a:gd name="connsiteX17" fmla="*/ 304651 w 376033"/>
              <a:gd name="connsiteY17" fmla="*/ 393240 h 412314"/>
              <a:gd name="connsiteX18" fmla="*/ 299913 w 376033"/>
              <a:gd name="connsiteY18" fmla="*/ 412191 h 412314"/>
              <a:gd name="connsiteX19" fmla="*/ 323602 w 376033"/>
              <a:gd name="connsiteY19" fmla="*/ 388502 h 412314"/>
              <a:gd name="connsiteX20" fmla="*/ 352029 w 376033"/>
              <a:gd name="connsiteY20" fmla="*/ 345861 h 412314"/>
              <a:gd name="connsiteX21" fmla="*/ 361505 w 376033"/>
              <a:gd name="connsiteY21" fmla="*/ 298483 h 412314"/>
              <a:gd name="connsiteX22" fmla="*/ 366243 w 376033"/>
              <a:gd name="connsiteY22" fmla="*/ 270056 h 412314"/>
              <a:gd name="connsiteX23" fmla="*/ 375718 w 376033"/>
              <a:gd name="connsiteY23" fmla="*/ 213202 h 412314"/>
              <a:gd name="connsiteX24" fmla="*/ 366243 w 376033"/>
              <a:gd name="connsiteY24" fmla="*/ 123184 h 412314"/>
              <a:gd name="connsiteX25" fmla="*/ 323602 w 376033"/>
              <a:gd name="connsiteY25" fmla="*/ 75805 h 412314"/>
              <a:gd name="connsiteX26" fmla="*/ 299913 w 376033"/>
              <a:gd name="connsiteY26" fmla="*/ 56854 h 412314"/>
              <a:gd name="connsiteX27" fmla="*/ 280962 w 376033"/>
              <a:gd name="connsiteY27" fmla="*/ 33165 h 412314"/>
              <a:gd name="connsiteX28" fmla="*/ 262011 w 376033"/>
              <a:gd name="connsiteY28" fmla="*/ 23689 h 412314"/>
              <a:gd name="connsiteX29" fmla="*/ 209895 w 376033"/>
              <a:gd name="connsiteY29" fmla="*/ 0 h 412314"/>
              <a:gd name="connsiteX30" fmla="*/ 129352 w 376033"/>
              <a:gd name="connsiteY30" fmla="*/ 9476 h 412314"/>
              <a:gd name="connsiteX31" fmla="*/ 100925 w 376033"/>
              <a:gd name="connsiteY31" fmla="*/ 33165 h 412314"/>
              <a:gd name="connsiteX32" fmla="*/ 86711 w 376033"/>
              <a:gd name="connsiteY32" fmla="*/ 37903 h 412314"/>
              <a:gd name="connsiteX33" fmla="*/ 72498 w 376033"/>
              <a:gd name="connsiteY33" fmla="*/ 52116 h 412314"/>
              <a:gd name="connsiteX34" fmla="*/ 39333 w 376033"/>
              <a:gd name="connsiteY34" fmla="*/ 71067 h 412314"/>
              <a:gd name="connsiteX35" fmla="*/ 39333 w 376033"/>
              <a:gd name="connsiteY35" fmla="*/ 75805 h 412314"/>
              <a:gd name="connsiteX36" fmla="*/ 20382 w 376033"/>
              <a:gd name="connsiteY36" fmla="*/ 151611 h 41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6033" h="412314">
                <a:moveTo>
                  <a:pt x="20382" y="151611"/>
                </a:moveTo>
                <a:lnTo>
                  <a:pt x="20382" y="151611"/>
                </a:lnTo>
                <a:cubicBezTo>
                  <a:pt x="17223" y="203727"/>
                  <a:pt x="16518" y="256050"/>
                  <a:pt x="10906" y="307959"/>
                </a:cubicBezTo>
                <a:cubicBezTo>
                  <a:pt x="10147" y="314981"/>
                  <a:pt x="-4559" y="330653"/>
                  <a:pt x="1430" y="326910"/>
                </a:cubicBezTo>
                <a:cubicBezTo>
                  <a:pt x="19448" y="315649"/>
                  <a:pt x="32319" y="297668"/>
                  <a:pt x="48809" y="284270"/>
                </a:cubicBezTo>
                <a:cubicBezTo>
                  <a:pt x="109258" y="235155"/>
                  <a:pt x="53621" y="288930"/>
                  <a:pt x="91449" y="251105"/>
                </a:cubicBezTo>
                <a:cubicBezTo>
                  <a:pt x="99345" y="235312"/>
                  <a:pt x="111675" y="221041"/>
                  <a:pt x="115138" y="203727"/>
                </a:cubicBezTo>
                <a:cubicBezTo>
                  <a:pt x="121153" y="173652"/>
                  <a:pt x="117923" y="187850"/>
                  <a:pt x="124614" y="161086"/>
                </a:cubicBezTo>
                <a:cubicBezTo>
                  <a:pt x="116386" y="226906"/>
                  <a:pt x="127381" y="173119"/>
                  <a:pt x="105662" y="227416"/>
                </a:cubicBezTo>
                <a:cubicBezTo>
                  <a:pt x="103244" y="233462"/>
                  <a:pt x="103569" y="240417"/>
                  <a:pt x="100925" y="246367"/>
                </a:cubicBezTo>
                <a:cubicBezTo>
                  <a:pt x="99762" y="248983"/>
                  <a:pt x="69544" y="296513"/>
                  <a:pt x="72498" y="298483"/>
                </a:cubicBezTo>
                <a:cubicBezTo>
                  <a:pt x="84613" y="306559"/>
                  <a:pt x="100835" y="291731"/>
                  <a:pt x="115138" y="289007"/>
                </a:cubicBezTo>
                <a:cubicBezTo>
                  <a:pt x="134011" y="285412"/>
                  <a:pt x="153041" y="282690"/>
                  <a:pt x="171992" y="279532"/>
                </a:cubicBezTo>
                <a:cubicBezTo>
                  <a:pt x="201387" y="264834"/>
                  <a:pt x="221674" y="253973"/>
                  <a:pt x="252535" y="241629"/>
                </a:cubicBezTo>
                <a:cubicBezTo>
                  <a:pt x="261809" y="237920"/>
                  <a:pt x="271486" y="235312"/>
                  <a:pt x="280962" y="232154"/>
                </a:cubicBezTo>
                <a:cubicBezTo>
                  <a:pt x="285700" y="228995"/>
                  <a:pt x="292157" y="227507"/>
                  <a:pt x="295175" y="222678"/>
                </a:cubicBezTo>
                <a:cubicBezTo>
                  <a:pt x="309595" y="199606"/>
                  <a:pt x="299810" y="179729"/>
                  <a:pt x="309389" y="208464"/>
                </a:cubicBezTo>
                <a:cubicBezTo>
                  <a:pt x="307810" y="270056"/>
                  <a:pt x="307514" y="331694"/>
                  <a:pt x="304651" y="393240"/>
                </a:cubicBezTo>
                <a:cubicBezTo>
                  <a:pt x="304348" y="399744"/>
                  <a:pt x="293596" y="413770"/>
                  <a:pt x="299913" y="412191"/>
                </a:cubicBezTo>
                <a:cubicBezTo>
                  <a:pt x="310747" y="409482"/>
                  <a:pt x="316132" y="396802"/>
                  <a:pt x="323602" y="388502"/>
                </a:cubicBezTo>
                <a:cubicBezTo>
                  <a:pt x="343317" y="366596"/>
                  <a:pt x="340580" y="368760"/>
                  <a:pt x="352029" y="345861"/>
                </a:cubicBezTo>
                <a:cubicBezTo>
                  <a:pt x="355188" y="330068"/>
                  <a:pt x="358537" y="314313"/>
                  <a:pt x="361505" y="298483"/>
                </a:cubicBezTo>
                <a:cubicBezTo>
                  <a:pt x="363275" y="289041"/>
                  <a:pt x="363913" y="279376"/>
                  <a:pt x="366243" y="270056"/>
                </a:cubicBezTo>
                <a:cubicBezTo>
                  <a:pt x="378714" y="220169"/>
                  <a:pt x="375718" y="263448"/>
                  <a:pt x="375718" y="213202"/>
                </a:cubicBezTo>
                <a:lnTo>
                  <a:pt x="366243" y="123184"/>
                </a:lnTo>
                <a:cubicBezTo>
                  <a:pt x="352029" y="107391"/>
                  <a:pt x="338626" y="90829"/>
                  <a:pt x="323602" y="75805"/>
                </a:cubicBezTo>
                <a:cubicBezTo>
                  <a:pt x="316452" y="68655"/>
                  <a:pt x="307063" y="64004"/>
                  <a:pt x="299913" y="56854"/>
                </a:cubicBezTo>
                <a:cubicBezTo>
                  <a:pt x="292763" y="49704"/>
                  <a:pt x="288572" y="39824"/>
                  <a:pt x="280962" y="33165"/>
                </a:cubicBezTo>
                <a:cubicBezTo>
                  <a:pt x="275647" y="28514"/>
                  <a:pt x="268067" y="27323"/>
                  <a:pt x="262011" y="23689"/>
                </a:cubicBezTo>
                <a:cubicBezTo>
                  <a:pt x="221030" y="-899"/>
                  <a:pt x="248890" y="7799"/>
                  <a:pt x="209895" y="0"/>
                </a:cubicBezTo>
                <a:cubicBezTo>
                  <a:pt x="183047" y="3159"/>
                  <a:pt x="155907" y="4418"/>
                  <a:pt x="129352" y="9476"/>
                </a:cubicBezTo>
                <a:cubicBezTo>
                  <a:pt x="98435" y="15365"/>
                  <a:pt x="119858" y="18018"/>
                  <a:pt x="100925" y="33165"/>
                </a:cubicBezTo>
                <a:cubicBezTo>
                  <a:pt x="97025" y="36285"/>
                  <a:pt x="91449" y="36324"/>
                  <a:pt x="86711" y="37903"/>
                </a:cubicBezTo>
                <a:cubicBezTo>
                  <a:pt x="81973" y="42641"/>
                  <a:pt x="78073" y="48400"/>
                  <a:pt x="72498" y="52116"/>
                </a:cubicBezTo>
                <a:cubicBezTo>
                  <a:pt x="39975" y="73798"/>
                  <a:pt x="79383" y="31017"/>
                  <a:pt x="39333" y="71067"/>
                </a:cubicBezTo>
                <a:lnTo>
                  <a:pt x="39333" y="75805"/>
                </a:lnTo>
                <a:lnTo>
                  <a:pt x="20382" y="151611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楕円 195">
            <a:extLst>
              <a:ext uri="{FF2B5EF4-FFF2-40B4-BE49-F238E27FC236}">
                <a16:creationId xmlns:a16="http://schemas.microsoft.com/office/drawing/2014/main" id="{0C9DB285-8FCD-4A49-A869-7374117071D9}"/>
              </a:ext>
            </a:extLst>
          </p:cNvPr>
          <p:cNvSpPr/>
          <p:nvPr/>
        </p:nvSpPr>
        <p:spPr>
          <a:xfrm rot="2678869">
            <a:off x="10535609" y="4257863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フリーフォーム: 図形 189">
            <a:extLst>
              <a:ext uri="{FF2B5EF4-FFF2-40B4-BE49-F238E27FC236}">
                <a16:creationId xmlns:a16="http://schemas.microsoft.com/office/drawing/2014/main" id="{334543FB-C53D-4EC6-98ED-7F71E4A21FEA}"/>
              </a:ext>
            </a:extLst>
          </p:cNvPr>
          <p:cNvSpPr/>
          <p:nvPr/>
        </p:nvSpPr>
        <p:spPr>
          <a:xfrm rot="3733211" flipH="1">
            <a:off x="1892422" y="1991845"/>
            <a:ext cx="417983" cy="481302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  <a:gd name="connsiteX0" fmla="*/ 383059 w 502508"/>
              <a:gd name="connsiteY0" fmla="*/ 0 h 535460"/>
              <a:gd name="connsiteX1" fmla="*/ 383059 w 502508"/>
              <a:gd name="connsiteY1" fmla="*/ 0 h 535460"/>
              <a:gd name="connsiteX2" fmla="*/ 230659 w 502508"/>
              <a:gd name="connsiteY2" fmla="*/ 0 h 535460"/>
              <a:gd name="connsiteX3" fmla="*/ 226540 w 502508"/>
              <a:gd name="connsiteY3" fmla="*/ 4119 h 535460"/>
              <a:gd name="connsiteX4" fmla="*/ 131805 w 502508"/>
              <a:gd name="connsiteY4" fmla="*/ 49427 h 535460"/>
              <a:gd name="connsiteX5" fmla="*/ 86497 w 502508"/>
              <a:gd name="connsiteY5" fmla="*/ 90617 h 535460"/>
              <a:gd name="connsiteX6" fmla="*/ 53546 w 502508"/>
              <a:gd name="connsiteY6" fmla="*/ 131806 h 535460"/>
              <a:gd name="connsiteX7" fmla="*/ 12356 w 502508"/>
              <a:gd name="connsiteY7" fmla="*/ 197708 h 535460"/>
              <a:gd name="connsiteX8" fmla="*/ 0 w 502508"/>
              <a:gd name="connsiteY8" fmla="*/ 267730 h 535460"/>
              <a:gd name="connsiteX9" fmla="*/ 0 w 502508"/>
              <a:gd name="connsiteY9" fmla="*/ 313038 h 535460"/>
              <a:gd name="connsiteX10" fmla="*/ 53546 w 502508"/>
              <a:gd name="connsiteY10" fmla="*/ 395417 h 535460"/>
              <a:gd name="connsiteX11" fmla="*/ 107092 w 502508"/>
              <a:gd name="connsiteY11" fmla="*/ 448963 h 535460"/>
              <a:gd name="connsiteX12" fmla="*/ 177113 w 502508"/>
              <a:gd name="connsiteY12" fmla="*/ 490152 h 535460"/>
              <a:gd name="connsiteX13" fmla="*/ 255373 w 502508"/>
              <a:gd name="connsiteY13" fmla="*/ 518984 h 535460"/>
              <a:gd name="connsiteX14" fmla="*/ 317156 w 502508"/>
              <a:gd name="connsiteY14" fmla="*/ 535460 h 535460"/>
              <a:gd name="connsiteX15" fmla="*/ 376425 w 502508"/>
              <a:gd name="connsiteY15" fmla="*/ 533494 h 535460"/>
              <a:gd name="connsiteX16" fmla="*/ 424248 w 502508"/>
              <a:gd name="connsiteY16" fmla="*/ 523103 h 535460"/>
              <a:gd name="connsiteX17" fmla="*/ 473675 w 502508"/>
              <a:gd name="connsiteY17" fmla="*/ 448963 h 535460"/>
              <a:gd name="connsiteX18" fmla="*/ 498389 w 502508"/>
              <a:gd name="connsiteY18" fmla="*/ 362465 h 535460"/>
              <a:gd name="connsiteX19" fmla="*/ 502508 w 502508"/>
              <a:gd name="connsiteY19" fmla="*/ 317157 h 535460"/>
              <a:gd name="connsiteX20" fmla="*/ 498389 w 502508"/>
              <a:gd name="connsiteY20" fmla="*/ 201827 h 535460"/>
              <a:gd name="connsiteX21" fmla="*/ 473675 w 502508"/>
              <a:gd name="connsiteY21" fmla="*/ 90617 h 535460"/>
              <a:gd name="connsiteX22" fmla="*/ 448962 w 502508"/>
              <a:gd name="connsiteY22" fmla="*/ 24714 h 535460"/>
              <a:gd name="connsiteX23" fmla="*/ 383059 w 502508"/>
              <a:gd name="connsiteY23" fmla="*/ 0 h 53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35460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6425" y="533494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: 図形 83">
            <a:extLst>
              <a:ext uri="{FF2B5EF4-FFF2-40B4-BE49-F238E27FC236}">
                <a16:creationId xmlns:a16="http://schemas.microsoft.com/office/drawing/2014/main" id="{50312E97-8AF0-4E79-A359-0D8326EA6FF1}"/>
              </a:ext>
            </a:extLst>
          </p:cNvPr>
          <p:cNvSpPr/>
          <p:nvPr/>
        </p:nvSpPr>
        <p:spPr>
          <a:xfrm>
            <a:off x="1519324" y="1180371"/>
            <a:ext cx="816708" cy="1071219"/>
          </a:xfrm>
          <a:custGeom>
            <a:avLst/>
            <a:gdLst>
              <a:gd name="connsiteX0" fmla="*/ 379141 w 816269"/>
              <a:gd name="connsiteY0" fmla="*/ 209643 h 1071219"/>
              <a:gd name="connsiteX1" fmla="*/ 361299 w 816269"/>
              <a:gd name="connsiteY1" fmla="*/ 321155 h 1071219"/>
              <a:gd name="connsiteX2" fmla="*/ 352378 w 816269"/>
              <a:gd name="connsiteY2" fmla="*/ 405905 h 1071219"/>
              <a:gd name="connsiteX3" fmla="*/ 338997 w 816269"/>
              <a:gd name="connsiteY3" fmla="*/ 517417 h 1071219"/>
              <a:gd name="connsiteX4" fmla="*/ 294392 w 816269"/>
              <a:gd name="connsiteY4" fmla="*/ 562022 h 1071219"/>
              <a:gd name="connsiteX5" fmla="*/ 258708 w 816269"/>
              <a:gd name="connsiteY5" fmla="*/ 628929 h 1071219"/>
              <a:gd name="connsiteX6" fmla="*/ 240866 w 816269"/>
              <a:gd name="connsiteY6" fmla="*/ 664613 h 1071219"/>
              <a:gd name="connsiteX7" fmla="*/ 147196 w 816269"/>
              <a:gd name="connsiteY7" fmla="*/ 785046 h 1071219"/>
              <a:gd name="connsiteX8" fmla="*/ 0 w 816269"/>
              <a:gd name="connsiteY8" fmla="*/ 905479 h 1071219"/>
              <a:gd name="connsiteX9" fmla="*/ 102591 w 816269"/>
              <a:gd name="connsiteY9" fmla="*/ 865335 h 1071219"/>
              <a:gd name="connsiteX10" fmla="*/ 160577 w 816269"/>
              <a:gd name="connsiteY10" fmla="*/ 829651 h 1071219"/>
              <a:gd name="connsiteX11" fmla="*/ 196261 w 816269"/>
              <a:gd name="connsiteY11" fmla="*/ 811809 h 1071219"/>
              <a:gd name="connsiteX12" fmla="*/ 214103 w 816269"/>
              <a:gd name="connsiteY12" fmla="*/ 798428 h 1071219"/>
              <a:gd name="connsiteX13" fmla="*/ 240866 w 816269"/>
              <a:gd name="connsiteY13" fmla="*/ 762744 h 1071219"/>
              <a:gd name="connsiteX14" fmla="*/ 223024 w 816269"/>
              <a:gd name="connsiteY14" fmla="*/ 807349 h 1071219"/>
              <a:gd name="connsiteX15" fmla="*/ 156117 w 816269"/>
              <a:gd name="connsiteY15" fmla="*/ 927782 h 1071219"/>
              <a:gd name="connsiteX16" fmla="*/ 93670 w 816269"/>
              <a:gd name="connsiteY16" fmla="*/ 999149 h 1071219"/>
              <a:gd name="connsiteX17" fmla="*/ 191801 w 816269"/>
              <a:gd name="connsiteY17" fmla="*/ 918861 h 1071219"/>
              <a:gd name="connsiteX18" fmla="*/ 245326 w 816269"/>
              <a:gd name="connsiteY18" fmla="*/ 856414 h 1071219"/>
              <a:gd name="connsiteX19" fmla="*/ 263168 w 816269"/>
              <a:gd name="connsiteY19" fmla="*/ 851953 h 1071219"/>
              <a:gd name="connsiteX20" fmla="*/ 298852 w 816269"/>
              <a:gd name="connsiteY20" fmla="*/ 816269 h 1071219"/>
              <a:gd name="connsiteX21" fmla="*/ 223024 w 816269"/>
              <a:gd name="connsiteY21" fmla="*/ 1030373 h 1071219"/>
              <a:gd name="connsiteX22" fmla="*/ 209643 w 816269"/>
              <a:gd name="connsiteY22" fmla="*/ 1048215 h 1071219"/>
              <a:gd name="connsiteX23" fmla="*/ 196261 w 816269"/>
              <a:gd name="connsiteY23" fmla="*/ 1070517 h 1071219"/>
              <a:gd name="connsiteX24" fmla="*/ 352378 w 816269"/>
              <a:gd name="connsiteY24" fmla="*/ 918861 h 1071219"/>
              <a:gd name="connsiteX25" fmla="*/ 370220 w 816269"/>
              <a:gd name="connsiteY25" fmla="*/ 901019 h 1071219"/>
              <a:gd name="connsiteX26" fmla="*/ 401444 w 816269"/>
              <a:gd name="connsiteY26" fmla="*/ 851953 h 1071219"/>
              <a:gd name="connsiteX27" fmla="*/ 414825 w 816269"/>
              <a:gd name="connsiteY27" fmla="*/ 843032 h 1071219"/>
              <a:gd name="connsiteX28" fmla="*/ 356839 w 816269"/>
              <a:gd name="connsiteY28" fmla="*/ 1039294 h 1071219"/>
              <a:gd name="connsiteX29" fmla="*/ 383602 w 816269"/>
              <a:gd name="connsiteY29" fmla="*/ 972387 h 1071219"/>
              <a:gd name="connsiteX30" fmla="*/ 396983 w 816269"/>
              <a:gd name="connsiteY30" fmla="*/ 959005 h 1071219"/>
              <a:gd name="connsiteX31" fmla="*/ 410365 w 816269"/>
              <a:gd name="connsiteY31" fmla="*/ 950084 h 1071219"/>
              <a:gd name="connsiteX32" fmla="*/ 423746 w 816269"/>
              <a:gd name="connsiteY32" fmla="*/ 936703 h 1071219"/>
              <a:gd name="connsiteX33" fmla="*/ 459430 w 816269"/>
              <a:gd name="connsiteY33" fmla="*/ 918861 h 1071219"/>
              <a:gd name="connsiteX34" fmla="*/ 517416 w 816269"/>
              <a:gd name="connsiteY34" fmla="*/ 771665 h 1071219"/>
              <a:gd name="connsiteX35" fmla="*/ 597705 w 816269"/>
              <a:gd name="connsiteY35" fmla="*/ 691376 h 1071219"/>
              <a:gd name="connsiteX36" fmla="*/ 642310 w 816269"/>
              <a:gd name="connsiteY36" fmla="*/ 593245 h 1071219"/>
              <a:gd name="connsiteX37" fmla="*/ 691375 w 816269"/>
              <a:gd name="connsiteY37" fmla="*/ 535259 h 1071219"/>
              <a:gd name="connsiteX38" fmla="*/ 749362 w 816269"/>
              <a:gd name="connsiteY38" fmla="*/ 432668 h 1071219"/>
              <a:gd name="connsiteX39" fmla="*/ 789506 w 816269"/>
              <a:gd name="connsiteY39" fmla="*/ 312234 h 1071219"/>
              <a:gd name="connsiteX40" fmla="*/ 816269 w 816269"/>
              <a:gd name="connsiteY40" fmla="*/ 254248 h 1071219"/>
              <a:gd name="connsiteX41" fmla="*/ 816269 w 816269"/>
              <a:gd name="connsiteY41" fmla="*/ 89210 h 1071219"/>
              <a:gd name="connsiteX42" fmla="*/ 762743 w 816269"/>
              <a:gd name="connsiteY42" fmla="*/ 17842 h 1071219"/>
              <a:gd name="connsiteX43" fmla="*/ 740441 w 816269"/>
              <a:gd name="connsiteY43" fmla="*/ 4461 h 1071219"/>
              <a:gd name="connsiteX44" fmla="*/ 651231 w 816269"/>
              <a:gd name="connsiteY44" fmla="*/ 0 h 1071219"/>
              <a:gd name="connsiteX45" fmla="*/ 570942 w 816269"/>
              <a:gd name="connsiteY45" fmla="*/ 13382 h 1071219"/>
              <a:gd name="connsiteX46" fmla="*/ 486193 w 816269"/>
              <a:gd name="connsiteY46" fmla="*/ 66908 h 1071219"/>
              <a:gd name="connsiteX47" fmla="*/ 428206 w 816269"/>
              <a:gd name="connsiteY47" fmla="*/ 107052 h 1071219"/>
              <a:gd name="connsiteX48" fmla="*/ 379141 w 816269"/>
              <a:gd name="connsiteY48" fmla="*/ 209643 h 10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16269" h="1071219">
                <a:moveTo>
                  <a:pt x="379141" y="209643"/>
                </a:moveTo>
                <a:lnTo>
                  <a:pt x="361299" y="321155"/>
                </a:lnTo>
                <a:lnTo>
                  <a:pt x="352378" y="405905"/>
                </a:lnTo>
                <a:lnTo>
                  <a:pt x="338997" y="517417"/>
                </a:lnTo>
                <a:cubicBezTo>
                  <a:pt x="296367" y="555310"/>
                  <a:pt x="306858" y="537087"/>
                  <a:pt x="294392" y="562022"/>
                </a:cubicBezTo>
                <a:lnTo>
                  <a:pt x="258708" y="628929"/>
                </a:lnTo>
                <a:lnTo>
                  <a:pt x="240866" y="664613"/>
                </a:lnTo>
                <a:lnTo>
                  <a:pt x="147196" y="785046"/>
                </a:lnTo>
                <a:lnTo>
                  <a:pt x="0" y="905479"/>
                </a:lnTo>
                <a:lnTo>
                  <a:pt x="102591" y="865335"/>
                </a:lnTo>
                <a:cubicBezTo>
                  <a:pt x="121920" y="853440"/>
                  <a:pt x="140872" y="840911"/>
                  <a:pt x="160577" y="829651"/>
                </a:cubicBezTo>
                <a:cubicBezTo>
                  <a:pt x="172123" y="823053"/>
                  <a:pt x="184774" y="818510"/>
                  <a:pt x="196261" y="811809"/>
                </a:cubicBezTo>
                <a:cubicBezTo>
                  <a:pt x="202682" y="808063"/>
                  <a:pt x="209102" y="803929"/>
                  <a:pt x="214103" y="798428"/>
                </a:cubicBezTo>
                <a:cubicBezTo>
                  <a:pt x="224105" y="787426"/>
                  <a:pt x="230353" y="752231"/>
                  <a:pt x="240866" y="762744"/>
                </a:cubicBezTo>
                <a:cubicBezTo>
                  <a:pt x="252189" y="774067"/>
                  <a:pt x="230339" y="793104"/>
                  <a:pt x="223024" y="807349"/>
                </a:cubicBezTo>
                <a:cubicBezTo>
                  <a:pt x="202046" y="848201"/>
                  <a:pt x="186358" y="893221"/>
                  <a:pt x="156117" y="927782"/>
                </a:cubicBezTo>
                <a:cubicBezTo>
                  <a:pt x="135301" y="951571"/>
                  <a:pt x="69205" y="1019166"/>
                  <a:pt x="93670" y="999149"/>
                </a:cubicBezTo>
                <a:lnTo>
                  <a:pt x="191801" y="918861"/>
                </a:lnTo>
                <a:cubicBezTo>
                  <a:pt x="203696" y="899036"/>
                  <a:pt x="223548" y="861859"/>
                  <a:pt x="245326" y="856414"/>
                </a:cubicBezTo>
                <a:lnTo>
                  <a:pt x="263168" y="851953"/>
                </a:lnTo>
                <a:cubicBezTo>
                  <a:pt x="275063" y="840058"/>
                  <a:pt x="302151" y="799774"/>
                  <a:pt x="298852" y="816269"/>
                </a:cubicBezTo>
                <a:cubicBezTo>
                  <a:pt x="283517" y="892947"/>
                  <a:pt x="274439" y="961817"/>
                  <a:pt x="223024" y="1030373"/>
                </a:cubicBezTo>
                <a:cubicBezTo>
                  <a:pt x="218564" y="1036320"/>
                  <a:pt x="213767" y="1042030"/>
                  <a:pt x="209643" y="1048215"/>
                </a:cubicBezTo>
                <a:cubicBezTo>
                  <a:pt x="204834" y="1055429"/>
                  <a:pt x="188947" y="1075172"/>
                  <a:pt x="196261" y="1070517"/>
                </a:cubicBezTo>
                <a:cubicBezTo>
                  <a:pt x="241395" y="1041795"/>
                  <a:pt x="324965" y="947371"/>
                  <a:pt x="352378" y="918861"/>
                </a:cubicBezTo>
                <a:cubicBezTo>
                  <a:pt x="358208" y="912798"/>
                  <a:pt x="370220" y="901019"/>
                  <a:pt x="370220" y="901019"/>
                </a:cubicBezTo>
                <a:cubicBezTo>
                  <a:pt x="383548" y="869922"/>
                  <a:pt x="378096" y="871966"/>
                  <a:pt x="401444" y="851953"/>
                </a:cubicBezTo>
                <a:cubicBezTo>
                  <a:pt x="405514" y="848464"/>
                  <a:pt x="414825" y="843032"/>
                  <a:pt x="414825" y="843032"/>
                </a:cubicBezTo>
                <a:lnTo>
                  <a:pt x="356839" y="1039294"/>
                </a:lnTo>
                <a:cubicBezTo>
                  <a:pt x="365063" y="1014623"/>
                  <a:pt x="367473" y="991742"/>
                  <a:pt x="383602" y="972387"/>
                </a:cubicBezTo>
                <a:cubicBezTo>
                  <a:pt x="387640" y="967541"/>
                  <a:pt x="392137" y="963043"/>
                  <a:pt x="396983" y="959005"/>
                </a:cubicBezTo>
                <a:cubicBezTo>
                  <a:pt x="401101" y="955573"/>
                  <a:pt x="406247" y="953516"/>
                  <a:pt x="410365" y="950084"/>
                </a:cubicBezTo>
                <a:cubicBezTo>
                  <a:pt x="415211" y="946046"/>
                  <a:pt x="418232" y="939766"/>
                  <a:pt x="423746" y="936703"/>
                </a:cubicBezTo>
                <a:cubicBezTo>
                  <a:pt x="469874" y="911076"/>
                  <a:pt x="436983" y="941308"/>
                  <a:pt x="459430" y="918861"/>
                </a:cubicBezTo>
                <a:lnTo>
                  <a:pt x="517416" y="771665"/>
                </a:lnTo>
                <a:lnTo>
                  <a:pt x="597705" y="691376"/>
                </a:lnTo>
                <a:lnTo>
                  <a:pt x="642310" y="593245"/>
                </a:lnTo>
                <a:lnTo>
                  <a:pt x="691375" y="535259"/>
                </a:lnTo>
                <a:lnTo>
                  <a:pt x="749362" y="432668"/>
                </a:lnTo>
                <a:lnTo>
                  <a:pt x="789506" y="312234"/>
                </a:lnTo>
                <a:lnTo>
                  <a:pt x="816269" y="254248"/>
                </a:lnTo>
                <a:lnTo>
                  <a:pt x="816269" y="89210"/>
                </a:lnTo>
                <a:lnTo>
                  <a:pt x="762743" y="17842"/>
                </a:lnTo>
                <a:lnTo>
                  <a:pt x="740441" y="4461"/>
                </a:lnTo>
                <a:lnTo>
                  <a:pt x="651231" y="0"/>
                </a:lnTo>
                <a:lnTo>
                  <a:pt x="570942" y="13382"/>
                </a:lnTo>
                <a:lnTo>
                  <a:pt x="486193" y="66908"/>
                </a:lnTo>
                <a:lnTo>
                  <a:pt x="428206" y="107052"/>
                </a:lnTo>
                <a:lnTo>
                  <a:pt x="379141" y="209643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F71935A2-375B-4085-B44C-F2D52738606E}"/>
              </a:ext>
            </a:extLst>
          </p:cNvPr>
          <p:cNvSpPr/>
          <p:nvPr/>
        </p:nvSpPr>
        <p:spPr>
          <a:xfrm>
            <a:off x="2179057" y="1490836"/>
            <a:ext cx="116682" cy="198143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フリーフォーム: 図形 199">
            <a:extLst>
              <a:ext uri="{FF2B5EF4-FFF2-40B4-BE49-F238E27FC236}">
                <a16:creationId xmlns:a16="http://schemas.microsoft.com/office/drawing/2014/main" id="{612FDA16-66F5-4FF1-9655-56A292BC165F}"/>
              </a:ext>
            </a:extLst>
          </p:cNvPr>
          <p:cNvSpPr/>
          <p:nvPr/>
        </p:nvSpPr>
        <p:spPr>
          <a:xfrm>
            <a:off x="2203765" y="1522519"/>
            <a:ext cx="75326" cy="127914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2A1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BA39BF0E-8745-4EA8-8A22-14C61C99A941}"/>
              </a:ext>
            </a:extLst>
          </p:cNvPr>
          <p:cNvSpPr/>
          <p:nvPr/>
        </p:nvSpPr>
        <p:spPr>
          <a:xfrm rot="18366767">
            <a:off x="2238382" y="1566347"/>
            <a:ext cx="45719" cy="64271"/>
          </a:xfrm>
          <a:prstGeom prst="triangle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7B5CD15C-73B1-4F3A-999E-FDE7154757F5}"/>
              </a:ext>
            </a:extLst>
          </p:cNvPr>
          <p:cNvSpPr/>
          <p:nvPr/>
        </p:nvSpPr>
        <p:spPr>
          <a:xfrm rot="681530">
            <a:off x="2105089" y="1320811"/>
            <a:ext cx="246684" cy="816769"/>
          </a:xfrm>
          <a:custGeom>
            <a:avLst/>
            <a:gdLst>
              <a:gd name="connsiteX0" fmla="*/ 135808 w 246684"/>
              <a:gd name="connsiteY0" fmla="*/ 285750 h 816769"/>
              <a:gd name="connsiteX1" fmla="*/ 135808 w 246684"/>
              <a:gd name="connsiteY1" fmla="*/ 285750 h 816769"/>
              <a:gd name="connsiteX2" fmla="*/ 104852 w 246684"/>
              <a:gd name="connsiteY2" fmla="*/ 352425 h 816769"/>
              <a:gd name="connsiteX3" fmla="*/ 59608 w 246684"/>
              <a:gd name="connsiteY3" fmla="*/ 440531 h 816769"/>
              <a:gd name="connsiteX4" fmla="*/ 38177 w 246684"/>
              <a:gd name="connsiteY4" fmla="*/ 497681 h 816769"/>
              <a:gd name="connsiteX5" fmla="*/ 21508 w 246684"/>
              <a:gd name="connsiteY5" fmla="*/ 621506 h 816769"/>
              <a:gd name="connsiteX6" fmla="*/ 19127 w 246684"/>
              <a:gd name="connsiteY6" fmla="*/ 683419 h 816769"/>
              <a:gd name="connsiteX7" fmla="*/ 11983 w 246684"/>
              <a:gd name="connsiteY7" fmla="*/ 733425 h 816769"/>
              <a:gd name="connsiteX8" fmla="*/ 9602 w 246684"/>
              <a:gd name="connsiteY8" fmla="*/ 764381 h 816769"/>
              <a:gd name="connsiteX9" fmla="*/ 2458 w 246684"/>
              <a:gd name="connsiteY9" fmla="*/ 816769 h 816769"/>
              <a:gd name="connsiteX10" fmla="*/ 4839 w 246684"/>
              <a:gd name="connsiteY10" fmla="*/ 740569 h 816769"/>
              <a:gd name="connsiteX11" fmla="*/ 52464 w 246684"/>
              <a:gd name="connsiteY11" fmla="*/ 631031 h 816769"/>
              <a:gd name="connsiteX12" fmla="*/ 61989 w 246684"/>
              <a:gd name="connsiteY12" fmla="*/ 611981 h 816769"/>
              <a:gd name="connsiteX13" fmla="*/ 88183 w 246684"/>
              <a:gd name="connsiteY13" fmla="*/ 561975 h 816769"/>
              <a:gd name="connsiteX14" fmla="*/ 92946 w 246684"/>
              <a:gd name="connsiteY14" fmla="*/ 547687 h 816769"/>
              <a:gd name="connsiteX15" fmla="*/ 95327 w 246684"/>
              <a:gd name="connsiteY15" fmla="*/ 528637 h 816769"/>
              <a:gd name="connsiteX16" fmla="*/ 100089 w 246684"/>
              <a:gd name="connsiteY16" fmla="*/ 497681 h 816769"/>
              <a:gd name="connsiteX17" fmla="*/ 107233 w 246684"/>
              <a:gd name="connsiteY17" fmla="*/ 452437 h 816769"/>
              <a:gd name="connsiteX18" fmla="*/ 109614 w 246684"/>
              <a:gd name="connsiteY18" fmla="*/ 440531 h 816769"/>
              <a:gd name="connsiteX19" fmla="*/ 133427 w 246684"/>
              <a:gd name="connsiteY19" fmla="*/ 411956 h 816769"/>
              <a:gd name="connsiteX20" fmla="*/ 162002 w 246684"/>
              <a:gd name="connsiteY20" fmla="*/ 388144 h 816769"/>
              <a:gd name="connsiteX21" fmla="*/ 176289 w 246684"/>
              <a:gd name="connsiteY21" fmla="*/ 364331 h 816769"/>
              <a:gd name="connsiteX22" fmla="*/ 185814 w 246684"/>
              <a:gd name="connsiteY22" fmla="*/ 354806 h 816769"/>
              <a:gd name="connsiteX23" fmla="*/ 192958 w 246684"/>
              <a:gd name="connsiteY23" fmla="*/ 338137 h 816769"/>
              <a:gd name="connsiteX24" fmla="*/ 200102 w 246684"/>
              <a:gd name="connsiteY24" fmla="*/ 326231 h 816769"/>
              <a:gd name="connsiteX25" fmla="*/ 202483 w 246684"/>
              <a:gd name="connsiteY25" fmla="*/ 311944 h 816769"/>
              <a:gd name="connsiteX26" fmla="*/ 214389 w 246684"/>
              <a:gd name="connsiteY26" fmla="*/ 283369 h 816769"/>
              <a:gd name="connsiteX27" fmla="*/ 216771 w 246684"/>
              <a:gd name="connsiteY27" fmla="*/ 254794 h 816769"/>
              <a:gd name="connsiteX28" fmla="*/ 219152 w 246684"/>
              <a:gd name="connsiteY28" fmla="*/ 245269 h 816769"/>
              <a:gd name="connsiteX29" fmla="*/ 221533 w 246684"/>
              <a:gd name="connsiteY29" fmla="*/ 190500 h 816769"/>
              <a:gd name="connsiteX30" fmla="*/ 223914 w 246684"/>
              <a:gd name="connsiteY30" fmla="*/ 180975 h 816769"/>
              <a:gd name="connsiteX31" fmla="*/ 228677 w 246684"/>
              <a:gd name="connsiteY31" fmla="*/ 161925 h 816769"/>
              <a:gd name="connsiteX32" fmla="*/ 233439 w 246684"/>
              <a:gd name="connsiteY32" fmla="*/ 116681 h 816769"/>
              <a:gd name="connsiteX33" fmla="*/ 238202 w 246684"/>
              <a:gd name="connsiteY33" fmla="*/ 100012 h 816769"/>
              <a:gd name="connsiteX34" fmla="*/ 240583 w 246684"/>
              <a:gd name="connsiteY34" fmla="*/ 76200 h 816769"/>
              <a:gd name="connsiteX35" fmla="*/ 242964 w 246684"/>
              <a:gd name="connsiteY35" fmla="*/ 14287 h 816769"/>
              <a:gd name="connsiteX36" fmla="*/ 228677 w 246684"/>
              <a:gd name="connsiteY36" fmla="*/ 7144 h 816769"/>
              <a:gd name="connsiteX37" fmla="*/ 212008 w 246684"/>
              <a:gd name="connsiteY37" fmla="*/ 0 h 816769"/>
              <a:gd name="connsiteX38" fmla="*/ 162002 w 246684"/>
              <a:gd name="connsiteY38" fmla="*/ 26194 h 816769"/>
              <a:gd name="connsiteX39" fmla="*/ 157239 w 246684"/>
              <a:gd name="connsiteY39" fmla="*/ 33337 h 816769"/>
              <a:gd name="connsiteX40" fmla="*/ 154858 w 246684"/>
              <a:gd name="connsiteY40" fmla="*/ 59531 h 816769"/>
              <a:gd name="connsiteX41" fmla="*/ 152477 w 246684"/>
              <a:gd name="connsiteY41" fmla="*/ 71437 h 816769"/>
              <a:gd name="connsiteX42" fmla="*/ 150096 w 246684"/>
              <a:gd name="connsiteY42" fmla="*/ 90487 h 816769"/>
              <a:gd name="connsiteX43" fmla="*/ 145333 w 246684"/>
              <a:gd name="connsiteY43" fmla="*/ 119062 h 816769"/>
              <a:gd name="connsiteX44" fmla="*/ 140571 w 246684"/>
              <a:gd name="connsiteY44" fmla="*/ 252412 h 816769"/>
              <a:gd name="connsiteX45" fmla="*/ 138189 w 246684"/>
              <a:gd name="connsiteY45" fmla="*/ 269081 h 816769"/>
              <a:gd name="connsiteX46" fmla="*/ 133427 w 246684"/>
              <a:gd name="connsiteY46" fmla="*/ 276225 h 816769"/>
              <a:gd name="connsiteX47" fmla="*/ 135808 w 246684"/>
              <a:gd name="connsiteY47" fmla="*/ 28575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6684" h="816769">
                <a:moveTo>
                  <a:pt x="135808" y="285750"/>
                </a:moveTo>
                <a:lnTo>
                  <a:pt x="135808" y="285750"/>
                </a:lnTo>
                <a:cubicBezTo>
                  <a:pt x="125489" y="307975"/>
                  <a:pt x="115810" y="330508"/>
                  <a:pt x="104852" y="352425"/>
                </a:cubicBezTo>
                <a:cubicBezTo>
                  <a:pt x="79376" y="403376"/>
                  <a:pt x="79865" y="391675"/>
                  <a:pt x="59608" y="440531"/>
                </a:cubicBezTo>
                <a:cubicBezTo>
                  <a:pt x="51815" y="459325"/>
                  <a:pt x="45321" y="478631"/>
                  <a:pt x="38177" y="497681"/>
                </a:cubicBezTo>
                <a:cubicBezTo>
                  <a:pt x="29041" y="549451"/>
                  <a:pt x="26737" y="557705"/>
                  <a:pt x="21508" y="621506"/>
                </a:cubicBezTo>
                <a:cubicBezTo>
                  <a:pt x="19821" y="642090"/>
                  <a:pt x="20878" y="662840"/>
                  <a:pt x="19127" y="683419"/>
                </a:cubicBezTo>
                <a:cubicBezTo>
                  <a:pt x="17699" y="700196"/>
                  <a:pt x="13950" y="716702"/>
                  <a:pt x="11983" y="733425"/>
                </a:cubicBezTo>
                <a:cubicBezTo>
                  <a:pt x="10774" y="743703"/>
                  <a:pt x="10667" y="754087"/>
                  <a:pt x="9602" y="764381"/>
                </a:cubicBezTo>
                <a:cubicBezTo>
                  <a:pt x="6679" y="792638"/>
                  <a:pt x="6023" y="795377"/>
                  <a:pt x="2458" y="816769"/>
                </a:cubicBezTo>
                <a:cubicBezTo>
                  <a:pt x="183" y="784910"/>
                  <a:pt x="-2611" y="774094"/>
                  <a:pt x="4839" y="740569"/>
                </a:cubicBezTo>
                <a:cubicBezTo>
                  <a:pt x="13697" y="700710"/>
                  <a:pt x="34316" y="667327"/>
                  <a:pt x="52464" y="631031"/>
                </a:cubicBezTo>
                <a:cubicBezTo>
                  <a:pt x="55639" y="624681"/>
                  <a:pt x="58541" y="618187"/>
                  <a:pt x="61989" y="611981"/>
                </a:cubicBezTo>
                <a:cubicBezTo>
                  <a:pt x="71423" y="595001"/>
                  <a:pt x="80204" y="579929"/>
                  <a:pt x="88183" y="561975"/>
                </a:cubicBezTo>
                <a:cubicBezTo>
                  <a:pt x="90222" y="557387"/>
                  <a:pt x="91358" y="552450"/>
                  <a:pt x="92946" y="547687"/>
                </a:cubicBezTo>
                <a:cubicBezTo>
                  <a:pt x="93740" y="541337"/>
                  <a:pt x="94422" y="534972"/>
                  <a:pt x="95327" y="528637"/>
                </a:cubicBezTo>
                <a:cubicBezTo>
                  <a:pt x="96803" y="518302"/>
                  <a:pt x="98794" y="508040"/>
                  <a:pt x="100089" y="497681"/>
                </a:cubicBezTo>
                <a:cubicBezTo>
                  <a:pt x="106335" y="447718"/>
                  <a:pt x="97903" y="492871"/>
                  <a:pt x="107233" y="452437"/>
                </a:cubicBezTo>
                <a:cubicBezTo>
                  <a:pt x="108143" y="448493"/>
                  <a:pt x="107606" y="444045"/>
                  <a:pt x="109614" y="440531"/>
                </a:cubicBezTo>
                <a:cubicBezTo>
                  <a:pt x="113008" y="434592"/>
                  <a:pt x="125593" y="418745"/>
                  <a:pt x="133427" y="411956"/>
                </a:cubicBezTo>
                <a:cubicBezTo>
                  <a:pt x="142797" y="403836"/>
                  <a:pt x="155623" y="398776"/>
                  <a:pt x="162002" y="388144"/>
                </a:cubicBezTo>
                <a:cubicBezTo>
                  <a:pt x="166764" y="380206"/>
                  <a:pt x="169744" y="370876"/>
                  <a:pt x="176289" y="364331"/>
                </a:cubicBezTo>
                <a:cubicBezTo>
                  <a:pt x="179464" y="361156"/>
                  <a:pt x="183120" y="358398"/>
                  <a:pt x="185814" y="354806"/>
                </a:cubicBezTo>
                <a:cubicBezTo>
                  <a:pt x="193250" y="344891"/>
                  <a:pt x="188358" y="347337"/>
                  <a:pt x="192958" y="338137"/>
                </a:cubicBezTo>
                <a:cubicBezTo>
                  <a:pt x="195028" y="333997"/>
                  <a:pt x="197721" y="330200"/>
                  <a:pt x="200102" y="326231"/>
                </a:cubicBezTo>
                <a:cubicBezTo>
                  <a:pt x="200896" y="321469"/>
                  <a:pt x="201436" y="316657"/>
                  <a:pt x="202483" y="311944"/>
                </a:cubicBezTo>
                <a:cubicBezTo>
                  <a:pt x="204101" y="304661"/>
                  <a:pt x="213918" y="284428"/>
                  <a:pt x="214389" y="283369"/>
                </a:cubicBezTo>
                <a:cubicBezTo>
                  <a:pt x="215183" y="273844"/>
                  <a:pt x="215585" y="264278"/>
                  <a:pt x="216771" y="254794"/>
                </a:cubicBezTo>
                <a:cubicBezTo>
                  <a:pt x="217177" y="251547"/>
                  <a:pt x="218910" y="248533"/>
                  <a:pt x="219152" y="245269"/>
                </a:cubicBezTo>
                <a:cubicBezTo>
                  <a:pt x="220502" y="227045"/>
                  <a:pt x="220183" y="208724"/>
                  <a:pt x="221533" y="190500"/>
                </a:cubicBezTo>
                <a:cubicBezTo>
                  <a:pt x="221775" y="187236"/>
                  <a:pt x="223204" y="184170"/>
                  <a:pt x="223914" y="180975"/>
                </a:cubicBezTo>
                <a:cubicBezTo>
                  <a:pt x="227745" y="163738"/>
                  <a:pt x="224423" y="174689"/>
                  <a:pt x="228677" y="161925"/>
                </a:cubicBezTo>
                <a:cubicBezTo>
                  <a:pt x="229501" y="152034"/>
                  <a:pt x="230894" y="128556"/>
                  <a:pt x="233439" y="116681"/>
                </a:cubicBezTo>
                <a:cubicBezTo>
                  <a:pt x="234650" y="111031"/>
                  <a:pt x="236614" y="105568"/>
                  <a:pt x="238202" y="100012"/>
                </a:cubicBezTo>
                <a:cubicBezTo>
                  <a:pt x="238996" y="92075"/>
                  <a:pt x="239455" y="84097"/>
                  <a:pt x="240583" y="76200"/>
                </a:cubicBezTo>
                <a:cubicBezTo>
                  <a:pt x="243530" y="55572"/>
                  <a:pt x="251249" y="35590"/>
                  <a:pt x="242964" y="14287"/>
                </a:cubicBezTo>
                <a:cubicBezTo>
                  <a:pt x="241034" y="9325"/>
                  <a:pt x="233511" y="9375"/>
                  <a:pt x="228677" y="7144"/>
                </a:cubicBezTo>
                <a:cubicBezTo>
                  <a:pt x="223188" y="4611"/>
                  <a:pt x="217564" y="2381"/>
                  <a:pt x="212008" y="0"/>
                </a:cubicBezTo>
                <a:cubicBezTo>
                  <a:pt x="181608" y="12518"/>
                  <a:pt x="177466" y="8154"/>
                  <a:pt x="162002" y="26194"/>
                </a:cubicBezTo>
                <a:cubicBezTo>
                  <a:pt x="160139" y="28367"/>
                  <a:pt x="158827" y="30956"/>
                  <a:pt x="157239" y="33337"/>
                </a:cubicBezTo>
                <a:cubicBezTo>
                  <a:pt x="156445" y="42068"/>
                  <a:pt x="155945" y="50831"/>
                  <a:pt x="154858" y="59531"/>
                </a:cubicBezTo>
                <a:cubicBezTo>
                  <a:pt x="154356" y="63547"/>
                  <a:pt x="153092" y="67437"/>
                  <a:pt x="152477" y="71437"/>
                </a:cubicBezTo>
                <a:cubicBezTo>
                  <a:pt x="151504" y="77762"/>
                  <a:pt x="151045" y="84158"/>
                  <a:pt x="150096" y="90487"/>
                </a:cubicBezTo>
                <a:cubicBezTo>
                  <a:pt x="148664" y="100037"/>
                  <a:pt x="145333" y="119062"/>
                  <a:pt x="145333" y="119062"/>
                </a:cubicBezTo>
                <a:cubicBezTo>
                  <a:pt x="143746" y="163512"/>
                  <a:pt x="142687" y="207984"/>
                  <a:pt x="140571" y="252412"/>
                </a:cubicBezTo>
                <a:cubicBezTo>
                  <a:pt x="140304" y="258018"/>
                  <a:pt x="139802" y="263705"/>
                  <a:pt x="138189" y="269081"/>
                </a:cubicBezTo>
                <a:cubicBezTo>
                  <a:pt x="137367" y="271822"/>
                  <a:pt x="134899" y="273771"/>
                  <a:pt x="133427" y="276225"/>
                </a:cubicBezTo>
                <a:cubicBezTo>
                  <a:pt x="132514" y="277747"/>
                  <a:pt x="135411" y="284163"/>
                  <a:pt x="135808" y="285750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3C977D24-4C47-42E9-9E0D-E634176555D0}"/>
              </a:ext>
            </a:extLst>
          </p:cNvPr>
          <p:cNvSpPr/>
          <p:nvPr/>
        </p:nvSpPr>
        <p:spPr>
          <a:xfrm flipH="1">
            <a:off x="1881139" y="1002481"/>
            <a:ext cx="816707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フリーフォーム: 図形 167">
            <a:extLst>
              <a:ext uri="{FF2B5EF4-FFF2-40B4-BE49-F238E27FC236}">
                <a16:creationId xmlns:a16="http://schemas.microsoft.com/office/drawing/2014/main" id="{DD086802-8B06-472F-91EC-7DFA1D3312AF}"/>
              </a:ext>
            </a:extLst>
          </p:cNvPr>
          <p:cNvSpPr/>
          <p:nvPr/>
        </p:nvSpPr>
        <p:spPr>
          <a:xfrm>
            <a:off x="2410433" y="1521641"/>
            <a:ext cx="191966" cy="107224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2D2ABA45-8EDF-415B-B81E-C1B32A6BB41A}"/>
              </a:ext>
            </a:extLst>
          </p:cNvPr>
          <p:cNvSpPr/>
          <p:nvPr/>
        </p:nvSpPr>
        <p:spPr>
          <a:xfrm>
            <a:off x="2511139" y="1535976"/>
            <a:ext cx="62155" cy="87582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フリーフォーム: 図形 183">
            <a:extLst>
              <a:ext uri="{FF2B5EF4-FFF2-40B4-BE49-F238E27FC236}">
                <a16:creationId xmlns:a16="http://schemas.microsoft.com/office/drawing/2014/main" id="{3D0BFA79-BFE3-4CB0-B920-6C4C813D9B7D}"/>
              </a:ext>
            </a:extLst>
          </p:cNvPr>
          <p:cNvSpPr/>
          <p:nvPr/>
        </p:nvSpPr>
        <p:spPr>
          <a:xfrm>
            <a:off x="2382711" y="1510794"/>
            <a:ext cx="210890" cy="87582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6" name="フリーフォーム: 図形 185">
            <a:extLst>
              <a:ext uri="{FF2B5EF4-FFF2-40B4-BE49-F238E27FC236}">
                <a16:creationId xmlns:a16="http://schemas.microsoft.com/office/drawing/2014/main" id="{E7239938-79FE-4D36-9901-3CF6E7D6BB57}"/>
              </a:ext>
            </a:extLst>
          </p:cNvPr>
          <p:cNvSpPr/>
          <p:nvPr/>
        </p:nvSpPr>
        <p:spPr>
          <a:xfrm flipH="1">
            <a:off x="2350576" y="1458952"/>
            <a:ext cx="288316" cy="63495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楕円 197">
            <a:extLst>
              <a:ext uri="{FF2B5EF4-FFF2-40B4-BE49-F238E27FC236}">
                <a16:creationId xmlns:a16="http://schemas.microsoft.com/office/drawing/2014/main" id="{37F2E8DB-DCA9-49E4-AF26-B396932EA7C6}"/>
              </a:ext>
            </a:extLst>
          </p:cNvPr>
          <p:cNvSpPr/>
          <p:nvPr/>
        </p:nvSpPr>
        <p:spPr>
          <a:xfrm flipH="1">
            <a:off x="2527619" y="1559610"/>
            <a:ext cx="32400" cy="43200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BC9113B7-56FD-4BC7-94C4-7717A0447485}"/>
              </a:ext>
            </a:extLst>
          </p:cNvPr>
          <p:cNvSpPr/>
          <p:nvPr/>
        </p:nvSpPr>
        <p:spPr>
          <a:xfrm>
            <a:off x="2553569" y="1556212"/>
            <a:ext cx="21600" cy="252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59F326D-8372-4F80-9E6A-96C9F15D2961}"/>
              </a:ext>
            </a:extLst>
          </p:cNvPr>
          <p:cNvSpPr/>
          <p:nvPr/>
        </p:nvSpPr>
        <p:spPr>
          <a:xfrm>
            <a:off x="2478200" y="1817871"/>
            <a:ext cx="69056" cy="23812"/>
          </a:xfrm>
          <a:custGeom>
            <a:avLst/>
            <a:gdLst>
              <a:gd name="connsiteX0" fmla="*/ 0 w 69056"/>
              <a:gd name="connsiteY0" fmla="*/ 0 h 23812"/>
              <a:gd name="connsiteX1" fmla="*/ 0 w 69056"/>
              <a:gd name="connsiteY1" fmla="*/ 0 h 23812"/>
              <a:gd name="connsiteX2" fmla="*/ 23813 w 69056"/>
              <a:gd name="connsiteY2" fmla="*/ 9525 h 23812"/>
              <a:gd name="connsiteX3" fmla="*/ 40481 w 69056"/>
              <a:gd name="connsiteY3" fmla="*/ 11906 h 23812"/>
              <a:gd name="connsiteX4" fmla="*/ 54769 w 69056"/>
              <a:gd name="connsiteY4" fmla="*/ 16668 h 23812"/>
              <a:gd name="connsiteX5" fmla="*/ 69056 w 69056"/>
              <a:gd name="connsiteY5" fmla="*/ 23812 h 23812"/>
              <a:gd name="connsiteX6" fmla="*/ 69056 w 69056"/>
              <a:gd name="connsiteY6" fmla="*/ 23812 h 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56" h="23812">
                <a:moveTo>
                  <a:pt x="0" y="0"/>
                </a:moveTo>
                <a:lnTo>
                  <a:pt x="0" y="0"/>
                </a:lnTo>
                <a:cubicBezTo>
                  <a:pt x="7938" y="3175"/>
                  <a:pt x="15611" y="7113"/>
                  <a:pt x="23813" y="9525"/>
                </a:cubicBezTo>
                <a:cubicBezTo>
                  <a:pt x="29197" y="11109"/>
                  <a:pt x="35012" y="10644"/>
                  <a:pt x="40481" y="11906"/>
                </a:cubicBezTo>
                <a:cubicBezTo>
                  <a:pt x="45373" y="13035"/>
                  <a:pt x="50051" y="14952"/>
                  <a:pt x="54769" y="16668"/>
                </a:cubicBezTo>
                <a:cubicBezTo>
                  <a:pt x="66976" y="21107"/>
                  <a:pt x="63847" y="18603"/>
                  <a:pt x="69056" y="23812"/>
                </a:cubicBezTo>
                <a:lnTo>
                  <a:pt x="69056" y="2381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フリーフォーム: 図形 206">
            <a:extLst>
              <a:ext uri="{FF2B5EF4-FFF2-40B4-BE49-F238E27FC236}">
                <a16:creationId xmlns:a16="http://schemas.microsoft.com/office/drawing/2014/main" id="{E7DD7D20-F87D-4DD2-8538-6993CFF25603}"/>
              </a:ext>
            </a:extLst>
          </p:cNvPr>
          <p:cNvSpPr/>
          <p:nvPr/>
        </p:nvSpPr>
        <p:spPr>
          <a:xfrm rot="19044054">
            <a:off x="6615713" y="2103100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8" name="フリーフォーム: 図形 207">
            <a:extLst>
              <a:ext uri="{FF2B5EF4-FFF2-40B4-BE49-F238E27FC236}">
                <a16:creationId xmlns:a16="http://schemas.microsoft.com/office/drawing/2014/main" id="{F82AB84E-8EF9-412A-A196-EA8537BAAE6C}"/>
              </a:ext>
            </a:extLst>
          </p:cNvPr>
          <p:cNvSpPr/>
          <p:nvPr/>
        </p:nvSpPr>
        <p:spPr>
          <a:xfrm rot="19152565" flipH="1">
            <a:off x="7257956" y="3360340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フリーフォーム: 図形 208">
            <a:extLst>
              <a:ext uri="{FF2B5EF4-FFF2-40B4-BE49-F238E27FC236}">
                <a16:creationId xmlns:a16="http://schemas.microsoft.com/office/drawing/2014/main" id="{09B19AEA-926D-46B0-B674-EF97BE60F9C9}"/>
              </a:ext>
            </a:extLst>
          </p:cNvPr>
          <p:cNvSpPr/>
          <p:nvPr/>
        </p:nvSpPr>
        <p:spPr>
          <a:xfrm rot="976828">
            <a:off x="6242471" y="3801252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0" name="フリーフォーム: 図形 209">
            <a:extLst>
              <a:ext uri="{FF2B5EF4-FFF2-40B4-BE49-F238E27FC236}">
                <a16:creationId xmlns:a16="http://schemas.microsoft.com/office/drawing/2014/main" id="{79CBF6AB-E882-4CBA-912D-4E82C9995AA3}"/>
              </a:ext>
            </a:extLst>
          </p:cNvPr>
          <p:cNvSpPr/>
          <p:nvPr/>
        </p:nvSpPr>
        <p:spPr>
          <a:xfrm>
            <a:off x="6362187" y="3471887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フリーフォーム: 図形 210">
            <a:extLst>
              <a:ext uri="{FF2B5EF4-FFF2-40B4-BE49-F238E27FC236}">
                <a16:creationId xmlns:a16="http://schemas.microsoft.com/office/drawing/2014/main" id="{21888044-02D2-494D-AEF9-2095B491E544}"/>
              </a:ext>
            </a:extLst>
          </p:cNvPr>
          <p:cNvSpPr/>
          <p:nvPr/>
        </p:nvSpPr>
        <p:spPr>
          <a:xfrm>
            <a:off x="6543449" y="1922563"/>
            <a:ext cx="288197" cy="260402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フリーフォーム: 図形 211">
            <a:extLst>
              <a:ext uri="{FF2B5EF4-FFF2-40B4-BE49-F238E27FC236}">
                <a16:creationId xmlns:a16="http://schemas.microsoft.com/office/drawing/2014/main" id="{52F5480C-CCF4-4D29-B3C1-887C81297A70}"/>
              </a:ext>
            </a:extLst>
          </p:cNvPr>
          <p:cNvSpPr/>
          <p:nvPr/>
        </p:nvSpPr>
        <p:spPr>
          <a:xfrm>
            <a:off x="6390112" y="1249869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348387 w 818438"/>
              <a:gd name="connsiteY4" fmla="*/ 760327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348387" y="760327"/>
                </a:lnTo>
                <a:lnTo>
                  <a:pt x="264797" y="740801"/>
                </a:lnTo>
                <a:lnTo>
                  <a:pt x="228010" y="741637"/>
                </a:lnTo>
                <a:cubicBezTo>
                  <a:pt x="228567" y="730246"/>
                  <a:pt x="176610" y="731359"/>
                  <a:pt x="177167" y="719968"/>
                </a:cubicBezTo>
                <a:lnTo>
                  <a:pt x="133589" y="696273"/>
                </a:lnTo>
                <a:lnTo>
                  <a:pt x="80723" y="645910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フリーフォーム: 図形 212">
            <a:extLst>
              <a:ext uri="{FF2B5EF4-FFF2-40B4-BE49-F238E27FC236}">
                <a16:creationId xmlns:a16="http://schemas.microsoft.com/office/drawing/2014/main" id="{07FBEE22-724C-4721-8AF4-3B4BAA61B8C3}"/>
              </a:ext>
            </a:extLst>
          </p:cNvPr>
          <p:cNvSpPr/>
          <p:nvPr/>
        </p:nvSpPr>
        <p:spPr>
          <a:xfrm>
            <a:off x="6688571" y="4479730"/>
            <a:ext cx="590024" cy="1332542"/>
          </a:xfrm>
          <a:custGeom>
            <a:avLst/>
            <a:gdLst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71896 w 601931"/>
              <a:gd name="connsiteY25" fmla="*/ 1249111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590024 w 601931"/>
              <a:gd name="connsiteY27" fmla="*/ 1293921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590024"/>
              <a:gd name="connsiteY0" fmla="*/ 0 h 1332542"/>
              <a:gd name="connsiteX1" fmla="*/ 327679 w 590024"/>
              <a:gd name="connsiteY1" fmla="*/ 4595 h 1332542"/>
              <a:gd name="connsiteX2" fmla="*/ 387414 w 590024"/>
              <a:gd name="connsiteY2" fmla="*/ 32165 h 1332542"/>
              <a:gd name="connsiteX3" fmla="*/ 447149 w 590024"/>
              <a:gd name="connsiteY3" fmla="*/ 87305 h 1332542"/>
              <a:gd name="connsiteX4" fmla="*/ 456339 w 590024"/>
              <a:gd name="connsiteY4" fmla="*/ 174609 h 1332542"/>
              <a:gd name="connsiteX5" fmla="*/ 470124 w 590024"/>
              <a:gd name="connsiteY5" fmla="*/ 215964 h 1332542"/>
              <a:gd name="connsiteX6" fmla="*/ 465529 w 590024"/>
              <a:gd name="connsiteY6" fmla="*/ 252724 h 1332542"/>
              <a:gd name="connsiteX7" fmla="*/ 447149 w 590024"/>
              <a:gd name="connsiteY7" fmla="*/ 303268 h 1332542"/>
              <a:gd name="connsiteX8" fmla="*/ 441118 w 590024"/>
              <a:gd name="connsiteY8" fmla="*/ 333423 h 1332542"/>
              <a:gd name="connsiteX9" fmla="*/ 441118 w 590024"/>
              <a:gd name="connsiteY9" fmla="*/ 393083 h 1332542"/>
              <a:gd name="connsiteX10" fmla="*/ 399763 w 590024"/>
              <a:gd name="connsiteY10" fmla="*/ 558502 h 1332542"/>
              <a:gd name="connsiteX11" fmla="*/ 358408 w 590024"/>
              <a:gd name="connsiteY11" fmla="*/ 728516 h 1332542"/>
              <a:gd name="connsiteX12" fmla="*/ 330839 w 590024"/>
              <a:gd name="connsiteY12" fmla="*/ 838795 h 1332542"/>
              <a:gd name="connsiteX13" fmla="*/ 321649 w 590024"/>
              <a:gd name="connsiteY13" fmla="*/ 893935 h 1332542"/>
              <a:gd name="connsiteX14" fmla="*/ 294079 w 590024"/>
              <a:gd name="connsiteY14" fmla="*/ 985834 h 1332542"/>
              <a:gd name="connsiteX15" fmla="*/ 271104 w 590024"/>
              <a:gd name="connsiteY15" fmla="*/ 1063949 h 1332542"/>
              <a:gd name="connsiteX16" fmla="*/ 266909 w 590024"/>
              <a:gd name="connsiteY16" fmla="*/ 1086325 h 1332542"/>
              <a:gd name="connsiteX17" fmla="*/ 274883 w 590024"/>
              <a:gd name="connsiteY17" fmla="*/ 1102273 h 1332542"/>
              <a:gd name="connsiteX18" fmla="*/ 284895 w 590024"/>
              <a:gd name="connsiteY18" fmla="*/ 1148995 h 1332542"/>
              <a:gd name="connsiteX19" fmla="*/ 304918 w 590024"/>
              <a:gd name="connsiteY19" fmla="*/ 1179030 h 1332542"/>
              <a:gd name="connsiteX20" fmla="*/ 351639 w 590024"/>
              <a:gd name="connsiteY20" fmla="*/ 1202390 h 1332542"/>
              <a:gd name="connsiteX21" fmla="*/ 408372 w 590024"/>
              <a:gd name="connsiteY21" fmla="*/ 1222414 h 1332542"/>
              <a:gd name="connsiteX22" fmla="*/ 481791 w 590024"/>
              <a:gd name="connsiteY22" fmla="*/ 1249111 h 1332542"/>
              <a:gd name="connsiteX23" fmla="*/ 515163 w 590024"/>
              <a:gd name="connsiteY23" fmla="*/ 1252449 h 1332542"/>
              <a:gd name="connsiteX24" fmla="*/ 541861 w 590024"/>
              <a:gd name="connsiteY24" fmla="*/ 1249111 h 1332542"/>
              <a:gd name="connsiteX25" fmla="*/ 564752 w 590024"/>
              <a:gd name="connsiteY25" fmla="*/ 1261018 h 1332542"/>
              <a:gd name="connsiteX26" fmla="*/ 585262 w 590024"/>
              <a:gd name="connsiteY26" fmla="*/ 1276279 h 1332542"/>
              <a:gd name="connsiteX27" fmla="*/ 590024 w 590024"/>
              <a:gd name="connsiteY27" fmla="*/ 1293921 h 1332542"/>
              <a:gd name="connsiteX28" fmla="*/ 585245 w 590024"/>
              <a:gd name="connsiteY28" fmla="*/ 1319193 h 1332542"/>
              <a:gd name="connsiteX29" fmla="*/ 518501 w 590024"/>
              <a:gd name="connsiteY29" fmla="*/ 1332542 h 1332542"/>
              <a:gd name="connsiteX30" fmla="*/ 401698 w 590024"/>
              <a:gd name="connsiteY30" fmla="*/ 1332542 h 1332542"/>
              <a:gd name="connsiteX31" fmla="*/ 221487 w 590024"/>
              <a:gd name="connsiteY31" fmla="*/ 1315856 h 1332542"/>
              <a:gd name="connsiteX32" fmla="*/ 148068 w 590024"/>
              <a:gd name="connsiteY32" fmla="*/ 1305844 h 1332542"/>
              <a:gd name="connsiteX33" fmla="*/ 84661 w 590024"/>
              <a:gd name="connsiteY33" fmla="*/ 1319193 h 1332542"/>
              <a:gd name="connsiteX34" fmla="*/ 57963 w 590024"/>
              <a:gd name="connsiteY34" fmla="*/ 1305844 h 1332542"/>
              <a:gd name="connsiteX35" fmla="*/ 37940 w 590024"/>
              <a:gd name="connsiteY35" fmla="*/ 1295833 h 1332542"/>
              <a:gd name="connsiteX36" fmla="*/ 21254 w 590024"/>
              <a:gd name="connsiteY36" fmla="*/ 1269135 h 1332542"/>
              <a:gd name="connsiteX37" fmla="*/ 24591 w 590024"/>
              <a:gd name="connsiteY37" fmla="*/ 1205727 h 1332542"/>
              <a:gd name="connsiteX38" fmla="*/ 31266 w 590024"/>
              <a:gd name="connsiteY38" fmla="*/ 1172355 h 1332542"/>
              <a:gd name="connsiteX39" fmla="*/ 37940 w 590024"/>
              <a:gd name="connsiteY39" fmla="*/ 1148995 h 1332542"/>
              <a:gd name="connsiteX40" fmla="*/ 57963 w 590024"/>
              <a:gd name="connsiteY40" fmla="*/ 1102273 h 1332542"/>
              <a:gd name="connsiteX41" fmla="*/ 60363 w 590024"/>
              <a:gd name="connsiteY41" fmla="*/ 1095074 h 1332542"/>
              <a:gd name="connsiteX42" fmla="*/ 32165 w 590024"/>
              <a:gd name="connsiteY42" fmla="*/ 1004214 h 1332542"/>
              <a:gd name="connsiteX43" fmla="*/ 18380 w 590024"/>
              <a:gd name="connsiteY43" fmla="*/ 935290 h 1332542"/>
              <a:gd name="connsiteX44" fmla="*/ 4595 w 590024"/>
              <a:gd name="connsiteY44" fmla="*/ 820415 h 1332542"/>
              <a:gd name="connsiteX45" fmla="*/ 0 w 590024"/>
              <a:gd name="connsiteY45" fmla="*/ 723921 h 1332542"/>
              <a:gd name="connsiteX46" fmla="*/ 0 w 590024"/>
              <a:gd name="connsiteY46" fmla="*/ 668781 h 1332542"/>
              <a:gd name="connsiteX47" fmla="*/ 4595 w 590024"/>
              <a:gd name="connsiteY47" fmla="*/ 544717 h 1332542"/>
              <a:gd name="connsiteX48" fmla="*/ 13785 w 590024"/>
              <a:gd name="connsiteY48" fmla="*/ 471197 h 1332542"/>
              <a:gd name="connsiteX49" fmla="*/ 36760 w 590024"/>
              <a:gd name="connsiteY49" fmla="*/ 397678 h 1332542"/>
              <a:gd name="connsiteX50" fmla="*/ 50545 w 590024"/>
              <a:gd name="connsiteY50" fmla="*/ 301183 h 1332542"/>
              <a:gd name="connsiteX51" fmla="*/ 73520 w 590024"/>
              <a:gd name="connsiteY51" fmla="*/ 264423 h 1332542"/>
              <a:gd name="connsiteX52" fmla="*/ 84146 w 590024"/>
              <a:gd name="connsiteY52" fmla="*/ 245297 h 1332542"/>
              <a:gd name="connsiteX53" fmla="*/ 84146 w 590024"/>
              <a:gd name="connsiteY53" fmla="*/ 238939 h 1332542"/>
              <a:gd name="connsiteX54" fmla="*/ 84146 w 590024"/>
              <a:gd name="connsiteY54" fmla="*/ 183799 h 1332542"/>
              <a:gd name="connsiteX55" fmla="*/ 88741 w 590024"/>
              <a:gd name="connsiteY55" fmla="*/ 124064 h 1332542"/>
              <a:gd name="connsiteX56" fmla="*/ 111716 w 590024"/>
              <a:gd name="connsiteY56" fmla="*/ 55140 h 1332542"/>
              <a:gd name="connsiteX57" fmla="*/ 162260 w 590024"/>
              <a:gd name="connsiteY57" fmla="*/ 13785 h 1332542"/>
              <a:gd name="connsiteX58" fmla="*/ 231185 w 590024"/>
              <a:gd name="connsiteY58" fmla="*/ 0 h 13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90024" h="1332542">
                <a:moveTo>
                  <a:pt x="231185" y="0"/>
                </a:moveTo>
                <a:lnTo>
                  <a:pt x="327679" y="4595"/>
                </a:lnTo>
                <a:lnTo>
                  <a:pt x="387414" y="32165"/>
                </a:lnTo>
                <a:lnTo>
                  <a:pt x="447149" y="87305"/>
                </a:lnTo>
                <a:lnTo>
                  <a:pt x="456339" y="174609"/>
                </a:lnTo>
                <a:lnTo>
                  <a:pt x="470124" y="215964"/>
                </a:lnTo>
                <a:lnTo>
                  <a:pt x="465529" y="252724"/>
                </a:lnTo>
                <a:lnTo>
                  <a:pt x="447149" y="303268"/>
                </a:lnTo>
                <a:lnTo>
                  <a:pt x="441118" y="333423"/>
                </a:lnTo>
                <a:lnTo>
                  <a:pt x="441118" y="393083"/>
                </a:lnTo>
                <a:lnTo>
                  <a:pt x="399763" y="558502"/>
                </a:lnTo>
                <a:lnTo>
                  <a:pt x="358408" y="728516"/>
                </a:lnTo>
                <a:lnTo>
                  <a:pt x="330839" y="838795"/>
                </a:lnTo>
                <a:lnTo>
                  <a:pt x="321649" y="893935"/>
                </a:lnTo>
                <a:lnTo>
                  <a:pt x="294079" y="985834"/>
                </a:lnTo>
                <a:lnTo>
                  <a:pt x="271104" y="1063949"/>
                </a:lnTo>
                <a:lnTo>
                  <a:pt x="266909" y="1086325"/>
                </a:lnTo>
                <a:lnTo>
                  <a:pt x="274883" y="1102273"/>
                </a:lnTo>
                <a:lnTo>
                  <a:pt x="284895" y="1148995"/>
                </a:lnTo>
                <a:lnTo>
                  <a:pt x="304918" y="1179030"/>
                </a:lnTo>
                <a:lnTo>
                  <a:pt x="351639" y="1202390"/>
                </a:lnTo>
                <a:lnTo>
                  <a:pt x="408372" y="1222414"/>
                </a:lnTo>
                <a:lnTo>
                  <a:pt x="481791" y="1249111"/>
                </a:lnTo>
                <a:lnTo>
                  <a:pt x="515163" y="1252449"/>
                </a:lnTo>
                <a:lnTo>
                  <a:pt x="541861" y="1249111"/>
                </a:lnTo>
                <a:lnTo>
                  <a:pt x="564752" y="1261018"/>
                </a:lnTo>
                <a:lnTo>
                  <a:pt x="585262" y="1276279"/>
                </a:lnTo>
                <a:lnTo>
                  <a:pt x="590024" y="1293921"/>
                </a:lnTo>
                <a:lnTo>
                  <a:pt x="585245" y="1319193"/>
                </a:lnTo>
                <a:lnTo>
                  <a:pt x="518501" y="1332542"/>
                </a:lnTo>
                <a:lnTo>
                  <a:pt x="401698" y="1332542"/>
                </a:lnTo>
                <a:lnTo>
                  <a:pt x="221487" y="1315856"/>
                </a:lnTo>
                <a:lnTo>
                  <a:pt x="148068" y="1305844"/>
                </a:lnTo>
                <a:lnTo>
                  <a:pt x="84661" y="1319193"/>
                </a:lnTo>
                <a:lnTo>
                  <a:pt x="57963" y="1305844"/>
                </a:lnTo>
                <a:lnTo>
                  <a:pt x="37940" y="1295833"/>
                </a:lnTo>
                <a:lnTo>
                  <a:pt x="21254" y="1269135"/>
                </a:lnTo>
                <a:lnTo>
                  <a:pt x="24591" y="1205727"/>
                </a:lnTo>
                <a:lnTo>
                  <a:pt x="31266" y="1172355"/>
                </a:lnTo>
                <a:lnTo>
                  <a:pt x="37940" y="1148995"/>
                </a:lnTo>
                <a:lnTo>
                  <a:pt x="57963" y="1102273"/>
                </a:lnTo>
                <a:lnTo>
                  <a:pt x="60363" y="1095074"/>
                </a:lnTo>
                <a:lnTo>
                  <a:pt x="32165" y="1004214"/>
                </a:lnTo>
                <a:lnTo>
                  <a:pt x="18380" y="935290"/>
                </a:lnTo>
                <a:lnTo>
                  <a:pt x="4595" y="820415"/>
                </a:lnTo>
                <a:lnTo>
                  <a:pt x="0" y="723921"/>
                </a:lnTo>
                <a:lnTo>
                  <a:pt x="0" y="668781"/>
                </a:lnTo>
                <a:lnTo>
                  <a:pt x="4595" y="544717"/>
                </a:lnTo>
                <a:lnTo>
                  <a:pt x="13785" y="471197"/>
                </a:lnTo>
                <a:lnTo>
                  <a:pt x="36760" y="397678"/>
                </a:lnTo>
                <a:lnTo>
                  <a:pt x="50545" y="301183"/>
                </a:lnTo>
                <a:lnTo>
                  <a:pt x="73520" y="264423"/>
                </a:lnTo>
                <a:lnTo>
                  <a:pt x="84146" y="245297"/>
                </a:lnTo>
                <a:lnTo>
                  <a:pt x="84146" y="238939"/>
                </a:lnTo>
                <a:lnTo>
                  <a:pt x="84146" y="183799"/>
                </a:lnTo>
                <a:lnTo>
                  <a:pt x="88741" y="124064"/>
                </a:lnTo>
                <a:lnTo>
                  <a:pt x="111716" y="55140"/>
                </a:lnTo>
                <a:lnTo>
                  <a:pt x="162260" y="13785"/>
                </a:lnTo>
                <a:lnTo>
                  <a:pt x="23118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4" name="フリーフォーム: 図形 213">
            <a:extLst>
              <a:ext uri="{FF2B5EF4-FFF2-40B4-BE49-F238E27FC236}">
                <a16:creationId xmlns:a16="http://schemas.microsoft.com/office/drawing/2014/main" id="{4FD49880-91DF-48BD-B862-FA8DCFF6FBAC}"/>
              </a:ext>
            </a:extLst>
          </p:cNvPr>
          <p:cNvSpPr/>
          <p:nvPr/>
        </p:nvSpPr>
        <p:spPr>
          <a:xfrm rot="20700000">
            <a:off x="6601677" y="3818059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5" name="四角形: 上の 2 つの角を丸める 214">
            <a:extLst>
              <a:ext uri="{FF2B5EF4-FFF2-40B4-BE49-F238E27FC236}">
                <a16:creationId xmlns:a16="http://schemas.microsoft.com/office/drawing/2014/main" id="{32DAB8B4-8F62-4938-B47E-08EA734E09DB}"/>
              </a:ext>
            </a:extLst>
          </p:cNvPr>
          <p:cNvSpPr/>
          <p:nvPr/>
        </p:nvSpPr>
        <p:spPr>
          <a:xfrm rot="10800000">
            <a:off x="6640515" y="4076772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四角形: 上の 2 つの角を丸める 215">
            <a:extLst>
              <a:ext uri="{FF2B5EF4-FFF2-40B4-BE49-F238E27FC236}">
                <a16:creationId xmlns:a16="http://schemas.microsoft.com/office/drawing/2014/main" id="{B245A559-9655-459B-8583-512B4CB69B90}"/>
              </a:ext>
            </a:extLst>
          </p:cNvPr>
          <p:cNvSpPr/>
          <p:nvPr/>
        </p:nvSpPr>
        <p:spPr>
          <a:xfrm rot="9878752">
            <a:off x="6910004" y="4036473"/>
            <a:ext cx="280735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四角形: 上の 2 つの角を丸める 216">
            <a:extLst>
              <a:ext uri="{FF2B5EF4-FFF2-40B4-BE49-F238E27FC236}">
                <a16:creationId xmlns:a16="http://schemas.microsoft.com/office/drawing/2014/main" id="{6219A3E1-2AF7-4056-AC3F-A8F7E47F07C2}"/>
              </a:ext>
            </a:extLst>
          </p:cNvPr>
          <p:cNvSpPr/>
          <p:nvPr/>
        </p:nvSpPr>
        <p:spPr>
          <a:xfrm rot="11817166">
            <a:off x="6149601" y="3995458"/>
            <a:ext cx="268347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四角形: 上の 2 つの角を丸める 217">
            <a:extLst>
              <a:ext uri="{FF2B5EF4-FFF2-40B4-BE49-F238E27FC236}">
                <a16:creationId xmlns:a16="http://schemas.microsoft.com/office/drawing/2014/main" id="{5222211D-38FA-44BE-8278-D261DDF50B39}"/>
              </a:ext>
            </a:extLst>
          </p:cNvPr>
          <p:cNvSpPr/>
          <p:nvPr/>
        </p:nvSpPr>
        <p:spPr>
          <a:xfrm rot="11415041">
            <a:off x="6347908" y="405343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フリーフォーム: 図形 218">
            <a:extLst>
              <a:ext uri="{FF2B5EF4-FFF2-40B4-BE49-F238E27FC236}">
                <a16:creationId xmlns:a16="http://schemas.microsoft.com/office/drawing/2014/main" id="{81C1E73A-0B3F-4C1F-914F-E873581C2288}"/>
              </a:ext>
            </a:extLst>
          </p:cNvPr>
          <p:cNvSpPr/>
          <p:nvPr/>
        </p:nvSpPr>
        <p:spPr>
          <a:xfrm>
            <a:off x="6169596" y="2140294"/>
            <a:ext cx="1002674" cy="1986575"/>
          </a:xfrm>
          <a:custGeom>
            <a:avLst/>
            <a:gdLst>
              <a:gd name="connsiteX0" fmla="*/ 372223 w 1002674"/>
              <a:gd name="connsiteY0" fmla="*/ 0 h 1986575"/>
              <a:gd name="connsiteX1" fmla="*/ 438898 w 1002674"/>
              <a:gd name="connsiteY1" fmla="*/ 21431 h 1986575"/>
              <a:gd name="connsiteX2" fmla="*/ 472236 w 1002674"/>
              <a:gd name="connsiteY2" fmla="*/ 21431 h 1986575"/>
              <a:gd name="connsiteX3" fmla="*/ 541292 w 1002674"/>
              <a:gd name="connsiteY3" fmla="*/ 16669 h 1986575"/>
              <a:gd name="connsiteX4" fmla="*/ 593680 w 1002674"/>
              <a:gd name="connsiteY4" fmla="*/ 19050 h 1986575"/>
              <a:gd name="connsiteX5" fmla="*/ 660355 w 1002674"/>
              <a:gd name="connsiteY5" fmla="*/ 57150 h 1986575"/>
              <a:gd name="connsiteX6" fmla="*/ 703217 w 1002674"/>
              <a:gd name="connsiteY6" fmla="*/ 90487 h 1986575"/>
              <a:gd name="connsiteX7" fmla="*/ 760367 w 1002674"/>
              <a:gd name="connsiteY7" fmla="*/ 176212 h 1986575"/>
              <a:gd name="connsiteX8" fmla="*/ 791323 w 1002674"/>
              <a:gd name="connsiteY8" fmla="*/ 219075 h 1986575"/>
              <a:gd name="connsiteX9" fmla="*/ 822280 w 1002674"/>
              <a:gd name="connsiteY9" fmla="*/ 250031 h 1986575"/>
              <a:gd name="connsiteX10" fmla="*/ 860380 w 1002674"/>
              <a:gd name="connsiteY10" fmla="*/ 309562 h 1986575"/>
              <a:gd name="connsiteX11" fmla="*/ 888955 w 1002674"/>
              <a:gd name="connsiteY11" fmla="*/ 354806 h 1986575"/>
              <a:gd name="connsiteX12" fmla="*/ 919911 w 1002674"/>
              <a:gd name="connsiteY12" fmla="*/ 438150 h 1986575"/>
              <a:gd name="connsiteX13" fmla="*/ 922292 w 1002674"/>
              <a:gd name="connsiteY13" fmla="*/ 552450 h 1986575"/>
              <a:gd name="connsiteX14" fmla="*/ 896098 w 1002674"/>
              <a:gd name="connsiteY14" fmla="*/ 659606 h 1986575"/>
              <a:gd name="connsiteX15" fmla="*/ 865142 w 1002674"/>
              <a:gd name="connsiteY15" fmla="*/ 704850 h 1986575"/>
              <a:gd name="connsiteX16" fmla="*/ 843711 w 1002674"/>
              <a:gd name="connsiteY16" fmla="*/ 742950 h 1986575"/>
              <a:gd name="connsiteX17" fmla="*/ 815136 w 1002674"/>
              <a:gd name="connsiteY17" fmla="*/ 790575 h 1986575"/>
              <a:gd name="connsiteX18" fmla="*/ 795161 w 1002674"/>
              <a:gd name="connsiteY18" fmla="*/ 796282 h 1986575"/>
              <a:gd name="connsiteX19" fmla="*/ 790284 w 1002674"/>
              <a:gd name="connsiteY19" fmla="*/ 810100 h 1986575"/>
              <a:gd name="connsiteX20" fmla="*/ 780759 w 1002674"/>
              <a:gd name="connsiteY20" fmla="*/ 924400 h 1986575"/>
              <a:gd name="connsiteX21" fmla="*/ 761709 w 1002674"/>
              <a:gd name="connsiteY21" fmla="*/ 1026793 h 1986575"/>
              <a:gd name="connsiteX22" fmla="*/ 756947 w 1002674"/>
              <a:gd name="connsiteY22" fmla="*/ 1122043 h 1986575"/>
              <a:gd name="connsiteX23" fmla="*/ 759328 w 1002674"/>
              <a:gd name="connsiteY23" fmla="*/ 1167287 h 1986575"/>
              <a:gd name="connsiteX24" fmla="*/ 759328 w 1002674"/>
              <a:gd name="connsiteY24" fmla="*/ 1241106 h 1986575"/>
              <a:gd name="connsiteX25" fmla="*/ 754684 w 1002674"/>
              <a:gd name="connsiteY25" fmla="*/ 1319138 h 1986575"/>
              <a:gd name="connsiteX26" fmla="*/ 764177 w 1002674"/>
              <a:gd name="connsiteY26" fmla="*/ 1323635 h 1986575"/>
              <a:gd name="connsiteX27" fmla="*/ 826226 w 1002674"/>
              <a:gd name="connsiteY27" fmla="*/ 1398746 h 1986575"/>
              <a:gd name="connsiteX28" fmla="*/ 904603 w 1002674"/>
              <a:gd name="connsiteY28" fmla="*/ 1542437 h 1986575"/>
              <a:gd name="connsiteX29" fmla="*/ 950323 w 1002674"/>
              <a:gd name="connsiteY29" fmla="*/ 1669800 h 1986575"/>
              <a:gd name="connsiteX30" fmla="*/ 986246 w 1002674"/>
              <a:gd name="connsiteY30" fmla="*/ 1777569 h 1986575"/>
              <a:gd name="connsiteX31" fmla="*/ 996043 w 1002674"/>
              <a:gd name="connsiteY31" fmla="*/ 1787366 h 1986575"/>
              <a:gd name="connsiteX32" fmla="*/ 999308 w 1002674"/>
              <a:gd name="connsiteY32" fmla="*/ 1875540 h 1986575"/>
              <a:gd name="connsiteX33" fmla="*/ 973183 w 1002674"/>
              <a:gd name="connsiteY33" fmla="*/ 1882072 h 1986575"/>
              <a:gd name="connsiteX34" fmla="*/ 966651 w 1002674"/>
              <a:gd name="connsiteY34" fmla="*/ 1901666 h 1986575"/>
              <a:gd name="connsiteX35" fmla="*/ 960120 w 1002674"/>
              <a:gd name="connsiteY35" fmla="*/ 1917995 h 1986575"/>
              <a:gd name="connsiteX36" fmla="*/ 940526 w 1002674"/>
              <a:gd name="connsiteY36" fmla="*/ 1931057 h 1986575"/>
              <a:gd name="connsiteX37" fmla="*/ 933994 w 1002674"/>
              <a:gd name="connsiteY37" fmla="*/ 1937589 h 1986575"/>
              <a:gd name="connsiteX38" fmla="*/ 924197 w 1002674"/>
              <a:gd name="connsiteY38" fmla="*/ 1940855 h 1986575"/>
              <a:gd name="connsiteX39" fmla="*/ 914400 w 1002674"/>
              <a:gd name="connsiteY39" fmla="*/ 1947386 h 1986575"/>
              <a:gd name="connsiteX40" fmla="*/ 881743 w 1002674"/>
              <a:gd name="connsiteY40" fmla="*/ 1957183 h 1986575"/>
              <a:gd name="connsiteX41" fmla="*/ 852351 w 1002674"/>
              <a:gd name="connsiteY41" fmla="*/ 1980043 h 1986575"/>
              <a:gd name="connsiteX42" fmla="*/ 829491 w 1002674"/>
              <a:gd name="connsiteY42" fmla="*/ 1983309 h 1986575"/>
              <a:gd name="connsiteX43" fmla="*/ 542108 w 1002674"/>
              <a:gd name="connsiteY43" fmla="*/ 1986575 h 1986575"/>
              <a:gd name="connsiteX44" fmla="*/ 483326 w 1002674"/>
              <a:gd name="connsiteY44" fmla="*/ 1980043 h 1986575"/>
              <a:gd name="connsiteX45" fmla="*/ 444137 w 1002674"/>
              <a:gd name="connsiteY45" fmla="*/ 1973512 h 1986575"/>
              <a:gd name="connsiteX46" fmla="*/ 398417 w 1002674"/>
              <a:gd name="connsiteY46" fmla="*/ 1970246 h 1986575"/>
              <a:gd name="connsiteX47" fmla="*/ 365760 w 1002674"/>
              <a:gd name="connsiteY47" fmla="*/ 1960449 h 1986575"/>
              <a:gd name="connsiteX48" fmla="*/ 320040 w 1002674"/>
              <a:gd name="connsiteY48" fmla="*/ 1950652 h 1986575"/>
              <a:gd name="connsiteX49" fmla="*/ 290648 w 1002674"/>
              <a:gd name="connsiteY49" fmla="*/ 1940855 h 1986575"/>
              <a:gd name="connsiteX50" fmla="*/ 156754 w 1002674"/>
              <a:gd name="connsiteY50" fmla="*/ 1931057 h 1986575"/>
              <a:gd name="connsiteX51" fmla="*/ 120831 w 1002674"/>
              <a:gd name="connsiteY51" fmla="*/ 1927792 h 1986575"/>
              <a:gd name="connsiteX52" fmla="*/ 94706 w 1002674"/>
              <a:gd name="connsiteY52" fmla="*/ 1917995 h 1986575"/>
              <a:gd name="connsiteX53" fmla="*/ 58783 w 1002674"/>
              <a:gd name="connsiteY53" fmla="*/ 1895135 h 1986575"/>
              <a:gd name="connsiteX54" fmla="*/ 32657 w 1002674"/>
              <a:gd name="connsiteY54" fmla="*/ 1875540 h 1986575"/>
              <a:gd name="connsiteX55" fmla="*/ 26126 w 1002674"/>
              <a:gd name="connsiteY55" fmla="*/ 1865743 h 1986575"/>
              <a:gd name="connsiteX56" fmla="*/ 0 w 1002674"/>
              <a:gd name="connsiteY56" fmla="*/ 1820023 h 1986575"/>
              <a:gd name="connsiteX57" fmla="*/ 19594 w 1002674"/>
              <a:gd name="connsiteY57" fmla="*/ 1764506 h 1986575"/>
              <a:gd name="connsiteX58" fmla="*/ 48986 w 1002674"/>
              <a:gd name="connsiteY58" fmla="*/ 1702457 h 1986575"/>
              <a:gd name="connsiteX59" fmla="*/ 88174 w 1002674"/>
              <a:gd name="connsiteY59" fmla="*/ 1630612 h 1986575"/>
              <a:gd name="connsiteX60" fmla="*/ 140426 w 1002674"/>
              <a:gd name="connsiteY60" fmla="*/ 1562032 h 1986575"/>
              <a:gd name="connsiteX61" fmla="*/ 192677 w 1002674"/>
              <a:gd name="connsiteY61" fmla="*/ 1493452 h 1986575"/>
              <a:gd name="connsiteX62" fmla="*/ 235131 w 1002674"/>
              <a:gd name="connsiteY62" fmla="*/ 1431403 h 1986575"/>
              <a:gd name="connsiteX63" fmla="*/ 251460 w 1002674"/>
              <a:gd name="connsiteY63" fmla="*/ 1398746 h 1986575"/>
              <a:gd name="connsiteX64" fmla="*/ 313508 w 1002674"/>
              <a:gd name="connsiteY64" fmla="*/ 1297509 h 1986575"/>
              <a:gd name="connsiteX65" fmla="*/ 329375 w 1002674"/>
              <a:gd name="connsiteY65" fmla="*/ 1289109 h 1986575"/>
              <a:gd name="connsiteX66" fmla="*/ 330703 w 1002674"/>
              <a:gd name="connsiteY66" fmla="*/ 1286350 h 1986575"/>
              <a:gd name="connsiteX67" fmla="*/ 354515 w 1002674"/>
              <a:gd name="connsiteY67" fmla="*/ 1124425 h 1986575"/>
              <a:gd name="connsiteX68" fmla="*/ 356897 w 1002674"/>
              <a:gd name="connsiteY68" fmla="*/ 1045843 h 1986575"/>
              <a:gd name="connsiteX69" fmla="*/ 344990 w 1002674"/>
              <a:gd name="connsiteY69" fmla="*/ 900587 h 1986575"/>
              <a:gd name="connsiteX70" fmla="*/ 318797 w 1002674"/>
              <a:gd name="connsiteY70" fmla="*/ 795812 h 1986575"/>
              <a:gd name="connsiteX71" fmla="*/ 314877 w 1002674"/>
              <a:gd name="connsiteY71" fmla="*/ 759226 h 1986575"/>
              <a:gd name="connsiteX72" fmla="*/ 298405 w 1002674"/>
              <a:gd name="connsiteY72" fmla="*/ 726281 h 1986575"/>
              <a:gd name="connsiteX73" fmla="*/ 272211 w 1002674"/>
              <a:gd name="connsiteY73" fmla="*/ 631031 h 1986575"/>
              <a:gd name="connsiteX74" fmla="*/ 250780 w 1002674"/>
              <a:gd name="connsiteY74" fmla="*/ 519112 h 1986575"/>
              <a:gd name="connsiteX75" fmla="*/ 234111 w 1002674"/>
              <a:gd name="connsiteY75" fmla="*/ 426244 h 1986575"/>
              <a:gd name="connsiteX76" fmla="*/ 212680 w 1002674"/>
              <a:gd name="connsiteY76" fmla="*/ 328612 h 1986575"/>
              <a:gd name="connsiteX77" fmla="*/ 210298 w 1002674"/>
              <a:gd name="connsiteY77" fmla="*/ 254794 h 1986575"/>
              <a:gd name="connsiteX78" fmla="*/ 217442 w 1002674"/>
              <a:gd name="connsiteY78" fmla="*/ 135731 h 1986575"/>
              <a:gd name="connsiteX79" fmla="*/ 229348 w 1002674"/>
              <a:gd name="connsiteY79" fmla="*/ 64294 h 1986575"/>
              <a:gd name="connsiteX80" fmla="*/ 250780 w 1002674"/>
              <a:gd name="connsiteY80" fmla="*/ 35719 h 1986575"/>
              <a:gd name="connsiteX81" fmla="*/ 269830 w 1002674"/>
              <a:gd name="connsiteY81" fmla="*/ 16669 h 1986575"/>
              <a:gd name="connsiteX82" fmla="*/ 307930 w 1002674"/>
              <a:gd name="connsiteY82" fmla="*/ 4762 h 19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002674" h="1986575">
                <a:moveTo>
                  <a:pt x="372223" y="0"/>
                </a:moveTo>
                <a:lnTo>
                  <a:pt x="438898" y="21431"/>
                </a:lnTo>
                <a:lnTo>
                  <a:pt x="472236" y="21431"/>
                </a:lnTo>
                <a:lnTo>
                  <a:pt x="541292" y="16669"/>
                </a:lnTo>
                <a:lnTo>
                  <a:pt x="593680" y="19050"/>
                </a:lnTo>
                <a:lnTo>
                  <a:pt x="660355" y="57150"/>
                </a:lnTo>
                <a:lnTo>
                  <a:pt x="703217" y="90487"/>
                </a:lnTo>
                <a:lnTo>
                  <a:pt x="760367" y="176212"/>
                </a:lnTo>
                <a:lnTo>
                  <a:pt x="791323" y="219075"/>
                </a:lnTo>
                <a:lnTo>
                  <a:pt x="822280" y="250031"/>
                </a:lnTo>
                <a:lnTo>
                  <a:pt x="860380" y="309562"/>
                </a:lnTo>
                <a:lnTo>
                  <a:pt x="888955" y="354806"/>
                </a:lnTo>
                <a:lnTo>
                  <a:pt x="919911" y="438150"/>
                </a:lnTo>
                <a:cubicBezTo>
                  <a:pt x="920705" y="476250"/>
                  <a:pt x="921498" y="514350"/>
                  <a:pt x="922292" y="552450"/>
                </a:cubicBezTo>
                <a:lnTo>
                  <a:pt x="896098" y="659606"/>
                </a:lnTo>
                <a:lnTo>
                  <a:pt x="865142" y="704850"/>
                </a:lnTo>
                <a:lnTo>
                  <a:pt x="843711" y="742950"/>
                </a:lnTo>
                <a:lnTo>
                  <a:pt x="815136" y="790575"/>
                </a:lnTo>
                <a:lnTo>
                  <a:pt x="795161" y="796282"/>
                </a:lnTo>
                <a:lnTo>
                  <a:pt x="790284" y="810100"/>
                </a:lnTo>
                <a:lnTo>
                  <a:pt x="780759" y="924400"/>
                </a:lnTo>
                <a:lnTo>
                  <a:pt x="761709" y="1026793"/>
                </a:lnTo>
                <a:lnTo>
                  <a:pt x="756947" y="1122043"/>
                </a:lnTo>
                <a:lnTo>
                  <a:pt x="759328" y="1167287"/>
                </a:lnTo>
                <a:lnTo>
                  <a:pt x="759328" y="1241106"/>
                </a:lnTo>
                <a:lnTo>
                  <a:pt x="754684" y="1319138"/>
                </a:lnTo>
                <a:lnTo>
                  <a:pt x="764177" y="1323635"/>
                </a:lnTo>
                <a:lnTo>
                  <a:pt x="826226" y="1398746"/>
                </a:lnTo>
                <a:lnTo>
                  <a:pt x="904603" y="1542437"/>
                </a:lnTo>
                <a:lnTo>
                  <a:pt x="950323" y="1669800"/>
                </a:lnTo>
                <a:lnTo>
                  <a:pt x="986246" y="1777569"/>
                </a:lnTo>
                <a:cubicBezTo>
                  <a:pt x="986246" y="1777569"/>
                  <a:pt x="994807" y="1782916"/>
                  <a:pt x="996043" y="1787366"/>
                </a:cubicBezTo>
                <a:cubicBezTo>
                  <a:pt x="1006372" y="1824553"/>
                  <a:pt x="1002298" y="1839663"/>
                  <a:pt x="999308" y="1875540"/>
                </a:cubicBezTo>
                <a:lnTo>
                  <a:pt x="973183" y="1882072"/>
                </a:lnTo>
                <a:cubicBezTo>
                  <a:pt x="965820" y="1896796"/>
                  <a:pt x="974361" y="1878536"/>
                  <a:pt x="966651" y="1901666"/>
                </a:cubicBezTo>
                <a:cubicBezTo>
                  <a:pt x="964797" y="1907227"/>
                  <a:pt x="962297" y="1912552"/>
                  <a:pt x="960120" y="1917995"/>
                </a:cubicBezTo>
                <a:cubicBezTo>
                  <a:pt x="953589" y="1922349"/>
                  <a:pt x="946806" y="1926347"/>
                  <a:pt x="940526" y="1931057"/>
                </a:cubicBezTo>
                <a:cubicBezTo>
                  <a:pt x="938063" y="1932904"/>
                  <a:pt x="936634" y="1936005"/>
                  <a:pt x="933994" y="1937589"/>
                </a:cubicBezTo>
                <a:cubicBezTo>
                  <a:pt x="931042" y="1939360"/>
                  <a:pt x="927276" y="1939316"/>
                  <a:pt x="924197" y="1940855"/>
                </a:cubicBezTo>
                <a:cubicBezTo>
                  <a:pt x="920687" y="1942610"/>
                  <a:pt x="917666" y="1945209"/>
                  <a:pt x="914400" y="1947386"/>
                </a:cubicBezTo>
                <a:cubicBezTo>
                  <a:pt x="903093" y="1949648"/>
                  <a:pt x="891851" y="1950865"/>
                  <a:pt x="881743" y="1957183"/>
                </a:cubicBezTo>
                <a:cubicBezTo>
                  <a:pt x="858630" y="1971629"/>
                  <a:pt x="888988" y="1965952"/>
                  <a:pt x="852351" y="1980043"/>
                </a:cubicBezTo>
                <a:cubicBezTo>
                  <a:pt x="845167" y="1982806"/>
                  <a:pt x="837187" y="1983147"/>
                  <a:pt x="829491" y="1983309"/>
                </a:cubicBezTo>
                <a:lnTo>
                  <a:pt x="542108" y="1986575"/>
                </a:lnTo>
                <a:cubicBezTo>
                  <a:pt x="522514" y="1984398"/>
                  <a:pt x="502875" y="1982593"/>
                  <a:pt x="483326" y="1980043"/>
                </a:cubicBezTo>
                <a:cubicBezTo>
                  <a:pt x="439918" y="1974381"/>
                  <a:pt x="499577" y="1978792"/>
                  <a:pt x="444137" y="1973512"/>
                </a:cubicBezTo>
                <a:cubicBezTo>
                  <a:pt x="428927" y="1972064"/>
                  <a:pt x="413488" y="1972758"/>
                  <a:pt x="398417" y="1970246"/>
                </a:cubicBezTo>
                <a:cubicBezTo>
                  <a:pt x="387207" y="1968378"/>
                  <a:pt x="376751" y="1963341"/>
                  <a:pt x="365760" y="1960449"/>
                </a:cubicBezTo>
                <a:cubicBezTo>
                  <a:pt x="353491" y="1957220"/>
                  <a:pt x="333743" y="1953392"/>
                  <a:pt x="320040" y="1950652"/>
                </a:cubicBezTo>
                <a:cubicBezTo>
                  <a:pt x="309913" y="1948627"/>
                  <a:pt x="300445" y="1944121"/>
                  <a:pt x="290648" y="1940855"/>
                </a:cubicBezTo>
                <a:cubicBezTo>
                  <a:pt x="215576" y="1933347"/>
                  <a:pt x="296006" y="1941003"/>
                  <a:pt x="156754" y="1931057"/>
                </a:cubicBezTo>
                <a:cubicBezTo>
                  <a:pt x="144761" y="1930200"/>
                  <a:pt x="132597" y="1930269"/>
                  <a:pt x="120831" y="1927792"/>
                </a:cubicBezTo>
                <a:cubicBezTo>
                  <a:pt x="111730" y="1925876"/>
                  <a:pt x="103227" y="1921723"/>
                  <a:pt x="94706" y="1917995"/>
                </a:cubicBezTo>
                <a:cubicBezTo>
                  <a:pt x="67811" y="1906228"/>
                  <a:pt x="73870" y="1910222"/>
                  <a:pt x="58783" y="1895135"/>
                </a:cubicBezTo>
                <a:cubicBezTo>
                  <a:pt x="51085" y="1887437"/>
                  <a:pt x="40748" y="1882822"/>
                  <a:pt x="32657" y="1875540"/>
                </a:cubicBezTo>
                <a:cubicBezTo>
                  <a:pt x="29740" y="1872914"/>
                  <a:pt x="28407" y="1868937"/>
                  <a:pt x="26126" y="1865743"/>
                </a:cubicBezTo>
                <a:cubicBezTo>
                  <a:pt x="7124" y="1839141"/>
                  <a:pt x="23014" y="1866053"/>
                  <a:pt x="0" y="1820023"/>
                </a:cubicBezTo>
                <a:lnTo>
                  <a:pt x="19594" y="1764506"/>
                </a:lnTo>
                <a:lnTo>
                  <a:pt x="48986" y="1702457"/>
                </a:lnTo>
                <a:lnTo>
                  <a:pt x="88174" y="1630612"/>
                </a:lnTo>
                <a:lnTo>
                  <a:pt x="140426" y="1562032"/>
                </a:lnTo>
                <a:lnTo>
                  <a:pt x="192677" y="1493452"/>
                </a:lnTo>
                <a:lnTo>
                  <a:pt x="235131" y="1431403"/>
                </a:lnTo>
                <a:lnTo>
                  <a:pt x="251460" y="1398746"/>
                </a:lnTo>
                <a:lnTo>
                  <a:pt x="313508" y="1297509"/>
                </a:lnTo>
                <a:lnTo>
                  <a:pt x="329375" y="1289109"/>
                </a:lnTo>
                <a:lnTo>
                  <a:pt x="330703" y="1286350"/>
                </a:lnTo>
                <a:lnTo>
                  <a:pt x="354515" y="1124425"/>
                </a:lnTo>
                <a:lnTo>
                  <a:pt x="356897" y="1045843"/>
                </a:lnTo>
                <a:lnTo>
                  <a:pt x="344990" y="900587"/>
                </a:lnTo>
                <a:lnTo>
                  <a:pt x="318797" y="795812"/>
                </a:lnTo>
                <a:lnTo>
                  <a:pt x="314877" y="759226"/>
                </a:lnTo>
                <a:lnTo>
                  <a:pt x="298405" y="726281"/>
                </a:lnTo>
                <a:lnTo>
                  <a:pt x="272211" y="631031"/>
                </a:lnTo>
                <a:lnTo>
                  <a:pt x="250780" y="519112"/>
                </a:lnTo>
                <a:lnTo>
                  <a:pt x="234111" y="426244"/>
                </a:lnTo>
                <a:lnTo>
                  <a:pt x="212680" y="328612"/>
                </a:lnTo>
                <a:lnTo>
                  <a:pt x="210298" y="254794"/>
                </a:lnTo>
                <a:lnTo>
                  <a:pt x="217442" y="135731"/>
                </a:lnTo>
                <a:lnTo>
                  <a:pt x="229348" y="64294"/>
                </a:lnTo>
                <a:lnTo>
                  <a:pt x="250780" y="35719"/>
                </a:lnTo>
                <a:lnTo>
                  <a:pt x="269830" y="16669"/>
                </a:lnTo>
                <a:lnTo>
                  <a:pt x="307930" y="4762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0" name="フリーフォーム: 図形 219">
            <a:extLst>
              <a:ext uri="{FF2B5EF4-FFF2-40B4-BE49-F238E27FC236}">
                <a16:creationId xmlns:a16="http://schemas.microsoft.com/office/drawing/2014/main" id="{3533DAC2-F606-4174-9CE9-BC83AE0E9198}"/>
              </a:ext>
            </a:extLst>
          </p:cNvPr>
          <p:cNvSpPr/>
          <p:nvPr/>
        </p:nvSpPr>
        <p:spPr>
          <a:xfrm>
            <a:off x="6724161" y="2131589"/>
            <a:ext cx="230245" cy="211661"/>
          </a:xfrm>
          <a:custGeom>
            <a:avLst/>
            <a:gdLst>
              <a:gd name="connsiteX0" fmla="*/ 99934 w 194872"/>
              <a:gd name="connsiteY0" fmla="*/ 0 h 177383"/>
              <a:gd name="connsiteX1" fmla="*/ 32478 w 194872"/>
              <a:gd name="connsiteY1" fmla="*/ 4996 h 177383"/>
              <a:gd name="connsiteX2" fmla="*/ 0 w 194872"/>
              <a:gd name="connsiteY2" fmla="*/ 19986 h 177383"/>
              <a:gd name="connsiteX3" fmla="*/ 62459 w 194872"/>
              <a:gd name="connsiteY3" fmla="*/ 99934 h 177383"/>
              <a:gd name="connsiteX4" fmla="*/ 162393 w 194872"/>
              <a:gd name="connsiteY4" fmla="*/ 164891 h 177383"/>
              <a:gd name="connsiteX5" fmla="*/ 194872 w 194872"/>
              <a:gd name="connsiteY5" fmla="*/ 177383 h 177383"/>
              <a:gd name="connsiteX6" fmla="*/ 182380 w 194872"/>
              <a:gd name="connsiteY6" fmla="*/ 107429 h 177383"/>
              <a:gd name="connsiteX7" fmla="*/ 132413 w 194872"/>
              <a:gd name="connsiteY7" fmla="*/ 42472 h 177383"/>
              <a:gd name="connsiteX8" fmla="*/ 99934 w 194872"/>
              <a:gd name="connsiteY8" fmla="*/ 0 h 17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872" h="177383">
                <a:moveTo>
                  <a:pt x="99934" y="0"/>
                </a:moveTo>
                <a:lnTo>
                  <a:pt x="32478" y="4996"/>
                </a:lnTo>
                <a:lnTo>
                  <a:pt x="0" y="19986"/>
                </a:lnTo>
                <a:lnTo>
                  <a:pt x="62459" y="99934"/>
                </a:lnTo>
                <a:lnTo>
                  <a:pt x="162393" y="164891"/>
                </a:lnTo>
                <a:lnTo>
                  <a:pt x="194872" y="177383"/>
                </a:lnTo>
                <a:lnTo>
                  <a:pt x="182380" y="107429"/>
                </a:lnTo>
                <a:lnTo>
                  <a:pt x="132413" y="42472"/>
                </a:lnTo>
                <a:lnTo>
                  <a:pt x="99934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C1701E24-0028-4D42-BE7A-DA6AFCACEB44}"/>
              </a:ext>
            </a:extLst>
          </p:cNvPr>
          <p:cNvSpPr/>
          <p:nvPr/>
        </p:nvSpPr>
        <p:spPr>
          <a:xfrm>
            <a:off x="6034778" y="5782231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フリーフォーム: 図形 221">
            <a:extLst>
              <a:ext uri="{FF2B5EF4-FFF2-40B4-BE49-F238E27FC236}">
                <a16:creationId xmlns:a16="http://schemas.microsoft.com/office/drawing/2014/main" id="{8E7B5180-9EF6-48C8-AE5B-7C97532E03DA}"/>
              </a:ext>
            </a:extLst>
          </p:cNvPr>
          <p:cNvSpPr/>
          <p:nvPr/>
        </p:nvSpPr>
        <p:spPr>
          <a:xfrm>
            <a:off x="6040922" y="4495470"/>
            <a:ext cx="580677" cy="1315014"/>
          </a:xfrm>
          <a:custGeom>
            <a:avLst/>
            <a:gdLst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48261 w 580677"/>
              <a:gd name="connsiteY27" fmla="*/ 1245870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0677" h="1315014">
                <a:moveTo>
                  <a:pt x="200240" y="0"/>
                </a:moveTo>
                <a:lnTo>
                  <a:pt x="200948" y="4714"/>
                </a:lnTo>
                <a:lnTo>
                  <a:pt x="296954" y="32009"/>
                </a:lnTo>
                <a:lnTo>
                  <a:pt x="448348" y="55893"/>
                </a:lnTo>
                <a:lnTo>
                  <a:pt x="558640" y="55893"/>
                </a:lnTo>
                <a:lnTo>
                  <a:pt x="558421" y="131101"/>
                </a:lnTo>
                <a:lnTo>
                  <a:pt x="568102" y="173813"/>
                </a:lnTo>
                <a:lnTo>
                  <a:pt x="559199" y="209801"/>
                </a:lnTo>
                <a:lnTo>
                  <a:pt x="534423" y="257867"/>
                </a:lnTo>
                <a:lnTo>
                  <a:pt x="526721" y="281211"/>
                </a:lnTo>
                <a:lnTo>
                  <a:pt x="523875" y="300044"/>
                </a:lnTo>
                <a:lnTo>
                  <a:pt x="510831" y="386369"/>
                </a:lnTo>
                <a:lnTo>
                  <a:pt x="445227" y="543753"/>
                </a:lnTo>
                <a:lnTo>
                  <a:pt x="378938" y="705681"/>
                </a:lnTo>
                <a:lnTo>
                  <a:pt x="335203" y="810604"/>
                </a:lnTo>
                <a:lnTo>
                  <a:pt x="317878" y="863752"/>
                </a:lnTo>
                <a:lnTo>
                  <a:pt x="276888" y="950501"/>
                </a:lnTo>
                <a:lnTo>
                  <a:pt x="242500" y="1024307"/>
                </a:lnTo>
                <a:lnTo>
                  <a:pt x="234660" y="1046807"/>
                </a:lnTo>
                <a:lnTo>
                  <a:pt x="253629" y="1084745"/>
                </a:lnTo>
                <a:lnTo>
                  <a:pt x="263641" y="1131467"/>
                </a:lnTo>
                <a:lnTo>
                  <a:pt x="283664" y="1161502"/>
                </a:lnTo>
                <a:lnTo>
                  <a:pt x="330385" y="1184862"/>
                </a:lnTo>
                <a:lnTo>
                  <a:pt x="387118" y="1204886"/>
                </a:lnTo>
                <a:lnTo>
                  <a:pt x="460537" y="1231583"/>
                </a:lnTo>
                <a:lnTo>
                  <a:pt x="493909" y="1234921"/>
                </a:lnTo>
                <a:lnTo>
                  <a:pt x="527750" y="1241108"/>
                </a:lnTo>
                <a:lnTo>
                  <a:pt x="548261" y="1245870"/>
                </a:lnTo>
                <a:lnTo>
                  <a:pt x="580677" y="1251607"/>
                </a:lnTo>
                <a:lnTo>
                  <a:pt x="580677" y="1271630"/>
                </a:lnTo>
                <a:lnTo>
                  <a:pt x="563991" y="1301665"/>
                </a:lnTo>
                <a:lnTo>
                  <a:pt x="497247" y="1315014"/>
                </a:lnTo>
                <a:lnTo>
                  <a:pt x="380444" y="1315014"/>
                </a:lnTo>
                <a:lnTo>
                  <a:pt x="200233" y="1298328"/>
                </a:lnTo>
                <a:lnTo>
                  <a:pt x="126814" y="1288316"/>
                </a:lnTo>
                <a:lnTo>
                  <a:pt x="63407" y="1301665"/>
                </a:lnTo>
                <a:lnTo>
                  <a:pt x="36709" y="1288316"/>
                </a:lnTo>
                <a:lnTo>
                  <a:pt x="16686" y="1278305"/>
                </a:lnTo>
                <a:lnTo>
                  <a:pt x="0" y="1251607"/>
                </a:lnTo>
                <a:lnTo>
                  <a:pt x="3337" y="1188199"/>
                </a:lnTo>
                <a:lnTo>
                  <a:pt x="10012" y="1154827"/>
                </a:lnTo>
                <a:lnTo>
                  <a:pt x="16686" y="1131467"/>
                </a:lnTo>
                <a:lnTo>
                  <a:pt x="36709" y="1084745"/>
                </a:lnTo>
                <a:lnTo>
                  <a:pt x="41146" y="1071434"/>
                </a:lnTo>
                <a:lnTo>
                  <a:pt x="36150" y="1067483"/>
                </a:lnTo>
                <a:lnTo>
                  <a:pt x="15167" y="929546"/>
                </a:lnTo>
                <a:lnTo>
                  <a:pt x="11834" y="859336"/>
                </a:lnTo>
                <a:lnTo>
                  <a:pt x="15365" y="743690"/>
                </a:lnTo>
                <a:lnTo>
                  <a:pt x="25238" y="647593"/>
                </a:lnTo>
                <a:lnTo>
                  <a:pt x="33476" y="593072"/>
                </a:lnTo>
                <a:lnTo>
                  <a:pt x="56553" y="471087"/>
                </a:lnTo>
                <a:lnTo>
                  <a:pt x="76625" y="399765"/>
                </a:lnTo>
                <a:lnTo>
                  <a:pt x="110325" y="330503"/>
                </a:lnTo>
                <a:lnTo>
                  <a:pt x="138372" y="237150"/>
                </a:lnTo>
                <a:lnTo>
                  <a:pt x="165472" y="205529"/>
                </a:lnTo>
                <a:lnTo>
                  <a:pt x="160317" y="187841"/>
                </a:lnTo>
                <a:lnTo>
                  <a:pt x="164445" y="151313"/>
                </a:lnTo>
                <a:lnTo>
                  <a:pt x="170638" y="96522"/>
                </a:lnTo>
                <a:lnTo>
                  <a:pt x="182121" y="37705"/>
                </a:lnTo>
                <a:lnTo>
                  <a:pt x="20024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D22FD900-D2B7-4436-978F-42620C4DD186}"/>
              </a:ext>
            </a:extLst>
          </p:cNvPr>
          <p:cNvSpPr/>
          <p:nvPr/>
        </p:nvSpPr>
        <p:spPr>
          <a:xfrm>
            <a:off x="6257565" y="5777469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フリーフォーム: 図形 223">
            <a:extLst>
              <a:ext uri="{FF2B5EF4-FFF2-40B4-BE49-F238E27FC236}">
                <a16:creationId xmlns:a16="http://schemas.microsoft.com/office/drawing/2014/main" id="{509D7004-1C0E-4FB9-AF44-C7D8104EC249}"/>
              </a:ext>
            </a:extLst>
          </p:cNvPr>
          <p:cNvSpPr/>
          <p:nvPr/>
        </p:nvSpPr>
        <p:spPr>
          <a:xfrm>
            <a:off x="6027651" y="5544372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D6BC26CC-7145-47FE-BBC5-8AE948C4C6A4}"/>
              </a:ext>
            </a:extLst>
          </p:cNvPr>
          <p:cNvSpPr/>
          <p:nvPr/>
        </p:nvSpPr>
        <p:spPr>
          <a:xfrm>
            <a:off x="6703681" y="5784020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EEC894CD-33E2-457A-9325-9E8EB6B3B0F6}"/>
              </a:ext>
            </a:extLst>
          </p:cNvPr>
          <p:cNvSpPr/>
          <p:nvPr/>
        </p:nvSpPr>
        <p:spPr>
          <a:xfrm>
            <a:off x="6926468" y="5779258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フリーフォーム: 図形 226">
            <a:extLst>
              <a:ext uri="{FF2B5EF4-FFF2-40B4-BE49-F238E27FC236}">
                <a16:creationId xmlns:a16="http://schemas.microsoft.com/office/drawing/2014/main" id="{6A3F5F64-4F4D-4FA0-975B-A0CEE0929226}"/>
              </a:ext>
            </a:extLst>
          </p:cNvPr>
          <p:cNvSpPr/>
          <p:nvPr/>
        </p:nvSpPr>
        <p:spPr>
          <a:xfrm>
            <a:off x="6696554" y="5546161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8" name="フリーフォーム: 図形 227">
            <a:extLst>
              <a:ext uri="{FF2B5EF4-FFF2-40B4-BE49-F238E27FC236}">
                <a16:creationId xmlns:a16="http://schemas.microsoft.com/office/drawing/2014/main" id="{0C94CF25-C312-4F83-960D-13B8DB9726B7}"/>
              </a:ext>
            </a:extLst>
          </p:cNvPr>
          <p:cNvSpPr/>
          <p:nvPr/>
        </p:nvSpPr>
        <p:spPr>
          <a:xfrm>
            <a:off x="6498033" y="3021658"/>
            <a:ext cx="247855" cy="97038"/>
          </a:xfrm>
          <a:custGeom>
            <a:avLst/>
            <a:gdLst>
              <a:gd name="connsiteX0" fmla="*/ 104503 w 141826"/>
              <a:gd name="connsiteY0" fmla="*/ 0 h 97038"/>
              <a:gd name="connsiteX1" fmla="*/ 0 w 141826"/>
              <a:gd name="connsiteY1" fmla="*/ 14929 h 97038"/>
              <a:gd name="connsiteX2" fmla="*/ 11197 w 141826"/>
              <a:gd name="connsiteY2" fmla="*/ 89573 h 97038"/>
              <a:gd name="connsiteX3" fmla="*/ 97039 w 141826"/>
              <a:gd name="connsiteY3" fmla="*/ 97038 h 97038"/>
              <a:gd name="connsiteX4" fmla="*/ 141826 w 141826"/>
              <a:gd name="connsiteY4" fmla="*/ 74644 h 97038"/>
              <a:gd name="connsiteX5" fmla="*/ 104503 w 141826"/>
              <a:gd name="connsiteY5" fmla="*/ 0 h 9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826" h="97038">
                <a:moveTo>
                  <a:pt x="104503" y="0"/>
                </a:moveTo>
                <a:lnTo>
                  <a:pt x="0" y="14929"/>
                </a:lnTo>
                <a:lnTo>
                  <a:pt x="11197" y="89573"/>
                </a:lnTo>
                <a:lnTo>
                  <a:pt x="97039" y="97038"/>
                </a:lnTo>
                <a:lnTo>
                  <a:pt x="141826" y="74644"/>
                </a:lnTo>
                <a:lnTo>
                  <a:pt x="10450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フリーフォーム: 図形 228">
            <a:extLst>
              <a:ext uri="{FF2B5EF4-FFF2-40B4-BE49-F238E27FC236}">
                <a16:creationId xmlns:a16="http://schemas.microsoft.com/office/drawing/2014/main" id="{990F110C-32AC-4640-A205-B199A545658B}"/>
              </a:ext>
            </a:extLst>
          </p:cNvPr>
          <p:cNvSpPr/>
          <p:nvPr/>
        </p:nvSpPr>
        <p:spPr>
          <a:xfrm>
            <a:off x="6692111" y="2125919"/>
            <a:ext cx="264990" cy="421743"/>
          </a:xfrm>
          <a:custGeom>
            <a:avLst/>
            <a:gdLst>
              <a:gd name="connsiteX0" fmla="*/ 216470 w 264990"/>
              <a:gd name="connsiteY0" fmla="*/ 421743 h 421743"/>
              <a:gd name="connsiteX1" fmla="*/ 197809 w 264990"/>
              <a:gd name="connsiteY1" fmla="*/ 302312 h 421743"/>
              <a:gd name="connsiteX2" fmla="*/ 160487 w 264990"/>
              <a:gd name="connsiteY2" fmla="*/ 156754 h 421743"/>
              <a:gd name="connsiteX3" fmla="*/ 63448 w 264990"/>
              <a:gd name="connsiteY3" fmla="*/ 74645 h 421743"/>
              <a:gd name="connsiteX4" fmla="*/ 0 w 264990"/>
              <a:gd name="connsiteY4" fmla="*/ 44787 h 421743"/>
              <a:gd name="connsiteX5" fmla="*/ 26126 w 264990"/>
              <a:gd name="connsiteY5" fmla="*/ 7464 h 421743"/>
              <a:gd name="connsiteX6" fmla="*/ 78377 w 264990"/>
              <a:gd name="connsiteY6" fmla="*/ 0 h 421743"/>
              <a:gd name="connsiteX7" fmla="*/ 130629 w 264990"/>
              <a:gd name="connsiteY7" fmla="*/ 52251 h 421743"/>
              <a:gd name="connsiteX8" fmla="*/ 167951 w 264990"/>
              <a:gd name="connsiteY8" fmla="*/ 97038 h 421743"/>
              <a:gd name="connsiteX9" fmla="*/ 220203 w 264990"/>
              <a:gd name="connsiteY9" fmla="*/ 167951 h 421743"/>
              <a:gd name="connsiteX10" fmla="*/ 231399 w 264990"/>
              <a:gd name="connsiteY10" fmla="*/ 246328 h 421743"/>
              <a:gd name="connsiteX11" fmla="*/ 257525 w 264990"/>
              <a:gd name="connsiteY11" fmla="*/ 335902 h 421743"/>
              <a:gd name="connsiteX12" fmla="*/ 264990 w 264990"/>
              <a:gd name="connsiteY12" fmla="*/ 406814 h 421743"/>
              <a:gd name="connsiteX13" fmla="*/ 216470 w 264990"/>
              <a:gd name="connsiteY13" fmla="*/ 421743 h 42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990" h="421743">
                <a:moveTo>
                  <a:pt x="216470" y="421743"/>
                </a:moveTo>
                <a:lnTo>
                  <a:pt x="197809" y="302312"/>
                </a:lnTo>
                <a:lnTo>
                  <a:pt x="160487" y="156754"/>
                </a:lnTo>
                <a:lnTo>
                  <a:pt x="63448" y="74645"/>
                </a:lnTo>
                <a:lnTo>
                  <a:pt x="0" y="44787"/>
                </a:lnTo>
                <a:lnTo>
                  <a:pt x="26126" y="7464"/>
                </a:lnTo>
                <a:lnTo>
                  <a:pt x="78377" y="0"/>
                </a:lnTo>
                <a:lnTo>
                  <a:pt x="130629" y="52251"/>
                </a:lnTo>
                <a:lnTo>
                  <a:pt x="167951" y="97038"/>
                </a:lnTo>
                <a:lnTo>
                  <a:pt x="220203" y="167951"/>
                </a:lnTo>
                <a:lnTo>
                  <a:pt x="231399" y="246328"/>
                </a:lnTo>
                <a:lnTo>
                  <a:pt x="257525" y="335902"/>
                </a:lnTo>
                <a:lnTo>
                  <a:pt x="264990" y="406814"/>
                </a:lnTo>
                <a:lnTo>
                  <a:pt x="216470" y="42174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フリーフォーム: 図形 229">
            <a:extLst>
              <a:ext uri="{FF2B5EF4-FFF2-40B4-BE49-F238E27FC236}">
                <a16:creationId xmlns:a16="http://schemas.microsoft.com/office/drawing/2014/main" id="{5D184DDE-E5EB-475D-BE92-C56692A34BB5}"/>
              </a:ext>
            </a:extLst>
          </p:cNvPr>
          <p:cNvSpPr/>
          <p:nvPr/>
        </p:nvSpPr>
        <p:spPr>
          <a:xfrm>
            <a:off x="6570386" y="2456432"/>
            <a:ext cx="603783" cy="1536349"/>
          </a:xfrm>
          <a:custGeom>
            <a:avLst/>
            <a:gdLst>
              <a:gd name="connsiteX0" fmla="*/ 692624 w 928048"/>
              <a:gd name="connsiteY0" fmla="*/ 0 h 1572905"/>
              <a:gd name="connsiteX1" fmla="*/ 750627 w 928048"/>
              <a:gd name="connsiteY1" fmla="*/ 153538 h 1572905"/>
              <a:gd name="connsiteX2" fmla="*/ 764275 w 928048"/>
              <a:gd name="connsiteY2" fmla="*/ 180833 h 1572905"/>
              <a:gd name="connsiteX3" fmla="*/ 839337 w 928048"/>
              <a:gd name="connsiteY3" fmla="*/ 163773 h 1572905"/>
              <a:gd name="connsiteX4" fmla="*/ 866633 w 928048"/>
              <a:gd name="connsiteY4" fmla="*/ 235424 h 1572905"/>
              <a:gd name="connsiteX5" fmla="*/ 897340 w 928048"/>
              <a:gd name="connsiteY5" fmla="*/ 385549 h 1572905"/>
              <a:gd name="connsiteX6" fmla="*/ 897340 w 928048"/>
              <a:gd name="connsiteY6" fmla="*/ 460612 h 1572905"/>
              <a:gd name="connsiteX7" fmla="*/ 870045 w 928048"/>
              <a:gd name="connsiteY7" fmla="*/ 573206 h 1572905"/>
              <a:gd name="connsiteX8" fmla="*/ 815454 w 928048"/>
              <a:gd name="connsiteY8" fmla="*/ 696036 h 1572905"/>
              <a:gd name="connsiteX9" fmla="*/ 791570 w 928048"/>
              <a:gd name="connsiteY9" fmla="*/ 883693 h 1572905"/>
              <a:gd name="connsiteX10" fmla="*/ 798394 w 928048"/>
              <a:gd name="connsiteY10" fmla="*/ 1030406 h 1572905"/>
              <a:gd name="connsiteX11" fmla="*/ 808630 w 928048"/>
              <a:gd name="connsiteY11" fmla="*/ 1132764 h 1572905"/>
              <a:gd name="connsiteX12" fmla="*/ 846161 w 928048"/>
              <a:gd name="connsiteY12" fmla="*/ 1259006 h 1572905"/>
              <a:gd name="connsiteX13" fmla="*/ 880281 w 928048"/>
              <a:gd name="connsiteY13" fmla="*/ 1364776 h 1572905"/>
              <a:gd name="connsiteX14" fmla="*/ 914400 w 928048"/>
              <a:gd name="connsiteY14" fmla="*/ 1491018 h 1572905"/>
              <a:gd name="connsiteX15" fmla="*/ 928048 w 928048"/>
              <a:gd name="connsiteY15" fmla="*/ 1549021 h 1572905"/>
              <a:gd name="connsiteX16" fmla="*/ 812042 w 928048"/>
              <a:gd name="connsiteY16" fmla="*/ 1562669 h 1572905"/>
              <a:gd name="connsiteX17" fmla="*/ 726743 w 928048"/>
              <a:gd name="connsiteY17" fmla="*/ 1569493 h 1572905"/>
              <a:gd name="connsiteX18" fmla="*/ 511791 w 928048"/>
              <a:gd name="connsiteY18" fmla="*/ 1572905 h 1572905"/>
              <a:gd name="connsiteX19" fmla="*/ 307075 w 928048"/>
              <a:gd name="connsiteY19" fmla="*/ 1566081 h 1572905"/>
              <a:gd name="connsiteX20" fmla="*/ 194481 w 928048"/>
              <a:gd name="connsiteY20" fmla="*/ 1559257 h 1572905"/>
              <a:gd name="connsiteX21" fmla="*/ 112594 w 928048"/>
              <a:gd name="connsiteY21" fmla="*/ 1538785 h 1572905"/>
              <a:gd name="connsiteX22" fmla="*/ 64827 w 928048"/>
              <a:gd name="connsiteY22" fmla="*/ 1528549 h 1572905"/>
              <a:gd name="connsiteX23" fmla="*/ 0 w 928048"/>
              <a:gd name="connsiteY23" fmla="*/ 1504666 h 1572905"/>
              <a:gd name="connsiteX24" fmla="*/ 365078 w 928048"/>
              <a:gd name="connsiteY24" fmla="*/ 1136176 h 1572905"/>
              <a:gd name="connsiteX25" fmla="*/ 371902 w 928048"/>
              <a:gd name="connsiteY25" fmla="*/ 873457 h 1572905"/>
              <a:gd name="connsiteX26" fmla="*/ 361666 w 928048"/>
              <a:gd name="connsiteY26" fmla="*/ 545911 h 1572905"/>
              <a:gd name="connsiteX27" fmla="*/ 402609 w 928048"/>
              <a:gd name="connsiteY27" fmla="*/ 487908 h 1572905"/>
              <a:gd name="connsiteX28" fmla="*/ 477672 w 928048"/>
              <a:gd name="connsiteY28" fmla="*/ 446964 h 1572905"/>
              <a:gd name="connsiteX29" fmla="*/ 522027 w 928048"/>
              <a:gd name="connsiteY29" fmla="*/ 412845 h 1572905"/>
              <a:gd name="connsiteX30" fmla="*/ 573206 w 928048"/>
              <a:gd name="connsiteY30" fmla="*/ 361666 h 1572905"/>
              <a:gd name="connsiteX31" fmla="*/ 624385 w 928048"/>
              <a:gd name="connsiteY31" fmla="*/ 303663 h 1572905"/>
              <a:gd name="connsiteX32" fmla="*/ 678976 w 928048"/>
              <a:gd name="connsiteY32" fmla="*/ 208129 h 1572905"/>
              <a:gd name="connsiteX33" fmla="*/ 689212 w 928048"/>
              <a:gd name="connsiteY33" fmla="*/ 170597 h 1572905"/>
              <a:gd name="connsiteX34" fmla="*/ 692624 w 928048"/>
              <a:gd name="connsiteY34" fmla="*/ 0 h 1572905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78976 w 928048"/>
              <a:gd name="connsiteY32" fmla="*/ 54591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64827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94481 w 928048"/>
              <a:gd name="connsiteY19" fmla="*/ 1405719 h 1419367"/>
              <a:gd name="connsiteX20" fmla="*/ 112594 w 928048"/>
              <a:gd name="connsiteY20" fmla="*/ 1385247 h 1419367"/>
              <a:gd name="connsiteX21" fmla="*/ 64827 w 928048"/>
              <a:gd name="connsiteY21" fmla="*/ 1375011 h 1419367"/>
              <a:gd name="connsiteX22" fmla="*/ 0 w 928048"/>
              <a:gd name="connsiteY22" fmla="*/ 1351128 h 1419367"/>
              <a:gd name="connsiteX23" fmla="*/ 365078 w 928048"/>
              <a:gd name="connsiteY23" fmla="*/ 982638 h 1419367"/>
              <a:gd name="connsiteX24" fmla="*/ 371902 w 928048"/>
              <a:gd name="connsiteY24" fmla="*/ 719919 h 1419367"/>
              <a:gd name="connsiteX25" fmla="*/ 361666 w 928048"/>
              <a:gd name="connsiteY25" fmla="*/ 392373 h 1419367"/>
              <a:gd name="connsiteX26" fmla="*/ 402609 w 928048"/>
              <a:gd name="connsiteY26" fmla="*/ 334370 h 1419367"/>
              <a:gd name="connsiteX27" fmla="*/ 477672 w 928048"/>
              <a:gd name="connsiteY27" fmla="*/ 293426 h 1419367"/>
              <a:gd name="connsiteX28" fmla="*/ 522027 w 928048"/>
              <a:gd name="connsiteY28" fmla="*/ 259307 h 1419367"/>
              <a:gd name="connsiteX29" fmla="*/ 573206 w 928048"/>
              <a:gd name="connsiteY29" fmla="*/ 208128 h 1419367"/>
              <a:gd name="connsiteX30" fmla="*/ 624385 w 928048"/>
              <a:gd name="connsiteY30" fmla="*/ 150125 h 1419367"/>
              <a:gd name="connsiteX31" fmla="*/ 661917 w 928048"/>
              <a:gd name="connsiteY31" fmla="*/ 98947 h 1419367"/>
              <a:gd name="connsiteX32" fmla="*/ 689212 w 928048"/>
              <a:gd name="connsiteY32" fmla="*/ 64827 h 1419367"/>
              <a:gd name="connsiteX33" fmla="*/ 726743 w 928048"/>
              <a:gd name="connsiteY33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12594 w 928048"/>
              <a:gd name="connsiteY19" fmla="*/ 1385247 h 1419367"/>
              <a:gd name="connsiteX20" fmla="*/ 64827 w 928048"/>
              <a:gd name="connsiteY20" fmla="*/ 1375011 h 1419367"/>
              <a:gd name="connsiteX21" fmla="*/ 0 w 928048"/>
              <a:gd name="connsiteY21" fmla="*/ 1351128 h 1419367"/>
              <a:gd name="connsiteX22" fmla="*/ 365078 w 928048"/>
              <a:gd name="connsiteY22" fmla="*/ 982638 h 1419367"/>
              <a:gd name="connsiteX23" fmla="*/ 371902 w 928048"/>
              <a:gd name="connsiteY23" fmla="*/ 719919 h 1419367"/>
              <a:gd name="connsiteX24" fmla="*/ 361666 w 928048"/>
              <a:gd name="connsiteY24" fmla="*/ 392373 h 1419367"/>
              <a:gd name="connsiteX25" fmla="*/ 402609 w 928048"/>
              <a:gd name="connsiteY25" fmla="*/ 334370 h 1419367"/>
              <a:gd name="connsiteX26" fmla="*/ 477672 w 928048"/>
              <a:gd name="connsiteY26" fmla="*/ 293426 h 1419367"/>
              <a:gd name="connsiteX27" fmla="*/ 522027 w 928048"/>
              <a:gd name="connsiteY27" fmla="*/ 259307 h 1419367"/>
              <a:gd name="connsiteX28" fmla="*/ 573206 w 928048"/>
              <a:gd name="connsiteY28" fmla="*/ 208128 h 1419367"/>
              <a:gd name="connsiteX29" fmla="*/ 624385 w 928048"/>
              <a:gd name="connsiteY29" fmla="*/ 150125 h 1419367"/>
              <a:gd name="connsiteX30" fmla="*/ 661917 w 928048"/>
              <a:gd name="connsiteY30" fmla="*/ 98947 h 1419367"/>
              <a:gd name="connsiteX31" fmla="*/ 689212 w 928048"/>
              <a:gd name="connsiteY31" fmla="*/ 64827 h 1419367"/>
              <a:gd name="connsiteX32" fmla="*/ 726743 w 928048"/>
              <a:gd name="connsiteY32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64827 w 928048"/>
              <a:gd name="connsiteY19" fmla="*/ 1375011 h 1419367"/>
              <a:gd name="connsiteX20" fmla="*/ 0 w 928048"/>
              <a:gd name="connsiteY20" fmla="*/ 1351128 h 1419367"/>
              <a:gd name="connsiteX21" fmla="*/ 365078 w 928048"/>
              <a:gd name="connsiteY21" fmla="*/ 982638 h 1419367"/>
              <a:gd name="connsiteX22" fmla="*/ 371902 w 928048"/>
              <a:gd name="connsiteY22" fmla="*/ 719919 h 1419367"/>
              <a:gd name="connsiteX23" fmla="*/ 361666 w 928048"/>
              <a:gd name="connsiteY23" fmla="*/ 392373 h 1419367"/>
              <a:gd name="connsiteX24" fmla="*/ 402609 w 928048"/>
              <a:gd name="connsiteY24" fmla="*/ 334370 h 1419367"/>
              <a:gd name="connsiteX25" fmla="*/ 477672 w 928048"/>
              <a:gd name="connsiteY25" fmla="*/ 293426 h 1419367"/>
              <a:gd name="connsiteX26" fmla="*/ 522027 w 928048"/>
              <a:gd name="connsiteY26" fmla="*/ 259307 h 1419367"/>
              <a:gd name="connsiteX27" fmla="*/ 573206 w 928048"/>
              <a:gd name="connsiteY27" fmla="*/ 208128 h 1419367"/>
              <a:gd name="connsiteX28" fmla="*/ 624385 w 928048"/>
              <a:gd name="connsiteY28" fmla="*/ 150125 h 1419367"/>
              <a:gd name="connsiteX29" fmla="*/ 661917 w 928048"/>
              <a:gd name="connsiteY29" fmla="*/ 98947 h 1419367"/>
              <a:gd name="connsiteX30" fmla="*/ 689212 w 928048"/>
              <a:gd name="connsiteY30" fmla="*/ 64827 h 1419367"/>
              <a:gd name="connsiteX31" fmla="*/ 726743 w 928048"/>
              <a:gd name="connsiteY31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0 w 928048"/>
              <a:gd name="connsiteY19" fmla="*/ 1351128 h 1419367"/>
              <a:gd name="connsiteX20" fmla="*/ 365078 w 928048"/>
              <a:gd name="connsiteY20" fmla="*/ 982638 h 1419367"/>
              <a:gd name="connsiteX21" fmla="*/ 371902 w 928048"/>
              <a:gd name="connsiteY21" fmla="*/ 719919 h 1419367"/>
              <a:gd name="connsiteX22" fmla="*/ 361666 w 928048"/>
              <a:gd name="connsiteY22" fmla="*/ 392373 h 1419367"/>
              <a:gd name="connsiteX23" fmla="*/ 402609 w 928048"/>
              <a:gd name="connsiteY23" fmla="*/ 334370 h 1419367"/>
              <a:gd name="connsiteX24" fmla="*/ 477672 w 928048"/>
              <a:gd name="connsiteY24" fmla="*/ 293426 h 1419367"/>
              <a:gd name="connsiteX25" fmla="*/ 522027 w 928048"/>
              <a:gd name="connsiteY25" fmla="*/ 259307 h 1419367"/>
              <a:gd name="connsiteX26" fmla="*/ 573206 w 928048"/>
              <a:gd name="connsiteY26" fmla="*/ 208128 h 1419367"/>
              <a:gd name="connsiteX27" fmla="*/ 624385 w 928048"/>
              <a:gd name="connsiteY27" fmla="*/ 150125 h 1419367"/>
              <a:gd name="connsiteX28" fmla="*/ 661917 w 928048"/>
              <a:gd name="connsiteY28" fmla="*/ 98947 h 1419367"/>
              <a:gd name="connsiteX29" fmla="*/ 689212 w 928048"/>
              <a:gd name="connsiteY29" fmla="*/ 64827 h 1419367"/>
              <a:gd name="connsiteX30" fmla="*/ 726743 w 928048"/>
              <a:gd name="connsiteY30" fmla="*/ 51179 h 1419367"/>
              <a:gd name="connsiteX0" fmla="*/ 421943 w 623248"/>
              <a:gd name="connsiteY0" fmla="*/ 51179 h 1419367"/>
              <a:gd name="connsiteX1" fmla="*/ 445827 w 623248"/>
              <a:gd name="connsiteY1" fmla="*/ 0 h 1419367"/>
              <a:gd name="connsiteX2" fmla="*/ 459475 w 623248"/>
              <a:gd name="connsiteY2" fmla="*/ 27295 h 1419367"/>
              <a:gd name="connsiteX3" fmla="*/ 534537 w 623248"/>
              <a:gd name="connsiteY3" fmla="*/ 10235 h 1419367"/>
              <a:gd name="connsiteX4" fmla="*/ 561833 w 623248"/>
              <a:gd name="connsiteY4" fmla="*/ 81886 h 1419367"/>
              <a:gd name="connsiteX5" fmla="*/ 592540 w 623248"/>
              <a:gd name="connsiteY5" fmla="*/ 232011 h 1419367"/>
              <a:gd name="connsiteX6" fmla="*/ 592540 w 623248"/>
              <a:gd name="connsiteY6" fmla="*/ 307074 h 1419367"/>
              <a:gd name="connsiteX7" fmla="*/ 565245 w 623248"/>
              <a:gd name="connsiteY7" fmla="*/ 419668 h 1419367"/>
              <a:gd name="connsiteX8" fmla="*/ 510654 w 623248"/>
              <a:gd name="connsiteY8" fmla="*/ 542498 h 1419367"/>
              <a:gd name="connsiteX9" fmla="*/ 486770 w 623248"/>
              <a:gd name="connsiteY9" fmla="*/ 730155 h 1419367"/>
              <a:gd name="connsiteX10" fmla="*/ 493594 w 623248"/>
              <a:gd name="connsiteY10" fmla="*/ 876868 h 1419367"/>
              <a:gd name="connsiteX11" fmla="*/ 503830 w 623248"/>
              <a:gd name="connsiteY11" fmla="*/ 979226 h 1419367"/>
              <a:gd name="connsiteX12" fmla="*/ 541361 w 623248"/>
              <a:gd name="connsiteY12" fmla="*/ 1105468 h 1419367"/>
              <a:gd name="connsiteX13" fmla="*/ 575481 w 623248"/>
              <a:gd name="connsiteY13" fmla="*/ 1211238 h 1419367"/>
              <a:gd name="connsiteX14" fmla="*/ 609600 w 623248"/>
              <a:gd name="connsiteY14" fmla="*/ 1337480 h 1419367"/>
              <a:gd name="connsiteX15" fmla="*/ 623248 w 623248"/>
              <a:gd name="connsiteY15" fmla="*/ 1395483 h 1419367"/>
              <a:gd name="connsiteX16" fmla="*/ 507242 w 623248"/>
              <a:gd name="connsiteY16" fmla="*/ 1409131 h 1419367"/>
              <a:gd name="connsiteX17" fmla="*/ 421943 w 623248"/>
              <a:gd name="connsiteY17" fmla="*/ 1415955 h 1419367"/>
              <a:gd name="connsiteX18" fmla="*/ 206991 w 623248"/>
              <a:gd name="connsiteY18" fmla="*/ 1419367 h 1419367"/>
              <a:gd name="connsiteX19" fmla="*/ 0 w 623248"/>
              <a:gd name="connsiteY19" fmla="*/ 1385693 h 1419367"/>
              <a:gd name="connsiteX20" fmla="*/ 60278 w 623248"/>
              <a:gd name="connsiteY20" fmla="*/ 982638 h 1419367"/>
              <a:gd name="connsiteX21" fmla="*/ 67102 w 623248"/>
              <a:gd name="connsiteY21" fmla="*/ 719919 h 1419367"/>
              <a:gd name="connsiteX22" fmla="*/ 56866 w 623248"/>
              <a:gd name="connsiteY22" fmla="*/ 392373 h 1419367"/>
              <a:gd name="connsiteX23" fmla="*/ 97809 w 623248"/>
              <a:gd name="connsiteY23" fmla="*/ 334370 h 1419367"/>
              <a:gd name="connsiteX24" fmla="*/ 172872 w 623248"/>
              <a:gd name="connsiteY24" fmla="*/ 293426 h 1419367"/>
              <a:gd name="connsiteX25" fmla="*/ 217227 w 623248"/>
              <a:gd name="connsiteY25" fmla="*/ 259307 h 1419367"/>
              <a:gd name="connsiteX26" fmla="*/ 268406 w 623248"/>
              <a:gd name="connsiteY26" fmla="*/ 208128 h 1419367"/>
              <a:gd name="connsiteX27" fmla="*/ 319585 w 623248"/>
              <a:gd name="connsiteY27" fmla="*/ 150125 h 1419367"/>
              <a:gd name="connsiteX28" fmla="*/ 357117 w 623248"/>
              <a:gd name="connsiteY28" fmla="*/ 98947 h 1419367"/>
              <a:gd name="connsiteX29" fmla="*/ 384412 w 623248"/>
              <a:gd name="connsiteY29" fmla="*/ 64827 h 1419367"/>
              <a:gd name="connsiteX30" fmla="*/ 421943 w 623248"/>
              <a:gd name="connsiteY30" fmla="*/ 51179 h 1419367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21943 w 623248"/>
              <a:gd name="connsiteY17" fmla="*/ 1415955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3510 w 623248"/>
              <a:gd name="connsiteY16" fmla="*/ 1521099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49374"/>
              <a:gd name="connsiteY0" fmla="*/ 51179 h 1564924"/>
              <a:gd name="connsiteX1" fmla="*/ 445827 w 649374"/>
              <a:gd name="connsiteY1" fmla="*/ 0 h 1564924"/>
              <a:gd name="connsiteX2" fmla="*/ 459475 w 649374"/>
              <a:gd name="connsiteY2" fmla="*/ 27295 h 1564924"/>
              <a:gd name="connsiteX3" fmla="*/ 534537 w 649374"/>
              <a:gd name="connsiteY3" fmla="*/ 10235 h 1564924"/>
              <a:gd name="connsiteX4" fmla="*/ 561833 w 649374"/>
              <a:gd name="connsiteY4" fmla="*/ 81886 h 1564924"/>
              <a:gd name="connsiteX5" fmla="*/ 592540 w 649374"/>
              <a:gd name="connsiteY5" fmla="*/ 232011 h 1564924"/>
              <a:gd name="connsiteX6" fmla="*/ 592540 w 649374"/>
              <a:gd name="connsiteY6" fmla="*/ 307074 h 1564924"/>
              <a:gd name="connsiteX7" fmla="*/ 565245 w 649374"/>
              <a:gd name="connsiteY7" fmla="*/ 419668 h 1564924"/>
              <a:gd name="connsiteX8" fmla="*/ 510654 w 649374"/>
              <a:gd name="connsiteY8" fmla="*/ 542498 h 1564924"/>
              <a:gd name="connsiteX9" fmla="*/ 486770 w 649374"/>
              <a:gd name="connsiteY9" fmla="*/ 730155 h 1564924"/>
              <a:gd name="connsiteX10" fmla="*/ 493594 w 649374"/>
              <a:gd name="connsiteY10" fmla="*/ 876868 h 1564924"/>
              <a:gd name="connsiteX11" fmla="*/ 503830 w 649374"/>
              <a:gd name="connsiteY11" fmla="*/ 979226 h 1564924"/>
              <a:gd name="connsiteX12" fmla="*/ 541361 w 649374"/>
              <a:gd name="connsiteY12" fmla="*/ 1105468 h 1564924"/>
              <a:gd name="connsiteX13" fmla="*/ 575481 w 649374"/>
              <a:gd name="connsiteY13" fmla="*/ 1211238 h 1564924"/>
              <a:gd name="connsiteX14" fmla="*/ 609600 w 649374"/>
              <a:gd name="connsiteY14" fmla="*/ 1337480 h 1564924"/>
              <a:gd name="connsiteX15" fmla="*/ 649374 w 649374"/>
              <a:gd name="connsiteY15" fmla="*/ 1470128 h 1564924"/>
              <a:gd name="connsiteX16" fmla="*/ 503510 w 649374"/>
              <a:gd name="connsiteY16" fmla="*/ 1521099 h 1564924"/>
              <a:gd name="connsiteX17" fmla="*/ 410747 w 649374"/>
              <a:gd name="connsiteY17" fmla="*/ 1546584 h 1564924"/>
              <a:gd name="connsiteX18" fmla="*/ 169668 w 649374"/>
              <a:gd name="connsiteY18" fmla="*/ 1564924 h 1564924"/>
              <a:gd name="connsiteX19" fmla="*/ 0 w 649374"/>
              <a:gd name="connsiteY19" fmla="*/ 1385693 h 1564924"/>
              <a:gd name="connsiteX20" fmla="*/ 60278 w 649374"/>
              <a:gd name="connsiteY20" fmla="*/ 982638 h 1564924"/>
              <a:gd name="connsiteX21" fmla="*/ 67102 w 649374"/>
              <a:gd name="connsiteY21" fmla="*/ 719919 h 1564924"/>
              <a:gd name="connsiteX22" fmla="*/ 56866 w 649374"/>
              <a:gd name="connsiteY22" fmla="*/ 392373 h 1564924"/>
              <a:gd name="connsiteX23" fmla="*/ 97809 w 649374"/>
              <a:gd name="connsiteY23" fmla="*/ 334370 h 1564924"/>
              <a:gd name="connsiteX24" fmla="*/ 172872 w 649374"/>
              <a:gd name="connsiteY24" fmla="*/ 293426 h 1564924"/>
              <a:gd name="connsiteX25" fmla="*/ 217227 w 649374"/>
              <a:gd name="connsiteY25" fmla="*/ 259307 h 1564924"/>
              <a:gd name="connsiteX26" fmla="*/ 268406 w 649374"/>
              <a:gd name="connsiteY26" fmla="*/ 208128 h 1564924"/>
              <a:gd name="connsiteX27" fmla="*/ 319585 w 649374"/>
              <a:gd name="connsiteY27" fmla="*/ 150125 h 1564924"/>
              <a:gd name="connsiteX28" fmla="*/ 357117 w 649374"/>
              <a:gd name="connsiteY28" fmla="*/ 98947 h 1564924"/>
              <a:gd name="connsiteX29" fmla="*/ 384412 w 649374"/>
              <a:gd name="connsiteY29" fmla="*/ 64827 h 1564924"/>
              <a:gd name="connsiteX30" fmla="*/ 421943 w 649374"/>
              <a:gd name="connsiteY30" fmla="*/ 51179 h 1564924"/>
              <a:gd name="connsiteX0" fmla="*/ 466730 w 694161"/>
              <a:gd name="connsiteY0" fmla="*/ 51179 h 1564924"/>
              <a:gd name="connsiteX1" fmla="*/ 490614 w 694161"/>
              <a:gd name="connsiteY1" fmla="*/ 0 h 1564924"/>
              <a:gd name="connsiteX2" fmla="*/ 504262 w 694161"/>
              <a:gd name="connsiteY2" fmla="*/ 27295 h 1564924"/>
              <a:gd name="connsiteX3" fmla="*/ 579324 w 694161"/>
              <a:gd name="connsiteY3" fmla="*/ 10235 h 1564924"/>
              <a:gd name="connsiteX4" fmla="*/ 606620 w 694161"/>
              <a:gd name="connsiteY4" fmla="*/ 81886 h 1564924"/>
              <a:gd name="connsiteX5" fmla="*/ 637327 w 694161"/>
              <a:gd name="connsiteY5" fmla="*/ 232011 h 1564924"/>
              <a:gd name="connsiteX6" fmla="*/ 637327 w 694161"/>
              <a:gd name="connsiteY6" fmla="*/ 307074 h 1564924"/>
              <a:gd name="connsiteX7" fmla="*/ 610032 w 694161"/>
              <a:gd name="connsiteY7" fmla="*/ 419668 h 1564924"/>
              <a:gd name="connsiteX8" fmla="*/ 555441 w 694161"/>
              <a:gd name="connsiteY8" fmla="*/ 542498 h 1564924"/>
              <a:gd name="connsiteX9" fmla="*/ 531557 w 694161"/>
              <a:gd name="connsiteY9" fmla="*/ 730155 h 1564924"/>
              <a:gd name="connsiteX10" fmla="*/ 538381 w 694161"/>
              <a:gd name="connsiteY10" fmla="*/ 876868 h 1564924"/>
              <a:gd name="connsiteX11" fmla="*/ 548617 w 694161"/>
              <a:gd name="connsiteY11" fmla="*/ 979226 h 1564924"/>
              <a:gd name="connsiteX12" fmla="*/ 586148 w 694161"/>
              <a:gd name="connsiteY12" fmla="*/ 1105468 h 1564924"/>
              <a:gd name="connsiteX13" fmla="*/ 620268 w 694161"/>
              <a:gd name="connsiteY13" fmla="*/ 1211238 h 1564924"/>
              <a:gd name="connsiteX14" fmla="*/ 654387 w 694161"/>
              <a:gd name="connsiteY14" fmla="*/ 1337480 h 1564924"/>
              <a:gd name="connsiteX15" fmla="*/ 694161 w 694161"/>
              <a:gd name="connsiteY15" fmla="*/ 1470128 h 1564924"/>
              <a:gd name="connsiteX16" fmla="*/ 548297 w 694161"/>
              <a:gd name="connsiteY16" fmla="*/ 1521099 h 1564924"/>
              <a:gd name="connsiteX17" fmla="*/ 455534 w 694161"/>
              <a:gd name="connsiteY17" fmla="*/ 1546584 h 1564924"/>
              <a:gd name="connsiteX18" fmla="*/ 214455 w 694161"/>
              <a:gd name="connsiteY18" fmla="*/ 1564924 h 1564924"/>
              <a:gd name="connsiteX19" fmla="*/ 0 w 694161"/>
              <a:gd name="connsiteY19" fmla="*/ 1505125 h 1564924"/>
              <a:gd name="connsiteX20" fmla="*/ 105065 w 694161"/>
              <a:gd name="connsiteY20" fmla="*/ 982638 h 1564924"/>
              <a:gd name="connsiteX21" fmla="*/ 111889 w 694161"/>
              <a:gd name="connsiteY21" fmla="*/ 719919 h 1564924"/>
              <a:gd name="connsiteX22" fmla="*/ 101653 w 694161"/>
              <a:gd name="connsiteY22" fmla="*/ 392373 h 1564924"/>
              <a:gd name="connsiteX23" fmla="*/ 142596 w 694161"/>
              <a:gd name="connsiteY23" fmla="*/ 334370 h 1564924"/>
              <a:gd name="connsiteX24" fmla="*/ 217659 w 694161"/>
              <a:gd name="connsiteY24" fmla="*/ 293426 h 1564924"/>
              <a:gd name="connsiteX25" fmla="*/ 262014 w 694161"/>
              <a:gd name="connsiteY25" fmla="*/ 259307 h 1564924"/>
              <a:gd name="connsiteX26" fmla="*/ 313193 w 694161"/>
              <a:gd name="connsiteY26" fmla="*/ 208128 h 1564924"/>
              <a:gd name="connsiteX27" fmla="*/ 364372 w 694161"/>
              <a:gd name="connsiteY27" fmla="*/ 150125 h 1564924"/>
              <a:gd name="connsiteX28" fmla="*/ 401904 w 694161"/>
              <a:gd name="connsiteY28" fmla="*/ 98947 h 1564924"/>
              <a:gd name="connsiteX29" fmla="*/ 429199 w 694161"/>
              <a:gd name="connsiteY29" fmla="*/ 64827 h 1564924"/>
              <a:gd name="connsiteX30" fmla="*/ 466730 w 694161"/>
              <a:gd name="connsiteY30" fmla="*/ 51179 h 1564924"/>
              <a:gd name="connsiteX0" fmla="*/ 399550 w 626981"/>
              <a:gd name="connsiteY0" fmla="*/ 51179 h 1564924"/>
              <a:gd name="connsiteX1" fmla="*/ 423434 w 626981"/>
              <a:gd name="connsiteY1" fmla="*/ 0 h 1564924"/>
              <a:gd name="connsiteX2" fmla="*/ 437082 w 626981"/>
              <a:gd name="connsiteY2" fmla="*/ 27295 h 1564924"/>
              <a:gd name="connsiteX3" fmla="*/ 512144 w 626981"/>
              <a:gd name="connsiteY3" fmla="*/ 10235 h 1564924"/>
              <a:gd name="connsiteX4" fmla="*/ 539440 w 626981"/>
              <a:gd name="connsiteY4" fmla="*/ 81886 h 1564924"/>
              <a:gd name="connsiteX5" fmla="*/ 570147 w 626981"/>
              <a:gd name="connsiteY5" fmla="*/ 232011 h 1564924"/>
              <a:gd name="connsiteX6" fmla="*/ 570147 w 626981"/>
              <a:gd name="connsiteY6" fmla="*/ 307074 h 1564924"/>
              <a:gd name="connsiteX7" fmla="*/ 542852 w 626981"/>
              <a:gd name="connsiteY7" fmla="*/ 419668 h 1564924"/>
              <a:gd name="connsiteX8" fmla="*/ 488261 w 626981"/>
              <a:gd name="connsiteY8" fmla="*/ 542498 h 1564924"/>
              <a:gd name="connsiteX9" fmla="*/ 464377 w 626981"/>
              <a:gd name="connsiteY9" fmla="*/ 730155 h 1564924"/>
              <a:gd name="connsiteX10" fmla="*/ 471201 w 626981"/>
              <a:gd name="connsiteY10" fmla="*/ 876868 h 1564924"/>
              <a:gd name="connsiteX11" fmla="*/ 481437 w 626981"/>
              <a:gd name="connsiteY11" fmla="*/ 979226 h 1564924"/>
              <a:gd name="connsiteX12" fmla="*/ 518968 w 626981"/>
              <a:gd name="connsiteY12" fmla="*/ 1105468 h 1564924"/>
              <a:gd name="connsiteX13" fmla="*/ 553088 w 626981"/>
              <a:gd name="connsiteY13" fmla="*/ 1211238 h 1564924"/>
              <a:gd name="connsiteX14" fmla="*/ 587207 w 626981"/>
              <a:gd name="connsiteY14" fmla="*/ 1337480 h 1564924"/>
              <a:gd name="connsiteX15" fmla="*/ 626981 w 626981"/>
              <a:gd name="connsiteY15" fmla="*/ 1470128 h 1564924"/>
              <a:gd name="connsiteX16" fmla="*/ 481117 w 626981"/>
              <a:gd name="connsiteY16" fmla="*/ 1521099 h 1564924"/>
              <a:gd name="connsiteX17" fmla="*/ 388354 w 626981"/>
              <a:gd name="connsiteY17" fmla="*/ 1546584 h 1564924"/>
              <a:gd name="connsiteX18" fmla="*/ 147275 w 626981"/>
              <a:gd name="connsiteY18" fmla="*/ 1564924 h 1564924"/>
              <a:gd name="connsiteX19" fmla="*/ 0 w 626981"/>
              <a:gd name="connsiteY19" fmla="*/ 1538715 h 1564924"/>
              <a:gd name="connsiteX20" fmla="*/ 37885 w 626981"/>
              <a:gd name="connsiteY20" fmla="*/ 982638 h 1564924"/>
              <a:gd name="connsiteX21" fmla="*/ 44709 w 626981"/>
              <a:gd name="connsiteY21" fmla="*/ 719919 h 1564924"/>
              <a:gd name="connsiteX22" fmla="*/ 34473 w 626981"/>
              <a:gd name="connsiteY22" fmla="*/ 392373 h 1564924"/>
              <a:gd name="connsiteX23" fmla="*/ 75416 w 626981"/>
              <a:gd name="connsiteY23" fmla="*/ 334370 h 1564924"/>
              <a:gd name="connsiteX24" fmla="*/ 150479 w 626981"/>
              <a:gd name="connsiteY24" fmla="*/ 293426 h 1564924"/>
              <a:gd name="connsiteX25" fmla="*/ 194834 w 626981"/>
              <a:gd name="connsiteY25" fmla="*/ 259307 h 1564924"/>
              <a:gd name="connsiteX26" fmla="*/ 246013 w 626981"/>
              <a:gd name="connsiteY26" fmla="*/ 208128 h 1564924"/>
              <a:gd name="connsiteX27" fmla="*/ 297192 w 626981"/>
              <a:gd name="connsiteY27" fmla="*/ 150125 h 1564924"/>
              <a:gd name="connsiteX28" fmla="*/ 334724 w 626981"/>
              <a:gd name="connsiteY28" fmla="*/ 98947 h 1564924"/>
              <a:gd name="connsiteX29" fmla="*/ 362019 w 626981"/>
              <a:gd name="connsiteY29" fmla="*/ 64827 h 1564924"/>
              <a:gd name="connsiteX30" fmla="*/ 399550 w 626981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64331 w 656839"/>
              <a:gd name="connsiteY22" fmla="*/ 39237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80680 w 656839"/>
              <a:gd name="connsiteY29" fmla="*/ 87221 h 1564924"/>
              <a:gd name="connsiteX30" fmla="*/ 429408 w 656839"/>
              <a:gd name="connsiteY30" fmla="*/ 51179 h 1564924"/>
              <a:gd name="connsiteX0" fmla="*/ 429408 w 656839"/>
              <a:gd name="connsiteY0" fmla="*/ 40944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29" fmla="*/ 429408 w 656839"/>
              <a:gd name="connsiteY29" fmla="*/ 40944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95604 w 656839"/>
              <a:gd name="connsiteY24" fmla="*/ 301324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51031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12939 w 589098"/>
              <a:gd name="connsiteY0" fmla="*/ 76986 h 1554689"/>
              <a:gd name="connsiteX1" fmla="*/ 399199 w 589098"/>
              <a:gd name="connsiteY1" fmla="*/ 17060 h 1554689"/>
              <a:gd name="connsiteX2" fmla="*/ 474261 w 589098"/>
              <a:gd name="connsiteY2" fmla="*/ 0 h 1554689"/>
              <a:gd name="connsiteX3" fmla="*/ 501557 w 589098"/>
              <a:gd name="connsiteY3" fmla="*/ 71651 h 1554689"/>
              <a:gd name="connsiteX4" fmla="*/ 532264 w 589098"/>
              <a:gd name="connsiteY4" fmla="*/ 221776 h 1554689"/>
              <a:gd name="connsiteX5" fmla="*/ 532264 w 589098"/>
              <a:gd name="connsiteY5" fmla="*/ 296839 h 1554689"/>
              <a:gd name="connsiteX6" fmla="*/ 504969 w 589098"/>
              <a:gd name="connsiteY6" fmla="*/ 409433 h 1554689"/>
              <a:gd name="connsiteX7" fmla="*/ 450378 w 589098"/>
              <a:gd name="connsiteY7" fmla="*/ 532263 h 1554689"/>
              <a:gd name="connsiteX8" fmla="*/ 426494 w 589098"/>
              <a:gd name="connsiteY8" fmla="*/ 719920 h 1554689"/>
              <a:gd name="connsiteX9" fmla="*/ 433318 w 589098"/>
              <a:gd name="connsiteY9" fmla="*/ 866633 h 1554689"/>
              <a:gd name="connsiteX10" fmla="*/ 443554 w 589098"/>
              <a:gd name="connsiteY10" fmla="*/ 968991 h 1554689"/>
              <a:gd name="connsiteX11" fmla="*/ 481085 w 589098"/>
              <a:gd name="connsiteY11" fmla="*/ 1095233 h 1554689"/>
              <a:gd name="connsiteX12" fmla="*/ 515205 w 589098"/>
              <a:gd name="connsiteY12" fmla="*/ 1201003 h 1554689"/>
              <a:gd name="connsiteX13" fmla="*/ 549324 w 589098"/>
              <a:gd name="connsiteY13" fmla="*/ 1327245 h 1554689"/>
              <a:gd name="connsiteX14" fmla="*/ 589098 w 589098"/>
              <a:gd name="connsiteY14" fmla="*/ 1459893 h 1554689"/>
              <a:gd name="connsiteX15" fmla="*/ 443234 w 589098"/>
              <a:gd name="connsiteY15" fmla="*/ 1510864 h 1554689"/>
              <a:gd name="connsiteX16" fmla="*/ 350471 w 589098"/>
              <a:gd name="connsiteY16" fmla="*/ 1536349 h 1554689"/>
              <a:gd name="connsiteX17" fmla="*/ 109392 w 589098"/>
              <a:gd name="connsiteY17" fmla="*/ 1554689 h 1554689"/>
              <a:gd name="connsiteX18" fmla="*/ 10636 w 589098"/>
              <a:gd name="connsiteY18" fmla="*/ 1349332 h 1554689"/>
              <a:gd name="connsiteX19" fmla="*/ 2 w 589098"/>
              <a:gd name="connsiteY19" fmla="*/ 972403 h 1554689"/>
              <a:gd name="connsiteX20" fmla="*/ 18022 w 589098"/>
              <a:gd name="connsiteY20" fmla="*/ 564127 h 1554689"/>
              <a:gd name="connsiteX21" fmla="*/ 60039 w 589098"/>
              <a:gd name="connsiteY21" fmla="*/ 512766 h 1554689"/>
              <a:gd name="connsiteX22" fmla="*/ 127106 w 589098"/>
              <a:gd name="connsiteY22" fmla="*/ 451031 h 1554689"/>
              <a:gd name="connsiteX23" fmla="*/ 161115 w 589098"/>
              <a:gd name="connsiteY23" fmla="*/ 395159 h 1554689"/>
              <a:gd name="connsiteX24" fmla="*/ 209202 w 589098"/>
              <a:gd name="connsiteY24" fmla="*/ 297592 h 1554689"/>
              <a:gd name="connsiteX25" fmla="*/ 237988 w 589098"/>
              <a:gd name="connsiteY25" fmla="*/ 201625 h 1554689"/>
              <a:gd name="connsiteX26" fmla="*/ 259309 w 589098"/>
              <a:gd name="connsiteY26" fmla="*/ 139890 h 1554689"/>
              <a:gd name="connsiteX27" fmla="*/ 296841 w 589098"/>
              <a:gd name="connsiteY27" fmla="*/ 88712 h 1554689"/>
              <a:gd name="connsiteX28" fmla="*/ 312939 w 589098"/>
              <a:gd name="connsiteY28" fmla="*/ 76986 h 1554689"/>
              <a:gd name="connsiteX0" fmla="*/ 312939 w 589098"/>
              <a:gd name="connsiteY0" fmla="*/ 76986 h 1536349"/>
              <a:gd name="connsiteX1" fmla="*/ 399199 w 589098"/>
              <a:gd name="connsiteY1" fmla="*/ 17060 h 1536349"/>
              <a:gd name="connsiteX2" fmla="*/ 474261 w 589098"/>
              <a:gd name="connsiteY2" fmla="*/ 0 h 1536349"/>
              <a:gd name="connsiteX3" fmla="*/ 501557 w 589098"/>
              <a:gd name="connsiteY3" fmla="*/ 71651 h 1536349"/>
              <a:gd name="connsiteX4" fmla="*/ 532264 w 589098"/>
              <a:gd name="connsiteY4" fmla="*/ 221776 h 1536349"/>
              <a:gd name="connsiteX5" fmla="*/ 532264 w 589098"/>
              <a:gd name="connsiteY5" fmla="*/ 296839 h 1536349"/>
              <a:gd name="connsiteX6" fmla="*/ 504969 w 589098"/>
              <a:gd name="connsiteY6" fmla="*/ 409433 h 1536349"/>
              <a:gd name="connsiteX7" fmla="*/ 450378 w 589098"/>
              <a:gd name="connsiteY7" fmla="*/ 532263 h 1536349"/>
              <a:gd name="connsiteX8" fmla="*/ 426494 w 589098"/>
              <a:gd name="connsiteY8" fmla="*/ 719920 h 1536349"/>
              <a:gd name="connsiteX9" fmla="*/ 433318 w 589098"/>
              <a:gd name="connsiteY9" fmla="*/ 866633 h 1536349"/>
              <a:gd name="connsiteX10" fmla="*/ 443554 w 589098"/>
              <a:gd name="connsiteY10" fmla="*/ 968991 h 1536349"/>
              <a:gd name="connsiteX11" fmla="*/ 481085 w 589098"/>
              <a:gd name="connsiteY11" fmla="*/ 1095233 h 1536349"/>
              <a:gd name="connsiteX12" fmla="*/ 515205 w 589098"/>
              <a:gd name="connsiteY12" fmla="*/ 1201003 h 1536349"/>
              <a:gd name="connsiteX13" fmla="*/ 549324 w 589098"/>
              <a:gd name="connsiteY13" fmla="*/ 1327245 h 1536349"/>
              <a:gd name="connsiteX14" fmla="*/ 589098 w 589098"/>
              <a:gd name="connsiteY14" fmla="*/ 1459893 h 1536349"/>
              <a:gd name="connsiteX15" fmla="*/ 443234 w 589098"/>
              <a:gd name="connsiteY15" fmla="*/ 1510864 h 1536349"/>
              <a:gd name="connsiteX16" fmla="*/ 350471 w 589098"/>
              <a:gd name="connsiteY16" fmla="*/ 1536349 h 1536349"/>
              <a:gd name="connsiteX17" fmla="*/ 53408 w 589098"/>
              <a:gd name="connsiteY17" fmla="*/ 1536028 h 1536349"/>
              <a:gd name="connsiteX18" fmla="*/ 10636 w 589098"/>
              <a:gd name="connsiteY18" fmla="*/ 1349332 h 1536349"/>
              <a:gd name="connsiteX19" fmla="*/ 2 w 589098"/>
              <a:gd name="connsiteY19" fmla="*/ 972403 h 1536349"/>
              <a:gd name="connsiteX20" fmla="*/ 18022 w 589098"/>
              <a:gd name="connsiteY20" fmla="*/ 564127 h 1536349"/>
              <a:gd name="connsiteX21" fmla="*/ 60039 w 589098"/>
              <a:gd name="connsiteY21" fmla="*/ 512766 h 1536349"/>
              <a:gd name="connsiteX22" fmla="*/ 127106 w 589098"/>
              <a:gd name="connsiteY22" fmla="*/ 451031 h 1536349"/>
              <a:gd name="connsiteX23" fmla="*/ 161115 w 589098"/>
              <a:gd name="connsiteY23" fmla="*/ 395159 h 1536349"/>
              <a:gd name="connsiteX24" fmla="*/ 209202 w 589098"/>
              <a:gd name="connsiteY24" fmla="*/ 297592 h 1536349"/>
              <a:gd name="connsiteX25" fmla="*/ 237988 w 589098"/>
              <a:gd name="connsiteY25" fmla="*/ 201625 h 1536349"/>
              <a:gd name="connsiteX26" fmla="*/ 259309 w 589098"/>
              <a:gd name="connsiteY26" fmla="*/ 139890 h 1536349"/>
              <a:gd name="connsiteX27" fmla="*/ 296841 w 589098"/>
              <a:gd name="connsiteY27" fmla="*/ 88712 h 1536349"/>
              <a:gd name="connsiteX28" fmla="*/ 312939 w 589098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42216 w 618375"/>
              <a:gd name="connsiteY0" fmla="*/ 76986 h 1536349"/>
              <a:gd name="connsiteX1" fmla="*/ 428476 w 618375"/>
              <a:gd name="connsiteY1" fmla="*/ 17060 h 1536349"/>
              <a:gd name="connsiteX2" fmla="*/ 503538 w 618375"/>
              <a:gd name="connsiteY2" fmla="*/ 0 h 1536349"/>
              <a:gd name="connsiteX3" fmla="*/ 530834 w 618375"/>
              <a:gd name="connsiteY3" fmla="*/ 71651 h 1536349"/>
              <a:gd name="connsiteX4" fmla="*/ 561541 w 618375"/>
              <a:gd name="connsiteY4" fmla="*/ 221776 h 1536349"/>
              <a:gd name="connsiteX5" fmla="*/ 561541 w 618375"/>
              <a:gd name="connsiteY5" fmla="*/ 296839 h 1536349"/>
              <a:gd name="connsiteX6" fmla="*/ 534246 w 618375"/>
              <a:gd name="connsiteY6" fmla="*/ 409433 h 1536349"/>
              <a:gd name="connsiteX7" fmla="*/ 479655 w 618375"/>
              <a:gd name="connsiteY7" fmla="*/ 532263 h 1536349"/>
              <a:gd name="connsiteX8" fmla="*/ 455771 w 618375"/>
              <a:gd name="connsiteY8" fmla="*/ 719920 h 1536349"/>
              <a:gd name="connsiteX9" fmla="*/ 462595 w 618375"/>
              <a:gd name="connsiteY9" fmla="*/ 866633 h 1536349"/>
              <a:gd name="connsiteX10" fmla="*/ 472831 w 618375"/>
              <a:gd name="connsiteY10" fmla="*/ 968991 h 1536349"/>
              <a:gd name="connsiteX11" fmla="*/ 510362 w 618375"/>
              <a:gd name="connsiteY11" fmla="*/ 1095233 h 1536349"/>
              <a:gd name="connsiteX12" fmla="*/ 544482 w 618375"/>
              <a:gd name="connsiteY12" fmla="*/ 1201003 h 1536349"/>
              <a:gd name="connsiteX13" fmla="*/ 578601 w 618375"/>
              <a:gd name="connsiteY13" fmla="*/ 1327245 h 1536349"/>
              <a:gd name="connsiteX14" fmla="*/ 618375 w 618375"/>
              <a:gd name="connsiteY14" fmla="*/ 1459893 h 1536349"/>
              <a:gd name="connsiteX15" fmla="*/ 472511 w 618375"/>
              <a:gd name="connsiteY15" fmla="*/ 1510864 h 1536349"/>
              <a:gd name="connsiteX16" fmla="*/ 379748 w 618375"/>
              <a:gd name="connsiteY16" fmla="*/ 1536349 h 1536349"/>
              <a:gd name="connsiteX17" fmla="*/ 0 w 618375"/>
              <a:gd name="connsiteY17" fmla="*/ 1511709 h 1536349"/>
              <a:gd name="connsiteX18" fmla="*/ 39913 w 618375"/>
              <a:gd name="connsiteY18" fmla="*/ 1349332 h 1536349"/>
              <a:gd name="connsiteX19" fmla="*/ 63326 w 618375"/>
              <a:gd name="connsiteY19" fmla="*/ 962676 h 1536349"/>
              <a:gd name="connsiteX20" fmla="*/ 47299 w 618375"/>
              <a:gd name="connsiteY20" fmla="*/ 564127 h 1536349"/>
              <a:gd name="connsiteX21" fmla="*/ 89316 w 618375"/>
              <a:gd name="connsiteY21" fmla="*/ 512766 h 1536349"/>
              <a:gd name="connsiteX22" fmla="*/ 156383 w 618375"/>
              <a:gd name="connsiteY22" fmla="*/ 451031 h 1536349"/>
              <a:gd name="connsiteX23" fmla="*/ 190392 w 618375"/>
              <a:gd name="connsiteY23" fmla="*/ 395159 h 1536349"/>
              <a:gd name="connsiteX24" fmla="*/ 238479 w 618375"/>
              <a:gd name="connsiteY24" fmla="*/ 297592 h 1536349"/>
              <a:gd name="connsiteX25" fmla="*/ 267265 w 618375"/>
              <a:gd name="connsiteY25" fmla="*/ 201625 h 1536349"/>
              <a:gd name="connsiteX26" fmla="*/ 288586 w 618375"/>
              <a:gd name="connsiteY26" fmla="*/ 139890 h 1536349"/>
              <a:gd name="connsiteX27" fmla="*/ 326118 w 618375"/>
              <a:gd name="connsiteY27" fmla="*/ 88712 h 1536349"/>
              <a:gd name="connsiteX28" fmla="*/ 342216 w 618375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74724 w 603783"/>
              <a:gd name="connsiteY21" fmla="*/ 512766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90256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95143 w 603783"/>
              <a:gd name="connsiteY20" fmla="*/ 822516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3783" h="1536349">
                <a:moveTo>
                  <a:pt x="327624" y="76986"/>
                </a:moveTo>
                <a:cubicBezTo>
                  <a:pt x="344684" y="65044"/>
                  <a:pt x="386997" y="29891"/>
                  <a:pt x="413884" y="17060"/>
                </a:cubicBezTo>
                <a:lnTo>
                  <a:pt x="488946" y="0"/>
                </a:lnTo>
                <a:lnTo>
                  <a:pt x="516242" y="71651"/>
                </a:lnTo>
                <a:lnTo>
                  <a:pt x="546949" y="221776"/>
                </a:lnTo>
                <a:lnTo>
                  <a:pt x="546949" y="296839"/>
                </a:lnTo>
                <a:lnTo>
                  <a:pt x="519654" y="409433"/>
                </a:lnTo>
                <a:lnTo>
                  <a:pt x="465063" y="532263"/>
                </a:lnTo>
                <a:lnTo>
                  <a:pt x="441179" y="719920"/>
                </a:lnTo>
                <a:lnTo>
                  <a:pt x="448003" y="866633"/>
                </a:lnTo>
                <a:lnTo>
                  <a:pt x="458239" y="968991"/>
                </a:lnTo>
                <a:lnTo>
                  <a:pt x="495770" y="1095233"/>
                </a:lnTo>
                <a:lnTo>
                  <a:pt x="529890" y="1201003"/>
                </a:lnTo>
                <a:lnTo>
                  <a:pt x="564009" y="1327245"/>
                </a:lnTo>
                <a:lnTo>
                  <a:pt x="603783" y="1459893"/>
                </a:lnTo>
                <a:lnTo>
                  <a:pt x="457919" y="1510864"/>
                </a:lnTo>
                <a:lnTo>
                  <a:pt x="365156" y="1536349"/>
                </a:lnTo>
                <a:lnTo>
                  <a:pt x="0" y="1516573"/>
                </a:lnTo>
                <a:lnTo>
                  <a:pt x="25321" y="1349332"/>
                </a:lnTo>
                <a:lnTo>
                  <a:pt x="71115" y="1080973"/>
                </a:lnTo>
                <a:cubicBezTo>
                  <a:pt x="74759" y="1012354"/>
                  <a:pt x="88223" y="888941"/>
                  <a:pt x="95143" y="822516"/>
                </a:cubicBezTo>
                <a:cubicBezTo>
                  <a:pt x="102063" y="756091"/>
                  <a:pt x="77673" y="637599"/>
                  <a:pt x="90256" y="564127"/>
                </a:cubicBezTo>
                <a:lnTo>
                  <a:pt x="122682" y="496780"/>
                </a:lnTo>
                <a:lnTo>
                  <a:pt x="141791" y="451031"/>
                </a:lnTo>
                <a:lnTo>
                  <a:pt x="175800" y="395159"/>
                </a:lnTo>
                <a:lnTo>
                  <a:pt x="223887" y="297592"/>
                </a:lnTo>
                <a:cubicBezTo>
                  <a:pt x="223530" y="264359"/>
                  <a:pt x="253030" y="234858"/>
                  <a:pt x="252673" y="201625"/>
                </a:cubicBezTo>
                <a:lnTo>
                  <a:pt x="273994" y="139890"/>
                </a:lnTo>
                <a:lnTo>
                  <a:pt x="311526" y="88712"/>
                </a:lnTo>
                <a:lnTo>
                  <a:pt x="327624" y="769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フリーフォーム: 図形 230">
            <a:extLst>
              <a:ext uri="{FF2B5EF4-FFF2-40B4-BE49-F238E27FC236}">
                <a16:creationId xmlns:a16="http://schemas.microsoft.com/office/drawing/2014/main" id="{CC1088F3-7B03-4A05-831A-8477C49792B4}"/>
              </a:ext>
            </a:extLst>
          </p:cNvPr>
          <p:cNvSpPr/>
          <p:nvPr/>
        </p:nvSpPr>
        <p:spPr>
          <a:xfrm>
            <a:off x="7010167" y="2449491"/>
            <a:ext cx="121297" cy="854187"/>
          </a:xfrm>
          <a:custGeom>
            <a:avLst/>
            <a:gdLst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15455 w 149395"/>
              <a:gd name="connsiteY25" fmla="*/ 3348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51515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9395" h="865460">
                <a:moveTo>
                  <a:pt x="61818" y="0"/>
                </a:moveTo>
                <a:lnTo>
                  <a:pt x="87576" y="51515"/>
                </a:lnTo>
                <a:lnTo>
                  <a:pt x="110758" y="126212"/>
                </a:lnTo>
                <a:lnTo>
                  <a:pt x="131364" y="180304"/>
                </a:lnTo>
                <a:lnTo>
                  <a:pt x="149395" y="321971"/>
                </a:lnTo>
                <a:lnTo>
                  <a:pt x="123637" y="435305"/>
                </a:lnTo>
                <a:lnTo>
                  <a:pt x="92728" y="486821"/>
                </a:lnTo>
                <a:lnTo>
                  <a:pt x="66970" y="546064"/>
                </a:lnTo>
                <a:lnTo>
                  <a:pt x="56667" y="584700"/>
                </a:lnTo>
                <a:lnTo>
                  <a:pt x="48940" y="636216"/>
                </a:lnTo>
                <a:lnTo>
                  <a:pt x="41212" y="700610"/>
                </a:lnTo>
                <a:cubicBezTo>
                  <a:pt x="40353" y="724651"/>
                  <a:pt x="39495" y="748691"/>
                  <a:pt x="38636" y="772732"/>
                </a:cubicBezTo>
                <a:cubicBezTo>
                  <a:pt x="39495" y="803641"/>
                  <a:pt x="40353" y="834551"/>
                  <a:pt x="41212" y="865460"/>
                </a:cubicBezTo>
                <a:lnTo>
                  <a:pt x="0" y="865460"/>
                </a:lnTo>
                <a:cubicBezTo>
                  <a:pt x="859" y="819096"/>
                  <a:pt x="1717" y="772732"/>
                  <a:pt x="2576" y="726368"/>
                </a:cubicBezTo>
                <a:lnTo>
                  <a:pt x="12879" y="623337"/>
                </a:lnTo>
                <a:lnTo>
                  <a:pt x="23182" y="540912"/>
                </a:lnTo>
                <a:lnTo>
                  <a:pt x="66970" y="450760"/>
                </a:lnTo>
                <a:lnTo>
                  <a:pt x="87576" y="401820"/>
                </a:lnTo>
                <a:lnTo>
                  <a:pt x="105607" y="332274"/>
                </a:lnTo>
                <a:lnTo>
                  <a:pt x="105607" y="270456"/>
                </a:lnTo>
                <a:lnTo>
                  <a:pt x="105607" y="231819"/>
                </a:lnTo>
                <a:lnTo>
                  <a:pt x="85000" y="157122"/>
                </a:lnTo>
                <a:lnTo>
                  <a:pt x="66970" y="115909"/>
                </a:lnTo>
                <a:lnTo>
                  <a:pt x="51515" y="64394"/>
                </a:lnTo>
                <a:lnTo>
                  <a:pt x="25758" y="15455"/>
                </a:lnTo>
                <a:lnTo>
                  <a:pt x="618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フリーフォーム: 図形 231">
            <a:extLst>
              <a:ext uri="{FF2B5EF4-FFF2-40B4-BE49-F238E27FC236}">
                <a16:creationId xmlns:a16="http://schemas.microsoft.com/office/drawing/2014/main" id="{611F993B-8DBF-410E-AD53-F3A1BE3835E7}"/>
              </a:ext>
            </a:extLst>
          </p:cNvPr>
          <p:cNvSpPr/>
          <p:nvPr/>
        </p:nvSpPr>
        <p:spPr>
          <a:xfrm>
            <a:off x="6745889" y="3302928"/>
            <a:ext cx="422095" cy="562666"/>
          </a:xfrm>
          <a:custGeom>
            <a:avLst/>
            <a:gdLst>
              <a:gd name="connsiteX0" fmla="*/ 252724 w 399763"/>
              <a:gd name="connsiteY0" fmla="*/ 0 h 555992"/>
              <a:gd name="connsiteX1" fmla="*/ 197584 w 399763"/>
              <a:gd name="connsiteY1" fmla="*/ 0 h 555992"/>
              <a:gd name="connsiteX2" fmla="*/ 183799 w 399763"/>
              <a:gd name="connsiteY2" fmla="*/ 78114 h 555992"/>
              <a:gd name="connsiteX3" fmla="*/ 170014 w 399763"/>
              <a:gd name="connsiteY3" fmla="*/ 133254 h 555992"/>
              <a:gd name="connsiteX4" fmla="*/ 137849 w 399763"/>
              <a:gd name="connsiteY4" fmla="*/ 188394 h 555992"/>
              <a:gd name="connsiteX5" fmla="*/ 110280 w 399763"/>
              <a:gd name="connsiteY5" fmla="*/ 220558 h 555992"/>
              <a:gd name="connsiteX6" fmla="*/ 59735 w 399763"/>
              <a:gd name="connsiteY6" fmla="*/ 266508 h 555992"/>
              <a:gd name="connsiteX7" fmla="*/ 22975 w 399763"/>
              <a:gd name="connsiteY7" fmla="*/ 298673 h 555992"/>
              <a:gd name="connsiteX8" fmla="*/ 13785 w 399763"/>
              <a:gd name="connsiteY8" fmla="*/ 395167 h 555992"/>
              <a:gd name="connsiteX9" fmla="*/ 0 w 399763"/>
              <a:gd name="connsiteY9" fmla="*/ 491662 h 555992"/>
              <a:gd name="connsiteX10" fmla="*/ 0 w 399763"/>
              <a:gd name="connsiteY10" fmla="*/ 551397 h 555992"/>
              <a:gd name="connsiteX11" fmla="*/ 105685 w 399763"/>
              <a:gd name="connsiteY11" fmla="*/ 555992 h 555992"/>
              <a:gd name="connsiteX12" fmla="*/ 202179 w 399763"/>
              <a:gd name="connsiteY12" fmla="*/ 546802 h 555992"/>
              <a:gd name="connsiteX13" fmla="*/ 363003 w 399763"/>
              <a:gd name="connsiteY13" fmla="*/ 523827 h 555992"/>
              <a:gd name="connsiteX14" fmla="*/ 399763 w 399763"/>
              <a:gd name="connsiteY14" fmla="*/ 514637 h 555992"/>
              <a:gd name="connsiteX15" fmla="*/ 376788 w 399763"/>
              <a:gd name="connsiteY15" fmla="*/ 330838 h 555992"/>
              <a:gd name="connsiteX16" fmla="*/ 321648 w 399763"/>
              <a:gd name="connsiteY16" fmla="*/ 211368 h 555992"/>
              <a:gd name="connsiteX17" fmla="*/ 294079 w 399763"/>
              <a:gd name="connsiteY17" fmla="*/ 142444 h 555992"/>
              <a:gd name="connsiteX18" fmla="*/ 289484 w 399763"/>
              <a:gd name="connsiteY18" fmla="*/ 45949 h 555992"/>
              <a:gd name="connsiteX19" fmla="*/ 252724 w 399763"/>
              <a:gd name="connsiteY19" fmla="*/ 0 h 555992"/>
              <a:gd name="connsiteX0" fmla="*/ 292771 w 399763"/>
              <a:gd name="connsiteY0" fmla="*/ 0 h 559329"/>
              <a:gd name="connsiteX1" fmla="*/ 197584 w 399763"/>
              <a:gd name="connsiteY1" fmla="*/ 3337 h 559329"/>
              <a:gd name="connsiteX2" fmla="*/ 183799 w 399763"/>
              <a:gd name="connsiteY2" fmla="*/ 81451 h 559329"/>
              <a:gd name="connsiteX3" fmla="*/ 170014 w 399763"/>
              <a:gd name="connsiteY3" fmla="*/ 136591 h 559329"/>
              <a:gd name="connsiteX4" fmla="*/ 137849 w 399763"/>
              <a:gd name="connsiteY4" fmla="*/ 191731 h 559329"/>
              <a:gd name="connsiteX5" fmla="*/ 110280 w 399763"/>
              <a:gd name="connsiteY5" fmla="*/ 223895 h 559329"/>
              <a:gd name="connsiteX6" fmla="*/ 59735 w 399763"/>
              <a:gd name="connsiteY6" fmla="*/ 269845 h 559329"/>
              <a:gd name="connsiteX7" fmla="*/ 22975 w 399763"/>
              <a:gd name="connsiteY7" fmla="*/ 302010 h 559329"/>
              <a:gd name="connsiteX8" fmla="*/ 13785 w 399763"/>
              <a:gd name="connsiteY8" fmla="*/ 398504 h 559329"/>
              <a:gd name="connsiteX9" fmla="*/ 0 w 399763"/>
              <a:gd name="connsiteY9" fmla="*/ 494999 h 559329"/>
              <a:gd name="connsiteX10" fmla="*/ 0 w 399763"/>
              <a:gd name="connsiteY10" fmla="*/ 554734 h 559329"/>
              <a:gd name="connsiteX11" fmla="*/ 105685 w 399763"/>
              <a:gd name="connsiteY11" fmla="*/ 559329 h 559329"/>
              <a:gd name="connsiteX12" fmla="*/ 202179 w 399763"/>
              <a:gd name="connsiteY12" fmla="*/ 550139 h 559329"/>
              <a:gd name="connsiteX13" fmla="*/ 363003 w 399763"/>
              <a:gd name="connsiteY13" fmla="*/ 527164 h 559329"/>
              <a:gd name="connsiteX14" fmla="*/ 399763 w 399763"/>
              <a:gd name="connsiteY14" fmla="*/ 517974 h 559329"/>
              <a:gd name="connsiteX15" fmla="*/ 376788 w 399763"/>
              <a:gd name="connsiteY15" fmla="*/ 334175 h 559329"/>
              <a:gd name="connsiteX16" fmla="*/ 321648 w 399763"/>
              <a:gd name="connsiteY16" fmla="*/ 214705 h 559329"/>
              <a:gd name="connsiteX17" fmla="*/ 294079 w 399763"/>
              <a:gd name="connsiteY17" fmla="*/ 145781 h 559329"/>
              <a:gd name="connsiteX18" fmla="*/ 289484 w 399763"/>
              <a:gd name="connsiteY18" fmla="*/ 49286 h 559329"/>
              <a:gd name="connsiteX19" fmla="*/ 292771 w 399763"/>
              <a:gd name="connsiteY19" fmla="*/ 0 h 559329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6788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763" h="562666">
                <a:moveTo>
                  <a:pt x="286096" y="0"/>
                </a:moveTo>
                <a:lnTo>
                  <a:pt x="197584" y="6674"/>
                </a:lnTo>
                <a:lnTo>
                  <a:pt x="183799" y="84788"/>
                </a:lnTo>
                <a:lnTo>
                  <a:pt x="170014" y="139928"/>
                </a:lnTo>
                <a:lnTo>
                  <a:pt x="137849" y="195068"/>
                </a:lnTo>
                <a:lnTo>
                  <a:pt x="110280" y="227232"/>
                </a:lnTo>
                <a:lnTo>
                  <a:pt x="59735" y="273182"/>
                </a:lnTo>
                <a:lnTo>
                  <a:pt x="22975" y="305347"/>
                </a:lnTo>
                <a:lnTo>
                  <a:pt x="13785" y="401841"/>
                </a:lnTo>
                <a:lnTo>
                  <a:pt x="0" y="498336"/>
                </a:lnTo>
                <a:lnTo>
                  <a:pt x="0" y="558071"/>
                </a:lnTo>
                <a:lnTo>
                  <a:pt x="105685" y="562666"/>
                </a:lnTo>
                <a:lnTo>
                  <a:pt x="202179" y="553476"/>
                </a:lnTo>
                <a:lnTo>
                  <a:pt x="363003" y="530501"/>
                </a:lnTo>
                <a:lnTo>
                  <a:pt x="399763" y="521311"/>
                </a:lnTo>
                <a:lnTo>
                  <a:pt x="373451" y="337512"/>
                </a:lnTo>
                <a:lnTo>
                  <a:pt x="321648" y="218042"/>
                </a:lnTo>
                <a:lnTo>
                  <a:pt x="294079" y="149118"/>
                </a:lnTo>
                <a:lnTo>
                  <a:pt x="289484" y="52623"/>
                </a:lnTo>
                <a:lnTo>
                  <a:pt x="28609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フリーフォーム: 図形 232">
            <a:extLst>
              <a:ext uri="{FF2B5EF4-FFF2-40B4-BE49-F238E27FC236}">
                <a16:creationId xmlns:a16="http://schemas.microsoft.com/office/drawing/2014/main" id="{8F52C5B9-D9EC-43C4-AE86-B811F40BADC7}"/>
              </a:ext>
            </a:extLst>
          </p:cNvPr>
          <p:cNvSpPr/>
          <p:nvPr/>
        </p:nvSpPr>
        <p:spPr>
          <a:xfrm>
            <a:off x="6760296" y="3301537"/>
            <a:ext cx="198502" cy="339186"/>
          </a:xfrm>
          <a:custGeom>
            <a:avLst/>
            <a:gdLst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0199 w 246955"/>
              <a:gd name="connsiteY16" fmla="*/ 103454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11141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76482 w 236552"/>
              <a:gd name="connsiteY0" fmla="*/ 6674 h 353746"/>
              <a:gd name="connsiteX1" fmla="*/ 229878 w 236552"/>
              <a:gd name="connsiteY1" fmla="*/ 0 h 353746"/>
              <a:gd name="connsiteX2" fmla="*/ 236552 w 236552"/>
              <a:gd name="connsiteY2" fmla="*/ 60070 h 353746"/>
              <a:gd name="connsiteX3" fmla="*/ 226540 w 236552"/>
              <a:gd name="connsiteY3" fmla="*/ 126814 h 353746"/>
              <a:gd name="connsiteX4" fmla="*/ 203180 w 236552"/>
              <a:gd name="connsiteY4" fmla="*/ 180210 h 353746"/>
              <a:gd name="connsiteX5" fmla="*/ 179819 w 236552"/>
              <a:gd name="connsiteY5" fmla="*/ 213582 h 353746"/>
              <a:gd name="connsiteX6" fmla="*/ 136435 w 236552"/>
              <a:gd name="connsiteY6" fmla="*/ 270315 h 353746"/>
              <a:gd name="connsiteX7" fmla="*/ 73028 w 236552"/>
              <a:gd name="connsiteY7" fmla="*/ 327048 h 353746"/>
              <a:gd name="connsiteX8" fmla="*/ 26307 w 236552"/>
              <a:gd name="connsiteY8" fmla="*/ 347071 h 353746"/>
              <a:gd name="connsiteX9" fmla="*/ 0 w 236552"/>
              <a:gd name="connsiteY9" fmla="*/ 353746 h 353746"/>
              <a:gd name="connsiteX10" fmla="*/ 738 w 236552"/>
              <a:gd name="connsiteY10" fmla="*/ 303687 h 353746"/>
              <a:gd name="connsiteX11" fmla="*/ 32981 w 236552"/>
              <a:gd name="connsiteY11" fmla="*/ 290339 h 353746"/>
              <a:gd name="connsiteX12" fmla="*/ 74893 w 236552"/>
              <a:gd name="connsiteY12" fmla="*/ 254123 h 353746"/>
              <a:gd name="connsiteX13" fmla="*/ 110130 w 236552"/>
              <a:gd name="connsiteY13" fmla="*/ 219547 h 353746"/>
              <a:gd name="connsiteX14" fmla="*/ 134153 w 236552"/>
              <a:gd name="connsiteY14" fmla="*/ 175226 h 353746"/>
              <a:gd name="connsiteX15" fmla="*/ 149784 w 236552"/>
              <a:gd name="connsiteY15" fmla="*/ 135686 h 353746"/>
              <a:gd name="connsiteX16" fmla="*/ 165276 w 236552"/>
              <a:gd name="connsiteY16" fmla="*/ 106221 h 353746"/>
              <a:gd name="connsiteX17" fmla="*/ 169808 w 236552"/>
              <a:gd name="connsiteY17" fmla="*/ 60070 h 353746"/>
              <a:gd name="connsiteX18" fmla="*/ 176482 w 236552"/>
              <a:gd name="connsiteY18" fmla="*/ 6674 h 353746"/>
              <a:gd name="connsiteX0" fmla="*/ 176482 w 236552"/>
              <a:gd name="connsiteY0" fmla="*/ 0 h 347072"/>
              <a:gd name="connsiteX1" fmla="*/ 235079 w 236552"/>
              <a:gd name="connsiteY1" fmla="*/ 1205 h 347072"/>
              <a:gd name="connsiteX2" fmla="*/ 236552 w 236552"/>
              <a:gd name="connsiteY2" fmla="*/ 53396 h 347072"/>
              <a:gd name="connsiteX3" fmla="*/ 226540 w 236552"/>
              <a:gd name="connsiteY3" fmla="*/ 120140 h 347072"/>
              <a:gd name="connsiteX4" fmla="*/ 203180 w 236552"/>
              <a:gd name="connsiteY4" fmla="*/ 173536 h 347072"/>
              <a:gd name="connsiteX5" fmla="*/ 179819 w 236552"/>
              <a:gd name="connsiteY5" fmla="*/ 206908 h 347072"/>
              <a:gd name="connsiteX6" fmla="*/ 136435 w 236552"/>
              <a:gd name="connsiteY6" fmla="*/ 263641 h 347072"/>
              <a:gd name="connsiteX7" fmla="*/ 73028 w 236552"/>
              <a:gd name="connsiteY7" fmla="*/ 320374 h 347072"/>
              <a:gd name="connsiteX8" fmla="*/ 26307 w 236552"/>
              <a:gd name="connsiteY8" fmla="*/ 340397 h 347072"/>
              <a:gd name="connsiteX9" fmla="*/ 0 w 236552"/>
              <a:gd name="connsiteY9" fmla="*/ 347072 h 347072"/>
              <a:gd name="connsiteX10" fmla="*/ 738 w 236552"/>
              <a:gd name="connsiteY10" fmla="*/ 297013 h 347072"/>
              <a:gd name="connsiteX11" fmla="*/ 32981 w 236552"/>
              <a:gd name="connsiteY11" fmla="*/ 283665 h 347072"/>
              <a:gd name="connsiteX12" fmla="*/ 74893 w 236552"/>
              <a:gd name="connsiteY12" fmla="*/ 247449 h 347072"/>
              <a:gd name="connsiteX13" fmla="*/ 110130 w 236552"/>
              <a:gd name="connsiteY13" fmla="*/ 212873 h 347072"/>
              <a:gd name="connsiteX14" fmla="*/ 134153 w 236552"/>
              <a:gd name="connsiteY14" fmla="*/ 168552 h 347072"/>
              <a:gd name="connsiteX15" fmla="*/ 149784 w 236552"/>
              <a:gd name="connsiteY15" fmla="*/ 129012 h 347072"/>
              <a:gd name="connsiteX16" fmla="*/ 165276 w 236552"/>
              <a:gd name="connsiteY16" fmla="*/ 99547 h 347072"/>
              <a:gd name="connsiteX17" fmla="*/ 169808 w 236552"/>
              <a:gd name="connsiteY17" fmla="*/ 53396 h 347072"/>
              <a:gd name="connsiteX18" fmla="*/ 176482 w 236552"/>
              <a:gd name="connsiteY18" fmla="*/ 0 h 347072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69808 w 236552"/>
              <a:gd name="connsiteY17" fmla="*/ 52191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9354 w 236552"/>
              <a:gd name="connsiteY14" fmla="*/ 172600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552" h="345867">
                <a:moveTo>
                  <a:pt x="181683" y="4048"/>
                </a:moveTo>
                <a:lnTo>
                  <a:pt x="235079" y="0"/>
                </a:lnTo>
                <a:lnTo>
                  <a:pt x="236552" y="52191"/>
                </a:lnTo>
                <a:lnTo>
                  <a:pt x="226540" y="118935"/>
                </a:lnTo>
                <a:lnTo>
                  <a:pt x="203180" y="172331"/>
                </a:lnTo>
                <a:lnTo>
                  <a:pt x="179819" y="205703"/>
                </a:lnTo>
                <a:lnTo>
                  <a:pt x="136435" y="262436"/>
                </a:lnTo>
                <a:lnTo>
                  <a:pt x="73028" y="319169"/>
                </a:lnTo>
                <a:lnTo>
                  <a:pt x="26307" y="339192"/>
                </a:lnTo>
                <a:lnTo>
                  <a:pt x="0" y="345867"/>
                </a:lnTo>
                <a:lnTo>
                  <a:pt x="738" y="295808"/>
                </a:lnTo>
                <a:lnTo>
                  <a:pt x="32981" y="282460"/>
                </a:lnTo>
                <a:lnTo>
                  <a:pt x="74893" y="246244"/>
                </a:lnTo>
                <a:lnTo>
                  <a:pt x="110130" y="211668"/>
                </a:lnTo>
                <a:lnTo>
                  <a:pt x="139354" y="172600"/>
                </a:lnTo>
                <a:lnTo>
                  <a:pt x="154986" y="135686"/>
                </a:lnTo>
                <a:lnTo>
                  <a:pt x="170479" y="98342"/>
                </a:lnTo>
                <a:lnTo>
                  <a:pt x="182813" y="54818"/>
                </a:lnTo>
                <a:cubicBezTo>
                  <a:pt x="182436" y="37895"/>
                  <a:pt x="182060" y="20971"/>
                  <a:pt x="181683" y="404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フリーフォーム: 図形 233">
            <a:extLst>
              <a:ext uri="{FF2B5EF4-FFF2-40B4-BE49-F238E27FC236}">
                <a16:creationId xmlns:a16="http://schemas.microsoft.com/office/drawing/2014/main" id="{62459242-3152-4C63-B000-D751AE4048BA}"/>
              </a:ext>
            </a:extLst>
          </p:cNvPr>
          <p:cNvSpPr/>
          <p:nvPr/>
        </p:nvSpPr>
        <p:spPr>
          <a:xfrm>
            <a:off x="6474642" y="2126550"/>
            <a:ext cx="242123" cy="914400"/>
          </a:xfrm>
          <a:custGeom>
            <a:avLst/>
            <a:gdLst>
              <a:gd name="connsiteX0" fmla="*/ 59243 w 242123"/>
              <a:gd name="connsiteY0" fmla="*/ 906672 h 906672"/>
              <a:gd name="connsiteX1" fmla="*/ 48940 w 242123"/>
              <a:gd name="connsiteY1" fmla="*/ 757277 h 906672"/>
              <a:gd name="connsiteX2" fmla="*/ 41213 w 242123"/>
              <a:gd name="connsiteY2" fmla="*/ 538336 h 906672"/>
              <a:gd name="connsiteX3" fmla="*/ 48940 w 242123"/>
              <a:gd name="connsiteY3" fmla="*/ 515155 h 906672"/>
              <a:gd name="connsiteX4" fmla="*/ 51516 w 242123"/>
              <a:gd name="connsiteY4" fmla="*/ 396669 h 906672"/>
              <a:gd name="connsiteX5" fmla="*/ 48940 w 242123"/>
              <a:gd name="connsiteY5" fmla="*/ 368335 h 906672"/>
              <a:gd name="connsiteX6" fmla="*/ 51516 w 242123"/>
              <a:gd name="connsiteY6" fmla="*/ 224092 h 906672"/>
              <a:gd name="connsiteX7" fmla="*/ 61819 w 242123"/>
              <a:gd name="connsiteY7" fmla="*/ 136516 h 906672"/>
              <a:gd name="connsiteX8" fmla="*/ 97880 w 242123"/>
              <a:gd name="connsiteY8" fmla="*/ 77273 h 906672"/>
              <a:gd name="connsiteX9" fmla="*/ 146819 w 242123"/>
              <a:gd name="connsiteY9" fmla="*/ 51515 h 906672"/>
              <a:gd name="connsiteX10" fmla="*/ 203486 w 242123"/>
              <a:gd name="connsiteY10" fmla="*/ 43788 h 906672"/>
              <a:gd name="connsiteX11" fmla="*/ 216365 w 242123"/>
              <a:gd name="connsiteY11" fmla="*/ 43788 h 906672"/>
              <a:gd name="connsiteX12" fmla="*/ 242123 w 242123"/>
              <a:gd name="connsiteY12" fmla="*/ 0 h 906672"/>
              <a:gd name="connsiteX13" fmla="*/ 182880 w 242123"/>
              <a:gd name="connsiteY13" fmla="*/ 2575 h 906672"/>
              <a:gd name="connsiteX14" fmla="*/ 136516 w 242123"/>
              <a:gd name="connsiteY14" fmla="*/ 20606 h 906672"/>
              <a:gd name="connsiteX15" fmla="*/ 90152 w 242123"/>
              <a:gd name="connsiteY15" fmla="*/ 46364 h 906672"/>
              <a:gd name="connsiteX16" fmla="*/ 48940 w 242123"/>
              <a:gd name="connsiteY16" fmla="*/ 66970 h 906672"/>
              <a:gd name="connsiteX17" fmla="*/ 15455 w 242123"/>
              <a:gd name="connsiteY17" fmla="*/ 126213 h 906672"/>
              <a:gd name="connsiteX18" fmla="*/ 0 w 242123"/>
              <a:gd name="connsiteY18" fmla="*/ 262729 h 906672"/>
              <a:gd name="connsiteX19" fmla="*/ 0 w 242123"/>
              <a:gd name="connsiteY19" fmla="*/ 522882 h 906672"/>
              <a:gd name="connsiteX20" fmla="*/ 0 w 242123"/>
              <a:gd name="connsiteY20" fmla="*/ 595004 h 906672"/>
              <a:gd name="connsiteX21" fmla="*/ 7727 w 242123"/>
              <a:gd name="connsiteY21" fmla="*/ 716065 h 906672"/>
              <a:gd name="connsiteX22" fmla="*/ 12879 w 242123"/>
              <a:gd name="connsiteY22" fmla="*/ 803641 h 906672"/>
              <a:gd name="connsiteX23" fmla="*/ 7727 w 242123"/>
              <a:gd name="connsiteY23" fmla="*/ 901521 h 906672"/>
              <a:gd name="connsiteX24" fmla="*/ 59243 w 242123"/>
              <a:gd name="connsiteY24" fmla="*/ 906672 h 906672"/>
              <a:gd name="connsiteX0" fmla="*/ 59243 w 242123"/>
              <a:gd name="connsiteY0" fmla="*/ 906672 h 916976"/>
              <a:gd name="connsiteX1" fmla="*/ 48940 w 242123"/>
              <a:gd name="connsiteY1" fmla="*/ 757277 h 916976"/>
              <a:gd name="connsiteX2" fmla="*/ 41213 w 242123"/>
              <a:gd name="connsiteY2" fmla="*/ 538336 h 916976"/>
              <a:gd name="connsiteX3" fmla="*/ 48940 w 242123"/>
              <a:gd name="connsiteY3" fmla="*/ 515155 h 916976"/>
              <a:gd name="connsiteX4" fmla="*/ 51516 w 242123"/>
              <a:gd name="connsiteY4" fmla="*/ 396669 h 916976"/>
              <a:gd name="connsiteX5" fmla="*/ 48940 w 242123"/>
              <a:gd name="connsiteY5" fmla="*/ 368335 h 916976"/>
              <a:gd name="connsiteX6" fmla="*/ 51516 w 242123"/>
              <a:gd name="connsiteY6" fmla="*/ 224092 h 916976"/>
              <a:gd name="connsiteX7" fmla="*/ 61819 w 242123"/>
              <a:gd name="connsiteY7" fmla="*/ 136516 h 916976"/>
              <a:gd name="connsiteX8" fmla="*/ 97880 w 242123"/>
              <a:gd name="connsiteY8" fmla="*/ 77273 h 916976"/>
              <a:gd name="connsiteX9" fmla="*/ 146819 w 242123"/>
              <a:gd name="connsiteY9" fmla="*/ 51515 h 916976"/>
              <a:gd name="connsiteX10" fmla="*/ 203486 w 242123"/>
              <a:gd name="connsiteY10" fmla="*/ 43788 h 916976"/>
              <a:gd name="connsiteX11" fmla="*/ 216365 w 242123"/>
              <a:gd name="connsiteY11" fmla="*/ 43788 h 916976"/>
              <a:gd name="connsiteX12" fmla="*/ 242123 w 242123"/>
              <a:gd name="connsiteY12" fmla="*/ 0 h 916976"/>
              <a:gd name="connsiteX13" fmla="*/ 182880 w 242123"/>
              <a:gd name="connsiteY13" fmla="*/ 2575 h 916976"/>
              <a:gd name="connsiteX14" fmla="*/ 136516 w 242123"/>
              <a:gd name="connsiteY14" fmla="*/ 20606 h 916976"/>
              <a:gd name="connsiteX15" fmla="*/ 90152 w 242123"/>
              <a:gd name="connsiteY15" fmla="*/ 46364 h 916976"/>
              <a:gd name="connsiteX16" fmla="*/ 48940 w 242123"/>
              <a:gd name="connsiteY16" fmla="*/ 66970 h 916976"/>
              <a:gd name="connsiteX17" fmla="*/ 15455 w 242123"/>
              <a:gd name="connsiteY17" fmla="*/ 126213 h 916976"/>
              <a:gd name="connsiteX18" fmla="*/ 0 w 242123"/>
              <a:gd name="connsiteY18" fmla="*/ 262729 h 916976"/>
              <a:gd name="connsiteX19" fmla="*/ 0 w 242123"/>
              <a:gd name="connsiteY19" fmla="*/ 522882 h 916976"/>
              <a:gd name="connsiteX20" fmla="*/ 0 w 242123"/>
              <a:gd name="connsiteY20" fmla="*/ 595004 h 916976"/>
              <a:gd name="connsiteX21" fmla="*/ 7727 w 242123"/>
              <a:gd name="connsiteY21" fmla="*/ 716065 h 916976"/>
              <a:gd name="connsiteX22" fmla="*/ 12879 w 242123"/>
              <a:gd name="connsiteY22" fmla="*/ 803641 h 916976"/>
              <a:gd name="connsiteX23" fmla="*/ 15455 w 242123"/>
              <a:gd name="connsiteY23" fmla="*/ 916976 h 916976"/>
              <a:gd name="connsiteX24" fmla="*/ 59243 w 242123"/>
              <a:gd name="connsiteY24" fmla="*/ 906672 h 916976"/>
              <a:gd name="connsiteX0" fmla="*/ 59243 w 242123"/>
              <a:gd name="connsiteY0" fmla="*/ 906672 h 914400"/>
              <a:gd name="connsiteX1" fmla="*/ 48940 w 242123"/>
              <a:gd name="connsiteY1" fmla="*/ 757277 h 914400"/>
              <a:gd name="connsiteX2" fmla="*/ 41213 w 242123"/>
              <a:gd name="connsiteY2" fmla="*/ 538336 h 914400"/>
              <a:gd name="connsiteX3" fmla="*/ 48940 w 242123"/>
              <a:gd name="connsiteY3" fmla="*/ 515155 h 914400"/>
              <a:gd name="connsiteX4" fmla="*/ 51516 w 242123"/>
              <a:gd name="connsiteY4" fmla="*/ 396669 h 914400"/>
              <a:gd name="connsiteX5" fmla="*/ 48940 w 242123"/>
              <a:gd name="connsiteY5" fmla="*/ 368335 h 914400"/>
              <a:gd name="connsiteX6" fmla="*/ 51516 w 242123"/>
              <a:gd name="connsiteY6" fmla="*/ 224092 h 914400"/>
              <a:gd name="connsiteX7" fmla="*/ 61819 w 242123"/>
              <a:gd name="connsiteY7" fmla="*/ 136516 h 914400"/>
              <a:gd name="connsiteX8" fmla="*/ 97880 w 242123"/>
              <a:gd name="connsiteY8" fmla="*/ 77273 h 914400"/>
              <a:gd name="connsiteX9" fmla="*/ 146819 w 242123"/>
              <a:gd name="connsiteY9" fmla="*/ 51515 h 914400"/>
              <a:gd name="connsiteX10" fmla="*/ 203486 w 242123"/>
              <a:gd name="connsiteY10" fmla="*/ 43788 h 914400"/>
              <a:gd name="connsiteX11" fmla="*/ 216365 w 242123"/>
              <a:gd name="connsiteY11" fmla="*/ 43788 h 914400"/>
              <a:gd name="connsiteX12" fmla="*/ 242123 w 242123"/>
              <a:gd name="connsiteY12" fmla="*/ 0 h 914400"/>
              <a:gd name="connsiteX13" fmla="*/ 182880 w 242123"/>
              <a:gd name="connsiteY13" fmla="*/ 2575 h 914400"/>
              <a:gd name="connsiteX14" fmla="*/ 136516 w 242123"/>
              <a:gd name="connsiteY14" fmla="*/ 20606 h 914400"/>
              <a:gd name="connsiteX15" fmla="*/ 90152 w 242123"/>
              <a:gd name="connsiteY15" fmla="*/ 46364 h 914400"/>
              <a:gd name="connsiteX16" fmla="*/ 48940 w 242123"/>
              <a:gd name="connsiteY16" fmla="*/ 66970 h 914400"/>
              <a:gd name="connsiteX17" fmla="*/ 15455 w 242123"/>
              <a:gd name="connsiteY17" fmla="*/ 126213 h 914400"/>
              <a:gd name="connsiteX18" fmla="*/ 0 w 242123"/>
              <a:gd name="connsiteY18" fmla="*/ 262729 h 914400"/>
              <a:gd name="connsiteX19" fmla="*/ 0 w 242123"/>
              <a:gd name="connsiteY19" fmla="*/ 522882 h 914400"/>
              <a:gd name="connsiteX20" fmla="*/ 0 w 242123"/>
              <a:gd name="connsiteY20" fmla="*/ 595004 h 914400"/>
              <a:gd name="connsiteX21" fmla="*/ 7727 w 242123"/>
              <a:gd name="connsiteY21" fmla="*/ 716065 h 914400"/>
              <a:gd name="connsiteX22" fmla="*/ 12879 w 242123"/>
              <a:gd name="connsiteY22" fmla="*/ 803641 h 914400"/>
              <a:gd name="connsiteX23" fmla="*/ 23182 w 242123"/>
              <a:gd name="connsiteY23" fmla="*/ 914400 h 914400"/>
              <a:gd name="connsiteX24" fmla="*/ 59243 w 242123"/>
              <a:gd name="connsiteY24" fmla="*/ 906672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23" h="914400">
                <a:moveTo>
                  <a:pt x="59243" y="906672"/>
                </a:moveTo>
                <a:lnTo>
                  <a:pt x="48940" y="757277"/>
                </a:lnTo>
                <a:lnTo>
                  <a:pt x="41213" y="538336"/>
                </a:lnTo>
                <a:lnTo>
                  <a:pt x="48940" y="515155"/>
                </a:lnTo>
                <a:cubicBezTo>
                  <a:pt x="49799" y="475660"/>
                  <a:pt x="50657" y="436164"/>
                  <a:pt x="51516" y="396669"/>
                </a:cubicBezTo>
                <a:lnTo>
                  <a:pt x="48940" y="368335"/>
                </a:lnTo>
                <a:cubicBezTo>
                  <a:pt x="49799" y="320254"/>
                  <a:pt x="50657" y="272173"/>
                  <a:pt x="51516" y="224092"/>
                </a:cubicBezTo>
                <a:lnTo>
                  <a:pt x="61819" y="136516"/>
                </a:lnTo>
                <a:lnTo>
                  <a:pt x="97880" y="77273"/>
                </a:lnTo>
                <a:lnTo>
                  <a:pt x="146819" y="51515"/>
                </a:lnTo>
                <a:lnTo>
                  <a:pt x="203486" y="43788"/>
                </a:lnTo>
                <a:lnTo>
                  <a:pt x="216365" y="43788"/>
                </a:lnTo>
                <a:lnTo>
                  <a:pt x="242123" y="0"/>
                </a:lnTo>
                <a:lnTo>
                  <a:pt x="182880" y="2575"/>
                </a:lnTo>
                <a:lnTo>
                  <a:pt x="136516" y="20606"/>
                </a:lnTo>
                <a:lnTo>
                  <a:pt x="90152" y="46364"/>
                </a:lnTo>
                <a:lnTo>
                  <a:pt x="48940" y="66970"/>
                </a:lnTo>
                <a:lnTo>
                  <a:pt x="15455" y="126213"/>
                </a:lnTo>
                <a:lnTo>
                  <a:pt x="0" y="262729"/>
                </a:lnTo>
                <a:lnTo>
                  <a:pt x="0" y="522882"/>
                </a:lnTo>
                <a:lnTo>
                  <a:pt x="0" y="595004"/>
                </a:lnTo>
                <a:lnTo>
                  <a:pt x="7727" y="716065"/>
                </a:lnTo>
                <a:lnTo>
                  <a:pt x="12879" y="803641"/>
                </a:lnTo>
                <a:cubicBezTo>
                  <a:pt x="13738" y="841419"/>
                  <a:pt x="22323" y="876622"/>
                  <a:pt x="23182" y="914400"/>
                </a:cubicBezTo>
                <a:lnTo>
                  <a:pt x="59243" y="90667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二等辺三角形 234">
            <a:extLst>
              <a:ext uri="{FF2B5EF4-FFF2-40B4-BE49-F238E27FC236}">
                <a16:creationId xmlns:a16="http://schemas.microsoft.com/office/drawing/2014/main" id="{A32240D0-6E70-4B64-92E6-A2861E352DAC}"/>
              </a:ext>
            </a:extLst>
          </p:cNvPr>
          <p:cNvSpPr/>
          <p:nvPr/>
        </p:nvSpPr>
        <p:spPr>
          <a:xfrm rot="4913581">
            <a:off x="7065264" y="2710253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楕円 235">
            <a:extLst>
              <a:ext uri="{FF2B5EF4-FFF2-40B4-BE49-F238E27FC236}">
                <a16:creationId xmlns:a16="http://schemas.microsoft.com/office/drawing/2014/main" id="{B5E5ABDC-B231-4AE6-8A94-2F12D51CE72F}"/>
              </a:ext>
            </a:extLst>
          </p:cNvPr>
          <p:cNvSpPr/>
          <p:nvPr/>
        </p:nvSpPr>
        <p:spPr>
          <a:xfrm>
            <a:off x="7106142" y="2698943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二等辺三角形 236">
            <a:extLst>
              <a:ext uri="{FF2B5EF4-FFF2-40B4-BE49-F238E27FC236}">
                <a16:creationId xmlns:a16="http://schemas.microsoft.com/office/drawing/2014/main" id="{7EC60773-FB74-45BE-BD30-8B635D9366FB}"/>
              </a:ext>
            </a:extLst>
          </p:cNvPr>
          <p:cNvSpPr/>
          <p:nvPr/>
        </p:nvSpPr>
        <p:spPr>
          <a:xfrm rot="5982016">
            <a:off x="7013638" y="2927427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楕円 237">
            <a:extLst>
              <a:ext uri="{FF2B5EF4-FFF2-40B4-BE49-F238E27FC236}">
                <a16:creationId xmlns:a16="http://schemas.microsoft.com/office/drawing/2014/main" id="{CA3517C2-AD7B-497A-9623-1B844997F1CD}"/>
              </a:ext>
            </a:extLst>
          </p:cNvPr>
          <p:cNvSpPr/>
          <p:nvPr/>
        </p:nvSpPr>
        <p:spPr>
          <a:xfrm rot="1153504">
            <a:off x="7058243" y="2927632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楕円 238">
            <a:extLst>
              <a:ext uri="{FF2B5EF4-FFF2-40B4-BE49-F238E27FC236}">
                <a16:creationId xmlns:a16="http://schemas.microsoft.com/office/drawing/2014/main" id="{32F24FB5-997F-406B-9FEE-746763480430}"/>
              </a:ext>
            </a:extLst>
          </p:cNvPr>
          <p:cNvSpPr/>
          <p:nvPr/>
        </p:nvSpPr>
        <p:spPr>
          <a:xfrm>
            <a:off x="7015030" y="3136050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二等辺三角形 239">
            <a:extLst>
              <a:ext uri="{FF2B5EF4-FFF2-40B4-BE49-F238E27FC236}">
                <a16:creationId xmlns:a16="http://schemas.microsoft.com/office/drawing/2014/main" id="{F299AA5B-C205-4B3A-AFB8-02C3A4B82210}"/>
              </a:ext>
            </a:extLst>
          </p:cNvPr>
          <p:cNvSpPr/>
          <p:nvPr/>
        </p:nvSpPr>
        <p:spPr>
          <a:xfrm rot="5227377">
            <a:off x="6976362" y="3145266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フリーフォーム: 図形 241">
            <a:extLst>
              <a:ext uri="{FF2B5EF4-FFF2-40B4-BE49-F238E27FC236}">
                <a16:creationId xmlns:a16="http://schemas.microsoft.com/office/drawing/2014/main" id="{BD4A2D11-653B-4FDF-B6C5-DA86FBC68488}"/>
              </a:ext>
            </a:extLst>
          </p:cNvPr>
          <p:cNvSpPr/>
          <p:nvPr/>
        </p:nvSpPr>
        <p:spPr>
          <a:xfrm rot="900000">
            <a:off x="6018189" y="2117008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3" name="フリーフォーム: 図形 242">
            <a:extLst>
              <a:ext uri="{FF2B5EF4-FFF2-40B4-BE49-F238E27FC236}">
                <a16:creationId xmlns:a16="http://schemas.microsoft.com/office/drawing/2014/main" id="{9263832E-F041-4B0D-BCFB-B2D17D485893}"/>
              </a:ext>
            </a:extLst>
          </p:cNvPr>
          <p:cNvSpPr/>
          <p:nvPr/>
        </p:nvSpPr>
        <p:spPr>
          <a:xfrm rot="382035" flipH="1">
            <a:off x="5844651" y="3461397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楕円 243">
            <a:extLst>
              <a:ext uri="{FF2B5EF4-FFF2-40B4-BE49-F238E27FC236}">
                <a16:creationId xmlns:a16="http://schemas.microsoft.com/office/drawing/2014/main" id="{E4D187E4-31F6-4A1F-B197-6200B08B2F7E}"/>
              </a:ext>
            </a:extLst>
          </p:cNvPr>
          <p:cNvSpPr/>
          <p:nvPr/>
        </p:nvSpPr>
        <p:spPr>
          <a:xfrm rot="550502">
            <a:off x="6519142" y="2541315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楕円 244">
            <a:extLst>
              <a:ext uri="{FF2B5EF4-FFF2-40B4-BE49-F238E27FC236}">
                <a16:creationId xmlns:a16="http://schemas.microsoft.com/office/drawing/2014/main" id="{52A4370A-35DA-4009-B8C8-00D4DFB13D47}"/>
              </a:ext>
            </a:extLst>
          </p:cNvPr>
          <p:cNvSpPr/>
          <p:nvPr/>
        </p:nvSpPr>
        <p:spPr>
          <a:xfrm rot="2737002">
            <a:off x="6261997" y="2386685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楕円 245">
            <a:extLst>
              <a:ext uri="{FF2B5EF4-FFF2-40B4-BE49-F238E27FC236}">
                <a16:creationId xmlns:a16="http://schemas.microsoft.com/office/drawing/2014/main" id="{574A7BB0-C9B2-4B04-9F83-694DF012CB85}"/>
              </a:ext>
            </a:extLst>
          </p:cNvPr>
          <p:cNvSpPr/>
          <p:nvPr/>
        </p:nvSpPr>
        <p:spPr>
          <a:xfrm rot="1735862">
            <a:off x="6372670" y="2483750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フリーフォーム: 図形 246">
            <a:extLst>
              <a:ext uri="{FF2B5EF4-FFF2-40B4-BE49-F238E27FC236}">
                <a16:creationId xmlns:a16="http://schemas.microsoft.com/office/drawing/2014/main" id="{DC3273C0-B537-4200-86B1-4ED43B0F85E2}"/>
              </a:ext>
            </a:extLst>
          </p:cNvPr>
          <p:cNvSpPr/>
          <p:nvPr/>
        </p:nvSpPr>
        <p:spPr>
          <a:xfrm>
            <a:off x="6814135" y="1393161"/>
            <a:ext cx="376033" cy="412314"/>
          </a:xfrm>
          <a:custGeom>
            <a:avLst/>
            <a:gdLst>
              <a:gd name="connsiteX0" fmla="*/ 20382 w 376033"/>
              <a:gd name="connsiteY0" fmla="*/ 151611 h 412314"/>
              <a:gd name="connsiteX1" fmla="*/ 20382 w 376033"/>
              <a:gd name="connsiteY1" fmla="*/ 151611 h 412314"/>
              <a:gd name="connsiteX2" fmla="*/ 10906 w 376033"/>
              <a:gd name="connsiteY2" fmla="*/ 307959 h 412314"/>
              <a:gd name="connsiteX3" fmla="*/ 1430 w 376033"/>
              <a:gd name="connsiteY3" fmla="*/ 326910 h 412314"/>
              <a:gd name="connsiteX4" fmla="*/ 48809 w 376033"/>
              <a:gd name="connsiteY4" fmla="*/ 284270 h 412314"/>
              <a:gd name="connsiteX5" fmla="*/ 91449 w 376033"/>
              <a:gd name="connsiteY5" fmla="*/ 251105 h 412314"/>
              <a:gd name="connsiteX6" fmla="*/ 115138 w 376033"/>
              <a:gd name="connsiteY6" fmla="*/ 203727 h 412314"/>
              <a:gd name="connsiteX7" fmla="*/ 124614 w 376033"/>
              <a:gd name="connsiteY7" fmla="*/ 161086 h 412314"/>
              <a:gd name="connsiteX8" fmla="*/ 105662 w 376033"/>
              <a:gd name="connsiteY8" fmla="*/ 227416 h 412314"/>
              <a:gd name="connsiteX9" fmla="*/ 100925 w 376033"/>
              <a:gd name="connsiteY9" fmla="*/ 246367 h 412314"/>
              <a:gd name="connsiteX10" fmla="*/ 72498 w 376033"/>
              <a:gd name="connsiteY10" fmla="*/ 298483 h 412314"/>
              <a:gd name="connsiteX11" fmla="*/ 115138 w 376033"/>
              <a:gd name="connsiteY11" fmla="*/ 289007 h 412314"/>
              <a:gd name="connsiteX12" fmla="*/ 171992 w 376033"/>
              <a:gd name="connsiteY12" fmla="*/ 279532 h 412314"/>
              <a:gd name="connsiteX13" fmla="*/ 252535 w 376033"/>
              <a:gd name="connsiteY13" fmla="*/ 241629 h 412314"/>
              <a:gd name="connsiteX14" fmla="*/ 280962 w 376033"/>
              <a:gd name="connsiteY14" fmla="*/ 232154 h 412314"/>
              <a:gd name="connsiteX15" fmla="*/ 295175 w 376033"/>
              <a:gd name="connsiteY15" fmla="*/ 222678 h 412314"/>
              <a:gd name="connsiteX16" fmla="*/ 309389 w 376033"/>
              <a:gd name="connsiteY16" fmla="*/ 208464 h 412314"/>
              <a:gd name="connsiteX17" fmla="*/ 304651 w 376033"/>
              <a:gd name="connsiteY17" fmla="*/ 393240 h 412314"/>
              <a:gd name="connsiteX18" fmla="*/ 299913 w 376033"/>
              <a:gd name="connsiteY18" fmla="*/ 412191 h 412314"/>
              <a:gd name="connsiteX19" fmla="*/ 323602 w 376033"/>
              <a:gd name="connsiteY19" fmla="*/ 388502 h 412314"/>
              <a:gd name="connsiteX20" fmla="*/ 352029 w 376033"/>
              <a:gd name="connsiteY20" fmla="*/ 345861 h 412314"/>
              <a:gd name="connsiteX21" fmla="*/ 361505 w 376033"/>
              <a:gd name="connsiteY21" fmla="*/ 298483 h 412314"/>
              <a:gd name="connsiteX22" fmla="*/ 366243 w 376033"/>
              <a:gd name="connsiteY22" fmla="*/ 270056 h 412314"/>
              <a:gd name="connsiteX23" fmla="*/ 375718 w 376033"/>
              <a:gd name="connsiteY23" fmla="*/ 213202 h 412314"/>
              <a:gd name="connsiteX24" fmla="*/ 366243 w 376033"/>
              <a:gd name="connsiteY24" fmla="*/ 123184 h 412314"/>
              <a:gd name="connsiteX25" fmla="*/ 323602 w 376033"/>
              <a:gd name="connsiteY25" fmla="*/ 75805 h 412314"/>
              <a:gd name="connsiteX26" fmla="*/ 299913 w 376033"/>
              <a:gd name="connsiteY26" fmla="*/ 56854 h 412314"/>
              <a:gd name="connsiteX27" fmla="*/ 280962 w 376033"/>
              <a:gd name="connsiteY27" fmla="*/ 33165 h 412314"/>
              <a:gd name="connsiteX28" fmla="*/ 262011 w 376033"/>
              <a:gd name="connsiteY28" fmla="*/ 23689 h 412314"/>
              <a:gd name="connsiteX29" fmla="*/ 209895 w 376033"/>
              <a:gd name="connsiteY29" fmla="*/ 0 h 412314"/>
              <a:gd name="connsiteX30" fmla="*/ 129352 w 376033"/>
              <a:gd name="connsiteY30" fmla="*/ 9476 h 412314"/>
              <a:gd name="connsiteX31" fmla="*/ 100925 w 376033"/>
              <a:gd name="connsiteY31" fmla="*/ 33165 h 412314"/>
              <a:gd name="connsiteX32" fmla="*/ 86711 w 376033"/>
              <a:gd name="connsiteY32" fmla="*/ 37903 h 412314"/>
              <a:gd name="connsiteX33" fmla="*/ 72498 w 376033"/>
              <a:gd name="connsiteY33" fmla="*/ 52116 h 412314"/>
              <a:gd name="connsiteX34" fmla="*/ 39333 w 376033"/>
              <a:gd name="connsiteY34" fmla="*/ 71067 h 412314"/>
              <a:gd name="connsiteX35" fmla="*/ 39333 w 376033"/>
              <a:gd name="connsiteY35" fmla="*/ 75805 h 412314"/>
              <a:gd name="connsiteX36" fmla="*/ 20382 w 376033"/>
              <a:gd name="connsiteY36" fmla="*/ 151611 h 41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6033" h="412314">
                <a:moveTo>
                  <a:pt x="20382" y="151611"/>
                </a:moveTo>
                <a:lnTo>
                  <a:pt x="20382" y="151611"/>
                </a:lnTo>
                <a:cubicBezTo>
                  <a:pt x="17223" y="203727"/>
                  <a:pt x="16518" y="256050"/>
                  <a:pt x="10906" y="307959"/>
                </a:cubicBezTo>
                <a:cubicBezTo>
                  <a:pt x="10147" y="314981"/>
                  <a:pt x="-4559" y="330653"/>
                  <a:pt x="1430" y="326910"/>
                </a:cubicBezTo>
                <a:cubicBezTo>
                  <a:pt x="19448" y="315649"/>
                  <a:pt x="32319" y="297668"/>
                  <a:pt x="48809" y="284270"/>
                </a:cubicBezTo>
                <a:cubicBezTo>
                  <a:pt x="109258" y="235155"/>
                  <a:pt x="53621" y="288930"/>
                  <a:pt x="91449" y="251105"/>
                </a:cubicBezTo>
                <a:cubicBezTo>
                  <a:pt x="99345" y="235312"/>
                  <a:pt x="111675" y="221041"/>
                  <a:pt x="115138" y="203727"/>
                </a:cubicBezTo>
                <a:cubicBezTo>
                  <a:pt x="121153" y="173652"/>
                  <a:pt x="117923" y="187850"/>
                  <a:pt x="124614" y="161086"/>
                </a:cubicBezTo>
                <a:cubicBezTo>
                  <a:pt x="116386" y="226906"/>
                  <a:pt x="127381" y="173119"/>
                  <a:pt x="105662" y="227416"/>
                </a:cubicBezTo>
                <a:cubicBezTo>
                  <a:pt x="103244" y="233462"/>
                  <a:pt x="103569" y="240417"/>
                  <a:pt x="100925" y="246367"/>
                </a:cubicBezTo>
                <a:cubicBezTo>
                  <a:pt x="99762" y="248983"/>
                  <a:pt x="69544" y="296513"/>
                  <a:pt x="72498" y="298483"/>
                </a:cubicBezTo>
                <a:cubicBezTo>
                  <a:pt x="84613" y="306559"/>
                  <a:pt x="100835" y="291731"/>
                  <a:pt x="115138" y="289007"/>
                </a:cubicBezTo>
                <a:cubicBezTo>
                  <a:pt x="134011" y="285412"/>
                  <a:pt x="153041" y="282690"/>
                  <a:pt x="171992" y="279532"/>
                </a:cubicBezTo>
                <a:cubicBezTo>
                  <a:pt x="201387" y="264834"/>
                  <a:pt x="221674" y="253973"/>
                  <a:pt x="252535" y="241629"/>
                </a:cubicBezTo>
                <a:cubicBezTo>
                  <a:pt x="261809" y="237920"/>
                  <a:pt x="271486" y="235312"/>
                  <a:pt x="280962" y="232154"/>
                </a:cubicBezTo>
                <a:cubicBezTo>
                  <a:pt x="285700" y="228995"/>
                  <a:pt x="292157" y="227507"/>
                  <a:pt x="295175" y="222678"/>
                </a:cubicBezTo>
                <a:cubicBezTo>
                  <a:pt x="309595" y="199606"/>
                  <a:pt x="299810" y="179729"/>
                  <a:pt x="309389" y="208464"/>
                </a:cubicBezTo>
                <a:cubicBezTo>
                  <a:pt x="307810" y="270056"/>
                  <a:pt x="307514" y="331694"/>
                  <a:pt x="304651" y="393240"/>
                </a:cubicBezTo>
                <a:cubicBezTo>
                  <a:pt x="304348" y="399744"/>
                  <a:pt x="293596" y="413770"/>
                  <a:pt x="299913" y="412191"/>
                </a:cubicBezTo>
                <a:cubicBezTo>
                  <a:pt x="310747" y="409482"/>
                  <a:pt x="316132" y="396802"/>
                  <a:pt x="323602" y="388502"/>
                </a:cubicBezTo>
                <a:cubicBezTo>
                  <a:pt x="343317" y="366596"/>
                  <a:pt x="340580" y="368760"/>
                  <a:pt x="352029" y="345861"/>
                </a:cubicBezTo>
                <a:cubicBezTo>
                  <a:pt x="355188" y="330068"/>
                  <a:pt x="358537" y="314313"/>
                  <a:pt x="361505" y="298483"/>
                </a:cubicBezTo>
                <a:cubicBezTo>
                  <a:pt x="363275" y="289041"/>
                  <a:pt x="363913" y="279376"/>
                  <a:pt x="366243" y="270056"/>
                </a:cubicBezTo>
                <a:cubicBezTo>
                  <a:pt x="378714" y="220169"/>
                  <a:pt x="375718" y="263448"/>
                  <a:pt x="375718" y="213202"/>
                </a:cubicBezTo>
                <a:lnTo>
                  <a:pt x="366243" y="123184"/>
                </a:lnTo>
                <a:cubicBezTo>
                  <a:pt x="352029" y="107391"/>
                  <a:pt x="338626" y="90829"/>
                  <a:pt x="323602" y="75805"/>
                </a:cubicBezTo>
                <a:cubicBezTo>
                  <a:pt x="316452" y="68655"/>
                  <a:pt x="307063" y="64004"/>
                  <a:pt x="299913" y="56854"/>
                </a:cubicBezTo>
                <a:cubicBezTo>
                  <a:pt x="292763" y="49704"/>
                  <a:pt x="288572" y="39824"/>
                  <a:pt x="280962" y="33165"/>
                </a:cubicBezTo>
                <a:cubicBezTo>
                  <a:pt x="275647" y="28514"/>
                  <a:pt x="268067" y="27323"/>
                  <a:pt x="262011" y="23689"/>
                </a:cubicBezTo>
                <a:cubicBezTo>
                  <a:pt x="221030" y="-899"/>
                  <a:pt x="248890" y="7799"/>
                  <a:pt x="209895" y="0"/>
                </a:cubicBezTo>
                <a:cubicBezTo>
                  <a:pt x="183047" y="3159"/>
                  <a:pt x="155907" y="4418"/>
                  <a:pt x="129352" y="9476"/>
                </a:cubicBezTo>
                <a:cubicBezTo>
                  <a:pt x="98435" y="15365"/>
                  <a:pt x="119858" y="18018"/>
                  <a:pt x="100925" y="33165"/>
                </a:cubicBezTo>
                <a:cubicBezTo>
                  <a:pt x="97025" y="36285"/>
                  <a:pt x="91449" y="36324"/>
                  <a:pt x="86711" y="37903"/>
                </a:cubicBezTo>
                <a:cubicBezTo>
                  <a:pt x="81973" y="42641"/>
                  <a:pt x="78073" y="48400"/>
                  <a:pt x="72498" y="52116"/>
                </a:cubicBezTo>
                <a:cubicBezTo>
                  <a:pt x="39975" y="73798"/>
                  <a:pt x="79383" y="31017"/>
                  <a:pt x="39333" y="71067"/>
                </a:cubicBezTo>
                <a:lnTo>
                  <a:pt x="39333" y="75805"/>
                </a:lnTo>
                <a:lnTo>
                  <a:pt x="20382" y="151611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フリーフォーム: 図形 247">
            <a:extLst>
              <a:ext uri="{FF2B5EF4-FFF2-40B4-BE49-F238E27FC236}">
                <a16:creationId xmlns:a16="http://schemas.microsoft.com/office/drawing/2014/main" id="{54C19451-CB5B-4F8F-BF5F-5A32EC45A07A}"/>
              </a:ext>
            </a:extLst>
          </p:cNvPr>
          <p:cNvSpPr/>
          <p:nvPr/>
        </p:nvSpPr>
        <p:spPr>
          <a:xfrm rot="3733211" flipH="1">
            <a:off x="6388689" y="2144245"/>
            <a:ext cx="417983" cy="481302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  <a:gd name="connsiteX0" fmla="*/ 383059 w 502508"/>
              <a:gd name="connsiteY0" fmla="*/ 0 h 535460"/>
              <a:gd name="connsiteX1" fmla="*/ 383059 w 502508"/>
              <a:gd name="connsiteY1" fmla="*/ 0 h 535460"/>
              <a:gd name="connsiteX2" fmla="*/ 230659 w 502508"/>
              <a:gd name="connsiteY2" fmla="*/ 0 h 535460"/>
              <a:gd name="connsiteX3" fmla="*/ 226540 w 502508"/>
              <a:gd name="connsiteY3" fmla="*/ 4119 h 535460"/>
              <a:gd name="connsiteX4" fmla="*/ 131805 w 502508"/>
              <a:gd name="connsiteY4" fmla="*/ 49427 h 535460"/>
              <a:gd name="connsiteX5" fmla="*/ 86497 w 502508"/>
              <a:gd name="connsiteY5" fmla="*/ 90617 h 535460"/>
              <a:gd name="connsiteX6" fmla="*/ 53546 w 502508"/>
              <a:gd name="connsiteY6" fmla="*/ 131806 h 535460"/>
              <a:gd name="connsiteX7" fmla="*/ 12356 w 502508"/>
              <a:gd name="connsiteY7" fmla="*/ 197708 h 535460"/>
              <a:gd name="connsiteX8" fmla="*/ 0 w 502508"/>
              <a:gd name="connsiteY8" fmla="*/ 267730 h 535460"/>
              <a:gd name="connsiteX9" fmla="*/ 0 w 502508"/>
              <a:gd name="connsiteY9" fmla="*/ 313038 h 535460"/>
              <a:gd name="connsiteX10" fmla="*/ 53546 w 502508"/>
              <a:gd name="connsiteY10" fmla="*/ 395417 h 535460"/>
              <a:gd name="connsiteX11" fmla="*/ 107092 w 502508"/>
              <a:gd name="connsiteY11" fmla="*/ 448963 h 535460"/>
              <a:gd name="connsiteX12" fmla="*/ 177113 w 502508"/>
              <a:gd name="connsiteY12" fmla="*/ 490152 h 535460"/>
              <a:gd name="connsiteX13" fmla="*/ 255373 w 502508"/>
              <a:gd name="connsiteY13" fmla="*/ 518984 h 535460"/>
              <a:gd name="connsiteX14" fmla="*/ 317156 w 502508"/>
              <a:gd name="connsiteY14" fmla="*/ 535460 h 535460"/>
              <a:gd name="connsiteX15" fmla="*/ 376425 w 502508"/>
              <a:gd name="connsiteY15" fmla="*/ 533494 h 535460"/>
              <a:gd name="connsiteX16" fmla="*/ 424248 w 502508"/>
              <a:gd name="connsiteY16" fmla="*/ 523103 h 535460"/>
              <a:gd name="connsiteX17" fmla="*/ 473675 w 502508"/>
              <a:gd name="connsiteY17" fmla="*/ 448963 h 535460"/>
              <a:gd name="connsiteX18" fmla="*/ 498389 w 502508"/>
              <a:gd name="connsiteY18" fmla="*/ 362465 h 535460"/>
              <a:gd name="connsiteX19" fmla="*/ 502508 w 502508"/>
              <a:gd name="connsiteY19" fmla="*/ 317157 h 535460"/>
              <a:gd name="connsiteX20" fmla="*/ 498389 w 502508"/>
              <a:gd name="connsiteY20" fmla="*/ 201827 h 535460"/>
              <a:gd name="connsiteX21" fmla="*/ 473675 w 502508"/>
              <a:gd name="connsiteY21" fmla="*/ 90617 h 535460"/>
              <a:gd name="connsiteX22" fmla="*/ 448962 w 502508"/>
              <a:gd name="connsiteY22" fmla="*/ 24714 h 535460"/>
              <a:gd name="connsiteX23" fmla="*/ 383059 w 502508"/>
              <a:gd name="connsiteY23" fmla="*/ 0 h 53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35460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6425" y="533494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フリーフォーム: 図形 248">
            <a:extLst>
              <a:ext uri="{FF2B5EF4-FFF2-40B4-BE49-F238E27FC236}">
                <a16:creationId xmlns:a16="http://schemas.microsoft.com/office/drawing/2014/main" id="{AE17E874-0C45-4650-ABFC-F16508AA1712}"/>
              </a:ext>
            </a:extLst>
          </p:cNvPr>
          <p:cNvSpPr/>
          <p:nvPr/>
        </p:nvSpPr>
        <p:spPr>
          <a:xfrm>
            <a:off x="6015591" y="1332771"/>
            <a:ext cx="816708" cy="1071219"/>
          </a:xfrm>
          <a:custGeom>
            <a:avLst/>
            <a:gdLst>
              <a:gd name="connsiteX0" fmla="*/ 379141 w 816269"/>
              <a:gd name="connsiteY0" fmla="*/ 209643 h 1071219"/>
              <a:gd name="connsiteX1" fmla="*/ 361299 w 816269"/>
              <a:gd name="connsiteY1" fmla="*/ 321155 h 1071219"/>
              <a:gd name="connsiteX2" fmla="*/ 352378 w 816269"/>
              <a:gd name="connsiteY2" fmla="*/ 405905 h 1071219"/>
              <a:gd name="connsiteX3" fmla="*/ 338997 w 816269"/>
              <a:gd name="connsiteY3" fmla="*/ 517417 h 1071219"/>
              <a:gd name="connsiteX4" fmla="*/ 294392 w 816269"/>
              <a:gd name="connsiteY4" fmla="*/ 562022 h 1071219"/>
              <a:gd name="connsiteX5" fmla="*/ 258708 w 816269"/>
              <a:gd name="connsiteY5" fmla="*/ 628929 h 1071219"/>
              <a:gd name="connsiteX6" fmla="*/ 240866 w 816269"/>
              <a:gd name="connsiteY6" fmla="*/ 664613 h 1071219"/>
              <a:gd name="connsiteX7" fmla="*/ 147196 w 816269"/>
              <a:gd name="connsiteY7" fmla="*/ 785046 h 1071219"/>
              <a:gd name="connsiteX8" fmla="*/ 0 w 816269"/>
              <a:gd name="connsiteY8" fmla="*/ 905479 h 1071219"/>
              <a:gd name="connsiteX9" fmla="*/ 102591 w 816269"/>
              <a:gd name="connsiteY9" fmla="*/ 865335 h 1071219"/>
              <a:gd name="connsiteX10" fmla="*/ 160577 w 816269"/>
              <a:gd name="connsiteY10" fmla="*/ 829651 h 1071219"/>
              <a:gd name="connsiteX11" fmla="*/ 196261 w 816269"/>
              <a:gd name="connsiteY11" fmla="*/ 811809 h 1071219"/>
              <a:gd name="connsiteX12" fmla="*/ 214103 w 816269"/>
              <a:gd name="connsiteY12" fmla="*/ 798428 h 1071219"/>
              <a:gd name="connsiteX13" fmla="*/ 240866 w 816269"/>
              <a:gd name="connsiteY13" fmla="*/ 762744 h 1071219"/>
              <a:gd name="connsiteX14" fmla="*/ 223024 w 816269"/>
              <a:gd name="connsiteY14" fmla="*/ 807349 h 1071219"/>
              <a:gd name="connsiteX15" fmla="*/ 156117 w 816269"/>
              <a:gd name="connsiteY15" fmla="*/ 927782 h 1071219"/>
              <a:gd name="connsiteX16" fmla="*/ 93670 w 816269"/>
              <a:gd name="connsiteY16" fmla="*/ 999149 h 1071219"/>
              <a:gd name="connsiteX17" fmla="*/ 191801 w 816269"/>
              <a:gd name="connsiteY17" fmla="*/ 918861 h 1071219"/>
              <a:gd name="connsiteX18" fmla="*/ 245326 w 816269"/>
              <a:gd name="connsiteY18" fmla="*/ 856414 h 1071219"/>
              <a:gd name="connsiteX19" fmla="*/ 263168 w 816269"/>
              <a:gd name="connsiteY19" fmla="*/ 851953 h 1071219"/>
              <a:gd name="connsiteX20" fmla="*/ 298852 w 816269"/>
              <a:gd name="connsiteY20" fmla="*/ 816269 h 1071219"/>
              <a:gd name="connsiteX21" fmla="*/ 223024 w 816269"/>
              <a:gd name="connsiteY21" fmla="*/ 1030373 h 1071219"/>
              <a:gd name="connsiteX22" fmla="*/ 209643 w 816269"/>
              <a:gd name="connsiteY22" fmla="*/ 1048215 h 1071219"/>
              <a:gd name="connsiteX23" fmla="*/ 196261 w 816269"/>
              <a:gd name="connsiteY23" fmla="*/ 1070517 h 1071219"/>
              <a:gd name="connsiteX24" fmla="*/ 352378 w 816269"/>
              <a:gd name="connsiteY24" fmla="*/ 918861 h 1071219"/>
              <a:gd name="connsiteX25" fmla="*/ 370220 w 816269"/>
              <a:gd name="connsiteY25" fmla="*/ 901019 h 1071219"/>
              <a:gd name="connsiteX26" fmla="*/ 401444 w 816269"/>
              <a:gd name="connsiteY26" fmla="*/ 851953 h 1071219"/>
              <a:gd name="connsiteX27" fmla="*/ 414825 w 816269"/>
              <a:gd name="connsiteY27" fmla="*/ 843032 h 1071219"/>
              <a:gd name="connsiteX28" fmla="*/ 356839 w 816269"/>
              <a:gd name="connsiteY28" fmla="*/ 1039294 h 1071219"/>
              <a:gd name="connsiteX29" fmla="*/ 383602 w 816269"/>
              <a:gd name="connsiteY29" fmla="*/ 972387 h 1071219"/>
              <a:gd name="connsiteX30" fmla="*/ 396983 w 816269"/>
              <a:gd name="connsiteY30" fmla="*/ 959005 h 1071219"/>
              <a:gd name="connsiteX31" fmla="*/ 410365 w 816269"/>
              <a:gd name="connsiteY31" fmla="*/ 950084 h 1071219"/>
              <a:gd name="connsiteX32" fmla="*/ 423746 w 816269"/>
              <a:gd name="connsiteY32" fmla="*/ 936703 h 1071219"/>
              <a:gd name="connsiteX33" fmla="*/ 459430 w 816269"/>
              <a:gd name="connsiteY33" fmla="*/ 918861 h 1071219"/>
              <a:gd name="connsiteX34" fmla="*/ 517416 w 816269"/>
              <a:gd name="connsiteY34" fmla="*/ 771665 h 1071219"/>
              <a:gd name="connsiteX35" fmla="*/ 597705 w 816269"/>
              <a:gd name="connsiteY35" fmla="*/ 691376 h 1071219"/>
              <a:gd name="connsiteX36" fmla="*/ 642310 w 816269"/>
              <a:gd name="connsiteY36" fmla="*/ 593245 h 1071219"/>
              <a:gd name="connsiteX37" fmla="*/ 691375 w 816269"/>
              <a:gd name="connsiteY37" fmla="*/ 535259 h 1071219"/>
              <a:gd name="connsiteX38" fmla="*/ 749362 w 816269"/>
              <a:gd name="connsiteY38" fmla="*/ 432668 h 1071219"/>
              <a:gd name="connsiteX39" fmla="*/ 789506 w 816269"/>
              <a:gd name="connsiteY39" fmla="*/ 312234 h 1071219"/>
              <a:gd name="connsiteX40" fmla="*/ 816269 w 816269"/>
              <a:gd name="connsiteY40" fmla="*/ 254248 h 1071219"/>
              <a:gd name="connsiteX41" fmla="*/ 816269 w 816269"/>
              <a:gd name="connsiteY41" fmla="*/ 89210 h 1071219"/>
              <a:gd name="connsiteX42" fmla="*/ 762743 w 816269"/>
              <a:gd name="connsiteY42" fmla="*/ 17842 h 1071219"/>
              <a:gd name="connsiteX43" fmla="*/ 740441 w 816269"/>
              <a:gd name="connsiteY43" fmla="*/ 4461 h 1071219"/>
              <a:gd name="connsiteX44" fmla="*/ 651231 w 816269"/>
              <a:gd name="connsiteY44" fmla="*/ 0 h 1071219"/>
              <a:gd name="connsiteX45" fmla="*/ 570942 w 816269"/>
              <a:gd name="connsiteY45" fmla="*/ 13382 h 1071219"/>
              <a:gd name="connsiteX46" fmla="*/ 486193 w 816269"/>
              <a:gd name="connsiteY46" fmla="*/ 66908 h 1071219"/>
              <a:gd name="connsiteX47" fmla="*/ 428206 w 816269"/>
              <a:gd name="connsiteY47" fmla="*/ 107052 h 1071219"/>
              <a:gd name="connsiteX48" fmla="*/ 379141 w 816269"/>
              <a:gd name="connsiteY48" fmla="*/ 209643 h 10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16269" h="1071219">
                <a:moveTo>
                  <a:pt x="379141" y="209643"/>
                </a:moveTo>
                <a:lnTo>
                  <a:pt x="361299" y="321155"/>
                </a:lnTo>
                <a:lnTo>
                  <a:pt x="352378" y="405905"/>
                </a:lnTo>
                <a:lnTo>
                  <a:pt x="338997" y="517417"/>
                </a:lnTo>
                <a:cubicBezTo>
                  <a:pt x="296367" y="555310"/>
                  <a:pt x="306858" y="537087"/>
                  <a:pt x="294392" y="562022"/>
                </a:cubicBezTo>
                <a:lnTo>
                  <a:pt x="258708" y="628929"/>
                </a:lnTo>
                <a:lnTo>
                  <a:pt x="240866" y="664613"/>
                </a:lnTo>
                <a:lnTo>
                  <a:pt x="147196" y="785046"/>
                </a:lnTo>
                <a:lnTo>
                  <a:pt x="0" y="905479"/>
                </a:lnTo>
                <a:lnTo>
                  <a:pt x="102591" y="865335"/>
                </a:lnTo>
                <a:cubicBezTo>
                  <a:pt x="121920" y="853440"/>
                  <a:pt x="140872" y="840911"/>
                  <a:pt x="160577" y="829651"/>
                </a:cubicBezTo>
                <a:cubicBezTo>
                  <a:pt x="172123" y="823053"/>
                  <a:pt x="184774" y="818510"/>
                  <a:pt x="196261" y="811809"/>
                </a:cubicBezTo>
                <a:cubicBezTo>
                  <a:pt x="202682" y="808063"/>
                  <a:pt x="209102" y="803929"/>
                  <a:pt x="214103" y="798428"/>
                </a:cubicBezTo>
                <a:cubicBezTo>
                  <a:pt x="224105" y="787426"/>
                  <a:pt x="230353" y="752231"/>
                  <a:pt x="240866" y="762744"/>
                </a:cubicBezTo>
                <a:cubicBezTo>
                  <a:pt x="252189" y="774067"/>
                  <a:pt x="230339" y="793104"/>
                  <a:pt x="223024" y="807349"/>
                </a:cubicBezTo>
                <a:cubicBezTo>
                  <a:pt x="202046" y="848201"/>
                  <a:pt x="186358" y="893221"/>
                  <a:pt x="156117" y="927782"/>
                </a:cubicBezTo>
                <a:cubicBezTo>
                  <a:pt x="135301" y="951571"/>
                  <a:pt x="69205" y="1019166"/>
                  <a:pt x="93670" y="999149"/>
                </a:cubicBezTo>
                <a:lnTo>
                  <a:pt x="191801" y="918861"/>
                </a:lnTo>
                <a:cubicBezTo>
                  <a:pt x="203696" y="899036"/>
                  <a:pt x="223548" y="861859"/>
                  <a:pt x="245326" y="856414"/>
                </a:cubicBezTo>
                <a:lnTo>
                  <a:pt x="263168" y="851953"/>
                </a:lnTo>
                <a:cubicBezTo>
                  <a:pt x="275063" y="840058"/>
                  <a:pt x="302151" y="799774"/>
                  <a:pt x="298852" y="816269"/>
                </a:cubicBezTo>
                <a:cubicBezTo>
                  <a:pt x="283517" y="892947"/>
                  <a:pt x="274439" y="961817"/>
                  <a:pt x="223024" y="1030373"/>
                </a:cubicBezTo>
                <a:cubicBezTo>
                  <a:pt x="218564" y="1036320"/>
                  <a:pt x="213767" y="1042030"/>
                  <a:pt x="209643" y="1048215"/>
                </a:cubicBezTo>
                <a:cubicBezTo>
                  <a:pt x="204834" y="1055429"/>
                  <a:pt x="188947" y="1075172"/>
                  <a:pt x="196261" y="1070517"/>
                </a:cubicBezTo>
                <a:cubicBezTo>
                  <a:pt x="241395" y="1041795"/>
                  <a:pt x="324965" y="947371"/>
                  <a:pt x="352378" y="918861"/>
                </a:cubicBezTo>
                <a:cubicBezTo>
                  <a:pt x="358208" y="912798"/>
                  <a:pt x="370220" y="901019"/>
                  <a:pt x="370220" y="901019"/>
                </a:cubicBezTo>
                <a:cubicBezTo>
                  <a:pt x="383548" y="869922"/>
                  <a:pt x="378096" y="871966"/>
                  <a:pt x="401444" y="851953"/>
                </a:cubicBezTo>
                <a:cubicBezTo>
                  <a:pt x="405514" y="848464"/>
                  <a:pt x="414825" y="843032"/>
                  <a:pt x="414825" y="843032"/>
                </a:cubicBezTo>
                <a:lnTo>
                  <a:pt x="356839" y="1039294"/>
                </a:lnTo>
                <a:cubicBezTo>
                  <a:pt x="365063" y="1014623"/>
                  <a:pt x="367473" y="991742"/>
                  <a:pt x="383602" y="972387"/>
                </a:cubicBezTo>
                <a:cubicBezTo>
                  <a:pt x="387640" y="967541"/>
                  <a:pt x="392137" y="963043"/>
                  <a:pt x="396983" y="959005"/>
                </a:cubicBezTo>
                <a:cubicBezTo>
                  <a:pt x="401101" y="955573"/>
                  <a:pt x="406247" y="953516"/>
                  <a:pt x="410365" y="950084"/>
                </a:cubicBezTo>
                <a:cubicBezTo>
                  <a:pt x="415211" y="946046"/>
                  <a:pt x="418232" y="939766"/>
                  <a:pt x="423746" y="936703"/>
                </a:cubicBezTo>
                <a:cubicBezTo>
                  <a:pt x="469874" y="911076"/>
                  <a:pt x="436983" y="941308"/>
                  <a:pt x="459430" y="918861"/>
                </a:cubicBezTo>
                <a:lnTo>
                  <a:pt x="517416" y="771665"/>
                </a:lnTo>
                <a:lnTo>
                  <a:pt x="597705" y="691376"/>
                </a:lnTo>
                <a:lnTo>
                  <a:pt x="642310" y="593245"/>
                </a:lnTo>
                <a:lnTo>
                  <a:pt x="691375" y="535259"/>
                </a:lnTo>
                <a:lnTo>
                  <a:pt x="749362" y="432668"/>
                </a:lnTo>
                <a:lnTo>
                  <a:pt x="789506" y="312234"/>
                </a:lnTo>
                <a:lnTo>
                  <a:pt x="816269" y="254248"/>
                </a:lnTo>
                <a:lnTo>
                  <a:pt x="816269" y="89210"/>
                </a:lnTo>
                <a:lnTo>
                  <a:pt x="762743" y="17842"/>
                </a:lnTo>
                <a:lnTo>
                  <a:pt x="740441" y="4461"/>
                </a:lnTo>
                <a:lnTo>
                  <a:pt x="651231" y="0"/>
                </a:lnTo>
                <a:lnTo>
                  <a:pt x="570942" y="13382"/>
                </a:lnTo>
                <a:lnTo>
                  <a:pt x="486193" y="66908"/>
                </a:lnTo>
                <a:lnTo>
                  <a:pt x="428206" y="107052"/>
                </a:lnTo>
                <a:lnTo>
                  <a:pt x="379141" y="209643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フリーフォーム: 図形 249">
            <a:extLst>
              <a:ext uri="{FF2B5EF4-FFF2-40B4-BE49-F238E27FC236}">
                <a16:creationId xmlns:a16="http://schemas.microsoft.com/office/drawing/2014/main" id="{D23100AA-7168-4DC4-ABD9-F5556FA2B48A}"/>
              </a:ext>
            </a:extLst>
          </p:cNvPr>
          <p:cNvSpPr/>
          <p:nvPr/>
        </p:nvSpPr>
        <p:spPr>
          <a:xfrm>
            <a:off x="6675324" y="1643236"/>
            <a:ext cx="116682" cy="198143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フリーフォーム: 図形 250">
            <a:extLst>
              <a:ext uri="{FF2B5EF4-FFF2-40B4-BE49-F238E27FC236}">
                <a16:creationId xmlns:a16="http://schemas.microsoft.com/office/drawing/2014/main" id="{76198A4F-2F96-4180-AAF8-F441EA4AE33B}"/>
              </a:ext>
            </a:extLst>
          </p:cNvPr>
          <p:cNvSpPr/>
          <p:nvPr/>
        </p:nvSpPr>
        <p:spPr>
          <a:xfrm>
            <a:off x="6700032" y="1674919"/>
            <a:ext cx="75326" cy="127914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2A1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二等辺三角形 251">
            <a:extLst>
              <a:ext uri="{FF2B5EF4-FFF2-40B4-BE49-F238E27FC236}">
                <a16:creationId xmlns:a16="http://schemas.microsoft.com/office/drawing/2014/main" id="{401E204F-7C46-483A-B942-B55E8CC9CF08}"/>
              </a:ext>
            </a:extLst>
          </p:cNvPr>
          <p:cNvSpPr/>
          <p:nvPr/>
        </p:nvSpPr>
        <p:spPr>
          <a:xfrm rot="18366767">
            <a:off x="6734649" y="1718747"/>
            <a:ext cx="45719" cy="64271"/>
          </a:xfrm>
          <a:prstGeom prst="triangle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フリーフォーム: 図形 252">
            <a:extLst>
              <a:ext uri="{FF2B5EF4-FFF2-40B4-BE49-F238E27FC236}">
                <a16:creationId xmlns:a16="http://schemas.microsoft.com/office/drawing/2014/main" id="{EC6503D9-7AAB-4E6E-BDD1-9ED2A2528344}"/>
              </a:ext>
            </a:extLst>
          </p:cNvPr>
          <p:cNvSpPr/>
          <p:nvPr/>
        </p:nvSpPr>
        <p:spPr>
          <a:xfrm rot="681530">
            <a:off x="6601356" y="1473211"/>
            <a:ext cx="246684" cy="816769"/>
          </a:xfrm>
          <a:custGeom>
            <a:avLst/>
            <a:gdLst>
              <a:gd name="connsiteX0" fmla="*/ 135808 w 246684"/>
              <a:gd name="connsiteY0" fmla="*/ 285750 h 816769"/>
              <a:gd name="connsiteX1" fmla="*/ 135808 w 246684"/>
              <a:gd name="connsiteY1" fmla="*/ 285750 h 816769"/>
              <a:gd name="connsiteX2" fmla="*/ 104852 w 246684"/>
              <a:gd name="connsiteY2" fmla="*/ 352425 h 816769"/>
              <a:gd name="connsiteX3" fmla="*/ 59608 w 246684"/>
              <a:gd name="connsiteY3" fmla="*/ 440531 h 816769"/>
              <a:gd name="connsiteX4" fmla="*/ 38177 w 246684"/>
              <a:gd name="connsiteY4" fmla="*/ 497681 h 816769"/>
              <a:gd name="connsiteX5" fmla="*/ 21508 w 246684"/>
              <a:gd name="connsiteY5" fmla="*/ 621506 h 816769"/>
              <a:gd name="connsiteX6" fmla="*/ 19127 w 246684"/>
              <a:gd name="connsiteY6" fmla="*/ 683419 h 816769"/>
              <a:gd name="connsiteX7" fmla="*/ 11983 w 246684"/>
              <a:gd name="connsiteY7" fmla="*/ 733425 h 816769"/>
              <a:gd name="connsiteX8" fmla="*/ 9602 w 246684"/>
              <a:gd name="connsiteY8" fmla="*/ 764381 h 816769"/>
              <a:gd name="connsiteX9" fmla="*/ 2458 w 246684"/>
              <a:gd name="connsiteY9" fmla="*/ 816769 h 816769"/>
              <a:gd name="connsiteX10" fmla="*/ 4839 w 246684"/>
              <a:gd name="connsiteY10" fmla="*/ 740569 h 816769"/>
              <a:gd name="connsiteX11" fmla="*/ 52464 w 246684"/>
              <a:gd name="connsiteY11" fmla="*/ 631031 h 816769"/>
              <a:gd name="connsiteX12" fmla="*/ 61989 w 246684"/>
              <a:gd name="connsiteY12" fmla="*/ 611981 h 816769"/>
              <a:gd name="connsiteX13" fmla="*/ 88183 w 246684"/>
              <a:gd name="connsiteY13" fmla="*/ 561975 h 816769"/>
              <a:gd name="connsiteX14" fmla="*/ 92946 w 246684"/>
              <a:gd name="connsiteY14" fmla="*/ 547687 h 816769"/>
              <a:gd name="connsiteX15" fmla="*/ 95327 w 246684"/>
              <a:gd name="connsiteY15" fmla="*/ 528637 h 816769"/>
              <a:gd name="connsiteX16" fmla="*/ 100089 w 246684"/>
              <a:gd name="connsiteY16" fmla="*/ 497681 h 816769"/>
              <a:gd name="connsiteX17" fmla="*/ 107233 w 246684"/>
              <a:gd name="connsiteY17" fmla="*/ 452437 h 816769"/>
              <a:gd name="connsiteX18" fmla="*/ 109614 w 246684"/>
              <a:gd name="connsiteY18" fmla="*/ 440531 h 816769"/>
              <a:gd name="connsiteX19" fmla="*/ 133427 w 246684"/>
              <a:gd name="connsiteY19" fmla="*/ 411956 h 816769"/>
              <a:gd name="connsiteX20" fmla="*/ 162002 w 246684"/>
              <a:gd name="connsiteY20" fmla="*/ 388144 h 816769"/>
              <a:gd name="connsiteX21" fmla="*/ 176289 w 246684"/>
              <a:gd name="connsiteY21" fmla="*/ 364331 h 816769"/>
              <a:gd name="connsiteX22" fmla="*/ 185814 w 246684"/>
              <a:gd name="connsiteY22" fmla="*/ 354806 h 816769"/>
              <a:gd name="connsiteX23" fmla="*/ 192958 w 246684"/>
              <a:gd name="connsiteY23" fmla="*/ 338137 h 816769"/>
              <a:gd name="connsiteX24" fmla="*/ 200102 w 246684"/>
              <a:gd name="connsiteY24" fmla="*/ 326231 h 816769"/>
              <a:gd name="connsiteX25" fmla="*/ 202483 w 246684"/>
              <a:gd name="connsiteY25" fmla="*/ 311944 h 816769"/>
              <a:gd name="connsiteX26" fmla="*/ 214389 w 246684"/>
              <a:gd name="connsiteY26" fmla="*/ 283369 h 816769"/>
              <a:gd name="connsiteX27" fmla="*/ 216771 w 246684"/>
              <a:gd name="connsiteY27" fmla="*/ 254794 h 816769"/>
              <a:gd name="connsiteX28" fmla="*/ 219152 w 246684"/>
              <a:gd name="connsiteY28" fmla="*/ 245269 h 816769"/>
              <a:gd name="connsiteX29" fmla="*/ 221533 w 246684"/>
              <a:gd name="connsiteY29" fmla="*/ 190500 h 816769"/>
              <a:gd name="connsiteX30" fmla="*/ 223914 w 246684"/>
              <a:gd name="connsiteY30" fmla="*/ 180975 h 816769"/>
              <a:gd name="connsiteX31" fmla="*/ 228677 w 246684"/>
              <a:gd name="connsiteY31" fmla="*/ 161925 h 816769"/>
              <a:gd name="connsiteX32" fmla="*/ 233439 w 246684"/>
              <a:gd name="connsiteY32" fmla="*/ 116681 h 816769"/>
              <a:gd name="connsiteX33" fmla="*/ 238202 w 246684"/>
              <a:gd name="connsiteY33" fmla="*/ 100012 h 816769"/>
              <a:gd name="connsiteX34" fmla="*/ 240583 w 246684"/>
              <a:gd name="connsiteY34" fmla="*/ 76200 h 816769"/>
              <a:gd name="connsiteX35" fmla="*/ 242964 w 246684"/>
              <a:gd name="connsiteY35" fmla="*/ 14287 h 816769"/>
              <a:gd name="connsiteX36" fmla="*/ 228677 w 246684"/>
              <a:gd name="connsiteY36" fmla="*/ 7144 h 816769"/>
              <a:gd name="connsiteX37" fmla="*/ 212008 w 246684"/>
              <a:gd name="connsiteY37" fmla="*/ 0 h 816769"/>
              <a:gd name="connsiteX38" fmla="*/ 162002 w 246684"/>
              <a:gd name="connsiteY38" fmla="*/ 26194 h 816769"/>
              <a:gd name="connsiteX39" fmla="*/ 157239 w 246684"/>
              <a:gd name="connsiteY39" fmla="*/ 33337 h 816769"/>
              <a:gd name="connsiteX40" fmla="*/ 154858 w 246684"/>
              <a:gd name="connsiteY40" fmla="*/ 59531 h 816769"/>
              <a:gd name="connsiteX41" fmla="*/ 152477 w 246684"/>
              <a:gd name="connsiteY41" fmla="*/ 71437 h 816769"/>
              <a:gd name="connsiteX42" fmla="*/ 150096 w 246684"/>
              <a:gd name="connsiteY42" fmla="*/ 90487 h 816769"/>
              <a:gd name="connsiteX43" fmla="*/ 145333 w 246684"/>
              <a:gd name="connsiteY43" fmla="*/ 119062 h 816769"/>
              <a:gd name="connsiteX44" fmla="*/ 140571 w 246684"/>
              <a:gd name="connsiteY44" fmla="*/ 252412 h 816769"/>
              <a:gd name="connsiteX45" fmla="*/ 138189 w 246684"/>
              <a:gd name="connsiteY45" fmla="*/ 269081 h 816769"/>
              <a:gd name="connsiteX46" fmla="*/ 133427 w 246684"/>
              <a:gd name="connsiteY46" fmla="*/ 276225 h 816769"/>
              <a:gd name="connsiteX47" fmla="*/ 135808 w 246684"/>
              <a:gd name="connsiteY47" fmla="*/ 28575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6684" h="816769">
                <a:moveTo>
                  <a:pt x="135808" y="285750"/>
                </a:moveTo>
                <a:lnTo>
                  <a:pt x="135808" y="285750"/>
                </a:lnTo>
                <a:cubicBezTo>
                  <a:pt x="125489" y="307975"/>
                  <a:pt x="115810" y="330508"/>
                  <a:pt x="104852" y="352425"/>
                </a:cubicBezTo>
                <a:cubicBezTo>
                  <a:pt x="79376" y="403376"/>
                  <a:pt x="79865" y="391675"/>
                  <a:pt x="59608" y="440531"/>
                </a:cubicBezTo>
                <a:cubicBezTo>
                  <a:pt x="51815" y="459325"/>
                  <a:pt x="45321" y="478631"/>
                  <a:pt x="38177" y="497681"/>
                </a:cubicBezTo>
                <a:cubicBezTo>
                  <a:pt x="29041" y="549451"/>
                  <a:pt x="26737" y="557705"/>
                  <a:pt x="21508" y="621506"/>
                </a:cubicBezTo>
                <a:cubicBezTo>
                  <a:pt x="19821" y="642090"/>
                  <a:pt x="20878" y="662840"/>
                  <a:pt x="19127" y="683419"/>
                </a:cubicBezTo>
                <a:cubicBezTo>
                  <a:pt x="17699" y="700196"/>
                  <a:pt x="13950" y="716702"/>
                  <a:pt x="11983" y="733425"/>
                </a:cubicBezTo>
                <a:cubicBezTo>
                  <a:pt x="10774" y="743703"/>
                  <a:pt x="10667" y="754087"/>
                  <a:pt x="9602" y="764381"/>
                </a:cubicBezTo>
                <a:cubicBezTo>
                  <a:pt x="6679" y="792638"/>
                  <a:pt x="6023" y="795377"/>
                  <a:pt x="2458" y="816769"/>
                </a:cubicBezTo>
                <a:cubicBezTo>
                  <a:pt x="183" y="784910"/>
                  <a:pt x="-2611" y="774094"/>
                  <a:pt x="4839" y="740569"/>
                </a:cubicBezTo>
                <a:cubicBezTo>
                  <a:pt x="13697" y="700710"/>
                  <a:pt x="34316" y="667327"/>
                  <a:pt x="52464" y="631031"/>
                </a:cubicBezTo>
                <a:cubicBezTo>
                  <a:pt x="55639" y="624681"/>
                  <a:pt x="58541" y="618187"/>
                  <a:pt x="61989" y="611981"/>
                </a:cubicBezTo>
                <a:cubicBezTo>
                  <a:pt x="71423" y="595001"/>
                  <a:pt x="80204" y="579929"/>
                  <a:pt x="88183" y="561975"/>
                </a:cubicBezTo>
                <a:cubicBezTo>
                  <a:pt x="90222" y="557387"/>
                  <a:pt x="91358" y="552450"/>
                  <a:pt x="92946" y="547687"/>
                </a:cubicBezTo>
                <a:cubicBezTo>
                  <a:pt x="93740" y="541337"/>
                  <a:pt x="94422" y="534972"/>
                  <a:pt x="95327" y="528637"/>
                </a:cubicBezTo>
                <a:cubicBezTo>
                  <a:pt x="96803" y="518302"/>
                  <a:pt x="98794" y="508040"/>
                  <a:pt x="100089" y="497681"/>
                </a:cubicBezTo>
                <a:cubicBezTo>
                  <a:pt x="106335" y="447718"/>
                  <a:pt x="97903" y="492871"/>
                  <a:pt x="107233" y="452437"/>
                </a:cubicBezTo>
                <a:cubicBezTo>
                  <a:pt x="108143" y="448493"/>
                  <a:pt x="107606" y="444045"/>
                  <a:pt x="109614" y="440531"/>
                </a:cubicBezTo>
                <a:cubicBezTo>
                  <a:pt x="113008" y="434592"/>
                  <a:pt x="125593" y="418745"/>
                  <a:pt x="133427" y="411956"/>
                </a:cubicBezTo>
                <a:cubicBezTo>
                  <a:pt x="142797" y="403836"/>
                  <a:pt x="155623" y="398776"/>
                  <a:pt x="162002" y="388144"/>
                </a:cubicBezTo>
                <a:cubicBezTo>
                  <a:pt x="166764" y="380206"/>
                  <a:pt x="169744" y="370876"/>
                  <a:pt x="176289" y="364331"/>
                </a:cubicBezTo>
                <a:cubicBezTo>
                  <a:pt x="179464" y="361156"/>
                  <a:pt x="183120" y="358398"/>
                  <a:pt x="185814" y="354806"/>
                </a:cubicBezTo>
                <a:cubicBezTo>
                  <a:pt x="193250" y="344891"/>
                  <a:pt x="188358" y="347337"/>
                  <a:pt x="192958" y="338137"/>
                </a:cubicBezTo>
                <a:cubicBezTo>
                  <a:pt x="195028" y="333997"/>
                  <a:pt x="197721" y="330200"/>
                  <a:pt x="200102" y="326231"/>
                </a:cubicBezTo>
                <a:cubicBezTo>
                  <a:pt x="200896" y="321469"/>
                  <a:pt x="201436" y="316657"/>
                  <a:pt x="202483" y="311944"/>
                </a:cubicBezTo>
                <a:cubicBezTo>
                  <a:pt x="204101" y="304661"/>
                  <a:pt x="213918" y="284428"/>
                  <a:pt x="214389" y="283369"/>
                </a:cubicBezTo>
                <a:cubicBezTo>
                  <a:pt x="215183" y="273844"/>
                  <a:pt x="215585" y="264278"/>
                  <a:pt x="216771" y="254794"/>
                </a:cubicBezTo>
                <a:cubicBezTo>
                  <a:pt x="217177" y="251547"/>
                  <a:pt x="218910" y="248533"/>
                  <a:pt x="219152" y="245269"/>
                </a:cubicBezTo>
                <a:cubicBezTo>
                  <a:pt x="220502" y="227045"/>
                  <a:pt x="220183" y="208724"/>
                  <a:pt x="221533" y="190500"/>
                </a:cubicBezTo>
                <a:cubicBezTo>
                  <a:pt x="221775" y="187236"/>
                  <a:pt x="223204" y="184170"/>
                  <a:pt x="223914" y="180975"/>
                </a:cubicBezTo>
                <a:cubicBezTo>
                  <a:pt x="227745" y="163738"/>
                  <a:pt x="224423" y="174689"/>
                  <a:pt x="228677" y="161925"/>
                </a:cubicBezTo>
                <a:cubicBezTo>
                  <a:pt x="229501" y="152034"/>
                  <a:pt x="230894" y="128556"/>
                  <a:pt x="233439" y="116681"/>
                </a:cubicBezTo>
                <a:cubicBezTo>
                  <a:pt x="234650" y="111031"/>
                  <a:pt x="236614" y="105568"/>
                  <a:pt x="238202" y="100012"/>
                </a:cubicBezTo>
                <a:cubicBezTo>
                  <a:pt x="238996" y="92075"/>
                  <a:pt x="239455" y="84097"/>
                  <a:pt x="240583" y="76200"/>
                </a:cubicBezTo>
                <a:cubicBezTo>
                  <a:pt x="243530" y="55572"/>
                  <a:pt x="251249" y="35590"/>
                  <a:pt x="242964" y="14287"/>
                </a:cubicBezTo>
                <a:cubicBezTo>
                  <a:pt x="241034" y="9325"/>
                  <a:pt x="233511" y="9375"/>
                  <a:pt x="228677" y="7144"/>
                </a:cubicBezTo>
                <a:cubicBezTo>
                  <a:pt x="223188" y="4611"/>
                  <a:pt x="217564" y="2381"/>
                  <a:pt x="212008" y="0"/>
                </a:cubicBezTo>
                <a:cubicBezTo>
                  <a:pt x="181608" y="12518"/>
                  <a:pt x="177466" y="8154"/>
                  <a:pt x="162002" y="26194"/>
                </a:cubicBezTo>
                <a:cubicBezTo>
                  <a:pt x="160139" y="28367"/>
                  <a:pt x="158827" y="30956"/>
                  <a:pt x="157239" y="33337"/>
                </a:cubicBezTo>
                <a:cubicBezTo>
                  <a:pt x="156445" y="42068"/>
                  <a:pt x="155945" y="50831"/>
                  <a:pt x="154858" y="59531"/>
                </a:cubicBezTo>
                <a:cubicBezTo>
                  <a:pt x="154356" y="63547"/>
                  <a:pt x="153092" y="67437"/>
                  <a:pt x="152477" y="71437"/>
                </a:cubicBezTo>
                <a:cubicBezTo>
                  <a:pt x="151504" y="77762"/>
                  <a:pt x="151045" y="84158"/>
                  <a:pt x="150096" y="90487"/>
                </a:cubicBezTo>
                <a:cubicBezTo>
                  <a:pt x="148664" y="100037"/>
                  <a:pt x="145333" y="119062"/>
                  <a:pt x="145333" y="119062"/>
                </a:cubicBezTo>
                <a:cubicBezTo>
                  <a:pt x="143746" y="163512"/>
                  <a:pt x="142687" y="207984"/>
                  <a:pt x="140571" y="252412"/>
                </a:cubicBezTo>
                <a:cubicBezTo>
                  <a:pt x="140304" y="258018"/>
                  <a:pt x="139802" y="263705"/>
                  <a:pt x="138189" y="269081"/>
                </a:cubicBezTo>
                <a:cubicBezTo>
                  <a:pt x="137367" y="271822"/>
                  <a:pt x="134899" y="273771"/>
                  <a:pt x="133427" y="276225"/>
                </a:cubicBezTo>
                <a:cubicBezTo>
                  <a:pt x="132514" y="277747"/>
                  <a:pt x="135411" y="284163"/>
                  <a:pt x="135808" y="285750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フリーフォーム: 図形 253">
            <a:extLst>
              <a:ext uri="{FF2B5EF4-FFF2-40B4-BE49-F238E27FC236}">
                <a16:creationId xmlns:a16="http://schemas.microsoft.com/office/drawing/2014/main" id="{DB9A3308-921E-4CEF-BAAE-D2DE0A3DC70F}"/>
              </a:ext>
            </a:extLst>
          </p:cNvPr>
          <p:cNvSpPr/>
          <p:nvPr/>
        </p:nvSpPr>
        <p:spPr>
          <a:xfrm flipH="1">
            <a:off x="6377406" y="1154881"/>
            <a:ext cx="816707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フリーフォーム: 図形 254">
            <a:extLst>
              <a:ext uri="{FF2B5EF4-FFF2-40B4-BE49-F238E27FC236}">
                <a16:creationId xmlns:a16="http://schemas.microsoft.com/office/drawing/2014/main" id="{452F9A44-0166-46D8-AE83-722AEEF09D8F}"/>
              </a:ext>
            </a:extLst>
          </p:cNvPr>
          <p:cNvSpPr/>
          <p:nvPr/>
        </p:nvSpPr>
        <p:spPr>
          <a:xfrm>
            <a:off x="6906700" y="1674041"/>
            <a:ext cx="191966" cy="107224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楕円 255">
            <a:extLst>
              <a:ext uri="{FF2B5EF4-FFF2-40B4-BE49-F238E27FC236}">
                <a16:creationId xmlns:a16="http://schemas.microsoft.com/office/drawing/2014/main" id="{B482ACA2-6A96-4BE3-9CDC-35E6EC8D7C18}"/>
              </a:ext>
            </a:extLst>
          </p:cNvPr>
          <p:cNvSpPr/>
          <p:nvPr/>
        </p:nvSpPr>
        <p:spPr>
          <a:xfrm>
            <a:off x="7007406" y="1688376"/>
            <a:ext cx="62155" cy="87582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フリーフォーム: 図形 256">
            <a:extLst>
              <a:ext uri="{FF2B5EF4-FFF2-40B4-BE49-F238E27FC236}">
                <a16:creationId xmlns:a16="http://schemas.microsoft.com/office/drawing/2014/main" id="{FB11E677-2B90-40FE-9511-677CD71AF99A}"/>
              </a:ext>
            </a:extLst>
          </p:cNvPr>
          <p:cNvSpPr/>
          <p:nvPr/>
        </p:nvSpPr>
        <p:spPr>
          <a:xfrm>
            <a:off x="6878978" y="1663194"/>
            <a:ext cx="210890" cy="87582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8" name="フリーフォーム: 図形 257">
            <a:extLst>
              <a:ext uri="{FF2B5EF4-FFF2-40B4-BE49-F238E27FC236}">
                <a16:creationId xmlns:a16="http://schemas.microsoft.com/office/drawing/2014/main" id="{08E50CC3-2DE1-4AE5-BFBC-E52DBE69E71C}"/>
              </a:ext>
            </a:extLst>
          </p:cNvPr>
          <p:cNvSpPr/>
          <p:nvPr/>
        </p:nvSpPr>
        <p:spPr>
          <a:xfrm flipH="1">
            <a:off x="6846843" y="1611352"/>
            <a:ext cx="288316" cy="63495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楕円 258">
            <a:extLst>
              <a:ext uri="{FF2B5EF4-FFF2-40B4-BE49-F238E27FC236}">
                <a16:creationId xmlns:a16="http://schemas.microsoft.com/office/drawing/2014/main" id="{C50C071F-AFAB-4B30-B81E-CBE5FE20E05E}"/>
              </a:ext>
            </a:extLst>
          </p:cNvPr>
          <p:cNvSpPr/>
          <p:nvPr/>
        </p:nvSpPr>
        <p:spPr>
          <a:xfrm flipH="1">
            <a:off x="7023886" y="1712010"/>
            <a:ext cx="32400" cy="43200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楕円 259">
            <a:extLst>
              <a:ext uri="{FF2B5EF4-FFF2-40B4-BE49-F238E27FC236}">
                <a16:creationId xmlns:a16="http://schemas.microsoft.com/office/drawing/2014/main" id="{C32BE1AF-5CA1-4A70-8C6C-883503425655}"/>
              </a:ext>
            </a:extLst>
          </p:cNvPr>
          <p:cNvSpPr/>
          <p:nvPr/>
        </p:nvSpPr>
        <p:spPr>
          <a:xfrm>
            <a:off x="7049836" y="1708612"/>
            <a:ext cx="21600" cy="252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フリーフォーム: 図形 260">
            <a:extLst>
              <a:ext uri="{FF2B5EF4-FFF2-40B4-BE49-F238E27FC236}">
                <a16:creationId xmlns:a16="http://schemas.microsoft.com/office/drawing/2014/main" id="{FCEFA0F5-458D-4C32-8C93-583B02B6CC39}"/>
              </a:ext>
            </a:extLst>
          </p:cNvPr>
          <p:cNvSpPr/>
          <p:nvPr/>
        </p:nvSpPr>
        <p:spPr>
          <a:xfrm>
            <a:off x="6974467" y="1970271"/>
            <a:ext cx="69056" cy="23812"/>
          </a:xfrm>
          <a:custGeom>
            <a:avLst/>
            <a:gdLst>
              <a:gd name="connsiteX0" fmla="*/ 0 w 69056"/>
              <a:gd name="connsiteY0" fmla="*/ 0 h 23812"/>
              <a:gd name="connsiteX1" fmla="*/ 0 w 69056"/>
              <a:gd name="connsiteY1" fmla="*/ 0 h 23812"/>
              <a:gd name="connsiteX2" fmla="*/ 23813 w 69056"/>
              <a:gd name="connsiteY2" fmla="*/ 9525 h 23812"/>
              <a:gd name="connsiteX3" fmla="*/ 40481 w 69056"/>
              <a:gd name="connsiteY3" fmla="*/ 11906 h 23812"/>
              <a:gd name="connsiteX4" fmla="*/ 54769 w 69056"/>
              <a:gd name="connsiteY4" fmla="*/ 16668 h 23812"/>
              <a:gd name="connsiteX5" fmla="*/ 69056 w 69056"/>
              <a:gd name="connsiteY5" fmla="*/ 23812 h 23812"/>
              <a:gd name="connsiteX6" fmla="*/ 69056 w 69056"/>
              <a:gd name="connsiteY6" fmla="*/ 23812 h 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56" h="23812">
                <a:moveTo>
                  <a:pt x="0" y="0"/>
                </a:moveTo>
                <a:lnTo>
                  <a:pt x="0" y="0"/>
                </a:lnTo>
                <a:cubicBezTo>
                  <a:pt x="7938" y="3175"/>
                  <a:pt x="15611" y="7113"/>
                  <a:pt x="23813" y="9525"/>
                </a:cubicBezTo>
                <a:cubicBezTo>
                  <a:pt x="29197" y="11109"/>
                  <a:pt x="35012" y="10644"/>
                  <a:pt x="40481" y="11906"/>
                </a:cubicBezTo>
                <a:cubicBezTo>
                  <a:pt x="45373" y="13035"/>
                  <a:pt x="50051" y="14952"/>
                  <a:pt x="54769" y="16668"/>
                </a:cubicBezTo>
                <a:cubicBezTo>
                  <a:pt x="66976" y="21107"/>
                  <a:pt x="63847" y="18603"/>
                  <a:pt x="69056" y="23812"/>
                </a:cubicBezTo>
                <a:lnTo>
                  <a:pt x="69056" y="2381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8E78327-33FB-4575-8222-04A7953BB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8" y="4846694"/>
            <a:ext cx="1772678" cy="47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6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フリーフォーム: 図形 163">
            <a:extLst>
              <a:ext uri="{FF2B5EF4-FFF2-40B4-BE49-F238E27FC236}">
                <a16:creationId xmlns:a16="http://schemas.microsoft.com/office/drawing/2014/main" id="{6904F25A-BFFA-418E-9F4F-862ED994775D}"/>
              </a:ext>
            </a:extLst>
          </p:cNvPr>
          <p:cNvSpPr/>
          <p:nvPr/>
        </p:nvSpPr>
        <p:spPr>
          <a:xfrm rot="19044054">
            <a:off x="2119446" y="1950700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7" name="フリーフォーム: 図形 166">
            <a:extLst>
              <a:ext uri="{FF2B5EF4-FFF2-40B4-BE49-F238E27FC236}">
                <a16:creationId xmlns:a16="http://schemas.microsoft.com/office/drawing/2014/main" id="{B6DF250B-EC84-41DA-AF8C-E841DA8B2D4B}"/>
              </a:ext>
            </a:extLst>
          </p:cNvPr>
          <p:cNvSpPr/>
          <p:nvPr/>
        </p:nvSpPr>
        <p:spPr>
          <a:xfrm rot="19152565" flipH="1">
            <a:off x="2761689" y="3207940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16781704-0F03-4271-B936-F10251911007}"/>
              </a:ext>
            </a:extLst>
          </p:cNvPr>
          <p:cNvSpPr/>
          <p:nvPr/>
        </p:nvSpPr>
        <p:spPr>
          <a:xfrm rot="20481916" flipH="1">
            <a:off x="9142877" y="-464674"/>
            <a:ext cx="535132" cy="1474556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: 図形 51">
            <a:extLst>
              <a:ext uri="{FF2B5EF4-FFF2-40B4-BE49-F238E27FC236}">
                <a16:creationId xmlns:a16="http://schemas.microsoft.com/office/drawing/2014/main" id="{D098F9F4-5A20-4002-9AAD-7B62491095A6}"/>
              </a:ext>
            </a:extLst>
          </p:cNvPr>
          <p:cNvSpPr/>
          <p:nvPr/>
        </p:nvSpPr>
        <p:spPr>
          <a:xfrm rot="976828">
            <a:off x="1746204" y="3648852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7DF2BA4E-4005-4608-B5CB-5DDEFAC1A614}"/>
              </a:ext>
            </a:extLst>
          </p:cNvPr>
          <p:cNvSpPr/>
          <p:nvPr/>
        </p:nvSpPr>
        <p:spPr>
          <a:xfrm>
            <a:off x="1865920" y="3319487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: 図形 55">
            <a:extLst>
              <a:ext uri="{FF2B5EF4-FFF2-40B4-BE49-F238E27FC236}">
                <a16:creationId xmlns:a16="http://schemas.microsoft.com/office/drawing/2014/main" id="{576284DE-41EF-47D6-A82F-401B946C154D}"/>
              </a:ext>
            </a:extLst>
          </p:cNvPr>
          <p:cNvSpPr/>
          <p:nvPr/>
        </p:nvSpPr>
        <p:spPr>
          <a:xfrm>
            <a:off x="2047182" y="1770163"/>
            <a:ext cx="288197" cy="260402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153F08BF-D166-4B1A-B627-3E6AE5058322}"/>
              </a:ext>
            </a:extLst>
          </p:cNvPr>
          <p:cNvSpPr/>
          <p:nvPr/>
        </p:nvSpPr>
        <p:spPr>
          <a:xfrm>
            <a:off x="1893845" y="1097469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348387 w 818438"/>
              <a:gd name="connsiteY4" fmla="*/ 760327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348387" y="760327"/>
                </a:lnTo>
                <a:lnTo>
                  <a:pt x="264797" y="740801"/>
                </a:lnTo>
                <a:lnTo>
                  <a:pt x="228010" y="741637"/>
                </a:lnTo>
                <a:cubicBezTo>
                  <a:pt x="228567" y="730246"/>
                  <a:pt x="176610" y="731359"/>
                  <a:pt x="177167" y="719968"/>
                </a:cubicBezTo>
                <a:lnTo>
                  <a:pt x="133589" y="696273"/>
                </a:lnTo>
                <a:lnTo>
                  <a:pt x="80723" y="645910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フリーフォーム: 図形 175">
            <a:extLst>
              <a:ext uri="{FF2B5EF4-FFF2-40B4-BE49-F238E27FC236}">
                <a16:creationId xmlns:a16="http://schemas.microsoft.com/office/drawing/2014/main" id="{9566FBEC-81BB-4BA0-A4F6-E7A614093A97}"/>
              </a:ext>
            </a:extLst>
          </p:cNvPr>
          <p:cNvSpPr/>
          <p:nvPr/>
        </p:nvSpPr>
        <p:spPr>
          <a:xfrm>
            <a:off x="2192304" y="4327330"/>
            <a:ext cx="590024" cy="1332542"/>
          </a:xfrm>
          <a:custGeom>
            <a:avLst/>
            <a:gdLst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71896 w 601931"/>
              <a:gd name="connsiteY25" fmla="*/ 1249111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590024 w 601931"/>
              <a:gd name="connsiteY27" fmla="*/ 1293921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590024"/>
              <a:gd name="connsiteY0" fmla="*/ 0 h 1332542"/>
              <a:gd name="connsiteX1" fmla="*/ 327679 w 590024"/>
              <a:gd name="connsiteY1" fmla="*/ 4595 h 1332542"/>
              <a:gd name="connsiteX2" fmla="*/ 387414 w 590024"/>
              <a:gd name="connsiteY2" fmla="*/ 32165 h 1332542"/>
              <a:gd name="connsiteX3" fmla="*/ 447149 w 590024"/>
              <a:gd name="connsiteY3" fmla="*/ 87305 h 1332542"/>
              <a:gd name="connsiteX4" fmla="*/ 456339 w 590024"/>
              <a:gd name="connsiteY4" fmla="*/ 174609 h 1332542"/>
              <a:gd name="connsiteX5" fmla="*/ 470124 w 590024"/>
              <a:gd name="connsiteY5" fmla="*/ 215964 h 1332542"/>
              <a:gd name="connsiteX6" fmla="*/ 465529 w 590024"/>
              <a:gd name="connsiteY6" fmla="*/ 252724 h 1332542"/>
              <a:gd name="connsiteX7" fmla="*/ 447149 w 590024"/>
              <a:gd name="connsiteY7" fmla="*/ 303268 h 1332542"/>
              <a:gd name="connsiteX8" fmla="*/ 441118 w 590024"/>
              <a:gd name="connsiteY8" fmla="*/ 333423 h 1332542"/>
              <a:gd name="connsiteX9" fmla="*/ 441118 w 590024"/>
              <a:gd name="connsiteY9" fmla="*/ 393083 h 1332542"/>
              <a:gd name="connsiteX10" fmla="*/ 399763 w 590024"/>
              <a:gd name="connsiteY10" fmla="*/ 558502 h 1332542"/>
              <a:gd name="connsiteX11" fmla="*/ 358408 w 590024"/>
              <a:gd name="connsiteY11" fmla="*/ 728516 h 1332542"/>
              <a:gd name="connsiteX12" fmla="*/ 330839 w 590024"/>
              <a:gd name="connsiteY12" fmla="*/ 838795 h 1332542"/>
              <a:gd name="connsiteX13" fmla="*/ 321649 w 590024"/>
              <a:gd name="connsiteY13" fmla="*/ 893935 h 1332542"/>
              <a:gd name="connsiteX14" fmla="*/ 294079 w 590024"/>
              <a:gd name="connsiteY14" fmla="*/ 985834 h 1332542"/>
              <a:gd name="connsiteX15" fmla="*/ 271104 w 590024"/>
              <a:gd name="connsiteY15" fmla="*/ 1063949 h 1332542"/>
              <a:gd name="connsiteX16" fmla="*/ 266909 w 590024"/>
              <a:gd name="connsiteY16" fmla="*/ 1086325 h 1332542"/>
              <a:gd name="connsiteX17" fmla="*/ 274883 w 590024"/>
              <a:gd name="connsiteY17" fmla="*/ 1102273 h 1332542"/>
              <a:gd name="connsiteX18" fmla="*/ 284895 w 590024"/>
              <a:gd name="connsiteY18" fmla="*/ 1148995 h 1332542"/>
              <a:gd name="connsiteX19" fmla="*/ 304918 w 590024"/>
              <a:gd name="connsiteY19" fmla="*/ 1179030 h 1332542"/>
              <a:gd name="connsiteX20" fmla="*/ 351639 w 590024"/>
              <a:gd name="connsiteY20" fmla="*/ 1202390 h 1332542"/>
              <a:gd name="connsiteX21" fmla="*/ 408372 w 590024"/>
              <a:gd name="connsiteY21" fmla="*/ 1222414 h 1332542"/>
              <a:gd name="connsiteX22" fmla="*/ 481791 w 590024"/>
              <a:gd name="connsiteY22" fmla="*/ 1249111 h 1332542"/>
              <a:gd name="connsiteX23" fmla="*/ 515163 w 590024"/>
              <a:gd name="connsiteY23" fmla="*/ 1252449 h 1332542"/>
              <a:gd name="connsiteX24" fmla="*/ 541861 w 590024"/>
              <a:gd name="connsiteY24" fmla="*/ 1249111 h 1332542"/>
              <a:gd name="connsiteX25" fmla="*/ 564752 w 590024"/>
              <a:gd name="connsiteY25" fmla="*/ 1261018 h 1332542"/>
              <a:gd name="connsiteX26" fmla="*/ 585262 w 590024"/>
              <a:gd name="connsiteY26" fmla="*/ 1276279 h 1332542"/>
              <a:gd name="connsiteX27" fmla="*/ 590024 w 590024"/>
              <a:gd name="connsiteY27" fmla="*/ 1293921 h 1332542"/>
              <a:gd name="connsiteX28" fmla="*/ 585245 w 590024"/>
              <a:gd name="connsiteY28" fmla="*/ 1319193 h 1332542"/>
              <a:gd name="connsiteX29" fmla="*/ 518501 w 590024"/>
              <a:gd name="connsiteY29" fmla="*/ 1332542 h 1332542"/>
              <a:gd name="connsiteX30" fmla="*/ 401698 w 590024"/>
              <a:gd name="connsiteY30" fmla="*/ 1332542 h 1332542"/>
              <a:gd name="connsiteX31" fmla="*/ 221487 w 590024"/>
              <a:gd name="connsiteY31" fmla="*/ 1315856 h 1332542"/>
              <a:gd name="connsiteX32" fmla="*/ 148068 w 590024"/>
              <a:gd name="connsiteY32" fmla="*/ 1305844 h 1332542"/>
              <a:gd name="connsiteX33" fmla="*/ 84661 w 590024"/>
              <a:gd name="connsiteY33" fmla="*/ 1319193 h 1332542"/>
              <a:gd name="connsiteX34" fmla="*/ 57963 w 590024"/>
              <a:gd name="connsiteY34" fmla="*/ 1305844 h 1332542"/>
              <a:gd name="connsiteX35" fmla="*/ 37940 w 590024"/>
              <a:gd name="connsiteY35" fmla="*/ 1295833 h 1332542"/>
              <a:gd name="connsiteX36" fmla="*/ 21254 w 590024"/>
              <a:gd name="connsiteY36" fmla="*/ 1269135 h 1332542"/>
              <a:gd name="connsiteX37" fmla="*/ 24591 w 590024"/>
              <a:gd name="connsiteY37" fmla="*/ 1205727 h 1332542"/>
              <a:gd name="connsiteX38" fmla="*/ 31266 w 590024"/>
              <a:gd name="connsiteY38" fmla="*/ 1172355 h 1332542"/>
              <a:gd name="connsiteX39" fmla="*/ 37940 w 590024"/>
              <a:gd name="connsiteY39" fmla="*/ 1148995 h 1332542"/>
              <a:gd name="connsiteX40" fmla="*/ 57963 w 590024"/>
              <a:gd name="connsiteY40" fmla="*/ 1102273 h 1332542"/>
              <a:gd name="connsiteX41" fmla="*/ 60363 w 590024"/>
              <a:gd name="connsiteY41" fmla="*/ 1095074 h 1332542"/>
              <a:gd name="connsiteX42" fmla="*/ 32165 w 590024"/>
              <a:gd name="connsiteY42" fmla="*/ 1004214 h 1332542"/>
              <a:gd name="connsiteX43" fmla="*/ 18380 w 590024"/>
              <a:gd name="connsiteY43" fmla="*/ 935290 h 1332542"/>
              <a:gd name="connsiteX44" fmla="*/ 4595 w 590024"/>
              <a:gd name="connsiteY44" fmla="*/ 820415 h 1332542"/>
              <a:gd name="connsiteX45" fmla="*/ 0 w 590024"/>
              <a:gd name="connsiteY45" fmla="*/ 723921 h 1332542"/>
              <a:gd name="connsiteX46" fmla="*/ 0 w 590024"/>
              <a:gd name="connsiteY46" fmla="*/ 668781 h 1332542"/>
              <a:gd name="connsiteX47" fmla="*/ 4595 w 590024"/>
              <a:gd name="connsiteY47" fmla="*/ 544717 h 1332542"/>
              <a:gd name="connsiteX48" fmla="*/ 13785 w 590024"/>
              <a:gd name="connsiteY48" fmla="*/ 471197 h 1332542"/>
              <a:gd name="connsiteX49" fmla="*/ 36760 w 590024"/>
              <a:gd name="connsiteY49" fmla="*/ 397678 h 1332542"/>
              <a:gd name="connsiteX50" fmla="*/ 50545 w 590024"/>
              <a:gd name="connsiteY50" fmla="*/ 301183 h 1332542"/>
              <a:gd name="connsiteX51" fmla="*/ 73520 w 590024"/>
              <a:gd name="connsiteY51" fmla="*/ 264423 h 1332542"/>
              <a:gd name="connsiteX52" fmla="*/ 84146 w 590024"/>
              <a:gd name="connsiteY52" fmla="*/ 245297 h 1332542"/>
              <a:gd name="connsiteX53" fmla="*/ 84146 w 590024"/>
              <a:gd name="connsiteY53" fmla="*/ 238939 h 1332542"/>
              <a:gd name="connsiteX54" fmla="*/ 84146 w 590024"/>
              <a:gd name="connsiteY54" fmla="*/ 183799 h 1332542"/>
              <a:gd name="connsiteX55" fmla="*/ 88741 w 590024"/>
              <a:gd name="connsiteY55" fmla="*/ 124064 h 1332542"/>
              <a:gd name="connsiteX56" fmla="*/ 111716 w 590024"/>
              <a:gd name="connsiteY56" fmla="*/ 55140 h 1332542"/>
              <a:gd name="connsiteX57" fmla="*/ 162260 w 590024"/>
              <a:gd name="connsiteY57" fmla="*/ 13785 h 1332542"/>
              <a:gd name="connsiteX58" fmla="*/ 231185 w 590024"/>
              <a:gd name="connsiteY58" fmla="*/ 0 h 13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90024" h="1332542">
                <a:moveTo>
                  <a:pt x="231185" y="0"/>
                </a:moveTo>
                <a:lnTo>
                  <a:pt x="327679" y="4595"/>
                </a:lnTo>
                <a:lnTo>
                  <a:pt x="387414" y="32165"/>
                </a:lnTo>
                <a:lnTo>
                  <a:pt x="447149" y="87305"/>
                </a:lnTo>
                <a:lnTo>
                  <a:pt x="456339" y="174609"/>
                </a:lnTo>
                <a:lnTo>
                  <a:pt x="470124" y="215964"/>
                </a:lnTo>
                <a:lnTo>
                  <a:pt x="465529" y="252724"/>
                </a:lnTo>
                <a:lnTo>
                  <a:pt x="447149" y="303268"/>
                </a:lnTo>
                <a:lnTo>
                  <a:pt x="441118" y="333423"/>
                </a:lnTo>
                <a:lnTo>
                  <a:pt x="441118" y="393083"/>
                </a:lnTo>
                <a:lnTo>
                  <a:pt x="399763" y="558502"/>
                </a:lnTo>
                <a:lnTo>
                  <a:pt x="358408" y="728516"/>
                </a:lnTo>
                <a:lnTo>
                  <a:pt x="330839" y="838795"/>
                </a:lnTo>
                <a:lnTo>
                  <a:pt x="321649" y="893935"/>
                </a:lnTo>
                <a:lnTo>
                  <a:pt x="294079" y="985834"/>
                </a:lnTo>
                <a:lnTo>
                  <a:pt x="271104" y="1063949"/>
                </a:lnTo>
                <a:lnTo>
                  <a:pt x="266909" y="1086325"/>
                </a:lnTo>
                <a:lnTo>
                  <a:pt x="274883" y="1102273"/>
                </a:lnTo>
                <a:lnTo>
                  <a:pt x="284895" y="1148995"/>
                </a:lnTo>
                <a:lnTo>
                  <a:pt x="304918" y="1179030"/>
                </a:lnTo>
                <a:lnTo>
                  <a:pt x="351639" y="1202390"/>
                </a:lnTo>
                <a:lnTo>
                  <a:pt x="408372" y="1222414"/>
                </a:lnTo>
                <a:lnTo>
                  <a:pt x="481791" y="1249111"/>
                </a:lnTo>
                <a:lnTo>
                  <a:pt x="515163" y="1252449"/>
                </a:lnTo>
                <a:lnTo>
                  <a:pt x="541861" y="1249111"/>
                </a:lnTo>
                <a:lnTo>
                  <a:pt x="564752" y="1261018"/>
                </a:lnTo>
                <a:lnTo>
                  <a:pt x="585262" y="1276279"/>
                </a:lnTo>
                <a:lnTo>
                  <a:pt x="590024" y="1293921"/>
                </a:lnTo>
                <a:lnTo>
                  <a:pt x="585245" y="1319193"/>
                </a:lnTo>
                <a:lnTo>
                  <a:pt x="518501" y="1332542"/>
                </a:lnTo>
                <a:lnTo>
                  <a:pt x="401698" y="1332542"/>
                </a:lnTo>
                <a:lnTo>
                  <a:pt x="221487" y="1315856"/>
                </a:lnTo>
                <a:lnTo>
                  <a:pt x="148068" y="1305844"/>
                </a:lnTo>
                <a:lnTo>
                  <a:pt x="84661" y="1319193"/>
                </a:lnTo>
                <a:lnTo>
                  <a:pt x="57963" y="1305844"/>
                </a:lnTo>
                <a:lnTo>
                  <a:pt x="37940" y="1295833"/>
                </a:lnTo>
                <a:lnTo>
                  <a:pt x="21254" y="1269135"/>
                </a:lnTo>
                <a:lnTo>
                  <a:pt x="24591" y="1205727"/>
                </a:lnTo>
                <a:lnTo>
                  <a:pt x="31266" y="1172355"/>
                </a:lnTo>
                <a:lnTo>
                  <a:pt x="37940" y="1148995"/>
                </a:lnTo>
                <a:lnTo>
                  <a:pt x="57963" y="1102273"/>
                </a:lnTo>
                <a:lnTo>
                  <a:pt x="60363" y="1095074"/>
                </a:lnTo>
                <a:lnTo>
                  <a:pt x="32165" y="1004214"/>
                </a:lnTo>
                <a:lnTo>
                  <a:pt x="18380" y="935290"/>
                </a:lnTo>
                <a:lnTo>
                  <a:pt x="4595" y="820415"/>
                </a:lnTo>
                <a:lnTo>
                  <a:pt x="0" y="723921"/>
                </a:lnTo>
                <a:lnTo>
                  <a:pt x="0" y="668781"/>
                </a:lnTo>
                <a:lnTo>
                  <a:pt x="4595" y="544717"/>
                </a:lnTo>
                <a:lnTo>
                  <a:pt x="13785" y="471197"/>
                </a:lnTo>
                <a:lnTo>
                  <a:pt x="36760" y="397678"/>
                </a:lnTo>
                <a:lnTo>
                  <a:pt x="50545" y="301183"/>
                </a:lnTo>
                <a:lnTo>
                  <a:pt x="73520" y="264423"/>
                </a:lnTo>
                <a:lnTo>
                  <a:pt x="84146" y="245297"/>
                </a:lnTo>
                <a:lnTo>
                  <a:pt x="84146" y="238939"/>
                </a:lnTo>
                <a:lnTo>
                  <a:pt x="84146" y="183799"/>
                </a:lnTo>
                <a:lnTo>
                  <a:pt x="88741" y="124064"/>
                </a:lnTo>
                <a:lnTo>
                  <a:pt x="111716" y="55140"/>
                </a:lnTo>
                <a:lnTo>
                  <a:pt x="162260" y="13785"/>
                </a:lnTo>
                <a:lnTo>
                  <a:pt x="23118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: 図形 67">
            <a:extLst>
              <a:ext uri="{FF2B5EF4-FFF2-40B4-BE49-F238E27FC236}">
                <a16:creationId xmlns:a16="http://schemas.microsoft.com/office/drawing/2014/main" id="{95D81562-2144-41E0-94B8-9F1DA5D0766C}"/>
              </a:ext>
            </a:extLst>
          </p:cNvPr>
          <p:cNvSpPr/>
          <p:nvPr/>
        </p:nvSpPr>
        <p:spPr>
          <a:xfrm rot="20700000">
            <a:off x="2105410" y="3665659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: 図形 68">
            <a:extLst>
              <a:ext uri="{FF2B5EF4-FFF2-40B4-BE49-F238E27FC236}">
                <a16:creationId xmlns:a16="http://schemas.microsoft.com/office/drawing/2014/main" id="{9CC26EA8-8C1C-495D-B4EB-8F1B20522520}"/>
              </a:ext>
            </a:extLst>
          </p:cNvPr>
          <p:cNvSpPr/>
          <p:nvPr/>
        </p:nvSpPr>
        <p:spPr>
          <a:xfrm>
            <a:off x="10929030" y="2614525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四角形: 上の 2 つの角を丸める 201">
            <a:extLst>
              <a:ext uri="{FF2B5EF4-FFF2-40B4-BE49-F238E27FC236}">
                <a16:creationId xmlns:a16="http://schemas.microsoft.com/office/drawing/2014/main" id="{B5BFB681-289C-42B1-B26E-6DC411F02E62}"/>
              </a:ext>
            </a:extLst>
          </p:cNvPr>
          <p:cNvSpPr/>
          <p:nvPr/>
        </p:nvSpPr>
        <p:spPr>
          <a:xfrm rot="10800000">
            <a:off x="2144248" y="3924372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四角形: 上の 2 つの角を丸める 202">
            <a:extLst>
              <a:ext uri="{FF2B5EF4-FFF2-40B4-BE49-F238E27FC236}">
                <a16:creationId xmlns:a16="http://schemas.microsoft.com/office/drawing/2014/main" id="{317B51D7-91DC-4B4B-81ED-527B7392BCF8}"/>
              </a:ext>
            </a:extLst>
          </p:cNvPr>
          <p:cNvSpPr/>
          <p:nvPr/>
        </p:nvSpPr>
        <p:spPr>
          <a:xfrm rot="9878752">
            <a:off x="2413737" y="3884073"/>
            <a:ext cx="280735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四角形: 上の 2 つの角を丸める 203">
            <a:extLst>
              <a:ext uri="{FF2B5EF4-FFF2-40B4-BE49-F238E27FC236}">
                <a16:creationId xmlns:a16="http://schemas.microsoft.com/office/drawing/2014/main" id="{7A3328F9-4FB2-44A6-8678-FD54AEA95945}"/>
              </a:ext>
            </a:extLst>
          </p:cNvPr>
          <p:cNvSpPr/>
          <p:nvPr/>
        </p:nvSpPr>
        <p:spPr>
          <a:xfrm rot="11817166">
            <a:off x="1653334" y="3843058"/>
            <a:ext cx="268347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四角形: 上の 2 つの角を丸める 200">
            <a:extLst>
              <a:ext uri="{FF2B5EF4-FFF2-40B4-BE49-F238E27FC236}">
                <a16:creationId xmlns:a16="http://schemas.microsoft.com/office/drawing/2014/main" id="{100AEA10-479C-4411-94D7-6CF3BBC0A239}"/>
              </a:ext>
            </a:extLst>
          </p:cNvPr>
          <p:cNvSpPr/>
          <p:nvPr/>
        </p:nvSpPr>
        <p:spPr>
          <a:xfrm rot="11415041">
            <a:off x="1851641" y="390103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フリーフォーム: 図形 177">
            <a:extLst>
              <a:ext uri="{FF2B5EF4-FFF2-40B4-BE49-F238E27FC236}">
                <a16:creationId xmlns:a16="http://schemas.microsoft.com/office/drawing/2014/main" id="{6C695E92-A82B-4629-B476-C56311B1EBF5}"/>
              </a:ext>
            </a:extLst>
          </p:cNvPr>
          <p:cNvSpPr/>
          <p:nvPr/>
        </p:nvSpPr>
        <p:spPr>
          <a:xfrm>
            <a:off x="1673329" y="1987894"/>
            <a:ext cx="1002674" cy="1986575"/>
          </a:xfrm>
          <a:custGeom>
            <a:avLst/>
            <a:gdLst>
              <a:gd name="connsiteX0" fmla="*/ 372223 w 1002674"/>
              <a:gd name="connsiteY0" fmla="*/ 0 h 1986575"/>
              <a:gd name="connsiteX1" fmla="*/ 438898 w 1002674"/>
              <a:gd name="connsiteY1" fmla="*/ 21431 h 1986575"/>
              <a:gd name="connsiteX2" fmla="*/ 472236 w 1002674"/>
              <a:gd name="connsiteY2" fmla="*/ 21431 h 1986575"/>
              <a:gd name="connsiteX3" fmla="*/ 541292 w 1002674"/>
              <a:gd name="connsiteY3" fmla="*/ 16669 h 1986575"/>
              <a:gd name="connsiteX4" fmla="*/ 593680 w 1002674"/>
              <a:gd name="connsiteY4" fmla="*/ 19050 h 1986575"/>
              <a:gd name="connsiteX5" fmla="*/ 660355 w 1002674"/>
              <a:gd name="connsiteY5" fmla="*/ 57150 h 1986575"/>
              <a:gd name="connsiteX6" fmla="*/ 703217 w 1002674"/>
              <a:gd name="connsiteY6" fmla="*/ 90487 h 1986575"/>
              <a:gd name="connsiteX7" fmla="*/ 760367 w 1002674"/>
              <a:gd name="connsiteY7" fmla="*/ 176212 h 1986575"/>
              <a:gd name="connsiteX8" fmla="*/ 791323 w 1002674"/>
              <a:gd name="connsiteY8" fmla="*/ 219075 h 1986575"/>
              <a:gd name="connsiteX9" fmla="*/ 822280 w 1002674"/>
              <a:gd name="connsiteY9" fmla="*/ 250031 h 1986575"/>
              <a:gd name="connsiteX10" fmla="*/ 860380 w 1002674"/>
              <a:gd name="connsiteY10" fmla="*/ 309562 h 1986575"/>
              <a:gd name="connsiteX11" fmla="*/ 888955 w 1002674"/>
              <a:gd name="connsiteY11" fmla="*/ 354806 h 1986575"/>
              <a:gd name="connsiteX12" fmla="*/ 919911 w 1002674"/>
              <a:gd name="connsiteY12" fmla="*/ 438150 h 1986575"/>
              <a:gd name="connsiteX13" fmla="*/ 922292 w 1002674"/>
              <a:gd name="connsiteY13" fmla="*/ 552450 h 1986575"/>
              <a:gd name="connsiteX14" fmla="*/ 896098 w 1002674"/>
              <a:gd name="connsiteY14" fmla="*/ 659606 h 1986575"/>
              <a:gd name="connsiteX15" fmla="*/ 865142 w 1002674"/>
              <a:gd name="connsiteY15" fmla="*/ 704850 h 1986575"/>
              <a:gd name="connsiteX16" fmla="*/ 843711 w 1002674"/>
              <a:gd name="connsiteY16" fmla="*/ 742950 h 1986575"/>
              <a:gd name="connsiteX17" fmla="*/ 815136 w 1002674"/>
              <a:gd name="connsiteY17" fmla="*/ 790575 h 1986575"/>
              <a:gd name="connsiteX18" fmla="*/ 795161 w 1002674"/>
              <a:gd name="connsiteY18" fmla="*/ 796282 h 1986575"/>
              <a:gd name="connsiteX19" fmla="*/ 790284 w 1002674"/>
              <a:gd name="connsiteY19" fmla="*/ 810100 h 1986575"/>
              <a:gd name="connsiteX20" fmla="*/ 780759 w 1002674"/>
              <a:gd name="connsiteY20" fmla="*/ 924400 h 1986575"/>
              <a:gd name="connsiteX21" fmla="*/ 761709 w 1002674"/>
              <a:gd name="connsiteY21" fmla="*/ 1026793 h 1986575"/>
              <a:gd name="connsiteX22" fmla="*/ 756947 w 1002674"/>
              <a:gd name="connsiteY22" fmla="*/ 1122043 h 1986575"/>
              <a:gd name="connsiteX23" fmla="*/ 759328 w 1002674"/>
              <a:gd name="connsiteY23" fmla="*/ 1167287 h 1986575"/>
              <a:gd name="connsiteX24" fmla="*/ 759328 w 1002674"/>
              <a:gd name="connsiteY24" fmla="*/ 1241106 h 1986575"/>
              <a:gd name="connsiteX25" fmla="*/ 754684 w 1002674"/>
              <a:gd name="connsiteY25" fmla="*/ 1319138 h 1986575"/>
              <a:gd name="connsiteX26" fmla="*/ 764177 w 1002674"/>
              <a:gd name="connsiteY26" fmla="*/ 1323635 h 1986575"/>
              <a:gd name="connsiteX27" fmla="*/ 826226 w 1002674"/>
              <a:gd name="connsiteY27" fmla="*/ 1398746 h 1986575"/>
              <a:gd name="connsiteX28" fmla="*/ 904603 w 1002674"/>
              <a:gd name="connsiteY28" fmla="*/ 1542437 h 1986575"/>
              <a:gd name="connsiteX29" fmla="*/ 950323 w 1002674"/>
              <a:gd name="connsiteY29" fmla="*/ 1669800 h 1986575"/>
              <a:gd name="connsiteX30" fmla="*/ 986246 w 1002674"/>
              <a:gd name="connsiteY30" fmla="*/ 1777569 h 1986575"/>
              <a:gd name="connsiteX31" fmla="*/ 996043 w 1002674"/>
              <a:gd name="connsiteY31" fmla="*/ 1787366 h 1986575"/>
              <a:gd name="connsiteX32" fmla="*/ 999308 w 1002674"/>
              <a:gd name="connsiteY32" fmla="*/ 1875540 h 1986575"/>
              <a:gd name="connsiteX33" fmla="*/ 973183 w 1002674"/>
              <a:gd name="connsiteY33" fmla="*/ 1882072 h 1986575"/>
              <a:gd name="connsiteX34" fmla="*/ 966651 w 1002674"/>
              <a:gd name="connsiteY34" fmla="*/ 1901666 h 1986575"/>
              <a:gd name="connsiteX35" fmla="*/ 960120 w 1002674"/>
              <a:gd name="connsiteY35" fmla="*/ 1917995 h 1986575"/>
              <a:gd name="connsiteX36" fmla="*/ 940526 w 1002674"/>
              <a:gd name="connsiteY36" fmla="*/ 1931057 h 1986575"/>
              <a:gd name="connsiteX37" fmla="*/ 933994 w 1002674"/>
              <a:gd name="connsiteY37" fmla="*/ 1937589 h 1986575"/>
              <a:gd name="connsiteX38" fmla="*/ 924197 w 1002674"/>
              <a:gd name="connsiteY38" fmla="*/ 1940855 h 1986575"/>
              <a:gd name="connsiteX39" fmla="*/ 914400 w 1002674"/>
              <a:gd name="connsiteY39" fmla="*/ 1947386 h 1986575"/>
              <a:gd name="connsiteX40" fmla="*/ 881743 w 1002674"/>
              <a:gd name="connsiteY40" fmla="*/ 1957183 h 1986575"/>
              <a:gd name="connsiteX41" fmla="*/ 852351 w 1002674"/>
              <a:gd name="connsiteY41" fmla="*/ 1980043 h 1986575"/>
              <a:gd name="connsiteX42" fmla="*/ 829491 w 1002674"/>
              <a:gd name="connsiteY42" fmla="*/ 1983309 h 1986575"/>
              <a:gd name="connsiteX43" fmla="*/ 542108 w 1002674"/>
              <a:gd name="connsiteY43" fmla="*/ 1986575 h 1986575"/>
              <a:gd name="connsiteX44" fmla="*/ 483326 w 1002674"/>
              <a:gd name="connsiteY44" fmla="*/ 1980043 h 1986575"/>
              <a:gd name="connsiteX45" fmla="*/ 444137 w 1002674"/>
              <a:gd name="connsiteY45" fmla="*/ 1973512 h 1986575"/>
              <a:gd name="connsiteX46" fmla="*/ 398417 w 1002674"/>
              <a:gd name="connsiteY46" fmla="*/ 1970246 h 1986575"/>
              <a:gd name="connsiteX47" fmla="*/ 365760 w 1002674"/>
              <a:gd name="connsiteY47" fmla="*/ 1960449 h 1986575"/>
              <a:gd name="connsiteX48" fmla="*/ 320040 w 1002674"/>
              <a:gd name="connsiteY48" fmla="*/ 1950652 h 1986575"/>
              <a:gd name="connsiteX49" fmla="*/ 290648 w 1002674"/>
              <a:gd name="connsiteY49" fmla="*/ 1940855 h 1986575"/>
              <a:gd name="connsiteX50" fmla="*/ 156754 w 1002674"/>
              <a:gd name="connsiteY50" fmla="*/ 1931057 h 1986575"/>
              <a:gd name="connsiteX51" fmla="*/ 120831 w 1002674"/>
              <a:gd name="connsiteY51" fmla="*/ 1927792 h 1986575"/>
              <a:gd name="connsiteX52" fmla="*/ 94706 w 1002674"/>
              <a:gd name="connsiteY52" fmla="*/ 1917995 h 1986575"/>
              <a:gd name="connsiteX53" fmla="*/ 58783 w 1002674"/>
              <a:gd name="connsiteY53" fmla="*/ 1895135 h 1986575"/>
              <a:gd name="connsiteX54" fmla="*/ 32657 w 1002674"/>
              <a:gd name="connsiteY54" fmla="*/ 1875540 h 1986575"/>
              <a:gd name="connsiteX55" fmla="*/ 26126 w 1002674"/>
              <a:gd name="connsiteY55" fmla="*/ 1865743 h 1986575"/>
              <a:gd name="connsiteX56" fmla="*/ 0 w 1002674"/>
              <a:gd name="connsiteY56" fmla="*/ 1820023 h 1986575"/>
              <a:gd name="connsiteX57" fmla="*/ 19594 w 1002674"/>
              <a:gd name="connsiteY57" fmla="*/ 1764506 h 1986575"/>
              <a:gd name="connsiteX58" fmla="*/ 48986 w 1002674"/>
              <a:gd name="connsiteY58" fmla="*/ 1702457 h 1986575"/>
              <a:gd name="connsiteX59" fmla="*/ 88174 w 1002674"/>
              <a:gd name="connsiteY59" fmla="*/ 1630612 h 1986575"/>
              <a:gd name="connsiteX60" fmla="*/ 140426 w 1002674"/>
              <a:gd name="connsiteY60" fmla="*/ 1562032 h 1986575"/>
              <a:gd name="connsiteX61" fmla="*/ 192677 w 1002674"/>
              <a:gd name="connsiteY61" fmla="*/ 1493452 h 1986575"/>
              <a:gd name="connsiteX62" fmla="*/ 235131 w 1002674"/>
              <a:gd name="connsiteY62" fmla="*/ 1431403 h 1986575"/>
              <a:gd name="connsiteX63" fmla="*/ 251460 w 1002674"/>
              <a:gd name="connsiteY63" fmla="*/ 1398746 h 1986575"/>
              <a:gd name="connsiteX64" fmla="*/ 313508 w 1002674"/>
              <a:gd name="connsiteY64" fmla="*/ 1297509 h 1986575"/>
              <a:gd name="connsiteX65" fmla="*/ 329375 w 1002674"/>
              <a:gd name="connsiteY65" fmla="*/ 1289109 h 1986575"/>
              <a:gd name="connsiteX66" fmla="*/ 330703 w 1002674"/>
              <a:gd name="connsiteY66" fmla="*/ 1286350 h 1986575"/>
              <a:gd name="connsiteX67" fmla="*/ 354515 w 1002674"/>
              <a:gd name="connsiteY67" fmla="*/ 1124425 h 1986575"/>
              <a:gd name="connsiteX68" fmla="*/ 356897 w 1002674"/>
              <a:gd name="connsiteY68" fmla="*/ 1045843 h 1986575"/>
              <a:gd name="connsiteX69" fmla="*/ 344990 w 1002674"/>
              <a:gd name="connsiteY69" fmla="*/ 900587 h 1986575"/>
              <a:gd name="connsiteX70" fmla="*/ 318797 w 1002674"/>
              <a:gd name="connsiteY70" fmla="*/ 795812 h 1986575"/>
              <a:gd name="connsiteX71" fmla="*/ 314877 w 1002674"/>
              <a:gd name="connsiteY71" fmla="*/ 759226 h 1986575"/>
              <a:gd name="connsiteX72" fmla="*/ 298405 w 1002674"/>
              <a:gd name="connsiteY72" fmla="*/ 726281 h 1986575"/>
              <a:gd name="connsiteX73" fmla="*/ 272211 w 1002674"/>
              <a:gd name="connsiteY73" fmla="*/ 631031 h 1986575"/>
              <a:gd name="connsiteX74" fmla="*/ 250780 w 1002674"/>
              <a:gd name="connsiteY74" fmla="*/ 519112 h 1986575"/>
              <a:gd name="connsiteX75" fmla="*/ 234111 w 1002674"/>
              <a:gd name="connsiteY75" fmla="*/ 426244 h 1986575"/>
              <a:gd name="connsiteX76" fmla="*/ 212680 w 1002674"/>
              <a:gd name="connsiteY76" fmla="*/ 328612 h 1986575"/>
              <a:gd name="connsiteX77" fmla="*/ 210298 w 1002674"/>
              <a:gd name="connsiteY77" fmla="*/ 254794 h 1986575"/>
              <a:gd name="connsiteX78" fmla="*/ 217442 w 1002674"/>
              <a:gd name="connsiteY78" fmla="*/ 135731 h 1986575"/>
              <a:gd name="connsiteX79" fmla="*/ 229348 w 1002674"/>
              <a:gd name="connsiteY79" fmla="*/ 64294 h 1986575"/>
              <a:gd name="connsiteX80" fmla="*/ 250780 w 1002674"/>
              <a:gd name="connsiteY80" fmla="*/ 35719 h 1986575"/>
              <a:gd name="connsiteX81" fmla="*/ 269830 w 1002674"/>
              <a:gd name="connsiteY81" fmla="*/ 16669 h 1986575"/>
              <a:gd name="connsiteX82" fmla="*/ 307930 w 1002674"/>
              <a:gd name="connsiteY82" fmla="*/ 4762 h 19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002674" h="1986575">
                <a:moveTo>
                  <a:pt x="372223" y="0"/>
                </a:moveTo>
                <a:lnTo>
                  <a:pt x="438898" y="21431"/>
                </a:lnTo>
                <a:lnTo>
                  <a:pt x="472236" y="21431"/>
                </a:lnTo>
                <a:lnTo>
                  <a:pt x="541292" y="16669"/>
                </a:lnTo>
                <a:lnTo>
                  <a:pt x="593680" y="19050"/>
                </a:lnTo>
                <a:lnTo>
                  <a:pt x="660355" y="57150"/>
                </a:lnTo>
                <a:lnTo>
                  <a:pt x="703217" y="90487"/>
                </a:lnTo>
                <a:lnTo>
                  <a:pt x="760367" y="176212"/>
                </a:lnTo>
                <a:lnTo>
                  <a:pt x="791323" y="219075"/>
                </a:lnTo>
                <a:lnTo>
                  <a:pt x="822280" y="250031"/>
                </a:lnTo>
                <a:lnTo>
                  <a:pt x="860380" y="309562"/>
                </a:lnTo>
                <a:lnTo>
                  <a:pt x="888955" y="354806"/>
                </a:lnTo>
                <a:lnTo>
                  <a:pt x="919911" y="438150"/>
                </a:lnTo>
                <a:cubicBezTo>
                  <a:pt x="920705" y="476250"/>
                  <a:pt x="921498" y="514350"/>
                  <a:pt x="922292" y="552450"/>
                </a:cubicBezTo>
                <a:lnTo>
                  <a:pt x="896098" y="659606"/>
                </a:lnTo>
                <a:lnTo>
                  <a:pt x="865142" y="704850"/>
                </a:lnTo>
                <a:lnTo>
                  <a:pt x="843711" y="742950"/>
                </a:lnTo>
                <a:lnTo>
                  <a:pt x="815136" y="790575"/>
                </a:lnTo>
                <a:lnTo>
                  <a:pt x="795161" y="796282"/>
                </a:lnTo>
                <a:lnTo>
                  <a:pt x="790284" y="810100"/>
                </a:lnTo>
                <a:lnTo>
                  <a:pt x="780759" y="924400"/>
                </a:lnTo>
                <a:lnTo>
                  <a:pt x="761709" y="1026793"/>
                </a:lnTo>
                <a:lnTo>
                  <a:pt x="756947" y="1122043"/>
                </a:lnTo>
                <a:lnTo>
                  <a:pt x="759328" y="1167287"/>
                </a:lnTo>
                <a:lnTo>
                  <a:pt x="759328" y="1241106"/>
                </a:lnTo>
                <a:lnTo>
                  <a:pt x="754684" y="1319138"/>
                </a:lnTo>
                <a:lnTo>
                  <a:pt x="764177" y="1323635"/>
                </a:lnTo>
                <a:lnTo>
                  <a:pt x="826226" y="1398746"/>
                </a:lnTo>
                <a:lnTo>
                  <a:pt x="904603" y="1542437"/>
                </a:lnTo>
                <a:lnTo>
                  <a:pt x="950323" y="1669800"/>
                </a:lnTo>
                <a:lnTo>
                  <a:pt x="986246" y="1777569"/>
                </a:lnTo>
                <a:cubicBezTo>
                  <a:pt x="986246" y="1777569"/>
                  <a:pt x="994807" y="1782916"/>
                  <a:pt x="996043" y="1787366"/>
                </a:cubicBezTo>
                <a:cubicBezTo>
                  <a:pt x="1006372" y="1824553"/>
                  <a:pt x="1002298" y="1839663"/>
                  <a:pt x="999308" y="1875540"/>
                </a:cubicBezTo>
                <a:lnTo>
                  <a:pt x="973183" y="1882072"/>
                </a:lnTo>
                <a:cubicBezTo>
                  <a:pt x="965820" y="1896796"/>
                  <a:pt x="974361" y="1878536"/>
                  <a:pt x="966651" y="1901666"/>
                </a:cubicBezTo>
                <a:cubicBezTo>
                  <a:pt x="964797" y="1907227"/>
                  <a:pt x="962297" y="1912552"/>
                  <a:pt x="960120" y="1917995"/>
                </a:cubicBezTo>
                <a:cubicBezTo>
                  <a:pt x="953589" y="1922349"/>
                  <a:pt x="946806" y="1926347"/>
                  <a:pt x="940526" y="1931057"/>
                </a:cubicBezTo>
                <a:cubicBezTo>
                  <a:pt x="938063" y="1932904"/>
                  <a:pt x="936634" y="1936005"/>
                  <a:pt x="933994" y="1937589"/>
                </a:cubicBezTo>
                <a:cubicBezTo>
                  <a:pt x="931042" y="1939360"/>
                  <a:pt x="927276" y="1939316"/>
                  <a:pt x="924197" y="1940855"/>
                </a:cubicBezTo>
                <a:cubicBezTo>
                  <a:pt x="920687" y="1942610"/>
                  <a:pt x="917666" y="1945209"/>
                  <a:pt x="914400" y="1947386"/>
                </a:cubicBezTo>
                <a:cubicBezTo>
                  <a:pt x="903093" y="1949648"/>
                  <a:pt x="891851" y="1950865"/>
                  <a:pt x="881743" y="1957183"/>
                </a:cubicBezTo>
                <a:cubicBezTo>
                  <a:pt x="858630" y="1971629"/>
                  <a:pt x="888988" y="1965952"/>
                  <a:pt x="852351" y="1980043"/>
                </a:cubicBezTo>
                <a:cubicBezTo>
                  <a:pt x="845167" y="1982806"/>
                  <a:pt x="837187" y="1983147"/>
                  <a:pt x="829491" y="1983309"/>
                </a:cubicBezTo>
                <a:lnTo>
                  <a:pt x="542108" y="1986575"/>
                </a:lnTo>
                <a:cubicBezTo>
                  <a:pt x="522514" y="1984398"/>
                  <a:pt x="502875" y="1982593"/>
                  <a:pt x="483326" y="1980043"/>
                </a:cubicBezTo>
                <a:cubicBezTo>
                  <a:pt x="439918" y="1974381"/>
                  <a:pt x="499577" y="1978792"/>
                  <a:pt x="444137" y="1973512"/>
                </a:cubicBezTo>
                <a:cubicBezTo>
                  <a:pt x="428927" y="1972064"/>
                  <a:pt x="413488" y="1972758"/>
                  <a:pt x="398417" y="1970246"/>
                </a:cubicBezTo>
                <a:cubicBezTo>
                  <a:pt x="387207" y="1968378"/>
                  <a:pt x="376751" y="1963341"/>
                  <a:pt x="365760" y="1960449"/>
                </a:cubicBezTo>
                <a:cubicBezTo>
                  <a:pt x="353491" y="1957220"/>
                  <a:pt x="333743" y="1953392"/>
                  <a:pt x="320040" y="1950652"/>
                </a:cubicBezTo>
                <a:cubicBezTo>
                  <a:pt x="309913" y="1948627"/>
                  <a:pt x="300445" y="1944121"/>
                  <a:pt x="290648" y="1940855"/>
                </a:cubicBezTo>
                <a:cubicBezTo>
                  <a:pt x="215576" y="1933347"/>
                  <a:pt x="296006" y="1941003"/>
                  <a:pt x="156754" y="1931057"/>
                </a:cubicBezTo>
                <a:cubicBezTo>
                  <a:pt x="144761" y="1930200"/>
                  <a:pt x="132597" y="1930269"/>
                  <a:pt x="120831" y="1927792"/>
                </a:cubicBezTo>
                <a:cubicBezTo>
                  <a:pt x="111730" y="1925876"/>
                  <a:pt x="103227" y="1921723"/>
                  <a:pt x="94706" y="1917995"/>
                </a:cubicBezTo>
                <a:cubicBezTo>
                  <a:pt x="67811" y="1906228"/>
                  <a:pt x="73870" y="1910222"/>
                  <a:pt x="58783" y="1895135"/>
                </a:cubicBezTo>
                <a:cubicBezTo>
                  <a:pt x="51085" y="1887437"/>
                  <a:pt x="40748" y="1882822"/>
                  <a:pt x="32657" y="1875540"/>
                </a:cubicBezTo>
                <a:cubicBezTo>
                  <a:pt x="29740" y="1872914"/>
                  <a:pt x="28407" y="1868937"/>
                  <a:pt x="26126" y="1865743"/>
                </a:cubicBezTo>
                <a:cubicBezTo>
                  <a:pt x="7124" y="1839141"/>
                  <a:pt x="23014" y="1866053"/>
                  <a:pt x="0" y="1820023"/>
                </a:cubicBezTo>
                <a:lnTo>
                  <a:pt x="19594" y="1764506"/>
                </a:lnTo>
                <a:lnTo>
                  <a:pt x="48986" y="1702457"/>
                </a:lnTo>
                <a:lnTo>
                  <a:pt x="88174" y="1630612"/>
                </a:lnTo>
                <a:lnTo>
                  <a:pt x="140426" y="1562032"/>
                </a:lnTo>
                <a:lnTo>
                  <a:pt x="192677" y="1493452"/>
                </a:lnTo>
                <a:lnTo>
                  <a:pt x="235131" y="1431403"/>
                </a:lnTo>
                <a:lnTo>
                  <a:pt x="251460" y="1398746"/>
                </a:lnTo>
                <a:lnTo>
                  <a:pt x="313508" y="1297509"/>
                </a:lnTo>
                <a:lnTo>
                  <a:pt x="329375" y="1289109"/>
                </a:lnTo>
                <a:lnTo>
                  <a:pt x="330703" y="1286350"/>
                </a:lnTo>
                <a:lnTo>
                  <a:pt x="354515" y="1124425"/>
                </a:lnTo>
                <a:lnTo>
                  <a:pt x="356897" y="1045843"/>
                </a:lnTo>
                <a:lnTo>
                  <a:pt x="344990" y="900587"/>
                </a:lnTo>
                <a:lnTo>
                  <a:pt x="318797" y="795812"/>
                </a:lnTo>
                <a:lnTo>
                  <a:pt x="314877" y="759226"/>
                </a:lnTo>
                <a:lnTo>
                  <a:pt x="298405" y="726281"/>
                </a:lnTo>
                <a:lnTo>
                  <a:pt x="272211" y="631031"/>
                </a:lnTo>
                <a:lnTo>
                  <a:pt x="250780" y="519112"/>
                </a:lnTo>
                <a:lnTo>
                  <a:pt x="234111" y="426244"/>
                </a:lnTo>
                <a:lnTo>
                  <a:pt x="212680" y="328612"/>
                </a:lnTo>
                <a:lnTo>
                  <a:pt x="210298" y="254794"/>
                </a:lnTo>
                <a:lnTo>
                  <a:pt x="217442" y="135731"/>
                </a:lnTo>
                <a:lnTo>
                  <a:pt x="229348" y="64294"/>
                </a:lnTo>
                <a:lnTo>
                  <a:pt x="250780" y="35719"/>
                </a:lnTo>
                <a:lnTo>
                  <a:pt x="269830" y="16669"/>
                </a:lnTo>
                <a:lnTo>
                  <a:pt x="307930" y="4762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: 図形 69">
            <a:extLst>
              <a:ext uri="{FF2B5EF4-FFF2-40B4-BE49-F238E27FC236}">
                <a16:creationId xmlns:a16="http://schemas.microsoft.com/office/drawing/2014/main" id="{926DDCDB-4295-4CA8-B3A4-7F2B5DACDCC0}"/>
              </a:ext>
            </a:extLst>
          </p:cNvPr>
          <p:cNvSpPr/>
          <p:nvPr/>
        </p:nvSpPr>
        <p:spPr>
          <a:xfrm>
            <a:off x="11039310" y="2384776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: 図形 70">
            <a:extLst>
              <a:ext uri="{FF2B5EF4-FFF2-40B4-BE49-F238E27FC236}">
                <a16:creationId xmlns:a16="http://schemas.microsoft.com/office/drawing/2014/main" id="{E431903F-9A84-4DB1-A060-9F3F0B82220C}"/>
              </a:ext>
            </a:extLst>
          </p:cNvPr>
          <p:cNvSpPr/>
          <p:nvPr/>
        </p:nvSpPr>
        <p:spPr>
          <a:xfrm>
            <a:off x="10970384" y="1667960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: 図形 75">
            <a:extLst>
              <a:ext uri="{FF2B5EF4-FFF2-40B4-BE49-F238E27FC236}">
                <a16:creationId xmlns:a16="http://schemas.microsoft.com/office/drawing/2014/main" id="{011145CA-0BD2-41AD-AD8C-14737BC2509F}"/>
              </a:ext>
            </a:extLst>
          </p:cNvPr>
          <p:cNvSpPr/>
          <p:nvPr/>
        </p:nvSpPr>
        <p:spPr>
          <a:xfrm>
            <a:off x="10375124" y="50095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: 図形 76">
            <a:extLst>
              <a:ext uri="{FF2B5EF4-FFF2-40B4-BE49-F238E27FC236}">
                <a16:creationId xmlns:a16="http://schemas.microsoft.com/office/drawing/2014/main" id="{56220677-A45B-48A3-8767-797F2B2A2455}"/>
              </a:ext>
            </a:extLst>
          </p:cNvPr>
          <p:cNvSpPr/>
          <p:nvPr/>
        </p:nvSpPr>
        <p:spPr>
          <a:xfrm>
            <a:off x="10402257" y="758280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F71E2453-DA77-427F-9521-EEFFB98396D8}"/>
              </a:ext>
            </a:extLst>
          </p:cNvPr>
          <p:cNvSpPr/>
          <p:nvPr/>
        </p:nvSpPr>
        <p:spPr>
          <a:xfrm>
            <a:off x="2227894" y="1979189"/>
            <a:ext cx="230245" cy="211661"/>
          </a:xfrm>
          <a:custGeom>
            <a:avLst/>
            <a:gdLst>
              <a:gd name="connsiteX0" fmla="*/ 99934 w 194872"/>
              <a:gd name="connsiteY0" fmla="*/ 0 h 177383"/>
              <a:gd name="connsiteX1" fmla="*/ 32478 w 194872"/>
              <a:gd name="connsiteY1" fmla="*/ 4996 h 177383"/>
              <a:gd name="connsiteX2" fmla="*/ 0 w 194872"/>
              <a:gd name="connsiteY2" fmla="*/ 19986 h 177383"/>
              <a:gd name="connsiteX3" fmla="*/ 62459 w 194872"/>
              <a:gd name="connsiteY3" fmla="*/ 99934 h 177383"/>
              <a:gd name="connsiteX4" fmla="*/ 162393 w 194872"/>
              <a:gd name="connsiteY4" fmla="*/ 164891 h 177383"/>
              <a:gd name="connsiteX5" fmla="*/ 194872 w 194872"/>
              <a:gd name="connsiteY5" fmla="*/ 177383 h 177383"/>
              <a:gd name="connsiteX6" fmla="*/ 182380 w 194872"/>
              <a:gd name="connsiteY6" fmla="*/ 107429 h 177383"/>
              <a:gd name="connsiteX7" fmla="*/ 132413 w 194872"/>
              <a:gd name="connsiteY7" fmla="*/ 42472 h 177383"/>
              <a:gd name="connsiteX8" fmla="*/ 99934 w 194872"/>
              <a:gd name="connsiteY8" fmla="*/ 0 h 17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872" h="177383">
                <a:moveTo>
                  <a:pt x="99934" y="0"/>
                </a:moveTo>
                <a:lnTo>
                  <a:pt x="32478" y="4996"/>
                </a:lnTo>
                <a:lnTo>
                  <a:pt x="0" y="19986"/>
                </a:lnTo>
                <a:lnTo>
                  <a:pt x="62459" y="99934"/>
                </a:lnTo>
                <a:lnTo>
                  <a:pt x="162393" y="164891"/>
                </a:lnTo>
                <a:lnTo>
                  <a:pt x="194872" y="177383"/>
                </a:lnTo>
                <a:lnTo>
                  <a:pt x="182380" y="107429"/>
                </a:lnTo>
                <a:lnTo>
                  <a:pt x="132413" y="42472"/>
                </a:lnTo>
                <a:lnTo>
                  <a:pt x="99934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: 図形 77">
            <a:extLst>
              <a:ext uri="{FF2B5EF4-FFF2-40B4-BE49-F238E27FC236}">
                <a16:creationId xmlns:a16="http://schemas.microsoft.com/office/drawing/2014/main" id="{B58AEDAB-9EBA-4A71-8D3C-BD3EEB9F1A6D}"/>
              </a:ext>
            </a:extLst>
          </p:cNvPr>
          <p:cNvSpPr/>
          <p:nvPr/>
        </p:nvSpPr>
        <p:spPr>
          <a:xfrm rot="900000">
            <a:off x="10359524" y="869794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: 図形 88">
            <a:extLst>
              <a:ext uri="{FF2B5EF4-FFF2-40B4-BE49-F238E27FC236}">
                <a16:creationId xmlns:a16="http://schemas.microsoft.com/office/drawing/2014/main" id="{A6ADA862-65CC-4FB5-AD31-7A1BE7A3DAB0}"/>
              </a:ext>
            </a:extLst>
          </p:cNvPr>
          <p:cNvSpPr/>
          <p:nvPr/>
        </p:nvSpPr>
        <p:spPr>
          <a:xfrm>
            <a:off x="11843729" y="1371028"/>
            <a:ext cx="1874478" cy="1675668"/>
          </a:xfrm>
          <a:custGeom>
            <a:avLst/>
            <a:gdLst>
              <a:gd name="connsiteX0" fmla="*/ 384251 w 1874478"/>
              <a:gd name="connsiteY0" fmla="*/ 298516 h 1421145"/>
              <a:gd name="connsiteX1" fmla="*/ 384251 w 1874478"/>
              <a:gd name="connsiteY1" fmla="*/ 298516 h 1421145"/>
              <a:gd name="connsiteX2" fmla="*/ 371682 w 1874478"/>
              <a:gd name="connsiteY2" fmla="*/ 414780 h 1421145"/>
              <a:gd name="connsiteX3" fmla="*/ 365398 w 1874478"/>
              <a:gd name="connsiteY3" fmla="*/ 424207 h 1421145"/>
              <a:gd name="connsiteX4" fmla="*/ 362255 w 1874478"/>
              <a:gd name="connsiteY4" fmla="*/ 433633 h 1421145"/>
              <a:gd name="connsiteX5" fmla="*/ 355971 w 1874478"/>
              <a:gd name="connsiteY5" fmla="*/ 490194 h 1421145"/>
              <a:gd name="connsiteX6" fmla="*/ 352829 w 1874478"/>
              <a:gd name="connsiteY6" fmla="*/ 524759 h 1421145"/>
              <a:gd name="connsiteX7" fmla="*/ 346544 w 1874478"/>
              <a:gd name="connsiteY7" fmla="*/ 559324 h 1421145"/>
              <a:gd name="connsiteX8" fmla="*/ 343402 w 1874478"/>
              <a:gd name="connsiteY8" fmla="*/ 590747 h 1421145"/>
              <a:gd name="connsiteX9" fmla="*/ 330833 w 1874478"/>
              <a:gd name="connsiteY9" fmla="*/ 634739 h 1421145"/>
              <a:gd name="connsiteX10" fmla="*/ 305695 w 1874478"/>
              <a:gd name="connsiteY10" fmla="*/ 710153 h 1421145"/>
              <a:gd name="connsiteX11" fmla="*/ 277414 w 1874478"/>
              <a:gd name="connsiteY11" fmla="*/ 757287 h 1421145"/>
              <a:gd name="connsiteX12" fmla="*/ 239707 w 1874478"/>
              <a:gd name="connsiteY12" fmla="*/ 813848 h 1421145"/>
              <a:gd name="connsiteX13" fmla="*/ 230280 w 1874478"/>
              <a:gd name="connsiteY13" fmla="*/ 835844 h 1421145"/>
              <a:gd name="connsiteX14" fmla="*/ 217711 w 1874478"/>
              <a:gd name="connsiteY14" fmla="*/ 851555 h 1421145"/>
              <a:gd name="connsiteX15" fmla="*/ 176862 w 1874478"/>
              <a:gd name="connsiteY15" fmla="*/ 889262 h 1421145"/>
              <a:gd name="connsiteX16" fmla="*/ 98305 w 1874478"/>
              <a:gd name="connsiteY16" fmla="*/ 961534 h 1421145"/>
              <a:gd name="connsiteX17" fmla="*/ 51171 w 1874478"/>
              <a:gd name="connsiteY17" fmla="*/ 989815 h 1421145"/>
              <a:gd name="connsiteX18" fmla="*/ 13464 w 1874478"/>
              <a:gd name="connsiteY18" fmla="*/ 1018095 h 1421145"/>
              <a:gd name="connsiteX19" fmla="*/ 895 w 1874478"/>
              <a:gd name="connsiteY19" fmla="*/ 1027522 h 1421145"/>
              <a:gd name="connsiteX20" fmla="*/ 22891 w 1874478"/>
              <a:gd name="connsiteY20" fmla="*/ 1024380 h 1421145"/>
              <a:gd name="connsiteX21" fmla="*/ 92020 w 1874478"/>
              <a:gd name="connsiteY21" fmla="*/ 992957 h 1421145"/>
              <a:gd name="connsiteX22" fmla="*/ 148581 w 1874478"/>
              <a:gd name="connsiteY22" fmla="*/ 964677 h 1421145"/>
              <a:gd name="connsiteX23" fmla="*/ 167435 w 1874478"/>
              <a:gd name="connsiteY23" fmla="*/ 961534 h 1421145"/>
              <a:gd name="connsiteX24" fmla="*/ 186288 w 1874478"/>
              <a:gd name="connsiteY24" fmla="*/ 948965 h 1421145"/>
              <a:gd name="connsiteX25" fmla="*/ 217711 w 1874478"/>
              <a:gd name="connsiteY25" fmla="*/ 930112 h 1421145"/>
              <a:gd name="connsiteX26" fmla="*/ 233422 w 1874478"/>
              <a:gd name="connsiteY26" fmla="*/ 914400 h 1421145"/>
              <a:gd name="connsiteX27" fmla="*/ 245992 w 1874478"/>
              <a:gd name="connsiteY27" fmla="*/ 904974 h 1421145"/>
              <a:gd name="connsiteX28" fmla="*/ 255418 w 1874478"/>
              <a:gd name="connsiteY28" fmla="*/ 898689 h 1421145"/>
              <a:gd name="connsiteX29" fmla="*/ 267987 w 1874478"/>
              <a:gd name="connsiteY29" fmla="*/ 886120 h 1421145"/>
              <a:gd name="connsiteX30" fmla="*/ 296268 w 1874478"/>
              <a:gd name="connsiteY30" fmla="*/ 870409 h 1421145"/>
              <a:gd name="connsiteX31" fmla="*/ 318264 w 1874478"/>
              <a:gd name="connsiteY31" fmla="*/ 848413 h 1421145"/>
              <a:gd name="connsiteX32" fmla="*/ 324548 w 1874478"/>
              <a:gd name="connsiteY32" fmla="*/ 838986 h 1421145"/>
              <a:gd name="connsiteX33" fmla="*/ 343402 w 1874478"/>
              <a:gd name="connsiteY33" fmla="*/ 826417 h 1421145"/>
              <a:gd name="connsiteX34" fmla="*/ 374825 w 1874478"/>
              <a:gd name="connsiteY34" fmla="*/ 785567 h 1421145"/>
              <a:gd name="connsiteX35" fmla="*/ 387394 w 1874478"/>
              <a:gd name="connsiteY35" fmla="*/ 760429 h 1421145"/>
              <a:gd name="connsiteX36" fmla="*/ 368540 w 1874478"/>
              <a:gd name="connsiteY36" fmla="*/ 785567 h 1421145"/>
              <a:gd name="connsiteX37" fmla="*/ 352829 w 1874478"/>
              <a:gd name="connsiteY37" fmla="*/ 820132 h 1421145"/>
              <a:gd name="connsiteX38" fmla="*/ 349686 w 1874478"/>
              <a:gd name="connsiteY38" fmla="*/ 832701 h 1421145"/>
              <a:gd name="connsiteX39" fmla="*/ 321406 w 1874478"/>
              <a:gd name="connsiteY39" fmla="*/ 870409 h 1421145"/>
              <a:gd name="connsiteX40" fmla="*/ 286841 w 1874478"/>
              <a:gd name="connsiteY40" fmla="*/ 917543 h 1421145"/>
              <a:gd name="connsiteX41" fmla="*/ 271130 w 1874478"/>
              <a:gd name="connsiteY41" fmla="*/ 936396 h 1421145"/>
              <a:gd name="connsiteX42" fmla="*/ 242849 w 1874478"/>
              <a:gd name="connsiteY42" fmla="*/ 970961 h 1421145"/>
              <a:gd name="connsiteX43" fmla="*/ 145439 w 1874478"/>
              <a:gd name="connsiteY43" fmla="*/ 1068372 h 1421145"/>
              <a:gd name="connsiteX44" fmla="*/ 123443 w 1874478"/>
              <a:gd name="connsiteY44" fmla="*/ 1077798 h 1421145"/>
              <a:gd name="connsiteX45" fmla="*/ 73167 w 1874478"/>
              <a:gd name="connsiteY45" fmla="*/ 1118648 h 1421145"/>
              <a:gd name="connsiteX46" fmla="*/ 32317 w 1874478"/>
              <a:gd name="connsiteY46" fmla="*/ 1150070 h 1421145"/>
              <a:gd name="connsiteX47" fmla="*/ 22891 w 1874478"/>
              <a:gd name="connsiteY47" fmla="*/ 1162640 h 1421145"/>
              <a:gd name="connsiteX48" fmla="*/ 41744 w 1874478"/>
              <a:gd name="connsiteY48" fmla="*/ 1146928 h 1421145"/>
              <a:gd name="connsiteX49" fmla="*/ 54313 w 1874478"/>
              <a:gd name="connsiteY49" fmla="*/ 1140644 h 1421145"/>
              <a:gd name="connsiteX50" fmla="*/ 79451 w 1874478"/>
              <a:gd name="connsiteY50" fmla="*/ 1134359 h 1421145"/>
              <a:gd name="connsiteX51" fmla="*/ 107732 w 1874478"/>
              <a:gd name="connsiteY51" fmla="*/ 1124932 h 1421145"/>
              <a:gd name="connsiteX52" fmla="*/ 142297 w 1874478"/>
              <a:gd name="connsiteY52" fmla="*/ 1112363 h 1421145"/>
              <a:gd name="connsiteX53" fmla="*/ 223996 w 1874478"/>
              <a:gd name="connsiteY53" fmla="*/ 1052660 h 1421145"/>
              <a:gd name="connsiteX54" fmla="*/ 233422 w 1874478"/>
              <a:gd name="connsiteY54" fmla="*/ 1036949 h 1421145"/>
              <a:gd name="connsiteX55" fmla="*/ 296268 w 1874478"/>
              <a:gd name="connsiteY55" fmla="*/ 964677 h 1421145"/>
              <a:gd name="connsiteX56" fmla="*/ 365398 w 1874478"/>
              <a:gd name="connsiteY56" fmla="*/ 911258 h 1421145"/>
              <a:gd name="connsiteX57" fmla="*/ 387394 w 1874478"/>
              <a:gd name="connsiteY57" fmla="*/ 889262 h 1421145"/>
              <a:gd name="connsiteX58" fmla="*/ 415674 w 1874478"/>
              <a:gd name="connsiteY58" fmla="*/ 870409 h 1421145"/>
              <a:gd name="connsiteX59" fmla="*/ 428243 w 1874478"/>
              <a:gd name="connsiteY59" fmla="*/ 864124 h 1421145"/>
              <a:gd name="connsiteX60" fmla="*/ 428243 w 1874478"/>
              <a:gd name="connsiteY60" fmla="*/ 864124 h 1421145"/>
              <a:gd name="connsiteX61" fmla="*/ 421959 w 1874478"/>
              <a:gd name="connsiteY61" fmla="*/ 920685 h 1421145"/>
              <a:gd name="connsiteX62" fmla="*/ 403105 w 1874478"/>
              <a:gd name="connsiteY62" fmla="*/ 1033807 h 1421145"/>
              <a:gd name="connsiteX63" fmla="*/ 390536 w 1874478"/>
              <a:gd name="connsiteY63" fmla="*/ 1093510 h 1421145"/>
              <a:gd name="connsiteX64" fmla="*/ 327691 w 1874478"/>
              <a:gd name="connsiteY64" fmla="*/ 1225485 h 1421145"/>
              <a:gd name="connsiteX65" fmla="*/ 293126 w 1874478"/>
              <a:gd name="connsiteY65" fmla="*/ 1278903 h 1421145"/>
              <a:gd name="connsiteX66" fmla="*/ 283699 w 1874478"/>
              <a:gd name="connsiteY66" fmla="*/ 1288330 h 1421145"/>
              <a:gd name="connsiteX67" fmla="*/ 264845 w 1874478"/>
              <a:gd name="connsiteY67" fmla="*/ 1313468 h 1421145"/>
              <a:gd name="connsiteX68" fmla="*/ 233422 w 1874478"/>
              <a:gd name="connsiteY68" fmla="*/ 1344891 h 1421145"/>
              <a:gd name="connsiteX69" fmla="*/ 255418 w 1874478"/>
              <a:gd name="connsiteY69" fmla="*/ 1335464 h 1421145"/>
              <a:gd name="connsiteX70" fmla="*/ 324548 w 1874478"/>
              <a:gd name="connsiteY70" fmla="*/ 1263192 h 1421145"/>
              <a:gd name="connsiteX71" fmla="*/ 346544 w 1874478"/>
              <a:gd name="connsiteY71" fmla="*/ 1234912 h 1421145"/>
              <a:gd name="connsiteX72" fmla="*/ 418816 w 1874478"/>
              <a:gd name="connsiteY72" fmla="*/ 1159497 h 1421145"/>
              <a:gd name="connsiteX73" fmla="*/ 447097 w 1874478"/>
              <a:gd name="connsiteY73" fmla="*/ 1106079 h 1421145"/>
              <a:gd name="connsiteX74" fmla="*/ 475377 w 1874478"/>
              <a:gd name="connsiteY74" fmla="*/ 1068372 h 1421145"/>
              <a:gd name="connsiteX75" fmla="*/ 509942 w 1874478"/>
              <a:gd name="connsiteY75" fmla="*/ 1027522 h 1421145"/>
              <a:gd name="connsiteX76" fmla="*/ 513084 w 1874478"/>
              <a:gd name="connsiteY76" fmla="*/ 1018095 h 1421145"/>
              <a:gd name="connsiteX77" fmla="*/ 519369 w 1874478"/>
              <a:gd name="connsiteY77" fmla="*/ 1002384 h 1421145"/>
              <a:gd name="connsiteX78" fmla="*/ 538222 w 1874478"/>
              <a:gd name="connsiteY78" fmla="*/ 1109221 h 1421145"/>
              <a:gd name="connsiteX79" fmla="*/ 538222 w 1874478"/>
              <a:gd name="connsiteY79" fmla="*/ 1131217 h 1421145"/>
              <a:gd name="connsiteX80" fmla="*/ 535080 w 1874478"/>
              <a:gd name="connsiteY80" fmla="*/ 1212916 h 1421145"/>
              <a:gd name="connsiteX81" fmla="*/ 531938 w 1874478"/>
              <a:gd name="connsiteY81" fmla="*/ 1244339 h 1421145"/>
              <a:gd name="connsiteX82" fmla="*/ 487946 w 1874478"/>
              <a:gd name="connsiteY82" fmla="*/ 1326037 h 1421145"/>
              <a:gd name="connsiteX83" fmla="*/ 453381 w 1874478"/>
              <a:gd name="connsiteY83" fmla="*/ 1373172 h 1421145"/>
              <a:gd name="connsiteX84" fmla="*/ 434528 w 1874478"/>
              <a:gd name="connsiteY84" fmla="*/ 1388883 h 1421145"/>
              <a:gd name="connsiteX85" fmla="*/ 425101 w 1874478"/>
              <a:gd name="connsiteY85" fmla="*/ 1398310 h 1421145"/>
              <a:gd name="connsiteX86" fmla="*/ 434528 w 1874478"/>
              <a:gd name="connsiteY86" fmla="*/ 1395167 h 1421145"/>
              <a:gd name="connsiteX87" fmla="*/ 453381 w 1874478"/>
              <a:gd name="connsiteY87" fmla="*/ 1373172 h 1421145"/>
              <a:gd name="connsiteX88" fmla="*/ 478519 w 1874478"/>
              <a:gd name="connsiteY88" fmla="*/ 1351176 h 1421145"/>
              <a:gd name="connsiteX89" fmla="*/ 613637 w 1874478"/>
              <a:gd name="connsiteY89" fmla="*/ 1178351 h 1421145"/>
              <a:gd name="connsiteX90" fmla="*/ 717332 w 1874478"/>
              <a:gd name="connsiteY90" fmla="*/ 1077798 h 1421145"/>
              <a:gd name="connsiteX91" fmla="*/ 748754 w 1874478"/>
              <a:gd name="connsiteY91" fmla="*/ 1021237 h 1421145"/>
              <a:gd name="connsiteX92" fmla="*/ 764466 w 1874478"/>
              <a:gd name="connsiteY92" fmla="*/ 992957 h 1421145"/>
              <a:gd name="connsiteX93" fmla="*/ 755039 w 1874478"/>
              <a:gd name="connsiteY93" fmla="*/ 1216058 h 1421145"/>
              <a:gd name="connsiteX94" fmla="*/ 689051 w 1874478"/>
              <a:gd name="connsiteY94" fmla="*/ 1382598 h 1421145"/>
              <a:gd name="connsiteX95" fmla="*/ 648202 w 1874478"/>
              <a:gd name="connsiteY95" fmla="*/ 1410879 h 1421145"/>
              <a:gd name="connsiteX96" fmla="*/ 632491 w 1874478"/>
              <a:gd name="connsiteY96" fmla="*/ 1420306 h 1421145"/>
              <a:gd name="connsiteX97" fmla="*/ 795888 w 1874478"/>
              <a:gd name="connsiteY97" fmla="*/ 1288330 h 1421145"/>
              <a:gd name="connsiteX98" fmla="*/ 830453 w 1874478"/>
              <a:gd name="connsiteY98" fmla="*/ 1250623 h 1421145"/>
              <a:gd name="connsiteX99" fmla="*/ 890156 w 1874478"/>
              <a:gd name="connsiteY99" fmla="*/ 1118648 h 1421145"/>
              <a:gd name="connsiteX100" fmla="*/ 918437 w 1874478"/>
              <a:gd name="connsiteY100" fmla="*/ 1074656 h 1421145"/>
              <a:gd name="connsiteX101" fmla="*/ 937291 w 1874478"/>
              <a:gd name="connsiteY101" fmla="*/ 996099 h 1421145"/>
              <a:gd name="connsiteX102" fmla="*/ 981282 w 1874478"/>
              <a:gd name="connsiteY102" fmla="*/ 1109221 h 1421145"/>
              <a:gd name="connsiteX103" fmla="*/ 1012705 w 1874478"/>
              <a:gd name="connsiteY103" fmla="*/ 1187778 h 1421145"/>
              <a:gd name="connsiteX104" fmla="*/ 1081835 w 1874478"/>
              <a:gd name="connsiteY104" fmla="*/ 1310326 h 1421145"/>
              <a:gd name="connsiteX105" fmla="*/ 1141538 w 1874478"/>
              <a:gd name="connsiteY105" fmla="*/ 1370029 h 1421145"/>
              <a:gd name="connsiteX106" fmla="*/ 1194956 w 1874478"/>
              <a:gd name="connsiteY106" fmla="*/ 1398310 h 1421145"/>
              <a:gd name="connsiteX107" fmla="*/ 1213810 w 1874478"/>
              <a:gd name="connsiteY107" fmla="*/ 1404594 h 1421145"/>
              <a:gd name="connsiteX108" fmla="*/ 1226379 w 1874478"/>
              <a:gd name="connsiteY108" fmla="*/ 1410879 h 1421145"/>
              <a:gd name="connsiteX109" fmla="*/ 1122684 w 1874478"/>
              <a:gd name="connsiteY109" fmla="*/ 1307184 h 1421145"/>
              <a:gd name="connsiteX110" fmla="*/ 1103831 w 1874478"/>
              <a:gd name="connsiteY110" fmla="*/ 1282046 h 1421145"/>
              <a:gd name="connsiteX111" fmla="*/ 1088119 w 1874478"/>
              <a:gd name="connsiteY111" fmla="*/ 1244339 h 1421145"/>
              <a:gd name="connsiteX112" fmla="*/ 1084977 w 1874478"/>
              <a:gd name="connsiteY112" fmla="*/ 1005526 h 1421145"/>
              <a:gd name="connsiteX113" fmla="*/ 1138396 w 1874478"/>
              <a:gd name="connsiteY113" fmla="*/ 1080941 h 1421145"/>
              <a:gd name="connsiteX114" fmla="*/ 1194956 w 1874478"/>
              <a:gd name="connsiteY114" fmla="*/ 1146928 h 1421145"/>
              <a:gd name="connsiteX115" fmla="*/ 1267229 w 1874478"/>
              <a:gd name="connsiteY115" fmla="*/ 1222343 h 1421145"/>
              <a:gd name="connsiteX116" fmla="*/ 1370923 w 1874478"/>
              <a:gd name="connsiteY116" fmla="*/ 1291473 h 1421145"/>
              <a:gd name="connsiteX117" fmla="*/ 1408631 w 1874478"/>
              <a:gd name="connsiteY117" fmla="*/ 1300899 h 1421145"/>
              <a:gd name="connsiteX118" fmla="*/ 1471476 w 1874478"/>
              <a:gd name="connsiteY118" fmla="*/ 1310326 h 1421145"/>
              <a:gd name="connsiteX119" fmla="*/ 1242091 w 1874478"/>
              <a:gd name="connsiteY119" fmla="*/ 1168924 h 1421145"/>
              <a:gd name="connsiteX120" fmla="*/ 1194956 w 1874478"/>
              <a:gd name="connsiteY120" fmla="*/ 1115506 h 1421145"/>
              <a:gd name="connsiteX121" fmla="*/ 1147822 w 1874478"/>
              <a:gd name="connsiteY121" fmla="*/ 1030664 h 1421145"/>
              <a:gd name="connsiteX122" fmla="*/ 1138396 w 1874478"/>
              <a:gd name="connsiteY122" fmla="*/ 986673 h 1421145"/>
              <a:gd name="connsiteX123" fmla="*/ 1135253 w 1874478"/>
              <a:gd name="connsiteY123" fmla="*/ 974103 h 1421145"/>
              <a:gd name="connsiteX124" fmla="*/ 1128969 w 1874478"/>
              <a:gd name="connsiteY124" fmla="*/ 964677 h 1421145"/>
              <a:gd name="connsiteX125" fmla="*/ 1204383 w 1874478"/>
              <a:gd name="connsiteY125" fmla="*/ 1033807 h 1421145"/>
              <a:gd name="connsiteX126" fmla="*/ 1493472 w 1874478"/>
              <a:gd name="connsiteY126" fmla="*/ 1212916 h 1421145"/>
              <a:gd name="connsiteX127" fmla="*/ 1638016 w 1874478"/>
              <a:gd name="connsiteY127" fmla="*/ 1241196 h 1421145"/>
              <a:gd name="connsiteX128" fmla="*/ 1521752 w 1874478"/>
              <a:gd name="connsiteY128" fmla="*/ 1128075 h 1421145"/>
              <a:gd name="connsiteX129" fmla="*/ 1430627 w 1874478"/>
              <a:gd name="connsiteY129" fmla="*/ 1055802 h 1421145"/>
              <a:gd name="connsiteX130" fmla="*/ 1330074 w 1874478"/>
              <a:gd name="connsiteY130" fmla="*/ 961534 h 1421145"/>
              <a:gd name="connsiteX131" fmla="*/ 1295509 w 1874478"/>
              <a:gd name="connsiteY131" fmla="*/ 920685 h 1421145"/>
              <a:gd name="connsiteX132" fmla="*/ 1286082 w 1874478"/>
              <a:gd name="connsiteY132" fmla="*/ 901831 h 1421145"/>
              <a:gd name="connsiteX133" fmla="*/ 1282940 w 1874478"/>
              <a:gd name="connsiteY133" fmla="*/ 892404 h 1421145"/>
              <a:gd name="connsiteX134" fmla="*/ 1308078 w 1874478"/>
              <a:gd name="connsiteY134" fmla="*/ 923827 h 1421145"/>
              <a:gd name="connsiteX135" fmla="*/ 1402346 w 1874478"/>
              <a:gd name="connsiteY135" fmla="*/ 1018095 h 1421145"/>
              <a:gd name="connsiteX136" fmla="*/ 1436911 w 1874478"/>
              <a:gd name="connsiteY136" fmla="*/ 1052660 h 1421145"/>
              <a:gd name="connsiteX137" fmla="*/ 1506041 w 1874478"/>
              <a:gd name="connsiteY137" fmla="*/ 1118648 h 1421145"/>
              <a:gd name="connsiteX138" fmla="*/ 1609736 w 1874478"/>
              <a:gd name="connsiteY138" fmla="*/ 1172066 h 1421145"/>
              <a:gd name="connsiteX139" fmla="*/ 1722858 w 1874478"/>
              <a:gd name="connsiteY139" fmla="*/ 1187778 h 1421145"/>
              <a:gd name="connsiteX140" fmla="*/ 1785703 w 1874478"/>
              <a:gd name="connsiteY140" fmla="*/ 1162640 h 1421145"/>
              <a:gd name="connsiteX141" fmla="*/ 1744853 w 1874478"/>
              <a:gd name="connsiteY141" fmla="*/ 1153213 h 1421145"/>
              <a:gd name="connsiteX142" fmla="*/ 1700862 w 1874478"/>
              <a:gd name="connsiteY142" fmla="*/ 1124932 h 1421145"/>
              <a:gd name="connsiteX143" fmla="*/ 1600309 w 1874478"/>
              <a:gd name="connsiteY143" fmla="*/ 1071514 h 1421145"/>
              <a:gd name="connsiteX144" fmla="*/ 1480903 w 1874478"/>
              <a:gd name="connsiteY144" fmla="*/ 980388 h 1421145"/>
              <a:gd name="connsiteX145" fmla="*/ 1386635 w 1874478"/>
              <a:gd name="connsiteY145" fmla="*/ 882978 h 1421145"/>
              <a:gd name="connsiteX146" fmla="*/ 1364639 w 1874478"/>
              <a:gd name="connsiteY146" fmla="*/ 854697 h 1421145"/>
              <a:gd name="connsiteX147" fmla="*/ 1358354 w 1874478"/>
              <a:gd name="connsiteY147" fmla="*/ 845270 h 1421145"/>
              <a:gd name="connsiteX148" fmla="*/ 1430627 w 1874478"/>
              <a:gd name="connsiteY148" fmla="*/ 917543 h 1421145"/>
              <a:gd name="connsiteX149" fmla="*/ 1468334 w 1874478"/>
              <a:gd name="connsiteY149" fmla="*/ 939539 h 1421145"/>
              <a:gd name="connsiteX150" fmla="*/ 1572029 w 1874478"/>
              <a:gd name="connsiteY150" fmla="*/ 1027522 h 1421145"/>
              <a:gd name="connsiteX151" fmla="*/ 1738569 w 1874478"/>
              <a:gd name="connsiteY151" fmla="*/ 1118648 h 1421145"/>
              <a:gd name="connsiteX152" fmla="*/ 1782561 w 1874478"/>
              <a:gd name="connsiteY152" fmla="*/ 1131217 h 1421145"/>
              <a:gd name="connsiteX153" fmla="*/ 1839121 w 1874478"/>
              <a:gd name="connsiteY153" fmla="*/ 1137501 h 1421145"/>
              <a:gd name="connsiteX154" fmla="*/ 1873686 w 1874478"/>
              <a:gd name="connsiteY154" fmla="*/ 1128075 h 1421145"/>
              <a:gd name="connsiteX155" fmla="*/ 1854833 w 1874478"/>
              <a:gd name="connsiteY155" fmla="*/ 1121790 h 1421145"/>
              <a:gd name="connsiteX156" fmla="*/ 1823410 w 1874478"/>
              <a:gd name="connsiteY156" fmla="*/ 1109221 h 1421145"/>
              <a:gd name="connsiteX157" fmla="*/ 1773134 w 1874478"/>
              <a:gd name="connsiteY157" fmla="*/ 1087225 h 1421145"/>
              <a:gd name="connsiteX158" fmla="*/ 1713431 w 1874478"/>
              <a:gd name="connsiteY158" fmla="*/ 1058945 h 1421145"/>
              <a:gd name="connsiteX159" fmla="*/ 1682008 w 1874478"/>
              <a:gd name="connsiteY159" fmla="*/ 1043233 h 1421145"/>
              <a:gd name="connsiteX160" fmla="*/ 1669439 w 1874478"/>
              <a:gd name="connsiteY160" fmla="*/ 1033807 h 1421145"/>
              <a:gd name="connsiteX161" fmla="*/ 1625447 w 1874478"/>
              <a:gd name="connsiteY161" fmla="*/ 1002384 h 1421145"/>
              <a:gd name="connsiteX162" fmla="*/ 1597167 w 1874478"/>
              <a:gd name="connsiteY162" fmla="*/ 970961 h 1421145"/>
              <a:gd name="connsiteX163" fmla="*/ 1550033 w 1874478"/>
              <a:gd name="connsiteY163" fmla="*/ 923827 h 1421145"/>
              <a:gd name="connsiteX164" fmla="*/ 1537464 w 1874478"/>
              <a:gd name="connsiteY164" fmla="*/ 895547 h 1421145"/>
              <a:gd name="connsiteX165" fmla="*/ 1524895 w 1874478"/>
              <a:gd name="connsiteY165" fmla="*/ 873551 h 1421145"/>
              <a:gd name="connsiteX166" fmla="*/ 1512326 w 1874478"/>
              <a:gd name="connsiteY166" fmla="*/ 854697 h 1421145"/>
              <a:gd name="connsiteX167" fmla="*/ 1490330 w 1874478"/>
              <a:gd name="connsiteY167" fmla="*/ 801279 h 1421145"/>
              <a:gd name="connsiteX168" fmla="*/ 1477761 w 1874478"/>
              <a:gd name="connsiteY168" fmla="*/ 782425 h 1421145"/>
              <a:gd name="connsiteX169" fmla="*/ 1468334 w 1874478"/>
              <a:gd name="connsiteY169" fmla="*/ 769856 h 1421145"/>
              <a:gd name="connsiteX170" fmla="*/ 1449480 w 1874478"/>
              <a:gd name="connsiteY170" fmla="*/ 738433 h 1421145"/>
              <a:gd name="connsiteX171" fmla="*/ 1446338 w 1874478"/>
              <a:gd name="connsiteY171" fmla="*/ 725864 h 1421145"/>
              <a:gd name="connsiteX172" fmla="*/ 1430627 w 1874478"/>
              <a:gd name="connsiteY172" fmla="*/ 685015 h 1421145"/>
              <a:gd name="connsiteX173" fmla="*/ 1424342 w 1874478"/>
              <a:gd name="connsiteY173" fmla="*/ 659877 h 1421145"/>
              <a:gd name="connsiteX174" fmla="*/ 1408631 w 1874478"/>
              <a:gd name="connsiteY174" fmla="*/ 637881 h 1421145"/>
              <a:gd name="connsiteX175" fmla="*/ 1399204 w 1874478"/>
              <a:gd name="connsiteY175" fmla="*/ 615885 h 1421145"/>
              <a:gd name="connsiteX176" fmla="*/ 1396062 w 1874478"/>
              <a:gd name="connsiteY176" fmla="*/ 606458 h 1421145"/>
              <a:gd name="connsiteX177" fmla="*/ 1389777 w 1874478"/>
              <a:gd name="connsiteY177" fmla="*/ 597031 h 1421145"/>
              <a:gd name="connsiteX178" fmla="*/ 1383493 w 1874478"/>
              <a:gd name="connsiteY178" fmla="*/ 578178 h 1421145"/>
              <a:gd name="connsiteX179" fmla="*/ 1370923 w 1874478"/>
              <a:gd name="connsiteY179" fmla="*/ 549897 h 1421145"/>
              <a:gd name="connsiteX180" fmla="*/ 1367781 w 1874478"/>
              <a:gd name="connsiteY180" fmla="*/ 496479 h 1421145"/>
              <a:gd name="connsiteX181" fmla="*/ 1361497 w 1874478"/>
              <a:gd name="connsiteY181" fmla="*/ 468198 h 1421145"/>
              <a:gd name="connsiteX182" fmla="*/ 1352070 w 1874478"/>
              <a:gd name="connsiteY182" fmla="*/ 439918 h 1421145"/>
              <a:gd name="connsiteX183" fmla="*/ 1352070 w 1874478"/>
              <a:gd name="connsiteY183" fmla="*/ 364503 h 1421145"/>
              <a:gd name="connsiteX184" fmla="*/ 1342643 w 1874478"/>
              <a:gd name="connsiteY184" fmla="*/ 207390 h 1421145"/>
              <a:gd name="connsiteX185" fmla="*/ 1339501 w 1874478"/>
              <a:gd name="connsiteY185" fmla="*/ 169683 h 1421145"/>
              <a:gd name="connsiteX186" fmla="*/ 1333216 w 1874478"/>
              <a:gd name="connsiteY186" fmla="*/ 153972 h 1421145"/>
              <a:gd name="connsiteX187" fmla="*/ 1330074 w 1874478"/>
              <a:gd name="connsiteY187" fmla="*/ 144545 h 1421145"/>
              <a:gd name="connsiteX188" fmla="*/ 1326932 w 1874478"/>
              <a:gd name="connsiteY188" fmla="*/ 131976 h 1421145"/>
              <a:gd name="connsiteX189" fmla="*/ 1320647 w 1874478"/>
              <a:gd name="connsiteY189" fmla="*/ 122549 h 1421145"/>
              <a:gd name="connsiteX190" fmla="*/ 1311220 w 1874478"/>
              <a:gd name="connsiteY190" fmla="*/ 100553 h 1421145"/>
              <a:gd name="connsiteX191" fmla="*/ 1301794 w 1874478"/>
              <a:gd name="connsiteY191" fmla="*/ 94268 h 1421145"/>
              <a:gd name="connsiteX192" fmla="*/ 1289225 w 1874478"/>
              <a:gd name="connsiteY192" fmla="*/ 75415 h 1421145"/>
              <a:gd name="connsiteX193" fmla="*/ 1276655 w 1874478"/>
              <a:gd name="connsiteY193" fmla="*/ 31423 h 1421145"/>
              <a:gd name="connsiteX194" fmla="*/ 1238948 w 1874478"/>
              <a:gd name="connsiteY194" fmla="*/ 6285 h 1421145"/>
              <a:gd name="connsiteX195" fmla="*/ 1223237 w 1874478"/>
              <a:gd name="connsiteY195" fmla="*/ 3143 h 1421145"/>
              <a:gd name="connsiteX196" fmla="*/ 1213810 w 1874478"/>
              <a:gd name="connsiteY196" fmla="*/ 0 h 1421145"/>
              <a:gd name="connsiteX197" fmla="*/ 1179245 w 1874478"/>
              <a:gd name="connsiteY197" fmla="*/ 0 h 1421145"/>
              <a:gd name="connsiteX198" fmla="*/ 996994 w 1874478"/>
              <a:gd name="connsiteY198" fmla="*/ 0 h 1421145"/>
              <a:gd name="connsiteX199" fmla="*/ 623064 w 1874478"/>
              <a:gd name="connsiteY199" fmla="*/ 28281 h 1421145"/>
              <a:gd name="connsiteX200" fmla="*/ 519369 w 1874478"/>
              <a:gd name="connsiteY200" fmla="*/ 28281 h 1421145"/>
              <a:gd name="connsiteX201" fmla="*/ 421959 w 1874478"/>
              <a:gd name="connsiteY201" fmla="*/ 81699 h 1421145"/>
              <a:gd name="connsiteX202" fmla="*/ 412532 w 1874478"/>
              <a:gd name="connsiteY202" fmla="*/ 125691 h 1421145"/>
              <a:gd name="connsiteX203" fmla="*/ 396820 w 1874478"/>
              <a:gd name="connsiteY203" fmla="*/ 182252 h 1421145"/>
              <a:gd name="connsiteX204" fmla="*/ 384251 w 1874478"/>
              <a:gd name="connsiteY204" fmla="*/ 298516 h 1421145"/>
              <a:gd name="connsiteX0" fmla="*/ 384251 w 1874478"/>
              <a:gd name="connsiteY0" fmla="*/ 443059 h 1565688"/>
              <a:gd name="connsiteX1" fmla="*/ 384251 w 1874478"/>
              <a:gd name="connsiteY1" fmla="*/ 443059 h 1565688"/>
              <a:gd name="connsiteX2" fmla="*/ 371682 w 1874478"/>
              <a:gd name="connsiteY2" fmla="*/ 559323 h 1565688"/>
              <a:gd name="connsiteX3" fmla="*/ 365398 w 1874478"/>
              <a:gd name="connsiteY3" fmla="*/ 568750 h 1565688"/>
              <a:gd name="connsiteX4" fmla="*/ 362255 w 1874478"/>
              <a:gd name="connsiteY4" fmla="*/ 578176 h 1565688"/>
              <a:gd name="connsiteX5" fmla="*/ 355971 w 1874478"/>
              <a:gd name="connsiteY5" fmla="*/ 634737 h 1565688"/>
              <a:gd name="connsiteX6" fmla="*/ 352829 w 1874478"/>
              <a:gd name="connsiteY6" fmla="*/ 669302 h 1565688"/>
              <a:gd name="connsiteX7" fmla="*/ 346544 w 1874478"/>
              <a:gd name="connsiteY7" fmla="*/ 703867 h 1565688"/>
              <a:gd name="connsiteX8" fmla="*/ 343402 w 1874478"/>
              <a:gd name="connsiteY8" fmla="*/ 735290 h 1565688"/>
              <a:gd name="connsiteX9" fmla="*/ 330833 w 1874478"/>
              <a:gd name="connsiteY9" fmla="*/ 779282 h 1565688"/>
              <a:gd name="connsiteX10" fmla="*/ 305695 w 1874478"/>
              <a:gd name="connsiteY10" fmla="*/ 854696 h 1565688"/>
              <a:gd name="connsiteX11" fmla="*/ 277414 w 1874478"/>
              <a:gd name="connsiteY11" fmla="*/ 901830 h 1565688"/>
              <a:gd name="connsiteX12" fmla="*/ 239707 w 1874478"/>
              <a:gd name="connsiteY12" fmla="*/ 958391 h 1565688"/>
              <a:gd name="connsiteX13" fmla="*/ 230280 w 1874478"/>
              <a:gd name="connsiteY13" fmla="*/ 980387 h 1565688"/>
              <a:gd name="connsiteX14" fmla="*/ 217711 w 1874478"/>
              <a:gd name="connsiteY14" fmla="*/ 996098 h 1565688"/>
              <a:gd name="connsiteX15" fmla="*/ 176862 w 1874478"/>
              <a:gd name="connsiteY15" fmla="*/ 1033805 h 1565688"/>
              <a:gd name="connsiteX16" fmla="*/ 98305 w 1874478"/>
              <a:gd name="connsiteY16" fmla="*/ 1106077 h 1565688"/>
              <a:gd name="connsiteX17" fmla="*/ 51171 w 1874478"/>
              <a:gd name="connsiteY17" fmla="*/ 1134358 h 1565688"/>
              <a:gd name="connsiteX18" fmla="*/ 13464 w 1874478"/>
              <a:gd name="connsiteY18" fmla="*/ 1162638 h 1565688"/>
              <a:gd name="connsiteX19" fmla="*/ 895 w 1874478"/>
              <a:gd name="connsiteY19" fmla="*/ 1172065 h 1565688"/>
              <a:gd name="connsiteX20" fmla="*/ 22891 w 1874478"/>
              <a:gd name="connsiteY20" fmla="*/ 1168923 h 1565688"/>
              <a:gd name="connsiteX21" fmla="*/ 92020 w 1874478"/>
              <a:gd name="connsiteY21" fmla="*/ 1137500 h 1565688"/>
              <a:gd name="connsiteX22" fmla="*/ 148581 w 1874478"/>
              <a:gd name="connsiteY22" fmla="*/ 1109220 h 1565688"/>
              <a:gd name="connsiteX23" fmla="*/ 167435 w 1874478"/>
              <a:gd name="connsiteY23" fmla="*/ 1106077 h 1565688"/>
              <a:gd name="connsiteX24" fmla="*/ 186288 w 1874478"/>
              <a:gd name="connsiteY24" fmla="*/ 1093508 h 1565688"/>
              <a:gd name="connsiteX25" fmla="*/ 217711 w 1874478"/>
              <a:gd name="connsiteY25" fmla="*/ 1074655 h 1565688"/>
              <a:gd name="connsiteX26" fmla="*/ 233422 w 1874478"/>
              <a:gd name="connsiteY26" fmla="*/ 1058943 h 1565688"/>
              <a:gd name="connsiteX27" fmla="*/ 245992 w 1874478"/>
              <a:gd name="connsiteY27" fmla="*/ 1049517 h 1565688"/>
              <a:gd name="connsiteX28" fmla="*/ 255418 w 1874478"/>
              <a:gd name="connsiteY28" fmla="*/ 1043232 h 1565688"/>
              <a:gd name="connsiteX29" fmla="*/ 267987 w 1874478"/>
              <a:gd name="connsiteY29" fmla="*/ 1030663 h 1565688"/>
              <a:gd name="connsiteX30" fmla="*/ 296268 w 1874478"/>
              <a:gd name="connsiteY30" fmla="*/ 1014952 h 1565688"/>
              <a:gd name="connsiteX31" fmla="*/ 318264 w 1874478"/>
              <a:gd name="connsiteY31" fmla="*/ 992956 h 1565688"/>
              <a:gd name="connsiteX32" fmla="*/ 324548 w 1874478"/>
              <a:gd name="connsiteY32" fmla="*/ 983529 h 1565688"/>
              <a:gd name="connsiteX33" fmla="*/ 343402 w 1874478"/>
              <a:gd name="connsiteY33" fmla="*/ 970960 h 1565688"/>
              <a:gd name="connsiteX34" fmla="*/ 374825 w 1874478"/>
              <a:gd name="connsiteY34" fmla="*/ 930110 h 1565688"/>
              <a:gd name="connsiteX35" fmla="*/ 387394 w 1874478"/>
              <a:gd name="connsiteY35" fmla="*/ 904972 h 1565688"/>
              <a:gd name="connsiteX36" fmla="*/ 368540 w 1874478"/>
              <a:gd name="connsiteY36" fmla="*/ 930110 h 1565688"/>
              <a:gd name="connsiteX37" fmla="*/ 352829 w 1874478"/>
              <a:gd name="connsiteY37" fmla="*/ 964675 h 1565688"/>
              <a:gd name="connsiteX38" fmla="*/ 349686 w 1874478"/>
              <a:gd name="connsiteY38" fmla="*/ 977244 h 1565688"/>
              <a:gd name="connsiteX39" fmla="*/ 321406 w 1874478"/>
              <a:gd name="connsiteY39" fmla="*/ 1014952 h 1565688"/>
              <a:gd name="connsiteX40" fmla="*/ 286841 w 1874478"/>
              <a:gd name="connsiteY40" fmla="*/ 1062086 h 1565688"/>
              <a:gd name="connsiteX41" fmla="*/ 271130 w 1874478"/>
              <a:gd name="connsiteY41" fmla="*/ 1080939 h 1565688"/>
              <a:gd name="connsiteX42" fmla="*/ 242849 w 1874478"/>
              <a:gd name="connsiteY42" fmla="*/ 1115504 h 1565688"/>
              <a:gd name="connsiteX43" fmla="*/ 145439 w 1874478"/>
              <a:gd name="connsiteY43" fmla="*/ 1212915 h 1565688"/>
              <a:gd name="connsiteX44" fmla="*/ 123443 w 1874478"/>
              <a:gd name="connsiteY44" fmla="*/ 1222341 h 1565688"/>
              <a:gd name="connsiteX45" fmla="*/ 73167 w 1874478"/>
              <a:gd name="connsiteY45" fmla="*/ 1263191 h 1565688"/>
              <a:gd name="connsiteX46" fmla="*/ 32317 w 1874478"/>
              <a:gd name="connsiteY46" fmla="*/ 1294613 h 1565688"/>
              <a:gd name="connsiteX47" fmla="*/ 22891 w 1874478"/>
              <a:gd name="connsiteY47" fmla="*/ 1307183 h 1565688"/>
              <a:gd name="connsiteX48" fmla="*/ 41744 w 1874478"/>
              <a:gd name="connsiteY48" fmla="*/ 1291471 h 1565688"/>
              <a:gd name="connsiteX49" fmla="*/ 54313 w 1874478"/>
              <a:gd name="connsiteY49" fmla="*/ 1285187 h 1565688"/>
              <a:gd name="connsiteX50" fmla="*/ 79451 w 1874478"/>
              <a:gd name="connsiteY50" fmla="*/ 1278902 h 1565688"/>
              <a:gd name="connsiteX51" fmla="*/ 107732 w 1874478"/>
              <a:gd name="connsiteY51" fmla="*/ 1269475 h 1565688"/>
              <a:gd name="connsiteX52" fmla="*/ 142297 w 1874478"/>
              <a:gd name="connsiteY52" fmla="*/ 1256906 h 1565688"/>
              <a:gd name="connsiteX53" fmla="*/ 223996 w 1874478"/>
              <a:gd name="connsiteY53" fmla="*/ 1197203 h 1565688"/>
              <a:gd name="connsiteX54" fmla="*/ 233422 w 1874478"/>
              <a:gd name="connsiteY54" fmla="*/ 1181492 h 1565688"/>
              <a:gd name="connsiteX55" fmla="*/ 296268 w 1874478"/>
              <a:gd name="connsiteY55" fmla="*/ 1109220 h 1565688"/>
              <a:gd name="connsiteX56" fmla="*/ 365398 w 1874478"/>
              <a:gd name="connsiteY56" fmla="*/ 1055801 h 1565688"/>
              <a:gd name="connsiteX57" fmla="*/ 387394 w 1874478"/>
              <a:gd name="connsiteY57" fmla="*/ 1033805 h 1565688"/>
              <a:gd name="connsiteX58" fmla="*/ 415674 w 1874478"/>
              <a:gd name="connsiteY58" fmla="*/ 1014952 h 1565688"/>
              <a:gd name="connsiteX59" fmla="*/ 428243 w 1874478"/>
              <a:gd name="connsiteY59" fmla="*/ 1008667 h 1565688"/>
              <a:gd name="connsiteX60" fmla="*/ 428243 w 1874478"/>
              <a:gd name="connsiteY60" fmla="*/ 1008667 h 1565688"/>
              <a:gd name="connsiteX61" fmla="*/ 421959 w 1874478"/>
              <a:gd name="connsiteY61" fmla="*/ 1065228 h 1565688"/>
              <a:gd name="connsiteX62" fmla="*/ 403105 w 1874478"/>
              <a:gd name="connsiteY62" fmla="*/ 1178350 h 1565688"/>
              <a:gd name="connsiteX63" fmla="*/ 390536 w 1874478"/>
              <a:gd name="connsiteY63" fmla="*/ 1238053 h 1565688"/>
              <a:gd name="connsiteX64" fmla="*/ 327691 w 1874478"/>
              <a:gd name="connsiteY64" fmla="*/ 1370028 h 1565688"/>
              <a:gd name="connsiteX65" fmla="*/ 293126 w 1874478"/>
              <a:gd name="connsiteY65" fmla="*/ 1423446 h 1565688"/>
              <a:gd name="connsiteX66" fmla="*/ 283699 w 1874478"/>
              <a:gd name="connsiteY66" fmla="*/ 1432873 h 1565688"/>
              <a:gd name="connsiteX67" fmla="*/ 264845 w 1874478"/>
              <a:gd name="connsiteY67" fmla="*/ 1458011 h 1565688"/>
              <a:gd name="connsiteX68" fmla="*/ 233422 w 1874478"/>
              <a:gd name="connsiteY68" fmla="*/ 1489434 h 1565688"/>
              <a:gd name="connsiteX69" fmla="*/ 255418 w 1874478"/>
              <a:gd name="connsiteY69" fmla="*/ 1480007 h 1565688"/>
              <a:gd name="connsiteX70" fmla="*/ 324548 w 1874478"/>
              <a:gd name="connsiteY70" fmla="*/ 1407735 h 1565688"/>
              <a:gd name="connsiteX71" fmla="*/ 346544 w 1874478"/>
              <a:gd name="connsiteY71" fmla="*/ 1379455 h 1565688"/>
              <a:gd name="connsiteX72" fmla="*/ 418816 w 1874478"/>
              <a:gd name="connsiteY72" fmla="*/ 1304040 h 1565688"/>
              <a:gd name="connsiteX73" fmla="*/ 447097 w 1874478"/>
              <a:gd name="connsiteY73" fmla="*/ 1250622 h 1565688"/>
              <a:gd name="connsiteX74" fmla="*/ 475377 w 1874478"/>
              <a:gd name="connsiteY74" fmla="*/ 1212915 h 1565688"/>
              <a:gd name="connsiteX75" fmla="*/ 509942 w 1874478"/>
              <a:gd name="connsiteY75" fmla="*/ 1172065 h 1565688"/>
              <a:gd name="connsiteX76" fmla="*/ 513084 w 1874478"/>
              <a:gd name="connsiteY76" fmla="*/ 1162638 h 1565688"/>
              <a:gd name="connsiteX77" fmla="*/ 519369 w 1874478"/>
              <a:gd name="connsiteY77" fmla="*/ 1146927 h 1565688"/>
              <a:gd name="connsiteX78" fmla="*/ 538222 w 1874478"/>
              <a:gd name="connsiteY78" fmla="*/ 1253764 h 1565688"/>
              <a:gd name="connsiteX79" fmla="*/ 538222 w 1874478"/>
              <a:gd name="connsiteY79" fmla="*/ 1275760 h 1565688"/>
              <a:gd name="connsiteX80" fmla="*/ 535080 w 1874478"/>
              <a:gd name="connsiteY80" fmla="*/ 1357459 h 1565688"/>
              <a:gd name="connsiteX81" fmla="*/ 531938 w 1874478"/>
              <a:gd name="connsiteY81" fmla="*/ 1388882 h 1565688"/>
              <a:gd name="connsiteX82" fmla="*/ 487946 w 1874478"/>
              <a:gd name="connsiteY82" fmla="*/ 1470580 h 1565688"/>
              <a:gd name="connsiteX83" fmla="*/ 453381 w 1874478"/>
              <a:gd name="connsiteY83" fmla="*/ 1517715 h 1565688"/>
              <a:gd name="connsiteX84" fmla="*/ 434528 w 1874478"/>
              <a:gd name="connsiteY84" fmla="*/ 1533426 h 1565688"/>
              <a:gd name="connsiteX85" fmla="*/ 425101 w 1874478"/>
              <a:gd name="connsiteY85" fmla="*/ 1542853 h 1565688"/>
              <a:gd name="connsiteX86" fmla="*/ 434528 w 1874478"/>
              <a:gd name="connsiteY86" fmla="*/ 1539710 h 1565688"/>
              <a:gd name="connsiteX87" fmla="*/ 453381 w 1874478"/>
              <a:gd name="connsiteY87" fmla="*/ 1517715 h 1565688"/>
              <a:gd name="connsiteX88" fmla="*/ 478519 w 1874478"/>
              <a:gd name="connsiteY88" fmla="*/ 1495719 h 1565688"/>
              <a:gd name="connsiteX89" fmla="*/ 613637 w 1874478"/>
              <a:gd name="connsiteY89" fmla="*/ 1322894 h 1565688"/>
              <a:gd name="connsiteX90" fmla="*/ 717332 w 1874478"/>
              <a:gd name="connsiteY90" fmla="*/ 1222341 h 1565688"/>
              <a:gd name="connsiteX91" fmla="*/ 748754 w 1874478"/>
              <a:gd name="connsiteY91" fmla="*/ 1165780 h 1565688"/>
              <a:gd name="connsiteX92" fmla="*/ 764466 w 1874478"/>
              <a:gd name="connsiteY92" fmla="*/ 1137500 h 1565688"/>
              <a:gd name="connsiteX93" fmla="*/ 755039 w 1874478"/>
              <a:gd name="connsiteY93" fmla="*/ 1360601 h 1565688"/>
              <a:gd name="connsiteX94" fmla="*/ 689051 w 1874478"/>
              <a:gd name="connsiteY94" fmla="*/ 1527141 h 1565688"/>
              <a:gd name="connsiteX95" fmla="*/ 648202 w 1874478"/>
              <a:gd name="connsiteY95" fmla="*/ 1555422 h 1565688"/>
              <a:gd name="connsiteX96" fmla="*/ 632491 w 1874478"/>
              <a:gd name="connsiteY96" fmla="*/ 1564849 h 1565688"/>
              <a:gd name="connsiteX97" fmla="*/ 795888 w 1874478"/>
              <a:gd name="connsiteY97" fmla="*/ 1432873 h 1565688"/>
              <a:gd name="connsiteX98" fmla="*/ 830453 w 1874478"/>
              <a:gd name="connsiteY98" fmla="*/ 1395166 h 1565688"/>
              <a:gd name="connsiteX99" fmla="*/ 890156 w 1874478"/>
              <a:gd name="connsiteY99" fmla="*/ 1263191 h 1565688"/>
              <a:gd name="connsiteX100" fmla="*/ 918437 w 1874478"/>
              <a:gd name="connsiteY100" fmla="*/ 1219199 h 1565688"/>
              <a:gd name="connsiteX101" fmla="*/ 937291 w 1874478"/>
              <a:gd name="connsiteY101" fmla="*/ 1140642 h 1565688"/>
              <a:gd name="connsiteX102" fmla="*/ 981282 w 1874478"/>
              <a:gd name="connsiteY102" fmla="*/ 1253764 h 1565688"/>
              <a:gd name="connsiteX103" fmla="*/ 1012705 w 1874478"/>
              <a:gd name="connsiteY103" fmla="*/ 1332321 h 1565688"/>
              <a:gd name="connsiteX104" fmla="*/ 1081835 w 1874478"/>
              <a:gd name="connsiteY104" fmla="*/ 1454869 h 1565688"/>
              <a:gd name="connsiteX105" fmla="*/ 1141538 w 1874478"/>
              <a:gd name="connsiteY105" fmla="*/ 1514572 h 1565688"/>
              <a:gd name="connsiteX106" fmla="*/ 1194956 w 1874478"/>
              <a:gd name="connsiteY106" fmla="*/ 1542853 h 1565688"/>
              <a:gd name="connsiteX107" fmla="*/ 1213810 w 1874478"/>
              <a:gd name="connsiteY107" fmla="*/ 1549137 h 1565688"/>
              <a:gd name="connsiteX108" fmla="*/ 1226379 w 1874478"/>
              <a:gd name="connsiteY108" fmla="*/ 1555422 h 1565688"/>
              <a:gd name="connsiteX109" fmla="*/ 1122684 w 1874478"/>
              <a:gd name="connsiteY109" fmla="*/ 1451727 h 1565688"/>
              <a:gd name="connsiteX110" fmla="*/ 1103831 w 1874478"/>
              <a:gd name="connsiteY110" fmla="*/ 1426589 h 1565688"/>
              <a:gd name="connsiteX111" fmla="*/ 1088119 w 1874478"/>
              <a:gd name="connsiteY111" fmla="*/ 1388882 h 1565688"/>
              <a:gd name="connsiteX112" fmla="*/ 1084977 w 1874478"/>
              <a:gd name="connsiteY112" fmla="*/ 1150069 h 1565688"/>
              <a:gd name="connsiteX113" fmla="*/ 1138396 w 1874478"/>
              <a:gd name="connsiteY113" fmla="*/ 1225484 h 1565688"/>
              <a:gd name="connsiteX114" fmla="*/ 1194956 w 1874478"/>
              <a:gd name="connsiteY114" fmla="*/ 1291471 h 1565688"/>
              <a:gd name="connsiteX115" fmla="*/ 1267229 w 1874478"/>
              <a:gd name="connsiteY115" fmla="*/ 1366886 h 1565688"/>
              <a:gd name="connsiteX116" fmla="*/ 1370923 w 1874478"/>
              <a:gd name="connsiteY116" fmla="*/ 1436016 h 1565688"/>
              <a:gd name="connsiteX117" fmla="*/ 1408631 w 1874478"/>
              <a:gd name="connsiteY117" fmla="*/ 1445442 h 1565688"/>
              <a:gd name="connsiteX118" fmla="*/ 1471476 w 1874478"/>
              <a:gd name="connsiteY118" fmla="*/ 1454869 h 1565688"/>
              <a:gd name="connsiteX119" fmla="*/ 1242091 w 1874478"/>
              <a:gd name="connsiteY119" fmla="*/ 1313467 h 1565688"/>
              <a:gd name="connsiteX120" fmla="*/ 1194956 w 1874478"/>
              <a:gd name="connsiteY120" fmla="*/ 1260049 h 1565688"/>
              <a:gd name="connsiteX121" fmla="*/ 1147822 w 1874478"/>
              <a:gd name="connsiteY121" fmla="*/ 1175207 h 1565688"/>
              <a:gd name="connsiteX122" fmla="*/ 1138396 w 1874478"/>
              <a:gd name="connsiteY122" fmla="*/ 1131216 h 1565688"/>
              <a:gd name="connsiteX123" fmla="*/ 1135253 w 1874478"/>
              <a:gd name="connsiteY123" fmla="*/ 1118646 h 1565688"/>
              <a:gd name="connsiteX124" fmla="*/ 1128969 w 1874478"/>
              <a:gd name="connsiteY124" fmla="*/ 1109220 h 1565688"/>
              <a:gd name="connsiteX125" fmla="*/ 1204383 w 1874478"/>
              <a:gd name="connsiteY125" fmla="*/ 1178350 h 1565688"/>
              <a:gd name="connsiteX126" fmla="*/ 1493472 w 1874478"/>
              <a:gd name="connsiteY126" fmla="*/ 1357459 h 1565688"/>
              <a:gd name="connsiteX127" fmla="*/ 1638016 w 1874478"/>
              <a:gd name="connsiteY127" fmla="*/ 1385739 h 1565688"/>
              <a:gd name="connsiteX128" fmla="*/ 1521752 w 1874478"/>
              <a:gd name="connsiteY128" fmla="*/ 1272618 h 1565688"/>
              <a:gd name="connsiteX129" fmla="*/ 1430627 w 1874478"/>
              <a:gd name="connsiteY129" fmla="*/ 1200345 h 1565688"/>
              <a:gd name="connsiteX130" fmla="*/ 1330074 w 1874478"/>
              <a:gd name="connsiteY130" fmla="*/ 1106077 h 1565688"/>
              <a:gd name="connsiteX131" fmla="*/ 1295509 w 1874478"/>
              <a:gd name="connsiteY131" fmla="*/ 1065228 h 1565688"/>
              <a:gd name="connsiteX132" fmla="*/ 1286082 w 1874478"/>
              <a:gd name="connsiteY132" fmla="*/ 1046374 h 1565688"/>
              <a:gd name="connsiteX133" fmla="*/ 1282940 w 1874478"/>
              <a:gd name="connsiteY133" fmla="*/ 1036947 h 1565688"/>
              <a:gd name="connsiteX134" fmla="*/ 1308078 w 1874478"/>
              <a:gd name="connsiteY134" fmla="*/ 1068370 h 1565688"/>
              <a:gd name="connsiteX135" fmla="*/ 1402346 w 1874478"/>
              <a:gd name="connsiteY135" fmla="*/ 1162638 h 1565688"/>
              <a:gd name="connsiteX136" fmla="*/ 1436911 w 1874478"/>
              <a:gd name="connsiteY136" fmla="*/ 1197203 h 1565688"/>
              <a:gd name="connsiteX137" fmla="*/ 1506041 w 1874478"/>
              <a:gd name="connsiteY137" fmla="*/ 1263191 h 1565688"/>
              <a:gd name="connsiteX138" fmla="*/ 1609736 w 1874478"/>
              <a:gd name="connsiteY138" fmla="*/ 1316609 h 1565688"/>
              <a:gd name="connsiteX139" fmla="*/ 1722858 w 1874478"/>
              <a:gd name="connsiteY139" fmla="*/ 1332321 h 1565688"/>
              <a:gd name="connsiteX140" fmla="*/ 1785703 w 1874478"/>
              <a:gd name="connsiteY140" fmla="*/ 1307183 h 1565688"/>
              <a:gd name="connsiteX141" fmla="*/ 1744853 w 1874478"/>
              <a:gd name="connsiteY141" fmla="*/ 1297756 h 1565688"/>
              <a:gd name="connsiteX142" fmla="*/ 1700862 w 1874478"/>
              <a:gd name="connsiteY142" fmla="*/ 1269475 h 1565688"/>
              <a:gd name="connsiteX143" fmla="*/ 1600309 w 1874478"/>
              <a:gd name="connsiteY143" fmla="*/ 1216057 h 1565688"/>
              <a:gd name="connsiteX144" fmla="*/ 1480903 w 1874478"/>
              <a:gd name="connsiteY144" fmla="*/ 1124931 h 1565688"/>
              <a:gd name="connsiteX145" fmla="*/ 1386635 w 1874478"/>
              <a:gd name="connsiteY145" fmla="*/ 1027521 h 1565688"/>
              <a:gd name="connsiteX146" fmla="*/ 1364639 w 1874478"/>
              <a:gd name="connsiteY146" fmla="*/ 999240 h 1565688"/>
              <a:gd name="connsiteX147" fmla="*/ 1358354 w 1874478"/>
              <a:gd name="connsiteY147" fmla="*/ 989813 h 1565688"/>
              <a:gd name="connsiteX148" fmla="*/ 1430627 w 1874478"/>
              <a:gd name="connsiteY148" fmla="*/ 1062086 h 1565688"/>
              <a:gd name="connsiteX149" fmla="*/ 1468334 w 1874478"/>
              <a:gd name="connsiteY149" fmla="*/ 1084082 h 1565688"/>
              <a:gd name="connsiteX150" fmla="*/ 1572029 w 1874478"/>
              <a:gd name="connsiteY150" fmla="*/ 1172065 h 1565688"/>
              <a:gd name="connsiteX151" fmla="*/ 1738569 w 1874478"/>
              <a:gd name="connsiteY151" fmla="*/ 1263191 h 1565688"/>
              <a:gd name="connsiteX152" fmla="*/ 1782561 w 1874478"/>
              <a:gd name="connsiteY152" fmla="*/ 1275760 h 1565688"/>
              <a:gd name="connsiteX153" fmla="*/ 1839121 w 1874478"/>
              <a:gd name="connsiteY153" fmla="*/ 1282044 h 1565688"/>
              <a:gd name="connsiteX154" fmla="*/ 1873686 w 1874478"/>
              <a:gd name="connsiteY154" fmla="*/ 1272618 h 1565688"/>
              <a:gd name="connsiteX155" fmla="*/ 1854833 w 1874478"/>
              <a:gd name="connsiteY155" fmla="*/ 1266333 h 1565688"/>
              <a:gd name="connsiteX156" fmla="*/ 1823410 w 1874478"/>
              <a:gd name="connsiteY156" fmla="*/ 1253764 h 1565688"/>
              <a:gd name="connsiteX157" fmla="*/ 1773134 w 1874478"/>
              <a:gd name="connsiteY157" fmla="*/ 1231768 h 1565688"/>
              <a:gd name="connsiteX158" fmla="*/ 1713431 w 1874478"/>
              <a:gd name="connsiteY158" fmla="*/ 1203488 h 1565688"/>
              <a:gd name="connsiteX159" fmla="*/ 1682008 w 1874478"/>
              <a:gd name="connsiteY159" fmla="*/ 1187776 h 1565688"/>
              <a:gd name="connsiteX160" fmla="*/ 1669439 w 1874478"/>
              <a:gd name="connsiteY160" fmla="*/ 1178350 h 1565688"/>
              <a:gd name="connsiteX161" fmla="*/ 1625447 w 1874478"/>
              <a:gd name="connsiteY161" fmla="*/ 1146927 h 1565688"/>
              <a:gd name="connsiteX162" fmla="*/ 1597167 w 1874478"/>
              <a:gd name="connsiteY162" fmla="*/ 1115504 h 1565688"/>
              <a:gd name="connsiteX163" fmla="*/ 1550033 w 1874478"/>
              <a:gd name="connsiteY163" fmla="*/ 1068370 h 1565688"/>
              <a:gd name="connsiteX164" fmla="*/ 1537464 w 1874478"/>
              <a:gd name="connsiteY164" fmla="*/ 1040090 h 1565688"/>
              <a:gd name="connsiteX165" fmla="*/ 1524895 w 1874478"/>
              <a:gd name="connsiteY165" fmla="*/ 1018094 h 1565688"/>
              <a:gd name="connsiteX166" fmla="*/ 1512326 w 1874478"/>
              <a:gd name="connsiteY166" fmla="*/ 999240 h 1565688"/>
              <a:gd name="connsiteX167" fmla="*/ 1490330 w 1874478"/>
              <a:gd name="connsiteY167" fmla="*/ 945822 h 1565688"/>
              <a:gd name="connsiteX168" fmla="*/ 1477761 w 1874478"/>
              <a:gd name="connsiteY168" fmla="*/ 926968 h 1565688"/>
              <a:gd name="connsiteX169" fmla="*/ 1468334 w 1874478"/>
              <a:gd name="connsiteY169" fmla="*/ 914399 h 1565688"/>
              <a:gd name="connsiteX170" fmla="*/ 1449480 w 1874478"/>
              <a:gd name="connsiteY170" fmla="*/ 882976 h 1565688"/>
              <a:gd name="connsiteX171" fmla="*/ 1446338 w 1874478"/>
              <a:gd name="connsiteY171" fmla="*/ 870407 h 1565688"/>
              <a:gd name="connsiteX172" fmla="*/ 1430627 w 1874478"/>
              <a:gd name="connsiteY172" fmla="*/ 829558 h 1565688"/>
              <a:gd name="connsiteX173" fmla="*/ 1424342 w 1874478"/>
              <a:gd name="connsiteY173" fmla="*/ 804420 h 1565688"/>
              <a:gd name="connsiteX174" fmla="*/ 1408631 w 1874478"/>
              <a:gd name="connsiteY174" fmla="*/ 782424 h 1565688"/>
              <a:gd name="connsiteX175" fmla="*/ 1399204 w 1874478"/>
              <a:gd name="connsiteY175" fmla="*/ 760428 h 1565688"/>
              <a:gd name="connsiteX176" fmla="*/ 1396062 w 1874478"/>
              <a:gd name="connsiteY176" fmla="*/ 751001 h 1565688"/>
              <a:gd name="connsiteX177" fmla="*/ 1389777 w 1874478"/>
              <a:gd name="connsiteY177" fmla="*/ 741574 h 1565688"/>
              <a:gd name="connsiteX178" fmla="*/ 1383493 w 1874478"/>
              <a:gd name="connsiteY178" fmla="*/ 722721 h 1565688"/>
              <a:gd name="connsiteX179" fmla="*/ 1370923 w 1874478"/>
              <a:gd name="connsiteY179" fmla="*/ 694440 h 1565688"/>
              <a:gd name="connsiteX180" fmla="*/ 1367781 w 1874478"/>
              <a:gd name="connsiteY180" fmla="*/ 641022 h 1565688"/>
              <a:gd name="connsiteX181" fmla="*/ 1361497 w 1874478"/>
              <a:gd name="connsiteY181" fmla="*/ 612741 h 1565688"/>
              <a:gd name="connsiteX182" fmla="*/ 1352070 w 1874478"/>
              <a:gd name="connsiteY182" fmla="*/ 584461 h 1565688"/>
              <a:gd name="connsiteX183" fmla="*/ 1352070 w 1874478"/>
              <a:gd name="connsiteY183" fmla="*/ 509046 h 1565688"/>
              <a:gd name="connsiteX184" fmla="*/ 1342643 w 1874478"/>
              <a:gd name="connsiteY184" fmla="*/ 351933 h 1565688"/>
              <a:gd name="connsiteX185" fmla="*/ 1339501 w 1874478"/>
              <a:gd name="connsiteY185" fmla="*/ 314226 h 1565688"/>
              <a:gd name="connsiteX186" fmla="*/ 1333216 w 1874478"/>
              <a:gd name="connsiteY186" fmla="*/ 298515 h 1565688"/>
              <a:gd name="connsiteX187" fmla="*/ 1330074 w 1874478"/>
              <a:gd name="connsiteY187" fmla="*/ 289088 h 1565688"/>
              <a:gd name="connsiteX188" fmla="*/ 1326932 w 1874478"/>
              <a:gd name="connsiteY188" fmla="*/ 276519 h 1565688"/>
              <a:gd name="connsiteX189" fmla="*/ 1320647 w 1874478"/>
              <a:gd name="connsiteY189" fmla="*/ 267092 h 1565688"/>
              <a:gd name="connsiteX190" fmla="*/ 1311220 w 1874478"/>
              <a:gd name="connsiteY190" fmla="*/ 245096 h 1565688"/>
              <a:gd name="connsiteX191" fmla="*/ 1301794 w 1874478"/>
              <a:gd name="connsiteY191" fmla="*/ 238811 h 1565688"/>
              <a:gd name="connsiteX192" fmla="*/ 1289225 w 1874478"/>
              <a:gd name="connsiteY192" fmla="*/ 219958 h 1565688"/>
              <a:gd name="connsiteX193" fmla="*/ 1276655 w 1874478"/>
              <a:gd name="connsiteY193" fmla="*/ 175966 h 1565688"/>
              <a:gd name="connsiteX194" fmla="*/ 1238948 w 1874478"/>
              <a:gd name="connsiteY194" fmla="*/ 150828 h 1565688"/>
              <a:gd name="connsiteX195" fmla="*/ 1223237 w 1874478"/>
              <a:gd name="connsiteY195" fmla="*/ 147686 h 1565688"/>
              <a:gd name="connsiteX196" fmla="*/ 1213810 w 1874478"/>
              <a:gd name="connsiteY196" fmla="*/ 144543 h 1565688"/>
              <a:gd name="connsiteX197" fmla="*/ 1179245 w 1874478"/>
              <a:gd name="connsiteY197" fmla="*/ 144543 h 1565688"/>
              <a:gd name="connsiteX198" fmla="*/ 996994 w 1874478"/>
              <a:gd name="connsiteY198" fmla="*/ 144543 h 1565688"/>
              <a:gd name="connsiteX199" fmla="*/ 623064 w 1874478"/>
              <a:gd name="connsiteY199" fmla="*/ 172824 h 1565688"/>
              <a:gd name="connsiteX200" fmla="*/ 531938 w 1874478"/>
              <a:gd name="connsiteY200" fmla="*/ 0 h 1565688"/>
              <a:gd name="connsiteX201" fmla="*/ 421959 w 1874478"/>
              <a:gd name="connsiteY201" fmla="*/ 226242 h 1565688"/>
              <a:gd name="connsiteX202" fmla="*/ 412532 w 1874478"/>
              <a:gd name="connsiteY202" fmla="*/ 270234 h 1565688"/>
              <a:gd name="connsiteX203" fmla="*/ 396820 w 1874478"/>
              <a:gd name="connsiteY203" fmla="*/ 326795 h 1565688"/>
              <a:gd name="connsiteX204" fmla="*/ 384251 w 1874478"/>
              <a:gd name="connsiteY204" fmla="*/ 443059 h 1565688"/>
              <a:gd name="connsiteX0" fmla="*/ 384251 w 1874478"/>
              <a:gd name="connsiteY0" fmla="*/ 531043 h 1653672"/>
              <a:gd name="connsiteX1" fmla="*/ 384251 w 1874478"/>
              <a:gd name="connsiteY1" fmla="*/ 531043 h 1653672"/>
              <a:gd name="connsiteX2" fmla="*/ 371682 w 1874478"/>
              <a:gd name="connsiteY2" fmla="*/ 647307 h 1653672"/>
              <a:gd name="connsiteX3" fmla="*/ 365398 w 1874478"/>
              <a:gd name="connsiteY3" fmla="*/ 656734 h 1653672"/>
              <a:gd name="connsiteX4" fmla="*/ 362255 w 1874478"/>
              <a:gd name="connsiteY4" fmla="*/ 666160 h 1653672"/>
              <a:gd name="connsiteX5" fmla="*/ 355971 w 1874478"/>
              <a:gd name="connsiteY5" fmla="*/ 722721 h 1653672"/>
              <a:gd name="connsiteX6" fmla="*/ 352829 w 1874478"/>
              <a:gd name="connsiteY6" fmla="*/ 757286 h 1653672"/>
              <a:gd name="connsiteX7" fmla="*/ 346544 w 1874478"/>
              <a:gd name="connsiteY7" fmla="*/ 791851 h 1653672"/>
              <a:gd name="connsiteX8" fmla="*/ 343402 w 1874478"/>
              <a:gd name="connsiteY8" fmla="*/ 823274 h 1653672"/>
              <a:gd name="connsiteX9" fmla="*/ 330833 w 1874478"/>
              <a:gd name="connsiteY9" fmla="*/ 867266 h 1653672"/>
              <a:gd name="connsiteX10" fmla="*/ 305695 w 1874478"/>
              <a:gd name="connsiteY10" fmla="*/ 942680 h 1653672"/>
              <a:gd name="connsiteX11" fmla="*/ 277414 w 1874478"/>
              <a:gd name="connsiteY11" fmla="*/ 989814 h 1653672"/>
              <a:gd name="connsiteX12" fmla="*/ 239707 w 1874478"/>
              <a:gd name="connsiteY12" fmla="*/ 1046375 h 1653672"/>
              <a:gd name="connsiteX13" fmla="*/ 230280 w 1874478"/>
              <a:gd name="connsiteY13" fmla="*/ 1068371 h 1653672"/>
              <a:gd name="connsiteX14" fmla="*/ 217711 w 1874478"/>
              <a:gd name="connsiteY14" fmla="*/ 1084082 h 1653672"/>
              <a:gd name="connsiteX15" fmla="*/ 176862 w 1874478"/>
              <a:gd name="connsiteY15" fmla="*/ 1121789 h 1653672"/>
              <a:gd name="connsiteX16" fmla="*/ 98305 w 1874478"/>
              <a:gd name="connsiteY16" fmla="*/ 1194061 h 1653672"/>
              <a:gd name="connsiteX17" fmla="*/ 51171 w 1874478"/>
              <a:gd name="connsiteY17" fmla="*/ 1222342 h 1653672"/>
              <a:gd name="connsiteX18" fmla="*/ 13464 w 1874478"/>
              <a:gd name="connsiteY18" fmla="*/ 1250622 h 1653672"/>
              <a:gd name="connsiteX19" fmla="*/ 895 w 1874478"/>
              <a:gd name="connsiteY19" fmla="*/ 1260049 h 1653672"/>
              <a:gd name="connsiteX20" fmla="*/ 22891 w 1874478"/>
              <a:gd name="connsiteY20" fmla="*/ 1256907 h 1653672"/>
              <a:gd name="connsiteX21" fmla="*/ 92020 w 1874478"/>
              <a:gd name="connsiteY21" fmla="*/ 1225484 h 1653672"/>
              <a:gd name="connsiteX22" fmla="*/ 148581 w 1874478"/>
              <a:gd name="connsiteY22" fmla="*/ 1197204 h 1653672"/>
              <a:gd name="connsiteX23" fmla="*/ 167435 w 1874478"/>
              <a:gd name="connsiteY23" fmla="*/ 1194061 h 1653672"/>
              <a:gd name="connsiteX24" fmla="*/ 186288 w 1874478"/>
              <a:gd name="connsiteY24" fmla="*/ 1181492 h 1653672"/>
              <a:gd name="connsiteX25" fmla="*/ 217711 w 1874478"/>
              <a:gd name="connsiteY25" fmla="*/ 1162639 h 1653672"/>
              <a:gd name="connsiteX26" fmla="*/ 233422 w 1874478"/>
              <a:gd name="connsiteY26" fmla="*/ 1146927 h 1653672"/>
              <a:gd name="connsiteX27" fmla="*/ 245992 w 1874478"/>
              <a:gd name="connsiteY27" fmla="*/ 1137501 h 1653672"/>
              <a:gd name="connsiteX28" fmla="*/ 255418 w 1874478"/>
              <a:gd name="connsiteY28" fmla="*/ 1131216 h 1653672"/>
              <a:gd name="connsiteX29" fmla="*/ 267987 w 1874478"/>
              <a:gd name="connsiteY29" fmla="*/ 1118647 h 1653672"/>
              <a:gd name="connsiteX30" fmla="*/ 296268 w 1874478"/>
              <a:gd name="connsiteY30" fmla="*/ 1102936 h 1653672"/>
              <a:gd name="connsiteX31" fmla="*/ 318264 w 1874478"/>
              <a:gd name="connsiteY31" fmla="*/ 1080940 h 1653672"/>
              <a:gd name="connsiteX32" fmla="*/ 324548 w 1874478"/>
              <a:gd name="connsiteY32" fmla="*/ 1071513 h 1653672"/>
              <a:gd name="connsiteX33" fmla="*/ 343402 w 1874478"/>
              <a:gd name="connsiteY33" fmla="*/ 1058944 h 1653672"/>
              <a:gd name="connsiteX34" fmla="*/ 374825 w 1874478"/>
              <a:gd name="connsiteY34" fmla="*/ 1018094 h 1653672"/>
              <a:gd name="connsiteX35" fmla="*/ 387394 w 1874478"/>
              <a:gd name="connsiteY35" fmla="*/ 992956 h 1653672"/>
              <a:gd name="connsiteX36" fmla="*/ 368540 w 1874478"/>
              <a:gd name="connsiteY36" fmla="*/ 1018094 h 1653672"/>
              <a:gd name="connsiteX37" fmla="*/ 352829 w 1874478"/>
              <a:gd name="connsiteY37" fmla="*/ 1052659 h 1653672"/>
              <a:gd name="connsiteX38" fmla="*/ 349686 w 1874478"/>
              <a:gd name="connsiteY38" fmla="*/ 1065228 h 1653672"/>
              <a:gd name="connsiteX39" fmla="*/ 321406 w 1874478"/>
              <a:gd name="connsiteY39" fmla="*/ 1102936 h 1653672"/>
              <a:gd name="connsiteX40" fmla="*/ 286841 w 1874478"/>
              <a:gd name="connsiteY40" fmla="*/ 1150070 h 1653672"/>
              <a:gd name="connsiteX41" fmla="*/ 271130 w 1874478"/>
              <a:gd name="connsiteY41" fmla="*/ 1168923 h 1653672"/>
              <a:gd name="connsiteX42" fmla="*/ 242849 w 1874478"/>
              <a:gd name="connsiteY42" fmla="*/ 1203488 h 1653672"/>
              <a:gd name="connsiteX43" fmla="*/ 145439 w 1874478"/>
              <a:gd name="connsiteY43" fmla="*/ 1300899 h 1653672"/>
              <a:gd name="connsiteX44" fmla="*/ 123443 w 1874478"/>
              <a:gd name="connsiteY44" fmla="*/ 1310325 h 1653672"/>
              <a:gd name="connsiteX45" fmla="*/ 73167 w 1874478"/>
              <a:gd name="connsiteY45" fmla="*/ 1351175 h 1653672"/>
              <a:gd name="connsiteX46" fmla="*/ 32317 w 1874478"/>
              <a:gd name="connsiteY46" fmla="*/ 1382597 h 1653672"/>
              <a:gd name="connsiteX47" fmla="*/ 22891 w 1874478"/>
              <a:gd name="connsiteY47" fmla="*/ 1395167 h 1653672"/>
              <a:gd name="connsiteX48" fmla="*/ 41744 w 1874478"/>
              <a:gd name="connsiteY48" fmla="*/ 1379455 h 1653672"/>
              <a:gd name="connsiteX49" fmla="*/ 54313 w 1874478"/>
              <a:gd name="connsiteY49" fmla="*/ 1373171 h 1653672"/>
              <a:gd name="connsiteX50" fmla="*/ 79451 w 1874478"/>
              <a:gd name="connsiteY50" fmla="*/ 1366886 h 1653672"/>
              <a:gd name="connsiteX51" fmla="*/ 107732 w 1874478"/>
              <a:gd name="connsiteY51" fmla="*/ 1357459 h 1653672"/>
              <a:gd name="connsiteX52" fmla="*/ 142297 w 1874478"/>
              <a:gd name="connsiteY52" fmla="*/ 1344890 h 1653672"/>
              <a:gd name="connsiteX53" fmla="*/ 223996 w 1874478"/>
              <a:gd name="connsiteY53" fmla="*/ 1285187 h 1653672"/>
              <a:gd name="connsiteX54" fmla="*/ 233422 w 1874478"/>
              <a:gd name="connsiteY54" fmla="*/ 1269476 h 1653672"/>
              <a:gd name="connsiteX55" fmla="*/ 296268 w 1874478"/>
              <a:gd name="connsiteY55" fmla="*/ 1197204 h 1653672"/>
              <a:gd name="connsiteX56" fmla="*/ 365398 w 1874478"/>
              <a:gd name="connsiteY56" fmla="*/ 1143785 h 1653672"/>
              <a:gd name="connsiteX57" fmla="*/ 387394 w 1874478"/>
              <a:gd name="connsiteY57" fmla="*/ 1121789 h 1653672"/>
              <a:gd name="connsiteX58" fmla="*/ 415674 w 1874478"/>
              <a:gd name="connsiteY58" fmla="*/ 1102936 h 1653672"/>
              <a:gd name="connsiteX59" fmla="*/ 428243 w 1874478"/>
              <a:gd name="connsiteY59" fmla="*/ 1096651 h 1653672"/>
              <a:gd name="connsiteX60" fmla="*/ 428243 w 1874478"/>
              <a:gd name="connsiteY60" fmla="*/ 1096651 h 1653672"/>
              <a:gd name="connsiteX61" fmla="*/ 421959 w 1874478"/>
              <a:gd name="connsiteY61" fmla="*/ 1153212 h 1653672"/>
              <a:gd name="connsiteX62" fmla="*/ 403105 w 1874478"/>
              <a:gd name="connsiteY62" fmla="*/ 1266334 h 1653672"/>
              <a:gd name="connsiteX63" fmla="*/ 390536 w 1874478"/>
              <a:gd name="connsiteY63" fmla="*/ 1326037 h 1653672"/>
              <a:gd name="connsiteX64" fmla="*/ 327691 w 1874478"/>
              <a:gd name="connsiteY64" fmla="*/ 1458012 h 1653672"/>
              <a:gd name="connsiteX65" fmla="*/ 293126 w 1874478"/>
              <a:gd name="connsiteY65" fmla="*/ 1511430 h 1653672"/>
              <a:gd name="connsiteX66" fmla="*/ 283699 w 1874478"/>
              <a:gd name="connsiteY66" fmla="*/ 1520857 h 1653672"/>
              <a:gd name="connsiteX67" fmla="*/ 264845 w 1874478"/>
              <a:gd name="connsiteY67" fmla="*/ 1545995 h 1653672"/>
              <a:gd name="connsiteX68" fmla="*/ 233422 w 1874478"/>
              <a:gd name="connsiteY68" fmla="*/ 1577418 h 1653672"/>
              <a:gd name="connsiteX69" fmla="*/ 255418 w 1874478"/>
              <a:gd name="connsiteY69" fmla="*/ 1567991 h 1653672"/>
              <a:gd name="connsiteX70" fmla="*/ 324548 w 1874478"/>
              <a:gd name="connsiteY70" fmla="*/ 1495719 h 1653672"/>
              <a:gd name="connsiteX71" fmla="*/ 346544 w 1874478"/>
              <a:gd name="connsiteY71" fmla="*/ 1467439 h 1653672"/>
              <a:gd name="connsiteX72" fmla="*/ 418816 w 1874478"/>
              <a:gd name="connsiteY72" fmla="*/ 1392024 h 1653672"/>
              <a:gd name="connsiteX73" fmla="*/ 447097 w 1874478"/>
              <a:gd name="connsiteY73" fmla="*/ 1338606 h 1653672"/>
              <a:gd name="connsiteX74" fmla="*/ 475377 w 1874478"/>
              <a:gd name="connsiteY74" fmla="*/ 1300899 h 1653672"/>
              <a:gd name="connsiteX75" fmla="*/ 509942 w 1874478"/>
              <a:gd name="connsiteY75" fmla="*/ 1260049 h 1653672"/>
              <a:gd name="connsiteX76" fmla="*/ 513084 w 1874478"/>
              <a:gd name="connsiteY76" fmla="*/ 1250622 h 1653672"/>
              <a:gd name="connsiteX77" fmla="*/ 519369 w 1874478"/>
              <a:gd name="connsiteY77" fmla="*/ 1234911 h 1653672"/>
              <a:gd name="connsiteX78" fmla="*/ 538222 w 1874478"/>
              <a:gd name="connsiteY78" fmla="*/ 1341748 h 1653672"/>
              <a:gd name="connsiteX79" fmla="*/ 538222 w 1874478"/>
              <a:gd name="connsiteY79" fmla="*/ 1363744 h 1653672"/>
              <a:gd name="connsiteX80" fmla="*/ 535080 w 1874478"/>
              <a:gd name="connsiteY80" fmla="*/ 1445443 h 1653672"/>
              <a:gd name="connsiteX81" fmla="*/ 531938 w 1874478"/>
              <a:gd name="connsiteY81" fmla="*/ 1476866 h 1653672"/>
              <a:gd name="connsiteX82" fmla="*/ 487946 w 1874478"/>
              <a:gd name="connsiteY82" fmla="*/ 1558564 h 1653672"/>
              <a:gd name="connsiteX83" fmla="*/ 453381 w 1874478"/>
              <a:gd name="connsiteY83" fmla="*/ 1605699 h 1653672"/>
              <a:gd name="connsiteX84" fmla="*/ 434528 w 1874478"/>
              <a:gd name="connsiteY84" fmla="*/ 1621410 h 1653672"/>
              <a:gd name="connsiteX85" fmla="*/ 425101 w 1874478"/>
              <a:gd name="connsiteY85" fmla="*/ 1630837 h 1653672"/>
              <a:gd name="connsiteX86" fmla="*/ 434528 w 1874478"/>
              <a:gd name="connsiteY86" fmla="*/ 1627694 h 1653672"/>
              <a:gd name="connsiteX87" fmla="*/ 453381 w 1874478"/>
              <a:gd name="connsiteY87" fmla="*/ 1605699 h 1653672"/>
              <a:gd name="connsiteX88" fmla="*/ 478519 w 1874478"/>
              <a:gd name="connsiteY88" fmla="*/ 1583703 h 1653672"/>
              <a:gd name="connsiteX89" fmla="*/ 613637 w 1874478"/>
              <a:gd name="connsiteY89" fmla="*/ 1410878 h 1653672"/>
              <a:gd name="connsiteX90" fmla="*/ 717332 w 1874478"/>
              <a:gd name="connsiteY90" fmla="*/ 1310325 h 1653672"/>
              <a:gd name="connsiteX91" fmla="*/ 748754 w 1874478"/>
              <a:gd name="connsiteY91" fmla="*/ 1253764 h 1653672"/>
              <a:gd name="connsiteX92" fmla="*/ 764466 w 1874478"/>
              <a:gd name="connsiteY92" fmla="*/ 1225484 h 1653672"/>
              <a:gd name="connsiteX93" fmla="*/ 755039 w 1874478"/>
              <a:gd name="connsiteY93" fmla="*/ 1448585 h 1653672"/>
              <a:gd name="connsiteX94" fmla="*/ 689051 w 1874478"/>
              <a:gd name="connsiteY94" fmla="*/ 1615125 h 1653672"/>
              <a:gd name="connsiteX95" fmla="*/ 648202 w 1874478"/>
              <a:gd name="connsiteY95" fmla="*/ 1643406 h 1653672"/>
              <a:gd name="connsiteX96" fmla="*/ 632491 w 1874478"/>
              <a:gd name="connsiteY96" fmla="*/ 1652833 h 1653672"/>
              <a:gd name="connsiteX97" fmla="*/ 795888 w 1874478"/>
              <a:gd name="connsiteY97" fmla="*/ 1520857 h 1653672"/>
              <a:gd name="connsiteX98" fmla="*/ 830453 w 1874478"/>
              <a:gd name="connsiteY98" fmla="*/ 1483150 h 1653672"/>
              <a:gd name="connsiteX99" fmla="*/ 890156 w 1874478"/>
              <a:gd name="connsiteY99" fmla="*/ 1351175 h 1653672"/>
              <a:gd name="connsiteX100" fmla="*/ 918437 w 1874478"/>
              <a:gd name="connsiteY100" fmla="*/ 1307183 h 1653672"/>
              <a:gd name="connsiteX101" fmla="*/ 937291 w 1874478"/>
              <a:gd name="connsiteY101" fmla="*/ 1228626 h 1653672"/>
              <a:gd name="connsiteX102" fmla="*/ 981282 w 1874478"/>
              <a:gd name="connsiteY102" fmla="*/ 1341748 h 1653672"/>
              <a:gd name="connsiteX103" fmla="*/ 1012705 w 1874478"/>
              <a:gd name="connsiteY103" fmla="*/ 1420305 h 1653672"/>
              <a:gd name="connsiteX104" fmla="*/ 1081835 w 1874478"/>
              <a:gd name="connsiteY104" fmla="*/ 1542853 h 1653672"/>
              <a:gd name="connsiteX105" fmla="*/ 1141538 w 1874478"/>
              <a:gd name="connsiteY105" fmla="*/ 1602556 h 1653672"/>
              <a:gd name="connsiteX106" fmla="*/ 1194956 w 1874478"/>
              <a:gd name="connsiteY106" fmla="*/ 1630837 h 1653672"/>
              <a:gd name="connsiteX107" fmla="*/ 1213810 w 1874478"/>
              <a:gd name="connsiteY107" fmla="*/ 1637121 h 1653672"/>
              <a:gd name="connsiteX108" fmla="*/ 1226379 w 1874478"/>
              <a:gd name="connsiteY108" fmla="*/ 1643406 h 1653672"/>
              <a:gd name="connsiteX109" fmla="*/ 1122684 w 1874478"/>
              <a:gd name="connsiteY109" fmla="*/ 1539711 h 1653672"/>
              <a:gd name="connsiteX110" fmla="*/ 1103831 w 1874478"/>
              <a:gd name="connsiteY110" fmla="*/ 1514573 h 1653672"/>
              <a:gd name="connsiteX111" fmla="*/ 1088119 w 1874478"/>
              <a:gd name="connsiteY111" fmla="*/ 1476866 h 1653672"/>
              <a:gd name="connsiteX112" fmla="*/ 1084977 w 1874478"/>
              <a:gd name="connsiteY112" fmla="*/ 1238053 h 1653672"/>
              <a:gd name="connsiteX113" fmla="*/ 1138396 w 1874478"/>
              <a:gd name="connsiteY113" fmla="*/ 1313468 h 1653672"/>
              <a:gd name="connsiteX114" fmla="*/ 1194956 w 1874478"/>
              <a:gd name="connsiteY114" fmla="*/ 1379455 h 1653672"/>
              <a:gd name="connsiteX115" fmla="*/ 1267229 w 1874478"/>
              <a:gd name="connsiteY115" fmla="*/ 1454870 h 1653672"/>
              <a:gd name="connsiteX116" fmla="*/ 1370923 w 1874478"/>
              <a:gd name="connsiteY116" fmla="*/ 1524000 h 1653672"/>
              <a:gd name="connsiteX117" fmla="*/ 1408631 w 1874478"/>
              <a:gd name="connsiteY117" fmla="*/ 1533426 h 1653672"/>
              <a:gd name="connsiteX118" fmla="*/ 1471476 w 1874478"/>
              <a:gd name="connsiteY118" fmla="*/ 1542853 h 1653672"/>
              <a:gd name="connsiteX119" fmla="*/ 1242091 w 1874478"/>
              <a:gd name="connsiteY119" fmla="*/ 1401451 h 1653672"/>
              <a:gd name="connsiteX120" fmla="*/ 1194956 w 1874478"/>
              <a:gd name="connsiteY120" fmla="*/ 1348033 h 1653672"/>
              <a:gd name="connsiteX121" fmla="*/ 1147822 w 1874478"/>
              <a:gd name="connsiteY121" fmla="*/ 1263191 h 1653672"/>
              <a:gd name="connsiteX122" fmla="*/ 1138396 w 1874478"/>
              <a:gd name="connsiteY122" fmla="*/ 1219200 h 1653672"/>
              <a:gd name="connsiteX123" fmla="*/ 1135253 w 1874478"/>
              <a:gd name="connsiteY123" fmla="*/ 1206630 h 1653672"/>
              <a:gd name="connsiteX124" fmla="*/ 1128969 w 1874478"/>
              <a:gd name="connsiteY124" fmla="*/ 1197204 h 1653672"/>
              <a:gd name="connsiteX125" fmla="*/ 1204383 w 1874478"/>
              <a:gd name="connsiteY125" fmla="*/ 1266334 h 1653672"/>
              <a:gd name="connsiteX126" fmla="*/ 1493472 w 1874478"/>
              <a:gd name="connsiteY126" fmla="*/ 1445443 h 1653672"/>
              <a:gd name="connsiteX127" fmla="*/ 1638016 w 1874478"/>
              <a:gd name="connsiteY127" fmla="*/ 1473723 h 1653672"/>
              <a:gd name="connsiteX128" fmla="*/ 1521752 w 1874478"/>
              <a:gd name="connsiteY128" fmla="*/ 1360602 h 1653672"/>
              <a:gd name="connsiteX129" fmla="*/ 1430627 w 1874478"/>
              <a:gd name="connsiteY129" fmla="*/ 1288329 h 1653672"/>
              <a:gd name="connsiteX130" fmla="*/ 1330074 w 1874478"/>
              <a:gd name="connsiteY130" fmla="*/ 1194061 h 1653672"/>
              <a:gd name="connsiteX131" fmla="*/ 1295509 w 1874478"/>
              <a:gd name="connsiteY131" fmla="*/ 1153212 h 1653672"/>
              <a:gd name="connsiteX132" fmla="*/ 1286082 w 1874478"/>
              <a:gd name="connsiteY132" fmla="*/ 1134358 h 1653672"/>
              <a:gd name="connsiteX133" fmla="*/ 1282940 w 1874478"/>
              <a:gd name="connsiteY133" fmla="*/ 1124931 h 1653672"/>
              <a:gd name="connsiteX134" fmla="*/ 1308078 w 1874478"/>
              <a:gd name="connsiteY134" fmla="*/ 1156354 h 1653672"/>
              <a:gd name="connsiteX135" fmla="*/ 1402346 w 1874478"/>
              <a:gd name="connsiteY135" fmla="*/ 1250622 h 1653672"/>
              <a:gd name="connsiteX136" fmla="*/ 1436911 w 1874478"/>
              <a:gd name="connsiteY136" fmla="*/ 1285187 h 1653672"/>
              <a:gd name="connsiteX137" fmla="*/ 1506041 w 1874478"/>
              <a:gd name="connsiteY137" fmla="*/ 1351175 h 1653672"/>
              <a:gd name="connsiteX138" fmla="*/ 1609736 w 1874478"/>
              <a:gd name="connsiteY138" fmla="*/ 1404593 h 1653672"/>
              <a:gd name="connsiteX139" fmla="*/ 1722858 w 1874478"/>
              <a:gd name="connsiteY139" fmla="*/ 1420305 h 1653672"/>
              <a:gd name="connsiteX140" fmla="*/ 1785703 w 1874478"/>
              <a:gd name="connsiteY140" fmla="*/ 1395167 h 1653672"/>
              <a:gd name="connsiteX141" fmla="*/ 1744853 w 1874478"/>
              <a:gd name="connsiteY141" fmla="*/ 1385740 h 1653672"/>
              <a:gd name="connsiteX142" fmla="*/ 1700862 w 1874478"/>
              <a:gd name="connsiteY142" fmla="*/ 1357459 h 1653672"/>
              <a:gd name="connsiteX143" fmla="*/ 1600309 w 1874478"/>
              <a:gd name="connsiteY143" fmla="*/ 1304041 h 1653672"/>
              <a:gd name="connsiteX144" fmla="*/ 1480903 w 1874478"/>
              <a:gd name="connsiteY144" fmla="*/ 1212915 h 1653672"/>
              <a:gd name="connsiteX145" fmla="*/ 1386635 w 1874478"/>
              <a:gd name="connsiteY145" fmla="*/ 1115505 h 1653672"/>
              <a:gd name="connsiteX146" fmla="*/ 1364639 w 1874478"/>
              <a:gd name="connsiteY146" fmla="*/ 1087224 h 1653672"/>
              <a:gd name="connsiteX147" fmla="*/ 1358354 w 1874478"/>
              <a:gd name="connsiteY147" fmla="*/ 1077797 h 1653672"/>
              <a:gd name="connsiteX148" fmla="*/ 1430627 w 1874478"/>
              <a:gd name="connsiteY148" fmla="*/ 1150070 h 1653672"/>
              <a:gd name="connsiteX149" fmla="*/ 1468334 w 1874478"/>
              <a:gd name="connsiteY149" fmla="*/ 1172066 h 1653672"/>
              <a:gd name="connsiteX150" fmla="*/ 1572029 w 1874478"/>
              <a:gd name="connsiteY150" fmla="*/ 1260049 h 1653672"/>
              <a:gd name="connsiteX151" fmla="*/ 1738569 w 1874478"/>
              <a:gd name="connsiteY151" fmla="*/ 1351175 h 1653672"/>
              <a:gd name="connsiteX152" fmla="*/ 1782561 w 1874478"/>
              <a:gd name="connsiteY152" fmla="*/ 1363744 h 1653672"/>
              <a:gd name="connsiteX153" fmla="*/ 1839121 w 1874478"/>
              <a:gd name="connsiteY153" fmla="*/ 1370028 h 1653672"/>
              <a:gd name="connsiteX154" fmla="*/ 1873686 w 1874478"/>
              <a:gd name="connsiteY154" fmla="*/ 1360602 h 1653672"/>
              <a:gd name="connsiteX155" fmla="*/ 1854833 w 1874478"/>
              <a:gd name="connsiteY155" fmla="*/ 1354317 h 1653672"/>
              <a:gd name="connsiteX156" fmla="*/ 1823410 w 1874478"/>
              <a:gd name="connsiteY156" fmla="*/ 1341748 h 1653672"/>
              <a:gd name="connsiteX157" fmla="*/ 1773134 w 1874478"/>
              <a:gd name="connsiteY157" fmla="*/ 1319752 h 1653672"/>
              <a:gd name="connsiteX158" fmla="*/ 1713431 w 1874478"/>
              <a:gd name="connsiteY158" fmla="*/ 1291472 h 1653672"/>
              <a:gd name="connsiteX159" fmla="*/ 1682008 w 1874478"/>
              <a:gd name="connsiteY159" fmla="*/ 1275760 h 1653672"/>
              <a:gd name="connsiteX160" fmla="*/ 1669439 w 1874478"/>
              <a:gd name="connsiteY160" fmla="*/ 1266334 h 1653672"/>
              <a:gd name="connsiteX161" fmla="*/ 1625447 w 1874478"/>
              <a:gd name="connsiteY161" fmla="*/ 1234911 h 1653672"/>
              <a:gd name="connsiteX162" fmla="*/ 1597167 w 1874478"/>
              <a:gd name="connsiteY162" fmla="*/ 1203488 h 1653672"/>
              <a:gd name="connsiteX163" fmla="*/ 1550033 w 1874478"/>
              <a:gd name="connsiteY163" fmla="*/ 1156354 h 1653672"/>
              <a:gd name="connsiteX164" fmla="*/ 1537464 w 1874478"/>
              <a:gd name="connsiteY164" fmla="*/ 1128074 h 1653672"/>
              <a:gd name="connsiteX165" fmla="*/ 1524895 w 1874478"/>
              <a:gd name="connsiteY165" fmla="*/ 1106078 h 1653672"/>
              <a:gd name="connsiteX166" fmla="*/ 1512326 w 1874478"/>
              <a:gd name="connsiteY166" fmla="*/ 1087224 h 1653672"/>
              <a:gd name="connsiteX167" fmla="*/ 1490330 w 1874478"/>
              <a:gd name="connsiteY167" fmla="*/ 1033806 h 1653672"/>
              <a:gd name="connsiteX168" fmla="*/ 1477761 w 1874478"/>
              <a:gd name="connsiteY168" fmla="*/ 1014952 h 1653672"/>
              <a:gd name="connsiteX169" fmla="*/ 1468334 w 1874478"/>
              <a:gd name="connsiteY169" fmla="*/ 1002383 h 1653672"/>
              <a:gd name="connsiteX170" fmla="*/ 1449480 w 1874478"/>
              <a:gd name="connsiteY170" fmla="*/ 970960 h 1653672"/>
              <a:gd name="connsiteX171" fmla="*/ 1446338 w 1874478"/>
              <a:gd name="connsiteY171" fmla="*/ 958391 h 1653672"/>
              <a:gd name="connsiteX172" fmla="*/ 1430627 w 1874478"/>
              <a:gd name="connsiteY172" fmla="*/ 917542 h 1653672"/>
              <a:gd name="connsiteX173" fmla="*/ 1424342 w 1874478"/>
              <a:gd name="connsiteY173" fmla="*/ 892404 h 1653672"/>
              <a:gd name="connsiteX174" fmla="*/ 1408631 w 1874478"/>
              <a:gd name="connsiteY174" fmla="*/ 870408 h 1653672"/>
              <a:gd name="connsiteX175" fmla="*/ 1399204 w 1874478"/>
              <a:gd name="connsiteY175" fmla="*/ 848412 h 1653672"/>
              <a:gd name="connsiteX176" fmla="*/ 1396062 w 1874478"/>
              <a:gd name="connsiteY176" fmla="*/ 838985 h 1653672"/>
              <a:gd name="connsiteX177" fmla="*/ 1389777 w 1874478"/>
              <a:gd name="connsiteY177" fmla="*/ 829558 h 1653672"/>
              <a:gd name="connsiteX178" fmla="*/ 1383493 w 1874478"/>
              <a:gd name="connsiteY178" fmla="*/ 810705 h 1653672"/>
              <a:gd name="connsiteX179" fmla="*/ 1370923 w 1874478"/>
              <a:gd name="connsiteY179" fmla="*/ 782424 h 1653672"/>
              <a:gd name="connsiteX180" fmla="*/ 1367781 w 1874478"/>
              <a:gd name="connsiteY180" fmla="*/ 729006 h 1653672"/>
              <a:gd name="connsiteX181" fmla="*/ 1361497 w 1874478"/>
              <a:gd name="connsiteY181" fmla="*/ 700725 h 1653672"/>
              <a:gd name="connsiteX182" fmla="*/ 1352070 w 1874478"/>
              <a:gd name="connsiteY182" fmla="*/ 672445 h 1653672"/>
              <a:gd name="connsiteX183" fmla="*/ 1352070 w 1874478"/>
              <a:gd name="connsiteY183" fmla="*/ 597030 h 1653672"/>
              <a:gd name="connsiteX184" fmla="*/ 1342643 w 1874478"/>
              <a:gd name="connsiteY184" fmla="*/ 439917 h 1653672"/>
              <a:gd name="connsiteX185" fmla="*/ 1339501 w 1874478"/>
              <a:gd name="connsiteY185" fmla="*/ 402210 h 1653672"/>
              <a:gd name="connsiteX186" fmla="*/ 1333216 w 1874478"/>
              <a:gd name="connsiteY186" fmla="*/ 386499 h 1653672"/>
              <a:gd name="connsiteX187" fmla="*/ 1330074 w 1874478"/>
              <a:gd name="connsiteY187" fmla="*/ 377072 h 1653672"/>
              <a:gd name="connsiteX188" fmla="*/ 1326932 w 1874478"/>
              <a:gd name="connsiteY188" fmla="*/ 364503 h 1653672"/>
              <a:gd name="connsiteX189" fmla="*/ 1320647 w 1874478"/>
              <a:gd name="connsiteY189" fmla="*/ 355076 h 1653672"/>
              <a:gd name="connsiteX190" fmla="*/ 1311220 w 1874478"/>
              <a:gd name="connsiteY190" fmla="*/ 333080 h 1653672"/>
              <a:gd name="connsiteX191" fmla="*/ 1301794 w 1874478"/>
              <a:gd name="connsiteY191" fmla="*/ 326795 h 1653672"/>
              <a:gd name="connsiteX192" fmla="*/ 1289225 w 1874478"/>
              <a:gd name="connsiteY192" fmla="*/ 307942 h 1653672"/>
              <a:gd name="connsiteX193" fmla="*/ 1276655 w 1874478"/>
              <a:gd name="connsiteY193" fmla="*/ 263950 h 1653672"/>
              <a:gd name="connsiteX194" fmla="*/ 1238948 w 1874478"/>
              <a:gd name="connsiteY194" fmla="*/ 238812 h 1653672"/>
              <a:gd name="connsiteX195" fmla="*/ 1223237 w 1874478"/>
              <a:gd name="connsiteY195" fmla="*/ 235670 h 1653672"/>
              <a:gd name="connsiteX196" fmla="*/ 1213810 w 1874478"/>
              <a:gd name="connsiteY196" fmla="*/ 232527 h 1653672"/>
              <a:gd name="connsiteX197" fmla="*/ 1179245 w 1874478"/>
              <a:gd name="connsiteY197" fmla="*/ 232527 h 1653672"/>
              <a:gd name="connsiteX198" fmla="*/ 996994 w 1874478"/>
              <a:gd name="connsiteY198" fmla="*/ 232527 h 1653672"/>
              <a:gd name="connsiteX199" fmla="*/ 682767 w 1874478"/>
              <a:gd name="connsiteY199" fmla="*/ 0 h 1653672"/>
              <a:gd name="connsiteX200" fmla="*/ 531938 w 1874478"/>
              <a:gd name="connsiteY200" fmla="*/ 87984 h 1653672"/>
              <a:gd name="connsiteX201" fmla="*/ 421959 w 1874478"/>
              <a:gd name="connsiteY201" fmla="*/ 314226 h 1653672"/>
              <a:gd name="connsiteX202" fmla="*/ 412532 w 1874478"/>
              <a:gd name="connsiteY202" fmla="*/ 358218 h 1653672"/>
              <a:gd name="connsiteX203" fmla="*/ 396820 w 1874478"/>
              <a:gd name="connsiteY203" fmla="*/ 414779 h 1653672"/>
              <a:gd name="connsiteX204" fmla="*/ 384251 w 1874478"/>
              <a:gd name="connsiteY204" fmla="*/ 531043 h 1653672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179245 w 1874478"/>
              <a:gd name="connsiteY197" fmla="*/ 254523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304935 w 1874478"/>
              <a:gd name="connsiteY193" fmla="*/ 276519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874478" h="1675668">
                <a:moveTo>
                  <a:pt x="384251" y="553039"/>
                </a:moveTo>
                <a:lnTo>
                  <a:pt x="384251" y="553039"/>
                </a:lnTo>
                <a:cubicBezTo>
                  <a:pt x="361826" y="612845"/>
                  <a:pt x="383041" y="548146"/>
                  <a:pt x="371682" y="669303"/>
                </a:cubicBezTo>
                <a:cubicBezTo>
                  <a:pt x="371329" y="673063"/>
                  <a:pt x="367087" y="675352"/>
                  <a:pt x="365398" y="678730"/>
                </a:cubicBezTo>
                <a:cubicBezTo>
                  <a:pt x="363917" y="681692"/>
                  <a:pt x="363303" y="685014"/>
                  <a:pt x="362255" y="688156"/>
                </a:cubicBezTo>
                <a:cubicBezTo>
                  <a:pt x="360160" y="707010"/>
                  <a:pt x="357923" y="725848"/>
                  <a:pt x="355971" y="744717"/>
                </a:cubicBezTo>
                <a:cubicBezTo>
                  <a:pt x="354781" y="756225"/>
                  <a:pt x="354181" y="767792"/>
                  <a:pt x="352829" y="779282"/>
                </a:cubicBezTo>
                <a:cubicBezTo>
                  <a:pt x="351682" y="789034"/>
                  <a:pt x="348527" y="803934"/>
                  <a:pt x="346544" y="813847"/>
                </a:cubicBezTo>
                <a:cubicBezTo>
                  <a:pt x="345497" y="824321"/>
                  <a:pt x="345549" y="834965"/>
                  <a:pt x="343402" y="845270"/>
                </a:cubicBezTo>
                <a:cubicBezTo>
                  <a:pt x="340292" y="860200"/>
                  <a:pt x="333340" y="874219"/>
                  <a:pt x="330833" y="889262"/>
                </a:cubicBezTo>
                <a:cubicBezTo>
                  <a:pt x="325964" y="918480"/>
                  <a:pt x="324926" y="932626"/>
                  <a:pt x="305695" y="964676"/>
                </a:cubicBezTo>
                <a:cubicBezTo>
                  <a:pt x="296268" y="980387"/>
                  <a:pt x="285608" y="995422"/>
                  <a:pt x="277414" y="1011810"/>
                </a:cubicBezTo>
                <a:cubicBezTo>
                  <a:pt x="256724" y="1053192"/>
                  <a:pt x="269415" y="1034420"/>
                  <a:pt x="239707" y="1068371"/>
                </a:cubicBezTo>
                <a:cubicBezTo>
                  <a:pt x="236565" y="1075703"/>
                  <a:pt x="234299" y="1083477"/>
                  <a:pt x="230280" y="1090367"/>
                </a:cubicBezTo>
                <a:cubicBezTo>
                  <a:pt x="226901" y="1096160"/>
                  <a:pt x="222198" y="1101093"/>
                  <a:pt x="217711" y="1106078"/>
                </a:cubicBezTo>
                <a:cubicBezTo>
                  <a:pt x="201102" y="1124533"/>
                  <a:pt x="197088" y="1124623"/>
                  <a:pt x="176862" y="1143785"/>
                </a:cubicBezTo>
                <a:cubicBezTo>
                  <a:pt x="151862" y="1167469"/>
                  <a:pt x="127143" y="1196831"/>
                  <a:pt x="98305" y="1216057"/>
                </a:cubicBezTo>
                <a:cubicBezTo>
                  <a:pt x="57842" y="1243033"/>
                  <a:pt x="74929" y="1236419"/>
                  <a:pt x="51171" y="1244338"/>
                </a:cubicBezTo>
                <a:cubicBezTo>
                  <a:pt x="22569" y="1272940"/>
                  <a:pt x="58713" y="1238681"/>
                  <a:pt x="13464" y="1272618"/>
                </a:cubicBezTo>
                <a:cubicBezTo>
                  <a:pt x="9274" y="1275760"/>
                  <a:pt x="-3462" y="1279140"/>
                  <a:pt x="895" y="1282045"/>
                </a:cubicBezTo>
                <a:cubicBezTo>
                  <a:pt x="7057" y="1286153"/>
                  <a:pt x="15559" y="1279950"/>
                  <a:pt x="22891" y="1278903"/>
                </a:cubicBezTo>
                <a:cubicBezTo>
                  <a:pt x="63928" y="1237866"/>
                  <a:pt x="-18512" y="1316559"/>
                  <a:pt x="92020" y="1247480"/>
                </a:cubicBezTo>
                <a:cubicBezTo>
                  <a:pt x="116768" y="1232014"/>
                  <a:pt x="119352" y="1228334"/>
                  <a:pt x="148581" y="1219200"/>
                </a:cubicBezTo>
                <a:cubicBezTo>
                  <a:pt x="154662" y="1217299"/>
                  <a:pt x="161150" y="1217105"/>
                  <a:pt x="167435" y="1216057"/>
                </a:cubicBezTo>
                <a:cubicBezTo>
                  <a:pt x="173719" y="1211867"/>
                  <a:pt x="179856" y="1207446"/>
                  <a:pt x="186288" y="1203488"/>
                </a:cubicBezTo>
                <a:cubicBezTo>
                  <a:pt x="186308" y="1203476"/>
                  <a:pt x="212552" y="1189150"/>
                  <a:pt x="217711" y="1184635"/>
                </a:cubicBezTo>
                <a:cubicBezTo>
                  <a:pt x="223285" y="1179758"/>
                  <a:pt x="227886" y="1173844"/>
                  <a:pt x="233422" y="1168923"/>
                </a:cubicBezTo>
                <a:cubicBezTo>
                  <a:pt x="237336" y="1165444"/>
                  <a:pt x="241730" y="1162541"/>
                  <a:pt x="245992" y="1159497"/>
                </a:cubicBezTo>
                <a:cubicBezTo>
                  <a:pt x="249065" y="1157302"/>
                  <a:pt x="252551" y="1155670"/>
                  <a:pt x="255418" y="1153212"/>
                </a:cubicBezTo>
                <a:cubicBezTo>
                  <a:pt x="259917" y="1149356"/>
                  <a:pt x="263310" y="1144281"/>
                  <a:pt x="267987" y="1140643"/>
                </a:cubicBezTo>
                <a:cubicBezTo>
                  <a:pt x="275091" y="1135118"/>
                  <a:pt x="287918" y="1129106"/>
                  <a:pt x="296268" y="1124932"/>
                </a:cubicBezTo>
                <a:cubicBezTo>
                  <a:pt x="310475" y="1103620"/>
                  <a:pt x="292140" y="1129060"/>
                  <a:pt x="318264" y="1102936"/>
                </a:cubicBezTo>
                <a:cubicBezTo>
                  <a:pt x="320934" y="1100266"/>
                  <a:pt x="321706" y="1095996"/>
                  <a:pt x="324548" y="1093509"/>
                </a:cubicBezTo>
                <a:cubicBezTo>
                  <a:pt x="330232" y="1088535"/>
                  <a:pt x="337636" y="1085819"/>
                  <a:pt x="343402" y="1080940"/>
                </a:cubicBezTo>
                <a:cubicBezTo>
                  <a:pt x="369667" y="1058716"/>
                  <a:pt x="361235" y="1065006"/>
                  <a:pt x="374825" y="1040090"/>
                </a:cubicBezTo>
                <a:cubicBezTo>
                  <a:pt x="387546" y="1016768"/>
                  <a:pt x="381457" y="1032760"/>
                  <a:pt x="387394" y="1014952"/>
                </a:cubicBezTo>
                <a:lnTo>
                  <a:pt x="368540" y="1040090"/>
                </a:lnTo>
                <a:cubicBezTo>
                  <a:pt x="363303" y="1051612"/>
                  <a:pt x="357529" y="1062904"/>
                  <a:pt x="352829" y="1074655"/>
                </a:cubicBezTo>
                <a:cubicBezTo>
                  <a:pt x="351225" y="1078665"/>
                  <a:pt x="351975" y="1083562"/>
                  <a:pt x="349686" y="1087224"/>
                </a:cubicBezTo>
                <a:cubicBezTo>
                  <a:pt x="341359" y="1100547"/>
                  <a:pt x="329490" y="1111460"/>
                  <a:pt x="321406" y="1124932"/>
                </a:cubicBezTo>
                <a:cubicBezTo>
                  <a:pt x="305660" y="1151175"/>
                  <a:pt x="314516" y="1138004"/>
                  <a:pt x="286841" y="1172066"/>
                </a:cubicBezTo>
                <a:cubicBezTo>
                  <a:pt x="281683" y="1178415"/>
                  <a:pt x="275339" y="1183904"/>
                  <a:pt x="271130" y="1190919"/>
                </a:cubicBezTo>
                <a:cubicBezTo>
                  <a:pt x="254615" y="1218445"/>
                  <a:pt x="269682" y="1196211"/>
                  <a:pt x="242849" y="1225484"/>
                </a:cubicBezTo>
                <a:cubicBezTo>
                  <a:pt x="203540" y="1268366"/>
                  <a:pt x="191212" y="1289606"/>
                  <a:pt x="145439" y="1322895"/>
                </a:cubicBezTo>
                <a:cubicBezTo>
                  <a:pt x="138988" y="1327587"/>
                  <a:pt x="130775" y="1329179"/>
                  <a:pt x="123443" y="1332321"/>
                </a:cubicBezTo>
                <a:cubicBezTo>
                  <a:pt x="74180" y="1381584"/>
                  <a:pt x="122645" y="1336887"/>
                  <a:pt x="73167" y="1373171"/>
                </a:cubicBezTo>
                <a:cubicBezTo>
                  <a:pt x="-6035" y="1431253"/>
                  <a:pt x="99465" y="1359829"/>
                  <a:pt x="32317" y="1404593"/>
                </a:cubicBezTo>
                <a:cubicBezTo>
                  <a:pt x="29175" y="1408783"/>
                  <a:pt x="17923" y="1418819"/>
                  <a:pt x="22891" y="1417163"/>
                </a:cubicBezTo>
                <a:cubicBezTo>
                  <a:pt x="30652" y="1414576"/>
                  <a:pt x="35042" y="1406142"/>
                  <a:pt x="41744" y="1401451"/>
                </a:cubicBezTo>
                <a:cubicBezTo>
                  <a:pt x="45581" y="1398765"/>
                  <a:pt x="49869" y="1396648"/>
                  <a:pt x="54313" y="1395167"/>
                </a:cubicBezTo>
                <a:cubicBezTo>
                  <a:pt x="62507" y="1392436"/>
                  <a:pt x="71165" y="1391319"/>
                  <a:pt x="79451" y="1388882"/>
                </a:cubicBezTo>
                <a:cubicBezTo>
                  <a:pt x="88984" y="1386078"/>
                  <a:pt x="98247" y="1382419"/>
                  <a:pt x="107732" y="1379455"/>
                </a:cubicBezTo>
                <a:cubicBezTo>
                  <a:pt x="125051" y="1374043"/>
                  <a:pt x="128548" y="1375255"/>
                  <a:pt x="142297" y="1366886"/>
                </a:cubicBezTo>
                <a:cubicBezTo>
                  <a:pt x="178448" y="1344881"/>
                  <a:pt x="199593" y="1336467"/>
                  <a:pt x="223996" y="1307183"/>
                </a:cubicBezTo>
                <a:cubicBezTo>
                  <a:pt x="227906" y="1302491"/>
                  <a:pt x="229900" y="1296461"/>
                  <a:pt x="233422" y="1291472"/>
                </a:cubicBezTo>
                <a:cubicBezTo>
                  <a:pt x="254152" y="1262105"/>
                  <a:pt x="268564" y="1242706"/>
                  <a:pt x="296268" y="1219200"/>
                </a:cubicBezTo>
                <a:cubicBezTo>
                  <a:pt x="318473" y="1200359"/>
                  <a:pt x="344806" y="1186373"/>
                  <a:pt x="365398" y="1165781"/>
                </a:cubicBezTo>
                <a:cubicBezTo>
                  <a:pt x="372730" y="1158449"/>
                  <a:pt x="379346" y="1150324"/>
                  <a:pt x="387394" y="1143785"/>
                </a:cubicBezTo>
                <a:cubicBezTo>
                  <a:pt x="396187" y="1136641"/>
                  <a:pt x="406025" y="1130870"/>
                  <a:pt x="415674" y="1124932"/>
                </a:cubicBezTo>
                <a:cubicBezTo>
                  <a:pt x="419663" y="1122477"/>
                  <a:pt x="428243" y="1118647"/>
                  <a:pt x="428243" y="1118647"/>
                </a:cubicBezTo>
                <a:lnTo>
                  <a:pt x="428243" y="1118647"/>
                </a:lnTo>
                <a:cubicBezTo>
                  <a:pt x="426148" y="1137501"/>
                  <a:pt x="424434" y="1156400"/>
                  <a:pt x="421959" y="1175208"/>
                </a:cubicBezTo>
                <a:cubicBezTo>
                  <a:pt x="416419" y="1217315"/>
                  <a:pt x="411271" y="1247500"/>
                  <a:pt x="403105" y="1288330"/>
                </a:cubicBezTo>
                <a:cubicBezTo>
                  <a:pt x="399117" y="1308272"/>
                  <a:pt x="397982" y="1329108"/>
                  <a:pt x="390536" y="1348033"/>
                </a:cubicBezTo>
                <a:cubicBezTo>
                  <a:pt x="372697" y="1393375"/>
                  <a:pt x="352760" y="1438227"/>
                  <a:pt x="327691" y="1480008"/>
                </a:cubicBezTo>
                <a:cubicBezTo>
                  <a:pt x="315334" y="1500603"/>
                  <a:pt x="307725" y="1515177"/>
                  <a:pt x="293126" y="1533426"/>
                </a:cubicBezTo>
                <a:cubicBezTo>
                  <a:pt x="290350" y="1536896"/>
                  <a:pt x="286513" y="1539414"/>
                  <a:pt x="283699" y="1542853"/>
                </a:cubicBezTo>
                <a:cubicBezTo>
                  <a:pt x="277066" y="1550960"/>
                  <a:pt x="271804" y="1560162"/>
                  <a:pt x="264845" y="1567991"/>
                </a:cubicBezTo>
                <a:cubicBezTo>
                  <a:pt x="255004" y="1579062"/>
                  <a:pt x="233422" y="1599414"/>
                  <a:pt x="233422" y="1599414"/>
                </a:cubicBezTo>
                <a:cubicBezTo>
                  <a:pt x="227904" y="1615969"/>
                  <a:pt x="224670" y="1619710"/>
                  <a:pt x="255418" y="1589987"/>
                </a:cubicBezTo>
                <a:cubicBezTo>
                  <a:pt x="279387" y="1566817"/>
                  <a:pt x="304081" y="1544029"/>
                  <a:pt x="324548" y="1517715"/>
                </a:cubicBezTo>
                <a:cubicBezTo>
                  <a:pt x="331880" y="1508288"/>
                  <a:pt x="338308" y="1498083"/>
                  <a:pt x="346544" y="1489435"/>
                </a:cubicBezTo>
                <a:cubicBezTo>
                  <a:pt x="379919" y="1454391"/>
                  <a:pt x="392745" y="1453813"/>
                  <a:pt x="418816" y="1414020"/>
                </a:cubicBezTo>
                <a:cubicBezTo>
                  <a:pt x="429857" y="1397167"/>
                  <a:pt x="436472" y="1377720"/>
                  <a:pt x="447097" y="1360602"/>
                </a:cubicBezTo>
                <a:cubicBezTo>
                  <a:pt x="455383" y="1347253"/>
                  <a:pt x="466245" y="1335680"/>
                  <a:pt x="475377" y="1322895"/>
                </a:cubicBezTo>
                <a:cubicBezTo>
                  <a:pt x="501713" y="1286024"/>
                  <a:pt x="483157" y="1303473"/>
                  <a:pt x="509942" y="1282045"/>
                </a:cubicBezTo>
                <a:cubicBezTo>
                  <a:pt x="510989" y="1278903"/>
                  <a:pt x="511921" y="1275719"/>
                  <a:pt x="513084" y="1272618"/>
                </a:cubicBezTo>
                <a:cubicBezTo>
                  <a:pt x="515065" y="1267337"/>
                  <a:pt x="519369" y="1256907"/>
                  <a:pt x="519369" y="1256907"/>
                </a:cubicBezTo>
                <a:lnTo>
                  <a:pt x="538222" y="1363744"/>
                </a:lnTo>
                <a:lnTo>
                  <a:pt x="538222" y="1385740"/>
                </a:lnTo>
                <a:cubicBezTo>
                  <a:pt x="537175" y="1412973"/>
                  <a:pt x="536592" y="1440228"/>
                  <a:pt x="535080" y="1467439"/>
                </a:cubicBezTo>
                <a:cubicBezTo>
                  <a:pt x="534496" y="1477949"/>
                  <a:pt x="535003" y="1488792"/>
                  <a:pt x="531938" y="1498862"/>
                </a:cubicBezTo>
                <a:cubicBezTo>
                  <a:pt x="524751" y="1522478"/>
                  <a:pt x="501363" y="1560787"/>
                  <a:pt x="487946" y="1580560"/>
                </a:cubicBezTo>
                <a:cubicBezTo>
                  <a:pt x="477006" y="1596682"/>
                  <a:pt x="465999" y="1612850"/>
                  <a:pt x="453381" y="1627695"/>
                </a:cubicBezTo>
                <a:cubicBezTo>
                  <a:pt x="448083" y="1633928"/>
                  <a:pt x="440642" y="1637971"/>
                  <a:pt x="434528" y="1643406"/>
                </a:cubicBezTo>
                <a:cubicBezTo>
                  <a:pt x="431207" y="1646358"/>
                  <a:pt x="425101" y="1648389"/>
                  <a:pt x="425101" y="1652833"/>
                </a:cubicBezTo>
                <a:cubicBezTo>
                  <a:pt x="425101" y="1656145"/>
                  <a:pt x="431386" y="1650738"/>
                  <a:pt x="434528" y="1649690"/>
                </a:cubicBezTo>
                <a:cubicBezTo>
                  <a:pt x="440812" y="1642358"/>
                  <a:pt x="446553" y="1634523"/>
                  <a:pt x="453381" y="1627695"/>
                </a:cubicBezTo>
                <a:cubicBezTo>
                  <a:pt x="461254" y="1619822"/>
                  <a:pt x="471668" y="1614476"/>
                  <a:pt x="478519" y="1605699"/>
                </a:cubicBezTo>
                <a:cubicBezTo>
                  <a:pt x="547987" y="1516694"/>
                  <a:pt x="540376" y="1502562"/>
                  <a:pt x="613637" y="1432874"/>
                </a:cubicBezTo>
                <a:cubicBezTo>
                  <a:pt x="679539" y="1370187"/>
                  <a:pt x="675435" y="1396165"/>
                  <a:pt x="717332" y="1332321"/>
                </a:cubicBezTo>
                <a:cubicBezTo>
                  <a:pt x="729165" y="1314289"/>
                  <a:pt x="739108" y="1295051"/>
                  <a:pt x="748754" y="1275760"/>
                </a:cubicBezTo>
                <a:cubicBezTo>
                  <a:pt x="759870" y="1253529"/>
                  <a:pt x="754283" y="1262753"/>
                  <a:pt x="764466" y="1247480"/>
                </a:cubicBezTo>
                <a:cubicBezTo>
                  <a:pt x="761324" y="1321847"/>
                  <a:pt x="765279" y="1396855"/>
                  <a:pt x="755039" y="1470581"/>
                </a:cubicBezTo>
                <a:cubicBezTo>
                  <a:pt x="742937" y="1557715"/>
                  <a:pt x="722423" y="1573715"/>
                  <a:pt x="689051" y="1637121"/>
                </a:cubicBezTo>
                <a:cubicBezTo>
                  <a:pt x="675170" y="1663495"/>
                  <a:pt x="715581" y="1629729"/>
                  <a:pt x="648202" y="1665402"/>
                </a:cubicBezTo>
                <a:cubicBezTo>
                  <a:pt x="642804" y="1668260"/>
                  <a:pt x="627740" y="1678667"/>
                  <a:pt x="632491" y="1674829"/>
                </a:cubicBezTo>
                <a:cubicBezTo>
                  <a:pt x="686957" y="1630837"/>
                  <a:pt x="748578" y="1594463"/>
                  <a:pt x="795888" y="1542853"/>
                </a:cubicBezTo>
                <a:lnTo>
                  <a:pt x="830453" y="1505146"/>
                </a:lnTo>
                <a:cubicBezTo>
                  <a:pt x="850354" y="1461154"/>
                  <a:pt x="861185" y="1411798"/>
                  <a:pt x="890156" y="1373171"/>
                </a:cubicBezTo>
                <a:cubicBezTo>
                  <a:pt x="905337" y="1352931"/>
                  <a:pt x="909618" y="1350345"/>
                  <a:pt x="918437" y="1329179"/>
                </a:cubicBezTo>
                <a:cubicBezTo>
                  <a:pt x="927904" y="1306458"/>
                  <a:pt x="933328" y="1269446"/>
                  <a:pt x="937291" y="1250622"/>
                </a:cubicBezTo>
                <a:cubicBezTo>
                  <a:pt x="955125" y="1321965"/>
                  <a:pt x="937687" y="1262022"/>
                  <a:pt x="981282" y="1363744"/>
                </a:cubicBezTo>
                <a:cubicBezTo>
                  <a:pt x="992392" y="1389666"/>
                  <a:pt x="1001111" y="1416592"/>
                  <a:pt x="1012705" y="1442301"/>
                </a:cubicBezTo>
                <a:cubicBezTo>
                  <a:pt x="1037143" y="1496491"/>
                  <a:pt x="1049177" y="1521987"/>
                  <a:pt x="1081835" y="1564849"/>
                </a:cubicBezTo>
                <a:cubicBezTo>
                  <a:pt x="1095082" y="1582235"/>
                  <a:pt x="1126216" y="1613985"/>
                  <a:pt x="1141538" y="1624552"/>
                </a:cubicBezTo>
                <a:cubicBezTo>
                  <a:pt x="1158124" y="1635991"/>
                  <a:pt x="1176780" y="1644140"/>
                  <a:pt x="1194956" y="1652833"/>
                </a:cubicBezTo>
                <a:cubicBezTo>
                  <a:pt x="1200932" y="1655691"/>
                  <a:pt x="1207659" y="1656657"/>
                  <a:pt x="1213810" y="1659117"/>
                </a:cubicBezTo>
                <a:cubicBezTo>
                  <a:pt x="1218159" y="1660857"/>
                  <a:pt x="1229579" y="1668823"/>
                  <a:pt x="1226379" y="1665402"/>
                </a:cubicBezTo>
                <a:cubicBezTo>
                  <a:pt x="1192985" y="1629705"/>
                  <a:pt x="1152013" y="1600813"/>
                  <a:pt x="1122684" y="1561707"/>
                </a:cubicBezTo>
                <a:cubicBezTo>
                  <a:pt x="1116400" y="1553328"/>
                  <a:pt x="1108879" y="1545747"/>
                  <a:pt x="1103831" y="1536569"/>
                </a:cubicBezTo>
                <a:cubicBezTo>
                  <a:pt x="1097269" y="1524638"/>
                  <a:pt x="1093356" y="1511431"/>
                  <a:pt x="1088119" y="1498862"/>
                </a:cubicBezTo>
                <a:cubicBezTo>
                  <a:pt x="1082747" y="1439769"/>
                  <a:pt x="1066655" y="1290585"/>
                  <a:pt x="1084977" y="1260049"/>
                </a:cubicBezTo>
                <a:cubicBezTo>
                  <a:pt x="1100827" y="1233633"/>
                  <a:pt x="1119483" y="1311147"/>
                  <a:pt x="1138396" y="1335464"/>
                </a:cubicBezTo>
                <a:cubicBezTo>
                  <a:pt x="1156182" y="1358332"/>
                  <a:pt x="1175445" y="1380037"/>
                  <a:pt x="1194956" y="1401451"/>
                </a:cubicBezTo>
                <a:cubicBezTo>
                  <a:pt x="1218406" y="1427189"/>
                  <a:pt x="1241644" y="1453249"/>
                  <a:pt x="1267229" y="1476866"/>
                </a:cubicBezTo>
                <a:cubicBezTo>
                  <a:pt x="1288314" y="1496329"/>
                  <a:pt x="1344534" y="1534167"/>
                  <a:pt x="1370923" y="1545996"/>
                </a:cubicBezTo>
                <a:cubicBezTo>
                  <a:pt x="1382746" y="1551296"/>
                  <a:pt x="1395971" y="1552670"/>
                  <a:pt x="1408631" y="1555422"/>
                </a:cubicBezTo>
                <a:cubicBezTo>
                  <a:pt x="1437843" y="1561772"/>
                  <a:pt x="1443450" y="1561735"/>
                  <a:pt x="1471476" y="1564849"/>
                </a:cubicBezTo>
                <a:cubicBezTo>
                  <a:pt x="1404488" y="1530016"/>
                  <a:pt x="1284037" y="1470984"/>
                  <a:pt x="1242091" y="1423447"/>
                </a:cubicBezTo>
                <a:cubicBezTo>
                  <a:pt x="1226379" y="1405641"/>
                  <a:pt x="1209576" y="1388742"/>
                  <a:pt x="1194956" y="1370029"/>
                </a:cubicBezTo>
                <a:cubicBezTo>
                  <a:pt x="1172082" y="1340750"/>
                  <a:pt x="1159186" y="1319279"/>
                  <a:pt x="1147822" y="1285187"/>
                </a:cubicBezTo>
                <a:cubicBezTo>
                  <a:pt x="1144786" y="1276079"/>
                  <a:pt x="1140995" y="1252890"/>
                  <a:pt x="1138396" y="1241196"/>
                </a:cubicBezTo>
                <a:cubicBezTo>
                  <a:pt x="1137459" y="1236980"/>
                  <a:pt x="1136954" y="1232596"/>
                  <a:pt x="1135253" y="1228626"/>
                </a:cubicBezTo>
                <a:cubicBezTo>
                  <a:pt x="1133765" y="1225155"/>
                  <a:pt x="1126111" y="1216732"/>
                  <a:pt x="1128969" y="1219200"/>
                </a:cubicBezTo>
                <a:cubicBezTo>
                  <a:pt x="1154778" y="1241490"/>
                  <a:pt x="1177233" y="1267696"/>
                  <a:pt x="1204383" y="1288330"/>
                </a:cubicBezTo>
                <a:cubicBezTo>
                  <a:pt x="1278915" y="1344974"/>
                  <a:pt x="1402263" y="1428541"/>
                  <a:pt x="1493472" y="1467439"/>
                </a:cubicBezTo>
                <a:cubicBezTo>
                  <a:pt x="1540115" y="1487331"/>
                  <a:pt x="1588793" y="1491245"/>
                  <a:pt x="1638016" y="1495719"/>
                </a:cubicBezTo>
                <a:cubicBezTo>
                  <a:pt x="1588325" y="1442716"/>
                  <a:pt x="1582471" y="1433793"/>
                  <a:pt x="1521752" y="1382598"/>
                </a:cubicBezTo>
                <a:cubicBezTo>
                  <a:pt x="1492113" y="1357608"/>
                  <a:pt x="1459892" y="1335752"/>
                  <a:pt x="1430627" y="1310325"/>
                </a:cubicBezTo>
                <a:cubicBezTo>
                  <a:pt x="1395946" y="1280192"/>
                  <a:pt x="1359751" y="1251130"/>
                  <a:pt x="1330074" y="1216057"/>
                </a:cubicBezTo>
                <a:cubicBezTo>
                  <a:pt x="1318552" y="1202441"/>
                  <a:pt x="1306090" y="1189568"/>
                  <a:pt x="1295509" y="1175208"/>
                </a:cubicBezTo>
                <a:cubicBezTo>
                  <a:pt x="1291341" y="1169551"/>
                  <a:pt x="1288936" y="1162775"/>
                  <a:pt x="1286082" y="1156354"/>
                </a:cubicBezTo>
                <a:cubicBezTo>
                  <a:pt x="1284737" y="1153327"/>
                  <a:pt x="1280598" y="1144585"/>
                  <a:pt x="1282940" y="1146927"/>
                </a:cubicBezTo>
                <a:cubicBezTo>
                  <a:pt x="1292425" y="1156412"/>
                  <a:pt x="1298839" y="1168625"/>
                  <a:pt x="1308078" y="1178350"/>
                </a:cubicBezTo>
                <a:cubicBezTo>
                  <a:pt x="1338685" y="1210568"/>
                  <a:pt x="1370923" y="1241195"/>
                  <a:pt x="1402346" y="1272618"/>
                </a:cubicBezTo>
                <a:cubicBezTo>
                  <a:pt x="1413868" y="1284140"/>
                  <a:pt x="1425213" y="1295840"/>
                  <a:pt x="1436911" y="1307183"/>
                </a:cubicBezTo>
                <a:cubicBezTo>
                  <a:pt x="1459781" y="1329360"/>
                  <a:pt x="1478472" y="1357210"/>
                  <a:pt x="1506041" y="1373171"/>
                </a:cubicBezTo>
                <a:cubicBezTo>
                  <a:pt x="1538661" y="1392056"/>
                  <a:pt x="1572976" y="1415102"/>
                  <a:pt x="1609736" y="1426589"/>
                </a:cubicBezTo>
                <a:cubicBezTo>
                  <a:pt x="1658380" y="1441790"/>
                  <a:pt x="1672775" y="1439518"/>
                  <a:pt x="1722858" y="1442301"/>
                </a:cubicBezTo>
                <a:cubicBezTo>
                  <a:pt x="1743806" y="1433922"/>
                  <a:pt x="1773590" y="1436198"/>
                  <a:pt x="1785703" y="1417163"/>
                </a:cubicBezTo>
                <a:cubicBezTo>
                  <a:pt x="1793205" y="1405373"/>
                  <a:pt x="1757623" y="1413412"/>
                  <a:pt x="1744853" y="1407736"/>
                </a:cubicBezTo>
                <a:cubicBezTo>
                  <a:pt x="1728923" y="1400656"/>
                  <a:pt x="1716038" y="1388033"/>
                  <a:pt x="1700862" y="1379455"/>
                </a:cubicBezTo>
                <a:cubicBezTo>
                  <a:pt x="1667821" y="1360780"/>
                  <a:pt x="1631888" y="1347090"/>
                  <a:pt x="1600309" y="1326037"/>
                </a:cubicBezTo>
                <a:cubicBezTo>
                  <a:pt x="1547706" y="1290968"/>
                  <a:pt x="1533759" y="1283990"/>
                  <a:pt x="1480903" y="1234911"/>
                </a:cubicBezTo>
                <a:cubicBezTo>
                  <a:pt x="1441118" y="1197969"/>
                  <a:pt x="1421600" y="1182457"/>
                  <a:pt x="1386635" y="1137501"/>
                </a:cubicBezTo>
                <a:cubicBezTo>
                  <a:pt x="1379303" y="1128074"/>
                  <a:pt x="1371805" y="1118774"/>
                  <a:pt x="1364639" y="1109220"/>
                </a:cubicBezTo>
                <a:cubicBezTo>
                  <a:pt x="1362373" y="1106199"/>
                  <a:pt x="1355683" y="1097122"/>
                  <a:pt x="1358354" y="1099793"/>
                </a:cubicBezTo>
                <a:cubicBezTo>
                  <a:pt x="1381379" y="1122818"/>
                  <a:pt x="1403635" y="1152435"/>
                  <a:pt x="1430627" y="1172066"/>
                </a:cubicBezTo>
                <a:cubicBezTo>
                  <a:pt x="1442395" y="1180625"/>
                  <a:pt x="1456848" y="1185128"/>
                  <a:pt x="1468334" y="1194062"/>
                </a:cubicBezTo>
                <a:cubicBezTo>
                  <a:pt x="1504116" y="1221892"/>
                  <a:pt x="1533249" y="1258573"/>
                  <a:pt x="1572029" y="1282045"/>
                </a:cubicBezTo>
                <a:cubicBezTo>
                  <a:pt x="1653291" y="1331230"/>
                  <a:pt x="1667377" y="1348622"/>
                  <a:pt x="1738569" y="1373171"/>
                </a:cubicBezTo>
                <a:cubicBezTo>
                  <a:pt x="1752987" y="1378143"/>
                  <a:pt x="1767571" y="1382930"/>
                  <a:pt x="1782561" y="1385740"/>
                </a:cubicBezTo>
                <a:cubicBezTo>
                  <a:pt x="1801205" y="1389236"/>
                  <a:pt x="1820268" y="1389929"/>
                  <a:pt x="1839121" y="1392024"/>
                </a:cubicBezTo>
                <a:cubicBezTo>
                  <a:pt x="1850643" y="1388882"/>
                  <a:pt x="1865241" y="1391042"/>
                  <a:pt x="1873686" y="1382598"/>
                </a:cubicBezTo>
                <a:cubicBezTo>
                  <a:pt x="1878370" y="1377914"/>
                  <a:pt x="1861036" y="1378639"/>
                  <a:pt x="1854833" y="1376313"/>
                </a:cubicBezTo>
                <a:cubicBezTo>
                  <a:pt x="1844270" y="1372352"/>
                  <a:pt x="1833205" y="1369341"/>
                  <a:pt x="1823410" y="1363744"/>
                </a:cubicBezTo>
                <a:cubicBezTo>
                  <a:pt x="1782863" y="1340575"/>
                  <a:pt x="1821102" y="1360518"/>
                  <a:pt x="1773134" y="1341748"/>
                </a:cubicBezTo>
                <a:cubicBezTo>
                  <a:pt x="1700503" y="1313327"/>
                  <a:pt x="1751637" y="1333845"/>
                  <a:pt x="1713431" y="1313468"/>
                </a:cubicBezTo>
                <a:cubicBezTo>
                  <a:pt x="1703098" y="1307957"/>
                  <a:pt x="1692176" y="1303566"/>
                  <a:pt x="1682008" y="1297756"/>
                </a:cubicBezTo>
                <a:cubicBezTo>
                  <a:pt x="1677461" y="1295158"/>
                  <a:pt x="1673729" y="1291333"/>
                  <a:pt x="1669439" y="1288330"/>
                </a:cubicBezTo>
                <a:cubicBezTo>
                  <a:pt x="1655890" y="1278846"/>
                  <a:pt x="1637186" y="1267956"/>
                  <a:pt x="1625447" y="1256907"/>
                </a:cubicBezTo>
                <a:cubicBezTo>
                  <a:pt x="1615186" y="1247249"/>
                  <a:pt x="1607131" y="1235448"/>
                  <a:pt x="1597167" y="1225484"/>
                </a:cubicBezTo>
                <a:cubicBezTo>
                  <a:pt x="1574689" y="1203006"/>
                  <a:pt x="1569708" y="1207862"/>
                  <a:pt x="1550033" y="1178350"/>
                </a:cubicBezTo>
                <a:cubicBezTo>
                  <a:pt x="1544311" y="1169767"/>
                  <a:pt x="1542077" y="1159297"/>
                  <a:pt x="1537464" y="1150070"/>
                </a:cubicBezTo>
                <a:cubicBezTo>
                  <a:pt x="1533687" y="1142517"/>
                  <a:pt x="1529321" y="1135266"/>
                  <a:pt x="1524895" y="1128074"/>
                </a:cubicBezTo>
                <a:cubicBezTo>
                  <a:pt x="1520936" y="1121641"/>
                  <a:pt x="1515585" y="1116034"/>
                  <a:pt x="1512326" y="1109220"/>
                </a:cubicBezTo>
                <a:cubicBezTo>
                  <a:pt x="1504018" y="1091848"/>
                  <a:pt x="1501011" y="1071824"/>
                  <a:pt x="1490330" y="1055802"/>
                </a:cubicBezTo>
                <a:cubicBezTo>
                  <a:pt x="1486140" y="1049517"/>
                  <a:pt x="1482092" y="1043136"/>
                  <a:pt x="1477761" y="1036948"/>
                </a:cubicBezTo>
                <a:cubicBezTo>
                  <a:pt x="1474758" y="1032658"/>
                  <a:pt x="1471029" y="1028870"/>
                  <a:pt x="1468334" y="1024379"/>
                </a:cubicBezTo>
                <a:cubicBezTo>
                  <a:pt x="1444796" y="985149"/>
                  <a:pt x="1471895" y="1022842"/>
                  <a:pt x="1449480" y="992956"/>
                </a:cubicBezTo>
                <a:cubicBezTo>
                  <a:pt x="1448433" y="988766"/>
                  <a:pt x="1447814" y="984446"/>
                  <a:pt x="1446338" y="980387"/>
                </a:cubicBezTo>
                <a:cubicBezTo>
                  <a:pt x="1434681" y="948330"/>
                  <a:pt x="1439118" y="969258"/>
                  <a:pt x="1430627" y="939538"/>
                </a:cubicBezTo>
                <a:cubicBezTo>
                  <a:pt x="1428254" y="931233"/>
                  <a:pt x="1429524" y="921310"/>
                  <a:pt x="1424342" y="914400"/>
                </a:cubicBezTo>
                <a:cubicBezTo>
                  <a:pt x="1422203" y="911548"/>
                  <a:pt x="1410931" y="897003"/>
                  <a:pt x="1408631" y="892404"/>
                </a:cubicBezTo>
                <a:cubicBezTo>
                  <a:pt x="1405064" y="885269"/>
                  <a:pt x="1402167" y="877814"/>
                  <a:pt x="1399204" y="870408"/>
                </a:cubicBezTo>
                <a:cubicBezTo>
                  <a:pt x="1397974" y="867333"/>
                  <a:pt x="1397543" y="863944"/>
                  <a:pt x="1396062" y="860981"/>
                </a:cubicBezTo>
                <a:cubicBezTo>
                  <a:pt x="1394373" y="857603"/>
                  <a:pt x="1391872" y="854696"/>
                  <a:pt x="1389777" y="851554"/>
                </a:cubicBezTo>
                <a:cubicBezTo>
                  <a:pt x="1387682" y="845270"/>
                  <a:pt x="1387168" y="838213"/>
                  <a:pt x="1383493" y="832701"/>
                </a:cubicBezTo>
                <a:cubicBezTo>
                  <a:pt x="1373533" y="817762"/>
                  <a:pt x="1378402" y="826857"/>
                  <a:pt x="1370923" y="804420"/>
                </a:cubicBezTo>
                <a:cubicBezTo>
                  <a:pt x="1369876" y="786614"/>
                  <a:pt x="1369825" y="768721"/>
                  <a:pt x="1367781" y="751002"/>
                </a:cubicBezTo>
                <a:cubicBezTo>
                  <a:pt x="1366674" y="741409"/>
                  <a:pt x="1364082" y="732026"/>
                  <a:pt x="1361497" y="722721"/>
                </a:cubicBezTo>
                <a:cubicBezTo>
                  <a:pt x="1358838" y="713147"/>
                  <a:pt x="1352970" y="704337"/>
                  <a:pt x="1352070" y="694441"/>
                </a:cubicBezTo>
                <a:cubicBezTo>
                  <a:pt x="1349794" y="669406"/>
                  <a:pt x="1352070" y="644164"/>
                  <a:pt x="1352070" y="619026"/>
                </a:cubicBezTo>
                <a:lnTo>
                  <a:pt x="1342643" y="461913"/>
                </a:lnTo>
                <a:cubicBezTo>
                  <a:pt x="1341596" y="449344"/>
                  <a:pt x="1341693" y="436627"/>
                  <a:pt x="1339501" y="424206"/>
                </a:cubicBezTo>
                <a:cubicBezTo>
                  <a:pt x="1338521" y="418651"/>
                  <a:pt x="1335197" y="413776"/>
                  <a:pt x="1333216" y="408495"/>
                </a:cubicBezTo>
                <a:cubicBezTo>
                  <a:pt x="1332053" y="405394"/>
                  <a:pt x="1330984" y="402253"/>
                  <a:pt x="1330074" y="399068"/>
                </a:cubicBezTo>
                <a:cubicBezTo>
                  <a:pt x="1328888" y="394916"/>
                  <a:pt x="1328633" y="390468"/>
                  <a:pt x="1326932" y="386499"/>
                </a:cubicBezTo>
                <a:cubicBezTo>
                  <a:pt x="1325444" y="383028"/>
                  <a:pt x="1322742" y="380214"/>
                  <a:pt x="1320647" y="377072"/>
                </a:cubicBezTo>
                <a:cubicBezTo>
                  <a:pt x="1318243" y="367455"/>
                  <a:pt x="1318454" y="362311"/>
                  <a:pt x="1311220" y="355076"/>
                </a:cubicBezTo>
                <a:cubicBezTo>
                  <a:pt x="1308550" y="352406"/>
                  <a:pt x="1304936" y="350886"/>
                  <a:pt x="1301794" y="348791"/>
                </a:cubicBezTo>
                <a:cubicBezTo>
                  <a:pt x="1294184" y="333572"/>
                  <a:pt x="1311390" y="326965"/>
                  <a:pt x="1301794" y="317369"/>
                </a:cubicBezTo>
                <a:lnTo>
                  <a:pt x="1304935" y="276519"/>
                </a:lnTo>
                <a:cubicBezTo>
                  <a:pt x="1285854" y="261678"/>
                  <a:pt x="1279797" y="248238"/>
                  <a:pt x="1267228" y="232527"/>
                </a:cubicBezTo>
                <a:cubicBezTo>
                  <a:pt x="1254659" y="216816"/>
                  <a:pt x="1242091" y="199010"/>
                  <a:pt x="1229522" y="182251"/>
                </a:cubicBezTo>
                <a:lnTo>
                  <a:pt x="1191815" y="131975"/>
                </a:lnTo>
                <a:lnTo>
                  <a:pt x="1081834" y="34564"/>
                </a:lnTo>
                <a:lnTo>
                  <a:pt x="896441" y="0"/>
                </a:lnTo>
                <a:lnTo>
                  <a:pt x="682767" y="21996"/>
                </a:lnTo>
                <a:lnTo>
                  <a:pt x="531938" y="109980"/>
                </a:lnTo>
                <a:lnTo>
                  <a:pt x="421959" y="336222"/>
                </a:lnTo>
                <a:lnTo>
                  <a:pt x="412532" y="380214"/>
                </a:lnTo>
                <a:lnTo>
                  <a:pt x="396820" y="436775"/>
                </a:lnTo>
                <a:lnTo>
                  <a:pt x="384251" y="553039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FAB755B2-F541-494B-9984-5090666B5AAF}"/>
              </a:ext>
            </a:extLst>
          </p:cNvPr>
          <p:cNvSpPr/>
          <p:nvPr/>
        </p:nvSpPr>
        <p:spPr>
          <a:xfrm rot="604806" flipH="1">
            <a:off x="11694923" y="2720741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: 図形 90">
            <a:extLst>
              <a:ext uri="{FF2B5EF4-FFF2-40B4-BE49-F238E27FC236}">
                <a16:creationId xmlns:a16="http://schemas.microsoft.com/office/drawing/2014/main" id="{C85B0356-7A47-4616-AF5D-2725B7F796CB}"/>
              </a:ext>
            </a:extLst>
          </p:cNvPr>
          <p:cNvSpPr/>
          <p:nvPr/>
        </p:nvSpPr>
        <p:spPr>
          <a:xfrm>
            <a:off x="11845138" y="4817124"/>
            <a:ext cx="942109" cy="2698866"/>
          </a:xfrm>
          <a:custGeom>
            <a:avLst/>
            <a:gdLst>
              <a:gd name="connsiteX0" fmla="*/ 371302 w 942109"/>
              <a:gd name="connsiteY0" fmla="*/ 60960 h 2698866"/>
              <a:gd name="connsiteX1" fmla="*/ 515389 w 942109"/>
              <a:gd name="connsiteY1" fmla="*/ 0 h 2698866"/>
              <a:gd name="connsiteX2" fmla="*/ 676102 w 942109"/>
              <a:gd name="connsiteY2" fmla="*/ 33251 h 2698866"/>
              <a:gd name="connsiteX3" fmla="*/ 858982 w 942109"/>
              <a:gd name="connsiteY3" fmla="*/ 105295 h 2698866"/>
              <a:gd name="connsiteX4" fmla="*/ 942109 w 942109"/>
              <a:gd name="connsiteY4" fmla="*/ 149630 h 2698866"/>
              <a:gd name="connsiteX5" fmla="*/ 858982 w 942109"/>
              <a:gd name="connsiteY5" fmla="*/ 487680 h 2698866"/>
              <a:gd name="connsiteX6" fmla="*/ 764771 w 942109"/>
              <a:gd name="connsiteY6" fmla="*/ 781397 h 2698866"/>
              <a:gd name="connsiteX7" fmla="*/ 742603 w 942109"/>
              <a:gd name="connsiteY7" fmla="*/ 853440 h 2698866"/>
              <a:gd name="connsiteX8" fmla="*/ 659476 w 942109"/>
              <a:gd name="connsiteY8" fmla="*/ 1030779 h 2698866"/>
              <a:gd name="connsiteX9" fmla="*/ 642851 w 942109"/>
              <a:gd name="connsiteY9" fmla="*/ 1058488 h 2698866"/>
              <a:gd name="connsiteX10" fmla="*/ 592974 w 942109"/>
              <a:gd name="connsiteY10" fmla="*/ 1174866 h 2698866"/>
              <a:gd name="connsiteX11" fmla="*/ 543098 w 942109"/>
              <a:gd name="connsiteY11" fmla="*/ 1307870 h 2698866"/>
              <a:gd name="connsiteX12" fmla="*/ 515389 w 942109"/>
              <a:gd name="connsiteY12" fmla="*/ 1390997 h 2698866"/>
              <a:gd name="connsiteX13" fmla="*/ 487680 w 942109"/>
              <a:gd name="connsiteY13" fmla="*/ 1451957 h 2698866"/>
              <a:gd name="connsiteX14" fmla="*/ 448887 w 942109"/>
              <a:gd name="connsiteY14" fmla="*/ 1507375 h 2698866"/>
              <a:gd name="connsiteX15" fmla="*/ 399011 w 942109"/>
              <a:gd name="connsiteY15" fmla="*/ 1601586 h 2698866"/>
              <a:gd name="connsiteX16" fmla="*/ 338051 w 942109"/>
              <a:gd name="connsiteY16" fmla="*/ 1729048 h 2698866"/>
              <a:gd name="connsiteX17" fmla="*/ 282633 w 942109"/>
              <a:gd name="connsiteY17" fmla="*/ 1856510 h 2698866"/>
              <a:gd name="connsiteX18" fmla="*/ 254923 w 942109"/>
              <a:gd name="connsiteY18" fmla="*/ 1972888 h 2698866"/>
              <a:gd name="connsiteX19" fmla="*/ 254923 w 942109"/>
              <a:gd name="connsiteY19" fmla="*/ 1972888 h 2698866"/>
              <a:gd name="connsiteX20" fmla="*/ 299258 w 942109"/>
              <a:gd name="connsiteY20" fmla="*/ 2144684 h 2698866"/>
              <a:gd name="connsiteX21" fmla="*/ 293716 w 942109"/>
              <a:gd name="connsiteY21" fmla="*/ 2194560 h 2698866"/>
              <a:gd name="connsiteX22" fmla="*/ 288174 w 942109"/>
              <a:gd name="connsiteY22" fmla="*/ 2305397 h 2698866"/>
              <a:gd name="connsiteX23" fmla="*/ 288174 w 942109"/>
              <a:gd name="connsiteY23" fmla="*/ 2360815 h 2698866"/>
              <a:gd name="connsiteX24" fmla="*/ 299258 w 942109"/>
              <a:gd name="connsiteY24" fmla="*/ 2427317 h 2698866"/>
              <a:gd name="connsiteX25" fmla="*/ 304800 w 942109"/>
              <a:gd name="connsiteY25" fmla="*/ 2455026 h 2698866"/>
              <a:gd name="connsiteX26" fmla="*/ 310342 w 942109"/>
              <a:gd name="connsiteY26" fmla="*/ 2560320 h 2698866"/>
              <a:gd name="connsiteX27" fmla="*/ 299258 w 942109"/>
              <a:gd name="connsiteY27" fmla="*/ 2615739 h 2698866"/>
              <a:gd name="connsiteX28" fmla="*/ 288174 w 942109"/>
              <a:gd name="connsiteY28" fmla="*/ 2632364 h 2698866"/>
              <a:gd name="connsiteX29" fmla="*/ 277091 w 942109"/>
              <a:gd name="connsiteY29" fmla="*/ 2665615 h 2698866"/>
              <a:gd name="connsiteX30" fmla="*/ 271549 w 942109"/>
              <a:gd name="connsiteY30" fmla="*/ 2682240 h 2698866"/>
              <a:gd name="connsiteX31" fmla="*/ 254923 w 942109"/>
              <a:gd name="connsiteY31" fmla="*/ 2698866 h 2698866"/>
              <a:gd name="connsiteX32" fmla="*/ 216131 w 942109"/>
              <a:gd name="connsiteY32" fmla="*/ 2693324 h 2698866"/>
              <a:gd name="connsiteX33" fmla="*/ 199505 w 942109"/>
              <a:gd name="connsiteY33" fmla="*/ 2676699 h 2698866"/>
              <a:gd name="connsiteX34" fmla="*/ 177338 w 942109"/>
              <a:gd name="connsiteY34" fmla="*/ 2671157 h 2698866"/>
              <a:gd name="connsiteX35" fmla="*/ 138545 w 942109"/>
              <a:gd name="connsiteY35" fmla="*/ 2654531 h 2698866"/>
              <a:gd name="connsiteX36" fmla="*/ 116378 w 942109"/>
              <a:gd name="connsiteY36" fmla="*/ 2637906 h 2698866"/>
              <a:gd name="connsiteX37" fmla="*/ 99753 w 942109"/>
              <a:gd name="connsiteY37" fmla="*/ 2626822 h 2698866"/>
              <a:gd name="connsiteX38" fmla="*/ 88669 w 942109"/>
              <a:gd name="connsiteY38" fmla="*/ 2610197 h 2698866"/>
              <a:gd name="connsiteX39" fmla="*/ 72043 w 942109"/>
              <a:gd name="connsiteY39" fmla="*/ 2604655 h 2698866"/>
              <a:gd name="connsiteX40" fmla="*/ 66502 w 942109"/>
              <a:gd name="connsiteY40" fmla="*/ 2588030 h 2698866"/>
              <a:gd name="connsiteX41" fmla="*/ 55418 w 942109"/>
              <a:gd name="connsiteY41" fmla="*/ 2571404 h 2698866"/>
              <a:gd name="connsiteX42" fmla="*/ 44334 w 942109"/>
              <a:gd name="connsiteY42" fmla="*/ 2504902 h 2698866"/>
              <a:gd name="connsiteX43" fmla="*/ 16625 w 942109"/>
              <a:gd name="connsiteY43" fmla="*/ 2455026 h 2698866"/>
              <a:gd name="connsiteX44" fmla="*/ 11083 w 942109"/>
              <a:gd name="connsiteY44" fmla="*/ 2421775 h 2698866"/>
              <a:gd name="connsiteX45" fmla="*/ 5542 w 942109"/>
              <a:gd name="connsiteY45" fmla="*/ 2405150 h 2698866"/>
              <a:gd name="connsiteX46" fmla="*/ 0 w 942109"/>
              <a:gd name="connsiteY46" fmla="*/ 2377440 h 2698866"/>
              <a:gd name="connsiteX47" fmla="*/ 5542 w 942109"/>
              <a:gd name="connsiteY47" fmla="*/ 2238895 h 2698866"/>
              <a:gd name="connsiteX48" fmla="*/ 22167 w 942109"/>
              <a:gd name="connsiteY48" fmla="*/ 2189019 h 2698866"/>
              <a:gd name="connsiteX49" fmla="*/ 38793 w 942109"/>
              <a:gd name="connsiteY49" fmla="*/ 2128059 h 2698866"/>
              <a:gd name="connsiteX50" fmla="*/ 55418 w 942109"/>
              <a:gd name="connsiteY50" fmla="*/ 2061557 h 2698866"/>
              <a:gd name="connsiteX51" fmla="*/ 72043 w 942109"/>
              <a:gd name="connsiteY51" fmla="*/ 2039390 h 2698866"/>
              <a:gd name="connsiteX52" fmla="*/ 83127 w 942109"/>
              <a:gd name="connsiteY52" fmla="*/ 1934095 h 2698866"/>
              <a:gd name="connsiteX53" fmla="*/ 72043 w 942109"/>
              <a:gd name="connsiteY53" fmla="*/ 1850968 h 2698866"/>
              <a:gd name="connsiteX54" fmla="*/ 94211 w 942109"/>
              <a:gd name="connsiteY54" fmla="*/ 1673630 h 2698866"/>
              <a:gd name="connsiteX55" fmla="*/ 138545 w 942109"/>
              <a:gd name="connsiteY55" fmla="*/ 1490750 h 2698866"/>
              <a:gd name="connsiteX56" fmla="*/ 182880 w 942109"/>
              <a:gd name="connsiteY56" fmla="*/ 1113906 h 2698866"/>
              <a:gd name="connsiteX57" fmla="*/ 216131 w 942109"/>
              <a:gd name="connsiteY57" fmla="*/ 942110 h 2698866"/>
              <a:gd name="connsiteX58" fmla="*/ 232756 w 942109"/>
              <a:gd name="connsiteY58" fmla="*/ 814648 h 2698866"/>
              <a:gd name="connsiteX59" fmla="*/ 254923 w 942109"/>
              <a:gd name="connsiteY59" fmla="*/ 620684 h 2698866"/>
              <a:gd name="connsiteX60" fmla="*/ 271549 w 942109"/>
              <a:gd name="connsiteY60" fmla="*/ 482139 h 2698866"/>
              <a:gd name="connsiteX61" fmla="*/ 293716 w 942109"/>
              <a:gd name="connsiteY61" fmla="*/ 382386 h 2698866"/>
              <a:gd name="connsiteX62" fmla="*/ 332509 w 942109"/>
              <a:gd name="connsiteY62" fmla="*/ 254924 h 2698866"/>
              <a:gd name="connsiteX63" fmla="*/ 371302 w 942109"/>
              <a:gd name="connsiteY63" fmla="*/ 60960 h 269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42109" h="2698866">
                <a:moveTo>
                  <a:pt x="371302" y="60960"/>
                </a:moveTo>
                <a:lnTo>
                  <a:pt x="515389" y="0"/>
                </a:lnTo>
                <a:lnTo>
                  <a:pt x="676102" y="33251"/>
                </a:lnTo>
                <a:lnTo>
                  <a:pt x="858982" y="105295"/>
                </a:lnTo>
                <a:lnTo>
                  <a:pt x="942109" y="149630"/>
                </a:lnTo>
                <a:lnTo>
                  <a:pt x="858982" y="487680"/>
                </a:lnTo>
                <a:lnTo>
                  <a:pt x="764771" y="781397"/>
                </a:lnTo>
                <a:lnTo>
                  <a:pt x="742603" y="853440"/>
                </a:lnTo>
                <a:lnTo>
                  <a:pt x="659476" y="1030779"/>
                </a:lnTo>
                <a:lnTo>
                  <a:pt x="642851" y="1058488"/>
                </a:lnTo>
                <a:lnTo>
                  <a:pt x="592974" y="1174866"/>
                </a:lnTo>
                <a:lnTo>
                  <a:pt x="543098" y="1307870"/>
                </a:lnTo>
                <a:lnTo>
                  <a:pt x="515389" y="1390997"/>
                </a:lnTo>
                <a:lnTo>
                  <a:pt x="487680" y="1451957"/>
                </a:lnTo>
                <a:lnTo>
                  <a:pt x="448887" y="1507375"/>
                </a:lnTo>
                <a:lnTo>
                  <a:pt x="399011" y="1601586"/>
                </a:lnTo>
                <a:lnTo>
                  <a:pt x="338051" y="1729048"/>
                </a:lnTo>
                <a:lnTo>
                  <a:pt x="282633" y="1856510"/>
                </a:lnTo>
                <a:lnTo>
                  <a:pt x="254923" y="1972888"/>
                </a:lnTo>
                <a:lnTo>
                  <a:pt x="254923" y="1972888"/>
                </a:lnTo>
                <a:lnTo>
                  <a:pt x="299258" y="2144684"/>
                </a:lnTo>
                <a:cubicBezTo>
                  <a:pt x="297411" y="2161309"/>
                  <a:pt x="294952" y="2177878"/>
                  <a:pt x="293716" y="2194560"/>
                </a:cubicBezTo>
                <a:cubicBezTo>
                  <a:pt x="287969" y="2272141"/>
                  <a:pt x="288174" y="2263880"/>
                  <a:pt x="288174" y="2305397"/>
                </a:cubicBezTo>
                <a:lnTo>
                  <a:pt x="288174" y="2360815"/>
                </a:lnTo>
                <a:cubicBezTo>
                  <a:pt x="291869" y="2382982"/>
                  <a:pt x="294851" y="2405280"/>
                  <a:pt x="299258" y="2427317"/>
                </a:cubicBezTo>
                <a:cubicBezTo>
                  <a:pt x="305968" y="2460868"/>
                  <a:pt x="304800" y="2429612"/>
                  <a:pt x="304800" y="2455026"/>
                </a:cubicBezTo>
                <a:lnTo>
                  <a:pt x="310342" y="2560320"/>
                </a:lnTo>
                <a:cubicBezTo>
                  <a:pt x="306647" y="2578793"/>
                  <a:pt x="304798" y="2597733"/>
                  <a:pt x="299258" y="2615739"/>
                </a:cubicBezTo>
                <a:cubicBezTo>
                  <a:pt x="297299" y="2622105"/>
                  <a:pt x="290879" y="2626278"/>
                  <a:pt x="288174" y="2632364"/>
                </a:cubicBezTo>
                <a:cubicBezTo>
                  <a:pt x="283429" y="2643040"/>
                  <a:pt x="280785" y="2654531"/>
                  <a:pt x="277091" y="2665615"/>
                </a:cubicBezTo>
                <a:cubicBezTo>
                  <a:pt x="275244" y="2671157"/>
                  <a:pt x="275680" y="2678109"/>
                  <a:pt x="271549" y="2682240"/>
                </a:cubicBezTo>
                <a:lnTo>
                  <a:pt x="254923" y="2698866"/>
                </a:lnTo>
                <a:cubicBezTo>
                  <a:pt x="241992" y="2697019"/>
                  <a:pt x="228259" y="2698175"/>
                  <a:pt x="216131" y="2693324"/>
                </a:cubicBezTo>
                <a:cubicBezTo>
                  <a:pt x="208854" y="2690413"/>
                  <a:pt x="206310" y="2680587"/>
                  <a:pt x="199505" y="2676699"/>
                </a:cubicBezTo>
                <a:cubicBezTo>
                  <a:pt x="192892" y="2672920"/>
                  <a:pt x="184727" y="2673004"/>
                  <a:pt x="177338" y="2671157"/>
                </a:cubicBezTo>
                <a:cubicBezTo>
                  <a:pt x="116837" y="2630820"/>
                  <a:pt x="210104" y="2690310"/>
                  <a:pt x="138545" y="2654531"/>
                </a:cubicBezTo>
                <a:cubicBezTo>
                  <a:pt x="130284" y="2650401"/>
                  <a:pt x="123894" y="2643274"/>
                  <a:pt x="116378" y="2637906"/>
                </a:cubicBezTo>
                <a:cubicBezTo>
                  <a:pt x="110958" y="2634035"/>
                  <a:pt x="105295" y="2630517"/>
                  <a:pt x="99753" y="2626822"/>
                </a:cubicBezTo>
                <a:cubicBezTo>
                  <a:pt x="96058" y="2621280"/>
                  <a:pt x="93870" y="2614358"/>
                  <a:pt x="88669" y="2610197"/>
                </a:cubicBezTo>
                <a:cubicBezTo>
                  <a:pt x="84107" y="2606548"/>
                  <a:pt x="76174" y="2608786"/>
                  <a:pt x="72043" y="2604655"/>
                </a:cubicBezTo>
                <a:cubicBezTo>
                  <a:pt x="67913" y="2600525"/>
                  <a:pt x="69114" y="2593255"/>
                  <a:pt x="66502" y="2588030"/>
                </a:cubicBezTo>
                <a:cubicBezTo>
                  <a:pt x="63523" y="2582072"/>
                  <a:pt x="59113" y="2576946"/>
                  <a:pt x="55418" y="2571404"/>
                </a:cubicBezTo>
                <a:cubicBezTo>
                  <a:pt x="54400" y="2562246"/>
                  <a:pt x="53360" y="2521150"/>
                  <a:pt x="44334" y="2504902"/>
                </a:cubicBezTo>
                <a:cubicBezTo>
                  <a:pt x="12574" y="2447733"/>
                  <a:pt x="29166" y="2492646"/>
                  <a:pt x="16625" y="2455026"/>
                </a:cubicBezTo>
                <a:cubicBezTo>
                  <a:pt x="14778" y="2443942"/>
                  <a:pt x="13520" y="2432744"/>
                  <a:pt x="11083" y="2421775"/>
                </a:cubicBezTo>
                <a:cubicBezTo>
                  <a:pt x="9816" y="2416073"/>
                  <a:pt x="6959" y="2410817"/>
                  <a:pt x="5542" y="2405150"/>
                </a:cubicBezTo>
                <a:cubicBezTo>
                  <a:pt x="3258" y="2396012"/>
                  <a:pt x="1847" y="2386677"/>
                  <a:pt x="0" y="2377440"/>
                </a:cubicBezTo>
                <a:cubicBezTo>
                  <a:pt x="1847" y="2331258"/>
                  <a:pt x="1090" y="2284899"/>
                  <a:pt x="5542" y="2238895"/>
                </a:cubicBezTo>
                <a:cubicBezTo>
                  <a:pt x="6418" y="2229842"/>
                  <a:pt x="18957" y="2201858"/>
                  <a:pt x="22167" y="2189019"/>
                </a:cubicBezTo>
                <a:cubicBezTo>
                  <a:pt x="34668" y="2139017"/>
                  <a:pt x="28434" y="2159135"/>
                  <a:pt x="38793" y="2128059"/>
                </a:cubicBezTo>
                <a:cubicBezTo>
                  <a:pt x="40625" y="2117067"/>
                  <a:pt x="46634" y="2070341"/>
                  <a:pt x="55418" y="2061557"/>
                </a:cubicBezTo>
                <a:cubicBezTo>
                  <a:pt x="73349" y="2043625"/>
                  <a:pt x="72043" y="2052768"/>
                  <a:pt x="72043" y="2039390"/>
                </a:cubicBezTo>
                <a:lnTo>
                  <a:pt x="83127" y="1934095"/>
                </a:lnTo>
                <a:lnTo>
                  <a:pt x="72043" y="1850968"/>
                </a:lnTo>
                <a:lnTo>
                  <a:pt x="94211" y="1673630"/>
                </a:lnTo>
                <a:lnTo>
                  <a:pt x="138545" y="1490750"/>
                </a:lnTo>
                <a:lnTo>
                  <a:pt x="182880" y="1113906"/>
                </a:lnTo>
                <a:lnTo>
                  <a:pt x="216131" y="942110"/>
                </a:lnTo>
                <a:lnTo>
                  <a:pt x="232756" y="814648"/>
                </a:lnTo>
                <a:lnTo>
                  <a:pt x="254923" y="620684"/>
                </a:lnTo>
                <a:lnTo>
                  <a:pt x="271549" y="482139"/>
                </a:lnTo>
                <a:lnTo>
                  <a:pt x="293716" y="382386"/>
                </a:lnTo>
                <a:lnTo>
                  <a:pt x="332509" y="254924"/>
                </a:lnTo>
                <a:lnTo>
                  <a:pt x="371302" y="609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E72AE8F0-350E-45BD-B0DF-2DF71AFC1C97}"/>
              </a:ext>
            </a:extLst>
          </p:cNvPr>
          <p:cNvSpPr/>
          <p:nvPr/>
        </p:nvSpPr>
        <p:spPr>
          <a:xfrm>
            <a:off x="11898085" y="2688317"/>
            <a:ext cx="502508" cy="560173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60173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4821" y="560173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楕円 92">
            <a:extLst>
              <a:ext uri="{FF2B5EF4-FFF2-40B4-BE49-F238E27FC236}">
                <a16:creationId xmlns:a16="http://schemas.microsoft.com/office/drawing/2014/main" id="{DB152834-2A75-4030-A0AF-FC96C2CC87B9}"/>
              </a:ext>
            </a:extLst>
          </p:cNvPr>
          <p:cNvSpPr/>
          <p:nvPr/>
        </p:nvSpPr>
        <p:spPr>
          <a:xfrm rot="1812741">
            <a:off x="11860810" y="302037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D9BFA65C-C2CD-4E99-B354-2AE33C094E3E}"/>
              </a:ext>
            </a:extLst>
          </p:cNvPr>
          <p:cNvSpPr/>
          <p:nvPr/>
        </p:nvSpPr>
        <p:spPr>
          <a:xfrm rot="1812741">
            <a:off x="11909823" y="306647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771D913D-660F-4697-A79E-61F68CF9999A}"/>
              </a:ext>
            </a:extLst>
          </p:cNvPr>
          <p:cNvSpPr/>
          <p:nvPr/>
        </p:nvSpPr>
        <p:spPr>
          <a:xfrm rot="1812741">
            <a:off x="11972463" y="311194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4D83FF4E-C448-47CB-B337-DB74F6AD9D9E}"/>
              </a:ext>
            </a:extLst>
          </p:cNvPr>
          <p:cNvSpPr/>
          <p:nvPr/>
        </p:nvSpPr>
        <p:spPr>
          <a:xfrm rot="1373741">
            <a:off x="12046590" y="3145743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65B2BF5C-B672-487E-8984-101B0C3F105F}"/>
              </a:ext>
            </a:extLst>
          </p:cNvPr>
          <p:cNvSpPr/>
          <p:nvPr/>
        </p:nvSpPr>
        <p:spPr>
          <a:xfrm rot="577147">
            <a:off x="12122082" y="3171678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743BE005-676E-4682-9638-0ECD79471ECA}"/>
              </a:ext>
            </a:extLst>
          </p:cNvPr>
          <p:cNvSpPr/>
          <p:nvPr/>
        </p:nvSpPr>
        <p:spPr>
          <a:xfrm rot="577147">
            <a:off x="12183194" y="319525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フリーフォーム: 図形 98">
            <a:extLst>
              <a:ext uri="{FF2B5EF4-FFF2-40B4-BE49-F238E27FC236}">
                <a16:creationId xmlns:a16="http://schemas.microsoft.com/office/drawing/2014/main" id="{76EC9F71-3381-4357-9C9D-30822AD7E644}"/>
              </a:ext>
            </a:extLst>
          </p:cNvPr>
          <p:cNvSpPr/>
          <p:nvPr/>
        </p:nvSpPr>
        <p:spPr>
          <a:xfrm>
            <a:off x="12898083" y="4822666"/>
            <a:ext cx="670560" cy="2826328"/>
          </a:xfrm>
          <a:custGeom>
            <a:avLst/>
            <a:gdLst>
              <a:gd name="connsiteX0" fmla="*/ 5542 w 676102"/>
              <a:gd name="connsiteY0" fmla="*/ 99753 h 2826328"/>
              <a:gd name="connsiteX1" fmla="*/ 55418 w 676102"/>
              <a:gd name="connsiteY1" fmla="*/ 33251 h 2826328"/>
              <a:gd name="connsiteX2" fmla="*/ 121920 w 676102"/>
              <a:gd name="connsiteY2" fmla="*/ 22168 h 2826328"/>
              <a:gd name="connsiteX3" fmla="*/ 238298 w 676102"/>
              <a:gd name="connsiteY3" fmla="*/ 16626 h 2826328"/>
              <a:gd name="connsiteX4" fmla="*/ 459971 w 676102"/>
              <a:gd name="connsiteY4" fmla="*/ 0 h 2826328"/>
              <a:gd name="connsiteX5" fmla="*/ 526473 w 676102"/>
              <a:gd name="connsiteY5" fmla="*/ 5542 h 2826328"/>
              <a:gd name="connsiteX6" fmla="*/ 565266 w 676102"/>
              <a:gd name="connsiteY6" fmla="*/ 254924 h 2826328"/>
              <a:gd name="connsiteX7" fmla="*/ 604058 w 676102"/>
              <a:gd name="connsiteY7" fmla="*/ 426720 h 2826328"/>
              <a:gd name="connsiteX8" fmla="*/ 620684 w 676102"/>
              <a:gd name="connsiteY8" fmla="*/ 559724 h 2826328"/>
              <a:gd name="connsiteX9" fmla="*/ 615142 w 676102"/>
              <a:gd name="connsiteY9" fmla="*/ 803564 h 2826328"/>
              <a:gd name="connsiteX10" fmla="*/ 604058 w 676102"/>
              <a:gd name="connsiteY10" fmla="*/ 1025237 h 2826328"/>
              <a:gd name="connsiteX11" fmla="*/ 592975 w 676102"/>
              <a:gd name="connsiteY11" fmla="*/ 1241368 h 2826328"/>
              <a:gd name="connsiteX12" fmla="*/ 609600 w 676102"/>
              <a:gd name="connsiteY12" fmla="*/ 1418706 h 2826328"/>
              <a:gd name="connsiteX13" fmla="*/ 631768 w 676102"/>
              <a:gd name="connsiteY13" fmla="*/ 1535084 h 2826328"/>
              <a:gd name="connsiteX14" fmla="*/ 648393 w 676102"/>
              <a:gd name="connsiteY14" fmla="*/ 1778924 h 2826328"/>
              <a:gd name="connsiteX15" fmla="*/ 659477 w 676102"/>
              <a:gd name="connsiteY15" fmla="*/ 1983971 h 2826328"/>
              <a:gd name="connsiteX16" fmla="*/ 676102 w 676102"/>
              <a:gd name="connsiteY16" fmla="*/ 2322022 h 2826328"/>
              <a:gd name="connsiteX17" fmla="*/ 670560 w 676102"/>
              <a:gd name="connsiteY17" fmla="*/ 2571404 h 2826328"/>
              <a:gd name="connsiteX18" fmla="*/ 592975 w 676102"/>
              <a:gd name="connsiteY18" fmla="*/ 2743200 h 2826328"/>
              <a:gd name="connsiteX19" fmla="*/ 543098 w 676102"/>
              <a:gd name="connsiteY19" fmla="*/ 2793077 h 2826328"/>
              <a:gd name="connsiteX20" fmla="*/ 482138 w 676102"/>
              <a:gd name="connsiteY20" fmla="*/ 2826328 h 2826328"/>
              <a:gd name="connsiteX21" fmla="*/ 404553 w 676102"/>
              <a:gd name="connsiteY21" fmla="*/ 2826328 h 2826328"/>
              <a:gd name="connsiteX22" fmla="*/ 343593 w 676102"/>
              <a:gd name="connsiteY22" fmla="*/ 2754284 h 2826328"/>
              <a:gd name="connsiteX23" fmla="*/ 321426 w 676102"/>
              <a:gd name="connsiteY23" fmla="*/ 2698866 h 2826328"/>
              <a:gd name="connsiteX24" fmla="*/ 310342 w 676102"/>
              <a:gd name="connsiteY24" fmla="*/ 2604655 h 2826328"/>
              <a:gd name="connsiteX25" fmla="*/ 382386 w 676102"/>
              <a:gd name="connsiteY25" fmla="*/ 2382982 h 2826328"/>
              <a:gd name="connsiteX26" fmla="*/ 382386 w 676102"/>
              <a:gd name="connsiteY26" fmla="*/ 2366357 h 2826328"/>
              <a:gd name="connsiteX27" fmla="*/ 376844 w 676102"/>
              <a:gd name="connsiteY27" fmla="*/ 2166851 h 2826328"/>
              <a:gd name="connsiteX28" fmla="*/ 365760 w 676102"/>
              <a:gd name="connsiteY28" fmla="*/ 2028306 h 2826328"/>
              <a:gd name="connsiteX29" fmla="*/ 343593 w 676102"/>
              <a:gd name="connsiteY29" fmla="*/ 1923011 h 2826328"/>
              <a:gd name="connsiteX30" fmla="*/ 260466 w 676102"/>
              <a:gd name="connsiteY30" fmla="*/ 1607128 h 2826328"/>
              <a:gd name="connsiteX31" fmla="*/ 243840 w 676102"/>
              <a:gd name="connsiteY31" fmla="*/ 1490749 h 2826328"/>
              <a:gd name="connsiteX32" fmla="*/ 221673 w 676102"/>
              <a:gd name="connsiteY32" fmla="*/ 1385455 h 2826328"/>
              <a:gd name="connsiteX33" fmla="*/ 160713 w 676102"/>
              <a:gd name="connsiteY33" fmla="*/ 1058488 h 2826328"/>
              <a:gd name="connsiteX34" fmla="*/ 127462 w 676102"/>
              <a:gd name="connsiteY34" fmla="*/ 908858 h 2826328"/>
              <a:gd name="connsiteX35" fmla="*/ 88669 w 676102"/>
              <a:gd name="connsiteY35" fmla="*/ 670560 h 2826328"/>
              <a:gd name="connsiteX36" fmla="*/ 60960 w 676102"/>
              <a:gd name="connsiteY36" fmla="*/ 526473 h 2826328"/>
              <a:gd name="connsiteX37" fmla="*/ 55418 w 676102"/>
              <a:gd name="connsiteY37" fmla="*/ 459971 h 2826328"/>
              <a:gd name="connsiteX38" fmla="*/ 0 w 676102"/>
              <a:gd name="connsiteY38" fmla="*/ 177338 h 2826328"/>
              <a:gd name="connsiteX39" fmla="*/ 5542 w 676102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59477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11275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70560" h="2826328">
                <a:moveTo>
                  <a:pt x="5542" y="99753"/>
                </a:moveTo>
                <a:lnTo>
                  <a:pt x="55418" y="33251"/>
                </a:lnTo>
                <a:lnTo>
                  <a:pt x="121920" y="22168"/>
                </a:lnTo>
                <a:lnTo>
                  <a:pt x="238298" y="16626"/>
                </a:lnTo>
                <a:lnTo>
                  <a:pt x="459971" y="0"/>
                </a:lnTo>
                <a:lnTo>
                  <a:pt x="526473" y="5542"/>
                </a:lnTo>
                <a:lnTo>
                  <a:pt x="565266" y="254924"/>
                </a:lnTo>
                <a:lnTo>
                  <a:pt x="604058" y="426720"/>
                </a:lnTo>
                <a:lnTo>
                  <a:pt x="620684" y="559724"/>
                </a:lnTo>
                <a:lnTo>
                  <a:pt x="615142" y="803564"/>
                </a:lnTo>
                <a:lnTo>
                  <a:pt x="604058" y="1025237"/>
                </a:lnTo>
                <a:lnTo>
                  <a:pt x="592975" y="1241368"/>
                </a:lnTo>
                <a:lnTo>
                  <a:pt x="609600" y="1418706"/>
                </a:lnTo>
                <a:lnTo>
                  <a:pt x="631768" y="1535084"/>
                </a:lnTo>
                <a:lnTo>
                  <a:pt x="648393" y="1778924"/>
                </a:lnTo>
                <a:lnTo>
                  <a:pt x="628769" y="1983971"/>
                </a:lnTo>
                <a:lnTo>
                  <a:pt x="611275" y="2158249"/>
                </a:lnTo>
                <a:lnTo>
                  <a:pt x="670560" y="2571404"/>
                </a:lnTo>
                <a:lnTo>
                  <a:pt x="592975" y="2743200"/>
                </a:lnTo>
                <a:lnTo>
                  <a:pt x="543098" y="2793077"/>
                </a:lnTo>
                <a:lnTo>
                  <a:pt x="482138" y="2826328"/>
                </a:lnTo>
                <a:lnTo>
                  <a:pt x="404553" y="2826328"/>
                </a:lnTo>
                <a:lnTo>
                  <a:pt x="343593" y="2754284"/>
                </a:lnTo>
                <a:lnTo>
                  <a:pt x="321426" y="2698866"/>
                </a:lnTo>
                <a:lnTo>
                  <a:pt x="310342" y="2604655"/>
                </a:lnTo>
                <a:lnTo>
                  <a:pt x="382386" y="2382982"/>
                </a:lnTo>
                <a:lnTo>
                  <a:pt x="382386" y="2366357"/>
                </a:lnTo>
                <a:lnTo>
                  <a:pt x="376844" y="2166851"/>
                </a:lnTo>
                <a:lnTo>
                  <a:pt x="365760" y="2028306"/>
                </a:lnTo>
                <a:lnTo>
                  <a:pt x="343593" y="1923011"/>
                </a:lnTo>
                <a:lnTo>
                  <a:pt x="260466" y="1607128"/>
                </a:lnTo>
                <a:lnTo>
                  <a:pt x="243840" y="1490749"/>
                </a:lnTo>
                <a:lnTo>
                  <a:pt x="221673" y="1385455"/>
                </a:lnTo>
                <a:lnTo>
                  <a:pt x="160713" y="1058488"/>
                </a:lnTo>
                <a:lnTo>
                  <a:pt x="127462" y="908858"/>
                </a:lnTo>
                <a:lnTo>
                  <a:pt x="88669" y="670560"/>
                </a:lnTo>
                <a:cubicBezTo>
                  <a:pt x="59585" y="593002"/>
                  <a:pt x="75296" y="645937"/>
                  <a:pt x="60960" y="526473"/>
                </a:cubicBezTo>
                <a:cubicBezTo>
                  <a:pt x="54112" y="469406"/>
                  <a:pt x="55418" y="507199"/>
                  <a:pt x="55418" y="459971"/>
                </a:cubicBezTo>
                <a:lnTo>
                  <a:pt x="0" y="177338"/>
                </a:lnTo>
                <a:lnTo>
                  <a:pt x="5542" y="9975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: 図形 99">
            <a:extLst>
              <a:ext uri="{FF2B5EF4-FFF2-40B4-BE49-F238E27FC236}">
                <a16:creationId xmlns:a16="http://schemas.microsoft.com/office/drawing/2014/main" id="{3CC88150-4237-4F04-A9DD-D37FAC53CD3A}"/>
              </a:ext>
            </a:extLst>
          </p:cNvPr>
          <p:cNvSpPr/>
          <p:nvPr/>
        </p:nvSpPr>
        <p:spPr>
          <a:xfrm>
            <a:off x="13242022" y="2747948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: 図形 100">
            <a:extLst>
              <a:ext uri="{FF2B5EF4-FFF2-40B4-BE49-F238E27FC236}">
                <a16:creationId xmlns:a16="http://schemas.microsoft.com/office/drawing/2014/main" id="{C4777861-71DD-41DA-9673-985250CFE9D2}"/>
              </a:ext>
            </a:extLst>
          </p:cNvPr>
          <p:cNvSpPr/>
          <p:nvPr/>
        </p:nvSpPr>
        <p:spPr>
          <a:xfrm>
            <a:off x="13191424" y="2671842"/>
            <a:ext cx="518985" cy="518983"/>
          </a:xfrm>
          <a:custGeom>
            <a:avLst/>
            <a:gdLst>
              <a:gd name="connsiteX0" fmla="*/ 140044 w 518985"/>
              <a:gd name="connsiteY0" fmla="*/ 4119 h 518983"/>
              <a:gd name="connsiteX1" fmla="*/ 140044 w 518985"/>
              <a:gd name="connsiteY1" fmla="*/ 4119 h 518983"/>
              <a:gd name="connsiteX2" fmla="*/ 107093 w 518985"/>
              <a:gd name="connsiteY2" fmla="*/ 16475 h 518983"/>
              <a:gd name="connsiteX3" fmla="*/ 94736 w 518985"/>
              <a:gd name="connsiteY3" fmla="*/ 20594 h 518983"/>
              <a:gd name="connsiteX4" fmla="*/ 70023 w 518985"/>
              <a:gd name="connsiteY4" fmla="*/ 37070 h 518983"/>
              <a:gd name="connsiteX5" fmla="*/ 32953 w 518985"/>
              <a:gd name="connsiteY5" fmla="*/ 82378 h 518983"/>
              <a:gd name="connsiteX6" fmla="*/ 20596 w 518985"/>
              <a:gd name="connsiteY6" fmla="*/ 123567 h 518983"/>
              <a:gd name="connsiteX7" fmla="*/ 12358 w 518985"/>
              <a:gd name="connsiteY7" fmla="*/ 168875 h 518983"/>
              <a:gd name="connsiteX8" fmla="*/ 4120 w 518985"/>
              <a:gd name="connsiteY8" fmla="*/ 185351 h 518983"/>
              <a:gd name="connsiteX9" fmla="*/ 1 w 518985"/>
              <a:gd name="connsiteY9" fmla="*/ 218302 h 518983"/>
              <a:gd name="connsiteX10" fmla="*/ 8239 w 518985"/>
              <a:gd name="connsiteY10" fmla="*/ 333632 h 518983"/>
              <a:gd name="connsiteX11" fmla="*/ 20596 w 518985"/>
              <a:gd name="connsiteY11" fmla="*/ 411892 h 518983"/>
              <a:gd name="connsiteX12" fmla="*/ 57666 w 518985"/>
              <a:gd name="connsiteY12" fmla="*/ 506627 h 518983"/>
              <a:gd name="connsiteX13" fmla="*/ 160639 w 518985"/>
              <a:gd name="connsiteY13" fmla="*/ 518983 h 518983"/>
              <a:gd name="connsiteX14" fmla="*/ 263612 w 518985"/>
              <a:gd name="connsiteY14" fmla="*/ 498389 h 518983"/>
              <a:gd name="connsiteX15" fmla="*/ 350109 w 518985"/>
              <a:gd name="connsiteY15" fmla="*/ 473675 h 518983"/>
              <a:gd name="connsiteX16" fmla="*/ 440726 w 518985"/>
              <a:gd name="connsiteY16" fmla="*/ 420129 h 518983"/>
              <a:gd name="connsiteX17" fmla="*/ 490153 w 518985"/>
              <a:gd name="connsiteY17" fmla="*/ 378940 h 518983"/>
              <a:gd name="connsiteX18" fmla="*/ 502509 w 518985"/>
              <a:gd name="connsiteY18" fmla="*/ 329513 h 518983"/>
              <a:gd name="connsiteX19" fmla="*/ 518985 w 518985"/>
              <a:gd name="connsiteY19" fmla="*/ 251254 h 518983"/>
              <a:gd name="connsiteX20" fmla="*/ 498390 w 518985"/>
              <a:gd name="connsiteY20" fmla="*/ 160638 h 518983"/>
              <a:gd name="connsiteX21" fmla="*/ 399536 w 518985"/>
              <a:gd name="connsiteY21" fmla="*/ 32951 h 518983"/>
              <a:gd name="connsiteX22" fmla="*/ 358347 w 518985"/>
              <a:gd name="connsiteY22" fmla="*/ 4119 h 518983"/>
              <a:gd name="connsiteX23" fmla="*/ 284207 w 518985"/>
              <a:gd name="connsiteY23" fmla="*/ 0 h 518983"/>
              <a:gd name="connsiteX24" fmla="*/ 210066 w 518985"/>
              <a:gd name="connsiteY24" fmla="*/ 0 h 518983"/>
              <a:gd name="connsiteX25" fmla="*/ 140044 w 518985"/>
              <a:gd name="connsiteY25" fmla="*/ 4119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985" h="518983">
                <a:moveTo>
                  <a:pt x="140044" y="4119"/>
                </a:moveTo>
                <a:lnTo>
                  <a:pt x="140044" y="4119"/>
                </a:lnTo>
                <a:lnTo>
                  <a:pt x="107093" y="16475"/>
                </a:lnTo>
                <a:cubicBezTo>
                  <a:pt x="103013" y="17959"/>
                  <a:pt x="98349" y="18186"/>
                  <a:pt x="94736" y="20594"/>
                </a:cubicBezTo>
                <a:cubicBezTo>
                  <a:pt x="63883" y="41164"/>
                  <a:pt x="99405" y="27276"/>
                  <a:pt x="70023" y="37070"/>
                </a:cubicBezTo>
                <a:cubicBezTo>
                  <a:pt x="51514" y="55579"/>
                  <a:pt x="43149" y="59947"/>
                  <a:pt x="32953" y="82378"/>
                </a:cubicBezTo>
                <a:cubicBezTo>
                  <a:pt x="29201" y="90632"/>
                  <a:pt x="22730" y="112898"/>
                  <a:pt x="20596" y="123567"/>
                </a:cubicBezTo>
                <a:cubicBezTo>
                  <a:pt x="19558" y="128755"/>
                  <a:pt x="14567" y="162247"/>
                  <a:pt x="12358" y="168875"/>
                </a:cubicBezTo>
                <a:cubicBezTo>
                  <a:pt x="10416" y="174700"/>
                  <a:pt x="6866" y="179859"/>
                  <a:pt x="4120" y="185351"/>
                </a:cubicBezTo>
                <a:cubicBezTo>
                  <a:pt x="-193" y="215542"/>
                  <a:pt x="1" y="204475"/>
                  <a:pt x="1" y="218302"/>
                </a:cubicBezTo>
                <a:lnTo>
                  <a:pt x="8239" y="333632"/>
                </a:lnTo>
                <a:lnTo>
                  <a:pt x="20596" y="411892"/>
                </a:lnTo>
                <a:lnTo>
                  <a:pt x="57666" y="506627"/>
                </a:lnTo>
                <a:lnTo>
                  <a:pt x="160639" y="518983"/>
                </a:lnTo>
                <a:lnTo>
                  <a:pt x="263612" y="498389"/>
                </a:lnTo>
                <a:lnTo>
                  <a:pt x="350109" y="473675"/>
                </a:lnTo>
                <a:lnTo>
                  <a:pt x="440726" y="420129"/>
                </a:lnTo>
                <a:lnTo>
                  <a:pt x="490153" y="378940"/>
                </a:lnTo>
                <a:lnTo>
                  <a:pt x="502509" y="329513"/>
                </a:lnTo>
                <a:lnTo>
                  <a:pt x="518985" y="251254"/>
                </a:lnTo>
                <a:lnTo>
                  <a:pt x="498390" y="160638"/>
                </a:lnTo>
                <a:lnTo>
                  <a:pt x="399536" y="32951"/>
                </a:lnTo>
                <a:lnTo>
                  <a:pt x="358347" y="4119"/>
                </a:lnTo>
                <a:lnTo>
                  <a:pt x="284207" y="0"/>
                </a:lnTo>
                <a:lnTo>
                  <a:pt x="210066" y="0"/>
                </a:lnTo>
                <a:lnTo>
                  <a:pt x="140044" y="4119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: 図形 101">
            <a:extLst>
              <a:ext uri="{FF2B5EF4-FFF2-40B4-BE49-F238E27FC236}">
                <a16:creationId xmlns:a16="http://schemas.microsoft.com/office/drawing/2014/main" id="{1C3B6BA4-44C8-4BC4-805A-303009099219}"/>
              </a:ext>
            </a:extLst>
          </p:cNvPr>
          <p:cNvSpPr/>
          <p:nvPr/>
        </p:nvSpPr>
        <p:spPr>
          <a:xfrm>
            <a:off x="11984989" y="4123654"/>
            <a:ext cx="1693742" cy="870409"/>
          </a:xfrm>
          <a:custGeom>
            <a:avLst/>
            <a:gdLst>
              <a:gd name="connsiteX0" fmla="*/ 380274 w 1693742"/>
              <a:gd name="connsiteY0" fmla="*/ 37708 h 870409"/>
              <a:gd name="connsiteX1" fmla="*/ 380274 w 1693742"/>
              <a:gd name="connsiteY1" fmla="*/ 37708 h 870409"/>
              <a:gd name="connsiteX2" fmla="*/ 348852 w 1693742"/>
              <a:gd name="connsiteY2" fmla="*/ 62846 h 870409"/>
              <a:gd name="connsiteX3" fmla="*/ 336283 w 1693742"/>
              <a:gd name="connsiteY3" fmla="*/ 69130 h 870409"/>
              <a:gd name="connsiteX4" fmla="*/ 320571 w 1693742"/>
              <a:gd name="connsiteY4" fmla="*/ 84842 h 870409"/>
              <a:gd name="connsiteX5" fmla="*/ 301718 w 1693742"/>
              <a:gd name="connsiteY5" fmla="*/ 91126 h 870409"/>
              <a:gd name="connsiteX6" fmla="*/ 282864 w 1693742"/>
              <a:gd name="connsiteY6" fmla="*/ 103695 h 870409"/>
              <a:gd name="connsiteX7" fmla="*/ 273437 w 1693742"/>
              <a:gd name="connsiteY7" fmla="*/ 109980 h 870409"/>
              <a:gd name="connsiteX8" fmla="*/ 238872 w 1693742"/>
              <a:gd name="connsiteY8" fmla="*/ 141403 h 870409"/>
              <a:gd name="connsiteX9" fmla="*/ 210592 w 1693742"/>
              <a:gd name="connsiteY9" fmla="*/ 169683 h 870409"/>
              <a:gd name="connsiteX10" fmla="*/ 201165 w 1693742"/>
              <a:gd name="connsiteY10" fmla="*/ 179110 h 870409"/>
              <a:gd name="connsiteX11" fmla="*/ 191738 w 1693742"/>
              <a:gd name="connsiteY11" fmla="*/ 188537 h 870409"/>
              <a:gd name="connsiteX12" fmla="*/ 182312 w 1693742"/>
              <a:gd name="connsiteY12" fmla="*/ 201106 h 870409"/>
              <a:gd name="connsiteX13" fmla="*/ 157173 w 1693742"/>
              <a:gd name="connsiteY13" fmla="*/ 226244 h 870409"/>
              <a:gd name="connsiteX14" fmla="*/ 125751 w 1693742"/>
              <a:gd name="connsiteY14" fmla="*/ 276520 h 870409"/>
              <a:gd name="connsiteX15" fmla="*/ 88043 w 1693742"/>
              <a:gd name="connsiteY15" fmla="*/ 348792 h 870409"/>
              <a:gd name="connsiteX16" fmla="*/ 81759 w 1693742"/>
              <a:gd name="connsiteY16" fmla="*/ 367646 h 870409"/>
              <a:gd name="connsiteX17" fmla="*/ 62905 w 1693742"/>
              <a:gd name="connsiteY17" fmla="*/ 411638 h 870409"/>
              <a:gd name="connsiteX18" fmla="*/ 37767 w 1693742"/>
              <a:gd name="connsiteY18" fmla="*/ 483910 h 870409"/>
              <a:gd name="connsiteX19" fmla="*/ 31483 w 1693742"/>
              <a:gd name="connsiteY19" fmla="*/ 518475 h 870409"/>
              <a:gd name="connsiteX20" fmla="*/ 22056 w 1693742"/>
              <a:gd name="connsiteY20" fmla="*/ 553040 h 870409"/>
              <a:gd name="connsiteX21" fmla="*/ 15771 w 1693742"/>
              <a:gd name="connsiteY21" fmla="*/ 581320 h 870409"/>
              <a:gd name="connsiteX22" fmla="*/ 12629 w 1693742"/>
              <a:gd name="connsiteY22" fmla="*/ 659877 h 870409"/>
              <a:gd name="connsiteX23" fmla="*/ 6344 w 1693742"/>
              <a:gd name="connsiteY23" fmla="*/ 672446 h 870409"/>
              <a:gd name="connsiteX24" fmla="*/ 3202 w 1693742"/>
              <a:gd name="connsiteY24" fmla="*/ 691299 h 870409"/>
              <a:gd name="connsiteX25" fmla="*/ 60 w 1693742"/>
              <a:gd name="connsiteY25" fmla="*/ 713295 h 870409"/>
              <a:gd name="connsiteX26" fmla="*/ 53479 w 1693742"/>
              <a:gd name="connsiteY26" fmla="*/ 741576 h 870409"/>
              <a:gd name="connsiteX27" fmla="*/ 84901 w 1693742"/>
              <a:gd name="connsiteY27" fmla="*/ 766714 h 870409"/>
              <a:gd name="connsiteX28" fmla="*/ 94328 w 1693742"/>
              <a:gd name="connsiteY28" fmla="*/ 772998 h 870409"/>
              <a:gd name="connsiteX29" fmla="*/ 103755 w 1693742"/>
              <a:gd name="connsiteY29" fmla="*/ 776141 h 870409"/>
              <a:gd name="connsiteX30" fmla="*/ 113182 w 1693742"/>
              <a:gd name="connsiteY30" fmla="*/ 782425 h 870409"/>
              <a:gd name="connsiteX31" fmla="*/ 132035 w 1693742"/>
              <a:gd name="connsiteY31" fmla="*/ 785567 h 870409"/>
              <a:gd name="connsiteX32" fmla="*/ 147747 w 1693742"/>
              <a:gd name="connsiteY32" fmla="*/ 791852 h 870409"/>
              <a:gd name="connsiteX33" fmla="*/ 160316 w 1693742"/>
              <a:gd name="connsiteY33" fmla="*/ 798137 h 870409"/>
              <a:gd name="connsiteX34" fmla="*/ 245157 w 1693742"/>
              <a:gd name="connsiteY34" fmla="*/ 807563 h 870409"/>
              <a:gd name="connsiteX35" fmla="*/ 286006 w 1693742"/>
              <a:gd name="connsiteY35" fmla="*/ 816990 h 870409"/>
              <a:gd name="connsiteX36" fmla="*/ 308002 w 1693742"/>
              <a:gd name="connsiteY36" fmla="*/ 820132 h 870409"/>
              <a:gd name="connsiteX37" fmla="*/ 361421 w 1693742"/>
              <a:gd name="connsiteY37" fmla="*/ 829559 h 870409"/>
              <a:gd name="connsiteX38" fmla="*/ 389701 w 1693742"/>
              <a:gd name="connsiteY38" fmla="*/ 838986 h 870409"/>
              <a:gd name="connsiteX39" fmla="*/ 411697 w 1693742"/>
              <a:gd name="connsiteY39" fmla="*/ 842128 h 870409"/>
              <a:gd name="connsiteX40" fmla="*/ 449404 w 1693742"/>
              <a:gd name="connsiteY40" fmla="*/ 848413 h 870409"/>
              <a:gd name="connsiteX41" fmla="*/ 483969 w 1693742"/>
              <a:gd name="connsiteY41" fmla="*/ 857840 h 870409"/>
              <a:gd name="connsiteX42" fmla="*/ 656794 w 1693742"/>
              <a:gd name="connsiteY42" fmla="*/ 860982 h 870409"/>
              <a:gd name="connsiteX43" fmla="*/ 710213 w 1693742"/>
              <a:gd name="connsiteY43" fmla="*/ 870409 h 870409"/>
              <a:gd name="connsiteX44" fmla="*/ 1109281 w 1693742"/>
              <a:gd name="connsiteY44" fmla="*/ 867266 h 870409"/>
              <a:gd name="connsiteX45" fmla="*/ 1172126 w 1693742"/>
              <a:gd name="connsiteY45" fmla="*/ 864124 h 870409"/>
              <a:gd name="connsiteX46" fmla="*/ 1197264 w 1693742"/>
              <a:gd name="connsiteY46" fmla="*/ 857840 h 870409"/>
              <a:gd name="connsiteX47" fmla="*/ 1282105 w 1693742"/>
              <a:gd name="connsiteY47" fmla="*/ 851555 h 870409"/>
              <a:gd name="connsiteX48" fmla="*/ 1326097 w 1693742"/>
              <a:gd name="connsiteY48" fmla="*/ 845271 h 870409"/>
              <a:gd name="connsiteX49" fmla="*/ 1348093 w 1693742"/>
              <a:gd name="connsiteY49" fmla="*/ 842128 h 870409"/>
              <a:gd name="connsiteX50" fmla="*/ 1373231 w 1693742"/>
              <a:gd name="connsiteY50" fmla="*/ 835844 h 870409"/>
              <a:gd name="connsiteX51" fmla="*/ 1442361 w 1693742"/>
              <a:gd name="connsiteY51" fmla="*/ 826417 h 870409"/>
              <a:gd name="connsiteX52" fmla="*/ 1464357 w 1693742"/>
              <a:gd name="connsiteY52" fmla="*/ 823275 h 870409"/>
              <a:gd name="connsiteX53" fmla="*/ 1520918 w 1693742"/>
              <a:gd name="connsiteY53" fmla="*/ 813848 h 870409"/>
              <a:gd name="connsiteX54" fmla="*/ 1533487 w 1693742"/>
              <a:gd name="connsiteY54" fmla="*/ 807563 h 870409"/>
              <a:gd name="connsiteX55" fmla="*/ 1571194 w 1693742"/>
              <a:gd name="connsiteY55" fmla="*/ 798137 h 870409"/>
              <a:gd name="connsiteX56" fmla="*/ 1580621 w 1693742"/>
              <a:gd name="connsiteY56" fmla="*/ 794994 h 870409"/>
              <a:gd name="connsiteX57" fmla="*/ 1602617 w 1693742"/>
              <a:gd name="connsiteY57" fmla="*/ 788710 h 870409"/>
              <a:gd name="connsiteX58" fmla="*/ 1652893 w 1693742"/>
              <a:gd name="connsiteY58" fmla="*/ 782425 h 870409"/>
              <a:gd name="connsiteX59" fmla="*/ 1684316 w 1693742"/>
              <a:gd name="connsiteY59" fmla="*/ 772998 h 870409"/>
              <a:gd name="connsiteX60" fmla="*/ 1693742 w 1693742"/>
              <a:gd name="connsiteY60" fmla="*/ 769856 h 870409"/>
              <a:gd name="connsiteX61" fmla="*/ 1681173 w 1693742"/>
              <a:gd name="connsiteY61" fmla="*/ 716438 h 870409"/>
              <a:gd name="connsiteX62" fmla="*/ 1668604 w 1693742"/>
              <a:gd name="connsiteY62" fmla="*/ 681873 h 870409"/>
              <a:gd name="connsiteX63" fmla="*/ 1665462 w 1693742"/>
              <a:gd name="connsiteY63" fmla="*/ 631596 h 870409"/>
              <a:gd name="connsiteX64" fmla="*/ 1656035 w 1693742"/>
              <a:gd name="connsiteY64" fmla="*/ 615885 h 870409"/>
              <a:gd name="connsiteX65" fmla="*/ 1646608 w 1693742"/>
              <a:gd name="connsiteY65" fmla="*/ 593889 h 870409"/>
              <a:gd name="connsiteX66" fmla="*/ 1643466 w 1693742"/>
              <a:gd name="connsiteY66" fmla="*/ 546755 h 870409"/>
              <a:gd name="connsiteX67" fmla="*/ 1640324 w 1693742"/>
              <a:gd name="connsiteY67" fmla="*/ 537328 h 870409"/>
              <a:gd name="connsiteX68" fmla="*/ 1634039 w 1693742"/>
              <a:gd name="connsiteY68" fmla="*/ 512190 h 870409"/>
              <a:gd name="connsiteX69" fmla="*/ 1624613 w 1693742"/>
              <a:gd name="connsiteY69" fmla="*/ 490194 h 870409"/>
              <a:gd name="connsiteX70" fmla="*/ 1618328 w 1693742"/>
              <a:gd name="connsiteY70" fmla="*/ 461914 h 870409"/>
              <a:gd name="connsiteX71" fmla="*/ 1599474 w 1693742"/>
              <a:gd name="connsiteY71" fmla="*/ 424207 h 870409"/>
              <a:gd name="connsiteX72" fmla="*/ 1590048 w 1693742"/>
              <a:gd name="connsiteY72" fmla="*/ 392784 h 870409"/>
              <a:gd name="connsiteX73" fmla="*/ 1583763 w 1693742"/>
              <a:gd name="connsiteY73" fmla="*/ 377073 h 870409"/>
              <a:gd name="connsiteX74" fmla="*/ 1574336 w 1693742"/>
              <a:gd name="connsiteY74" fmla="*/ 364504 h 870409"/>
              <a:gd name="connsiteX75" fmla="*/ 1558625 w 1693742"/>
              <a:gd name="connsiteY75" fmla="*/ 339365 h 870409"/>
              <a:gd name="connsiteX76" fmla="*/ 1546056 w 1693742"/>
              <a:gd name="connsiteY76" fmla="*/ 320512 h 870409"/>
              <a:gd name="connsiteX77" fmla="*/ 1539771 w 1693742"/>
              <a:gd name="connsiteY77" fmla="*/ 307943 h 870409"/>
              <a:gd name="connsiteX78" fmla="*/ 1530344 w 1693742"/>
              <a:gd name="connsiteY78" fmla="*/ 298516 h 870409"/>
              <a:gd name="connsiteX79" fmla="*/ 1520918 w 1693742"/>
              <a:gd name="connsiteY79" fmla="*/ 282805 h 870409"/>
              <a:gd name="connsiteX80" fmla="*/ 1508349 w 1693742"/>
              <a:gd name="connsiteY80" fmla="*/ 263951 h 870409"/>
              <a:gd name="connsiteX81" fmla="*/ 1502064 w 1693742"/>
              <a:gd name="connsiteY81" fmla="*/ 238813 h 870409"/>
              <a:gd name="connsiteX82" fmla="*/ 1498922 w 1693742"/>
              <a:gd name="connsiteY82" fmla="*/ 229386 h 870409"/>
              <a:gd name="connsiteX83" fmla="*/ 1470641 w 1693742"/>
              <a:gd name="connsiteY83" fmla="*/ 191679 h 870409"/>
              <a:gd name="connsiteX84" fmla="*/ 1461215 w 1693742"/>
              <a:gd name="connsiteY84" fmla="*/ 179110 h 870409"/>
              <a:gd name="connsiteX85" fmla="*/ 1451788 w 1693742"/>
              <a:gd name="connsiteY85" fmla="*/ 163398 h 870409"/>
              <a:gd name="connsiteX86" fmla="*/ 1432934 w 1693742"/>
              <a:gd name="connsiteY86" fmla="*/ 150829 h 870409"/>
              <a:gd name="connsiteX87" fmla="*/ 1410938 w 1693742"/>
              <a:gd name="connsiteY87" fmla="*/ 122549 h 870409"/>
              <a:gd name="connsiteX88" fmla="*/ 1392085 w 1693742"/>
              <a:gd name="connsiteY88" fmla="*/ 87984 h 870409"/>
              <a:gd name="connsiteX89" fmla="*/ 1379516 w 1693742"/>
              <a:gd name="connsiteY89" fmla="*/ 75415 h 870409"/>
              <a:gd name="connsiteX90" fmla="*/ 1360662 w 1693742"/>
              <a:gd name="connsiteY90" fmla="*/ 47134 h 870409"/>
              <a:gd name="connsiteX91" fmla="*/ 1338666 w 1693742"/>
              <a:gd name="connsiteY91" fmla="*/ 25139 h 870409"/>
              <a:gd name="connsiteX92" fmla="*/ 1326097 w 1693742"/>
              <a:gd name="connsiteY92" fmla="*/ 12570 h 870409"/>
              <a:gd name="connsiteX93" fmla="*/ 1310386 w 1693742"/>
              <a:gd name="connsiteY93" fmla="*/ 0 h 870409"/>
              <a:gd name="connsiteX94" fmla="*/ 1247540 w 1693742"/>
              <a:gd name="connsiteY94" fmla="*/ 9427 h 870409"/>
              <a:gd name="connsiteX95" fmla="*/ 1216118 w 1693742"/>
              <a:gd name="connsiteY95" fmla="*/ 12570 h 870409"/>
              <a:gd name="connsiteX96" fmla="*/ 1194122 w 1693742"/>
              <a:gd name="connsiteY96" fmla="*/ 21996 h 870409"/>
              <a:gd name="connsiteX97" fmla="*/ 1109281 w 1693742"/>
              <a:gd name="connsiteY97" fmla="*/ 28281 h 870409"/>
              <a:gd name="connsiteX98" fmla="*/ 1071573 w 1693742"/>
              <a:gd name="connsiteY98" fmla="*/ 34565 h 870409"/>
              <a:gd name="connsiteX99" fmla="*/ 986732 w 1693742"/>
              <a:gd name="connsiteY99" fmla="*/ 37708 h 870409"/>
              <a:gd name="connsiteX100" fmla="*/ 817050 w 1693742"/>
              <a:gd name="connsiteY100" fmla="*/ 43992 h 870409"/>
              <a:gd name="connsiteX101" fmla="*/ 603375 w 1693742"/>
              <a:gd name="connsiteY101" fmla="*/ 37708 h 870409"/>
              <a:gd name="connsiteX102" fmla="*/ 581380 w 1693742"/>
              <a:gd name="connsiteY102" fmla="*/ 34565 h 870409"/>
              <a:gd name="connsiteX103" fmla="*/ 553099 w 1693742"/>
              <a:gd name="connsiteY103" fmla="*/ 28281 h 870409"/>
              <a:gd name="connsiteX104" fmla="*/ 380274 w 1693742"/>
              <a:gd name="connsiteY104" fmla="*/ 37708 h 87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693742" h="870409">
                <a:moveTo>
                  <a:pt x="380274" y="37708"/>
                </a:moveTo>
                <a:lnTo>
                  <a:pt x="380274" y="37708"/>
                </a:lnTo>
                <a:cubicBezTo>
                  <a:pt x="370300" y="46258"/>
                  <a:pt x="360491" y="56195"/>
                  <a:pt x="348852" y="62846"/>
                </a:cubicBezTo>
                <a:cubicBezTo>
                  <a:pt x="344785" y="65170"/>
                  <a:pt x="340473" y="67035"/>
                  <a:pt x="336283" y="69130"/>
                </a:cubicBezTo>
                <a:cubicBezTo>
                  <a:pt x="331046" y="74367"/>
                  <a:pt x="326820" y="80866"/>
                  <a:pt x="320571" y="84842"/>
                </a:cubicBezTo>
                <a:cubicBezTo>
                  <a:pt x="314982" y="88398"/>
                  <a:pt x="301718" y="91126"/>
                  <a:pt x="301718" y="91126"/>
                </a:cubicBezTo>
                <a:cubicBezTo>
                  <a:pt x="296102" y="107972"/>
                  <a:pt x="303087" y="96111"/>
                  <a:pt x="282864" y="103695"/>
                </a:cubicBezTo>
                <a:cubicBezTo>
                  <a:pt x="279328" y="105021"/>
                  <a:pt x="276510" y="107785"/>
                  <a:pt x="273437" y="109980"/>
                </a:cubicBezTo>
                <a:cubicBezTo>
                  <a:pt x="255181" y="123021"/>
                  <a:pt x="259408" y="120867"/>
                  <a:pt x="238872" y="141403"/>
                </a:cubicBezTo>
                <a:lnTo>
                  <a:pt x="210592" y="169683"/>
                </a:lnTo>
                <a:lnTo>
                  <a:pt x="201165" y="179110"/>
                </a:lnTo>
                <a:cubicBezTo>
                  <a:pt x="198023" y="182252"/>
                  <a:pt x="194404" y="184982"/>
                  <a:pt x="191738" y="188537"/>
                </a:cubicBezTo>
                <a:cubicBezTo>
                  <a:pt x="188596" y="192727"/>
                  <a:pt x="185851" y="197246"/>
                  <a:pt x="182312" y="201106"/>
                </a:cubicBezTo>
                <a:cubicBezTo>
                  <a:pt x="174304" y="209842"/>
                  <a:pt x="162473" y="215645"/>
                  <a:pt x="157173" y="226244"/>
                </a:cubicBezTo>
                <a:cubicBezTo>
                  <a:pt x="127758" y="285074"/>
                  <a:pt x="163822" y="216693"/>
                  <a:pt x="125751" y="276520"/>
                </a:cubicBezTo>
                <a:cubicBezTo>
                  <a:pt x="109884" y="301455"/>
                  <a:pt x="98684" y="322190"/>
                  <a:pt x="88043" y="348792"/>
                </a:cubicBezTo>
                <a:cubicBezTo>
                  <a:pt x="85583" y="354943"/>
                  <a:pt x="84219" y="361495"/>
                  <a:pt x="81759" y="367646"/>
                </a:cubicBezTo>
                <a:cubicBezTo>
                  <a:pt x="75834" y="382459"/>
                  <a:pt x="62905" y="411638"/>
                  <a:pt x="62905" y="411638"/>
                </a:cubicBezTo>
                <a:cubicBezTo>
                  <a:pt x="47416" y="496834"/>
                  <a:pt x="69888" y="391562"/>
                  <a:pt x="37767" y="483910"/>
                </a:cubicBezTo>
                <a:cubicBezTo>
                  <a:pt x="33920" y="494971"/>
                  <a:pt x="34078" y="507056"/>
                  <a:pt x="31483" y="518475"/>
                </a:cubicBezTo>
                <a:cubicBezTo>
                  <a:pt x="28836" y="530121"/>
                  <a:pt x="24953" y="541454"/>
                  <a:pt x="22056" y="553040"/>
                </a:cubicBezTo>
                <a:cubicBezTo>
                  <a:pt x="19714" y="562408"/>
                  <a:pt x="17866" y="571893"/>
                  <a:pt x="15771" y="581320"/>
                </a:cubicBezTo>
                <a:cubicBezTo>
                  <a:pt x="14724" y="607506"/>
                  <a:pt x="15326" y="633810"/>
                  <a:pt x="12629" y="659877"/>
                </a:cubicBezTo>
                <a:cubicBezTo>
                  <a:pt x="12147" y="664536"/>
                  <a:pt x="7690" y="667959"/>
                  <a:pt x="6344" y="672446"/>
                </a:cubicBezTo>
                <a:cubicBezTo>
                  <a:pt x="4513" y="678548"/>
                  <a:pt x="4451" y="685052"/>
                  <a:pt x="3202" y="691299"/>
                </a:cubicBezTo>
                <a:cubicBezTo>
                  <a:pt x="-702" y="710821"/>
                  <a:pt x="60" y="696710"/>
                  <a:pt x="60" y="713295"/>
                </a:cubicBezTo>
                <a:lnTo>
                  <a:pt x="53479" y="741576"/>
                </a:lnTo>
                <a:cubicBezTo>
                  <a:pt x="63953" y="749955"/>
                  <a:pt x="74269" y="758536"/>
                  <a:pt x="84901" y="766714"/>
                </a:cubicBezTo>
                <a:cubicBezTo>
                  <a:pt x="87894" y="769017"/>
                  <a:pt x="90950" y="771309"/>
                  <a:pt x="94328" y="772998"/>
                </a:cubicBezTo>
                <a:cubicBezTo>
                  <a:pt x="97291" y="774479"/>
                  <a:pt x="100792" y="774660"/>
                  <a:pt x="103755" y="776141"/>
                </a:cubicBezTo>
                <a:cubicBezTo>
                  <a:pt x="107133" y="777830"/>
                  <a:pt x="109599" y="781231"/>
                  <a:pt x="113182" y="782425"/>
                </a:cubicBezTo>
                <a:cubicBezTo>
                  <a:pt x="119226" y="784440"/>
                  <a:pt x="125751" y="784520"/>
                  <a:pt x="132035" y="785567"/>
                </a:cubicBezTo>
                <a:cubicBezTo>
                  <a:pt x="137272" y="787662"/>
                  <a:pt x="142592" y="789561"/>
                  <a:pt x="147747" y="791852"/>
                </a:cubicBezTo>
                <a:cubicBezTo>
                  <a:pt x="152027" y="793755"/>
                  <a:pt x="155691" y="797391"/>
                  <a:pt x="160316" y="798137"/>
                </a:cubicBezTo>
                <a:cubicBezTo>
                  <a:pt x="188407" y="802668"/>
                  <a:pt x="245157" y="807563"/>
                  <a:pt x="245157" y="807563"/>
                </a:cubicBezTo>
                <a:cubicBezTo>
                  <a:pt x="259840" y="811234"/>
                  <a:pt x="271494" y="814572"/>
                  <a:pt x="286006" y="816990"/>
                </a:cubicBezTo>
                <a:cubicBezTo>
                  <a:pt x="293312" y="818208"/>
                  <a:pt x="300670" y="819085"/>
                  <a:pt x="308002" y="820132"/>
                </a:cubicBezTo>
                <a:cubicBezTo>
                  <a:pt x="381653" y="841176"/>
                  <a:pt x="265076" y="809276"/>
                  <a:pt x="361421" y="829559"/>
                </a:cubicBezTo>
                <a:cubicBezTo>
                  <a:pt x="371144" y="831606"/>
                  <a:pt x="380061" y="836576"/>
                  <a:pt x="389701" y="838986"/>
                </a:cubicBezTo>
                <a:cubicBezTo>
                  <a:pt x="396886" y="840782"/>
                  <a:pt x="404381" y="840973"/>
                  <a:pt x="411697" y="842128"/>
                </a:cubicBezTo>
                <a:cubicBezTo>
                  <a:pt x="424283" y="844115"/>
                  <a:pt x="436952" y="845706"/>
                  <a:pt x="449404" y="848413"/>
                </a:cubicBezTo>
                <a:cubicBezTo>
                  <a:pt x="461074" y="850950"/>
                  <a:pt x="472048" y="857118"/>
                  <a:pt x="483969" y="857840"/>
                </a:cubicBezTo>
                <a:cubicBezTo>
                  <a:pt x="541481" y="861326"/>
                  <a:pt x="599186" y="859935"/>
                  <a:pt x="656794" y="860982"/>
                </a:cubicBezTo>
                <a:cubicBezTo>
                  <a:pt x="679018" y="867331"/>
                  <a:pt x="684860" y="870409"/>
                  <a:pt x="710213" y="870409"/>
                </a:cubicBezTo>
                <a:lnTo>
                  <a:pt x="1109281" y="867266"/>
                </a:lnTo>
                <a:cubicBezTo>
                  <a:pt x="1130229" y="866219"/>
                  <a:pt x="1151271" y="866358"/>
                  <a:pt x="1172126" y="864124"/>
                </a:cubicBezTo>
                <a:cubicBezTo>
                  <a:pt x="1180714" y="863204"/>
                  <a:pt x="1188775" y="859432"/>
                  <a:pt x="1197264" y="857840"/>
                </a:cubicBezTo>
                <a:cubicBezTo>
                  <a:pt x="1221373" y="853319"/>
                  <a:pt x="1263064" y="852557"/>
                  <a:pt x="1282105" y="851555"/>
                </a:cubicBezTo>
                <a:lnTo>
                  <a:pt x="1326097" y="845271"/>
                </a:lnTo>
                <a:cubicBezTo>
                  <a:pt x="1333429" y="844224"/>
                  <a:pt x="1340908" y="843924"/>
                  <a:pt x="1348093" y="842128"/>
                </a:cubicBezTo>
                <a:cubicBezTo>
                  <a:pt x="1356472" y="840033"/>
                  <a:pt x="1364661" y="836915"/>
                  <a:pt x="1373231" y="835844"/>
                </a:cubicBezTo>
                <a:cubicBezTo>
                  <a:pt x="1471696" y="823535"/>
                  <a:pt x="1391053" y="834310"/>
                  <a:pt x="1442361" y="826417"/>
                </a:cubicBezTo>
                <a:cubicBezTo>
                  <a:pt x="1449681" y="825291"/>
                  <a:pt x="1457063" y="824562"/>
                  <a:pt x="1464357" y="823275"/>
                </a:cubicBezTo>
                <a:cubicBezTo>
                  <a:pt x="1522215" y="813065"/>
                  <a:pt x="1470829" y="820109"/>
                  <a:pt x="1520918" y="813848"/>
                </a:cubicBezTo>
                <a:cubicBezTo>
                  <a:pt x="1525108" y="811753"/>
                  <a:pt x="1529181" y="809408"/>
                  <a:pt x="1533487" y="807563"/>
                </a:cubicBezTo>
                <a:cubicBezTo>
                  <a:pt x="1543840" y="803126"/>
                  <a:pt x="1563690" y="800013"/>
                  <a:pt x="1571194" y="798137"/>
                </a:cubicBezTo>
                <a:cubicBezTo>
                  <a:pt x="1574407" y="797334"/>
                  <a:pt x="1577448" y="795946"/>
                  <a:pt x="1580621" y="794994"/>
                </a:cubicBezTo>
                <a:cubicBezTo>
                  <a:pt x="1587925" y="792803"/>
                  <a:pt x="1595187" y="790425"/>
                  <a:pt x="1602617" y="788710"/>
                </a:cubicBezTo>
                <a:cubicBezTo>
                  <a:pt x="1617532" y="785268"/>
                  <a:pt x="1638793" y="783835"/>
                  <a:pt x="1652893" y="782425"/>
                </a:cubicBezTo>
                <a:cubicBezTo>
                  <a:pt x="1697712" y="767487"/>
                  <a:pt x="1651064" y="782500"/>
                  <a:pt x="1684316" y="772998"/>
                </a:cubicBezTo>
                <a:cubicBezTo>
                  <a:pt x="1687501" y="772088"/>
                  <a:pt x="1693742" y="769856"/>
                  <a:pt x="1693742" y="769856"/>
                </a:cubicBezTo>
                <a:lnTo>
                  <a:pt x="1681173" y="716438"/>
                </a:lnTo>
                <a:lnTo>
                  <a:pt x="1668604" y="681873"/>
                </a:lnTo>
                <a:cubicBezTo>
                  <a:pt x="1667557" y="665114"/>
                  <a:pt x="1668604" y="648091"/>
                  <a:pt x="1665462" y="631596"/>
                </a:cubicBezTo>
                <a:cubicBezTo>
                  <a:pt x="1664319" y="625596"/>
                  <a:pt x="1658515" y="621466"/>
                  <a:pt x="1656035" y="615885"/>
                </a:cubicBezTo>
                <a:cubicBezTo>
                  <a:pt x="1642508" y="585449"/>
                  <a:pt x="1663570" y="619330"/>
                  <a:pt x="1646608" y="593889"/>
                </a:cubicBezTo>
                <a:cubicBezTo>
                  <a:pt x="1645561" y="578178"/>
                  <a:pt x="1645205" y="562405"/>
                  <a:pt x="1643466" y="546755"/>
                </a:cubicBezTo>
                <a:cubicBezTo>
                  <a:pt x="1643100" y="543463"/>
                  <a:pt x="1641127" y="540541"/>
                  <a:pt x="1640324" y="537328"/>
                </a:cubicBezTo>
                <a:cubicBezTo>
                  <a:pt x="1636598" y="522424"/>
                  <a:pt x="1638830" y="524169"/>
                  <a:pt x="1634039" y="512190"/>
                </a:cubicBezTo>
                <a:cubicBezTo>
                  <a:pt x="1631077" y="504784"/>
                  <a:pt x="1626992" y="497808"/>
                  <a:pt x="1624613" y="490194"/>
                </a:cubicBezTo>
                <a:cubicBezTo>
                  <a:pt x="1621733" y="480977"/>
                  <a:pt x="1620670" y="471282"/>
                  <a:pt x="1618328" y="461914"/>
                </a:cubicBezTo>
                <a:cubicBezTo>
                  <a:pt x="1614889" y="448160"/>
                  <a:pt x="1606653" y="436171"/>
                  <a:pt x="1599474" y="424207"/>
                </a:cubicBezTo>
                <a:cubicBezTo>
                  <a:pt x="1597397" y="416938"/>
                  <a:pt x="1593378" y="401665"/>
                  <a:pt x="1590048" y="392784"/>
                </a:cubicBezTo>
                <a:cubicBezTo>
                  <a:pt x="1588067" y="387503"/>
                  <a:pt x="1586502" y="382004"/>
                  <a:pt x="1583763" y="377073"/>
                </a:cubicBezTo>
                <a:cubicBezTo>
                  <a:pt x="1581220" y="372495"/>
                  <a:pt x="1577478" y="368694"/>
                  <a:pt x="1574336" y="364504"/>
                </a:cubicBezTo>
                <a:cubicBezTo>
                  <a:pt x="1568518" y="347047"/>
                  <a:pt x="1574388" y="361040"/>
                  <a:pt x="1558625" y="339365"/>
                </a:cubicBezTo>
                <a:cubicBezTo>
                  <a:pt x="1554183" y="333257"/>
                  <a:pt x="1549434" y="327267"/>
                  <a:pt x="1546056" y="320512"/>
                </a:cubicBezTo>
                <a:cubicBezTo>
                  <a:pt x="1543961" y="316322"/>
                  <a:pt x="1542494" y="311755"/>
                  <a:pt x="1539771" y="307943"/>
                </a:cubicBezTo>
                <a:cubicBezTo>
                  <a:pt x="1537188" y="304327"/>
                  <a:pt x="1533010" y="302071"/>
                  <a:pt x="1530344" y="298516"/>
                </a:cubicBezTo>
                <a:cubicBezTo>
                  <a:pt x="1526680" y="293630"/>
                  <a:pt x="1524197" y="287958"/>
                  <a:pt x="1520918" y="282805"/>
                </a:cubicBezTo>
                <a:cubicBezTo>
                  <a:pt x="1516863" y="276433"/>
                  <a:pt x="1508349" y="263951"/>
                  <a:pt x="1508349" y="263951"/>
                </a:cubicBezTo>
                <a:cubicBezTo>
                  <a:pt x="1506254" y="255572"/>
                  <a:pt x="1504337" y="247146"/>
                  <a:pt x="1502064" y="238813"/>
                </a:cubicBezTo>
                <a:cubicBezTo>
                  <a:pt x="1501192" y="235617"/>
                  <a:pt x="1500700" y="232180"/>
                  <a:pt x="1498922" y="229386"/>
                </a:cubicBezTo>
                <a:lnTo>
                  <a:pt x="1470641" y="191679"/>
                </a:lnTo>
                <a:cubicBezTo>
                  <a:pt x="1467499" y="187489"/>
                  <a:pt x="1463909" y="183601"/>
                  <a:pt x="1461215" y="179110"/>
                </a:cubicBezTo>
                <a:cubicBezTo>
                  <a:pt x="1458073" y="173873"/>
                  <a:pt x="1456107" y="167717"/>
                  <a:pt x="1451788" y="163398"/>
                </a:cubicBezTo>
                <a:cubicBezTo>
                  <a:pt x="1446447" y="158057"/>
                  <a:pt x="1438275" y="156170"/>
                  <a:pt x="1432934" y="150829"/>
                </a:cubicBezTo>
                <a:cubicBezTo>
                  <a:pt x="1424489" y="142385"/>
                  <a:pt x="1416278" y="133231"/>
                  <a:pt x="1410938" y="122549"/>
                </a:cubicBezTo>
                <a:cubicBezTo>
                  <a:pt x="1406780" y="114231"/>
                  <a:pt x="1398174" y="95813"/>
                  <a:pt x="1392085" y="87984"/>
                </a:cubicBezTo>
                <a:cubicBezTo>
                  <a:pt x="1388447" y="83307"/>
                  <a:pt x="1383071" y="80155"/>
                  <a:pt x="1379516" y="75415"/>
                </a:cubicBezTo>
                <a:cubicBezTo>
                  <a:pt x="1351806" y="38470"/>
                  <a:pt x="1402538" y="92817"/>
                  <a:pt x="1360662" y="47134"/>
                </a:cubicBezTo>
                <a:cubicBezTo>
                  <a:pt x="1353656" y="39491"/>
                  <a:pt x="1345998" y="32471"/>
                  <a:pt x="1338666" y="25139"/>
                </a:cubicBezTo>
                <a:cubicBezTo>
                  <a:pt x="1334476" y="20949"/>
                  <a:pt x="1331027" y="15857"/>
                  <a:pt x="1326097" y="12570"/>
                </a:cubicBezTo>
                <a:cubicBezTo>
                  <a:pt x="1314205" y="4642"/>
                  <a:pt x="1319340" y="8956"/>
                  <a:pt x="1310386" y="0"/>
                </a:cubicBezTo>
                <a:lnTo>
                  <a:pt x="1247540" y="9427"/>
                </a:lnTo>
                <a:cubicBezTo>
                  <a:pt x="1237066" y="10475"/>
                  <a:pt x="1226411" y="10364"/>
                  <a:pt x="1216118" y="12570"/>
                </a:cubicBezTo>
                <a:cubicBezTo>
                  <a:pt x="1201806" y="15637"/>
                  <a:pt x="1207130" y="20695"/>
                  <a:pt x="1194122" y="21996"/>
                </a:cubicBezTo>
                <a:cubicBezTo>
                  <a:pt x="1165905" y="24818"/>
                  <a:pt x="1137561" y="26186"/>
                  <a:pt x="1109281" y="28281"/>
                </a:cubicBezTo>
                <a:cubicBezTo>
                  <a:pt x="1098018" y="30533"/>
                  <a:pt x="1082616" y="33915"/>
                  <a:pt x="1071573" y="34565"/>
                </a:cubicBezTo>
                <a:cubicBezTo>
                  <a:pt x="1043322" y="36227"/>
                  <a:pt x="1015004" y="36451"/>
                  <a:pt x="986732" y="37708"/>
                </a:cubicBezTo>
                <a:cubicBezTo>
                  <a:pt x="829758" y="44685"/>
                  <a:pt x="1074399" y="36844"/>
                  <a:pt x="817050" y="43992"/>
                </a:cubicBezTo>
                <a:lnTo>
                  <a:pt x="603375" y="37708"/>
                </a:lnTo>
                <a:cubicBezTo>
                  <a:pt x="595975" y="37412"/>
                  <a:pt x="588642" y="36018"/>
                  <a:pt x="581380" y="34565"/>
                </a:cubicBezTo>
                <a:cubicBezTo>
                  <a:pt x="559068" y="30102"/>
                  <a:pt x="588378" y="30633"/>
                  <a:pt x="553099" y="28281"/>
                </a:cubicBezTo>
                <a:cubicBezTo>
                  <a:pt x="376434" y="16503"/>
                  <a:pt x="409078" y="36137"/>
                  <a:pt x="380274" y="37708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C9E2995C-FB03-4789-AB3E-EE60127B7148}"/>
              </a:ext>
            </a:extLst>
          </p:cNvPr>
          <p:cNvSpPr/>
          <p:nvPr/>
        </p:nvSpPr>
        <p:spPr>
          <a:xfrm rot="20667920">
            <a:off x="13258940" y="312060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4CE7A78E-27AC-415E-9AF1-795A3C7A65F1}"/>
              </a:ext>
            </a:extLst>
          </p:cNvPr>
          <p:cNvSpPr/>
          <p:nvPr/>
        </p:nvSpPr>
        <p:spPr>
          <a:xfrm rot="20667920">
            <a:off x="13335383" y="312060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243A04FF-2F2F-4B7C-9B11-338E36350254}"/>
              </a:ext>
            </a:extLst>
          </p:cNvPr>
          <p:cNvSpPr/>
          <p:nvPr/>
        </p:nvSpPr>
        <p:spPr>
          <a:xfrm rot="20667920">
            <a:off x="13401535" y="310664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85E6AC8A-5E32-48E1-82D7-827696A315D0}"/>
              </a:ext>
            </a:extLst>
          </p:cNvPr>
          <p:cNvSpPr/>
          <p:nvPr/>
        </p:nvSpPr>
        <p:spPr>
          <a:xfrm rot="20979299">
            <a:off x="13470344" y="309061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BEB7FA52-4EE0-494B-8C5E-4E9934CFC0CC}"/>
              </a:ext>
            </a:extLst>
          </p:cNvPr>
          <p:cNvSpPr/>
          <p:nvPr/>
        </p:nvSpPr>
        <p:spPr>
          <a:xfrm rot="20979299">
            <a:off x="13539447" y="307210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DF26D6AB-DA20-44DE-9021-31066E2CDE59}"/>
              </a:ext>
            </a:extLst>
          </p:cNvPr>
          <p:cNvSpPr/>
          <p:nvPr/>
        </p:nvSpPr>
        <p:spPr>
          <a:xfrm rot="20565602">
            <a:off x="13604985" y="305589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フリーフォーム: 図形 108">
            <a:extLst>
              <a:ext uri="{FF2B5EF4-FFF2-40B4-BE49-F238E27FC236}">
                <a16:creationId xmlns:a16="http://schemas.microsoft.com/office/drawing/2014/main" id="{7DED60AD-633B-4B99-9CE4-C04624A3AEAC}"/>
              </a:ext>
            </a:extLst>
          </p:cNvPr>
          <p:cNvSpPr/>
          <p:nvPr/>
        </p:nvSpPr>
        <p:spPr>
          <a:xfrm>
            <a:off x="12224340" y="2527680"/>
            <a:ext cx="1138560" cy="1699363"/>
          </a:xfrm>
          <a:custGeom>
            <a:avLst/>
            <a:gdLst>
              <a:gd name="connsiteX0" fmla="*/ 78259 w 1145059"/>
              <a:gd name="connsiteY0" fmla="*/ 700216 h 1699363"/>
              <a:gd name="connsiteX1" fmla="*/ 78259 w 1145059"/>
              <a:gd name="connsiteY1" fmla="*/ 700216 h 1699363"/>
              <a:gd name="connsiteX2" fmla="*/ 86497 w 1145059"/>
              <a:gd name="connsiteY2" fmla="*/ 737286 h 1699363"/>
              <a:gd name="connsiteX3" fmla="*/ 94735 w 1145059"/>
              <a:gd name="connsiteY3" fmla="*/ 844378 h 1699363"/>
              <a:gd name="connsiteX4" fmla="*/ 102973 w 1145059"/>
              <a:gd name="connsiteY4" fmla="*/ 864973 h 1699363"/>
              <a:gd name="connsiteX5" fmla="*/ 115330 w 1145059"/>
              <a:gd name="connsiteY5" fmla="*/ 889686 h 1699363"/>
              <a:gd name="connsiteX6" fmla="*/ 123568 w 1145059"/>
              <a:gd name="connsiteY6" fmla="*/ 951470 h 1699363"/>
              <a:gd name="connsiteX7" fmla="*/ 127686 w 1145059"/>
              <a:gd name="connsiteY7" fmla="*/ 972064 h 1699363"/>
              <a:gd name="connsiteX8" fmla="*/ 135924 w 1145059"/>
              <a:gd name="connsiteY8" fmla="*/ 1025610 h 1699363"/>
              <a:gd name="connsiteX9" fmla="*/ 144162 w 1145059"/>
              <a:gd name="connsiteY9" fmla="*/ 1046205 h 1699363"/>
              <a:gd name="connsiteX10" fmla="*/ 148281 w 1145059"/>
              <a:gd name="connsiteY10" fmla="*/ 1161535 h 1699363"/>
              <a:gd name="connsiteX11" fmla="*/ 156519 w 1145059"/>
              <a:gd name="connsiteY11" fmla="*/ 1231556 h 1699363"/>
              <a:gd name="connsiteX12" fmla="*/ 164757 w 1145059"/>
              <a:gd name="connsiteY12" fmla="*/ 1297459 h 1699363"/>
              <a:gd name="connsiteX13" fmla="*/ 168876 w 1145059"/>
              <a:gd name="connsiteY13" fmla="*/ 1309816 h 1699363"/>
              <a:gd name="connsiteX14" fmla="*/ 160638 w 1145059"/>
              <a:gd name="connsiteY14" fmla="*/ 1503405 h 1699363"/>
              <a:gd name="connsiteX15" fmla="*/ 156519 w 1145059"/>
              <a:gd name="connsiteY15" fmla="*/ 1524000 h 1699363"/>
              <a:gd name="connsiteX16" fmla="*/ 152400 w 1145059"/>
              <a:gd name="connsiteY16" fmla="*/ 1552832 h 1699363"/>
              <a:gd name="connsiteX17" fmla="*/ 140043 w 1145059"/>
              <a:gd name="connsiteY17" fmla="*/ 1635210 h 1699363"/>
              <a:gd name="connsiteX18" fmla="*/ 168876 w 1145059"/>
              <a:gd name="connsiteY18" fmla="*/ 1655805 h 1699363"/>
              <a:gd name="connsiteX19" fmla="*/ 321276 w 1145059"/>
              <a:gd name="connsiteY19" fmla="*/ 1688756 h 1699363"/>
              <a:gd name="connsiteX20" fmla="*/ 836141 w 1145059"/>
              <a:gd name="connsiteY20" fmla="*/ 1688756 h 1699363"/>
              <a:gd name="connsiteX21" fmla="*/ 860854 w 1145059"/>
              <a:gd name="connsiteY21" fmla="*/ 1684637 h 1699363"/>
              <a:gd name="connsiteX22" fmla="*/ 918519 w 1145059"/>
              <a:gd name="connsiteY22" fmla="*/ 1676400 h 1699363"/>
              <a:gd name="connsiteX23" fmla="*/ 943232 w 1145059"/>
              <a:gd name="connsiteY23" fmla="*/ 1668162 h 1699363"/>
              <a:gd name="connsiteX24" fmla="*/ 980303 w 1145059"/>
              <a:gd name="connsiteY24" fmla="*/ 1664043 h 1699363"/>
              <a:gd name="connsiteX25" fmla="*/ 992659 w 1145059"/>
              <a:gd name="connsiteY25" fmla="*/ 1655805 h 1699363"/>
              <a:gd name="connsiteX26" fmla="*/ 1025611 w 1145059"/>
              <a:gd name="connsiteY26" fmla="*/ 1651686 h 1699363"/>
              <a:gd name="connsiteX27" fmla="*/ 1037968 w 1145059"/>
              <a:gd name="connsiteY27" fmla="*/ 1639329 h 1699363"/>
              <a:gd name="connsiteX28" fmla="*/ 1046205 w 1145059"/>
              <a:gd name="connsiteY28" fmla="*/ 1626973 h 1699363"/>
              <a:gd name="connsiteX29" fmla="*/ 1058562 w 1145059"/>
              <a:gd name="connsiteY29" fmla="*/ 1610497 h 1699363"/>
              <a:gd name="connsiteX30" fmla="*/ 1054443 w 1145059"/>
              <a:gd name="connsiteY30" fmla="*/ 1594021 h 1699363"/>
              <a:gd name="connsiteX31" fmla="*/ 1050324 w 1145059"/>
              <a:gd name="connsiteY31" fmla="*/ 1573427 h 1699363"/>
              <a:gd name="connsiteX32" fmla="*/ 1029730 w 1145059"/>
              <a:gd name="connsiteY32" fmla="*/ 1532237 h 1699363"/>
              <a:gd name="connsiteX33" fmla="*/ 1017373 w 1145059"/>
              <a:gd name="connsiteY33" fmla="*/ 1474573 h 1699363"/>
              <a:gd name="connsiteX34" fmla="*/ 1013254 w 1145059"/>
              <a:gd name="connsiteY34" fmla="*/ 1441621 h 1699363"/>
              <a:gd name="connsiteX35" fmla="*/ 1005016 w 1145059"/>
              <a:gd name="connsiteY35" fmla="*/ 1404551 h 1699363"/>
              <a:gd name="connsiteX36" fmla="*/ 1005016 w 1145059"/>
              <a:gd name="connsiteY36" fmla="*/ 1309816 h 1699363"/>
              <a:gd name="connsiteX37" fmla="*/ 1005016 w 1145059"/>
              <a:gd name="connsiteY37" fmla="*/ 1145059 h 1699363"/>
              <a:gd name="connsiteX38" fmla="*/ 1005016 w 1145059"/>
              <a:gd name="connsiteY38" fmla="*/ 1005016 h 1699363"/>
              <a:gd name="connsiteX39" fmla="*/ 1009135 w 1145059"/>
              <a:gd name="connsiteY39" fmla="*/ 992659 h 1699363"/>
              <a:gd name="connsiteX40" fmla="*/ 1021492 w 1145059"/>
              <a:gd name="connsiteY40" fmla="*/ 963827 h 1699363"/>
              <a:gd name="connsiteX41" fmla="*/ 1025611 w 1145059"/>
              <a:gd name="connsiteY41" fmla="*/ 926756 h 1699363"/>
              <a:gd name="connsiteX42" fmla="*/ 1033849 w 1145059"/>
              <a:gd name="connsiteY42" fmla="*/ 906162 h 1699363"/>
              <a:gd name="connsiteX43" fmla="*/ 1042086 w 1145059"/>
              <a:gd name="connsiteY43" fmla="*/ 877329 h 1699363"/>
              <a:gd name="connsiteX44" fmla="*/ 1046205 w 1145059"/>
              <a:gd name="connsiteY44" fmla="*/ 856735 h 1699363"/>
              <a:gd name="connsiteX45" fmla="*/ 1062681 w 1145059"/>
              <a:gd name="connsiteY45" fmla="*/ 823783 h 1699363"/>
              <a:gd name="connsiteX46" fmla="*/ 1075038 w 1145059"/>
              <a:gd name="connsiteY46" fmla="*/ 782594 h 1699363"/>
              <a:gd name="connsiteX47" fmla="*/ 1087395 w 1145059"/>
              <a:gd name="connsiteY47" fmla="*/ 720810 h 1699363"/>
              <a:gd name="connsiteX48" fmla="*/ 1087395 w 1145059"/>
              <a:gd name="connsiteY48" fmla="*/ 691978 h 1699363"/>
              <a:gd name="connsiteX49" fmla="*/ 1103870 w 1145059"/>
              <a:gd name="connsiteY49" fmla="*/ 572529 h 1699363"/>
              <a:gd name="connsiteX50" fmla="*/ 1103870 w 1145059"/>
              <a:gd name="connsiteY50" fmla="*/ 506627 h 1699363"/>
              <a:gd name="connsiteX51" fmla="*/ 1107989 w 1145059"/>
              <a:gd name="connsiteY51" fmla="*/ 333632 h 1699363"/>
              <a:gd name="connsiteX52" fmla="*/ 1116227 w 1145059"/>
              <a:gd name="connsiteY52" fmla="*/ 317156 h 1699363"/>
              <a:gd name="connsiteX53" fmla="*/ 1120346 w 1145059"/>
              <a:gd name="connsiteY53" fmla="*/ 304800 h 1699363"/>
              <a:gd name="connsiteX54" fmla="*/ 1132703 w 1145059"/>
              <a:gd name="connsiteY54" fmla="*/ 259491 h 1699363"/>
              <a:gd name="connsiteX55" fmla="*/ 1136822 w 1145059"/>
              <a:gd name="connsiteY55" fmla="*/ 247135 h 1699363"/>
              <a:gd name="connsiteX56" fmla="*/ 1145059 w 1145059"/>
              <a:gd name="connsiteY56" fmla="*/ 230659 h 1699363"/>
              <a:gd name="connsiteX57" fmla="*/ 1116227 w 1145059"/>
              <a:gd name="connsiteY57" fmla="*/ 160637 h 1699363"/>
              <a:gd name="connsiteX58" fmla="*/ 1079157 w 1145059"/>
              <a:gd name="connsiteY58" fmla="*/ 148281 h 1699363"/>
              <a:gd name="connsiteX59" fmla="*/ 1054443 w 1145059"/>
              <a:gd name="connsiteY59" fmla="*/ 131805 h 1699363"/>
              <a:gd name="connsiteX60" fmla="*/ 1029730 w 1145059"/>
              <a:gd name="connsiteY60" fmla="*/ 111210 h 1699363"/>
              <a:gd name="connsiteX61" fmla="*/ 1000897 w 1145059"/>
              <a:gd name="connsiteY61" fmla="*/ 90616 h 1699363"/>
              <a:gd name="connsiteX62" fmla="*/ 967946 w 1145059"/>
              <a:gd name="connsiteY62" fmla="*/ 78259 h 1699363"/>
              <a:gd name="connsiteX63" fmla="*/ 955589 w 1145059"/>
              <a:gd name="connsiteY63" fmla="*/ 70021 h 1699363"/>
              <a:gd name="connsiteX64" fmla="*/ 930876 w 1145059"/>
              <a:gd name="connsiteY64" fmla="*/ 65902 h 1699363"/>
              <a:gd name="connsiteX65" fmla="*/ 914400 w 1145059"/>
              <a:gd name="connsiteY65" fmla="*/ 57664 h 1699363"/>
              <a:gd name="connsiteX66" fmla="*/ 893805 w 1145059"/>
              <a:gd name="connsiteY66" fmla="*/ 53545 h 1699363"/>
              <a:gd name="connsiteX67" fmla="*/ 881449 w 1145059"/>
              <a:gd name="connsiteY67" fmla="*/ 49427 h 1699363"/>
              <a:gd name="connsiteX68" fmla="*/ 844378 w 1145059"/>
              <a:gd name="connsiteY68" fmla="*/ 41189 h 1699363"/>
              <a:gd name="connsiteX69" fmla="*/ 819665 w 1145059"/>
              <a:gd name="connsiteY69" fmla="*/ 28832 h 1699363"/>
              <a:gd name="connsiteX70" fmla="*/ 782595 w 1145059"/>
              <a:gd name="connsiteY70" fmla="*/ 16475 h 1699363"/>
              <a:gd name="connsiteX71" fmla="*/ 745524 w 1145059"/>
              <a:gd name="connsiteY71" fmla="*/ 16475 h 1699363"/>
              <a:gd name="connsiteX72" fmla="*/ 667265 w 1145059"/>
              <a:gd name="connsiteY72" fmla="*/ 0 h 1699363"/>
              <a:gd name="connsiteX73" fmla="*/ 609600 w 1145059"/>
              <a:gd name="connsiteY73" fmla="*/ 4118 h 1699363"/>
              <a:gd name="connsiteX74" fmla="*/ 568411 w 1145059"/>
              <a:gd name="connsiteY74" fmla="*/ 12356 h 1699363"/>
              <a:gd name="connsiteX75" fmla="*/ 543697 w 1145059"/>
              <a:gd name="connsiteY75" fmla="*/ 16475 h 1699363"/>
              <a:gd name="connsiteX76" fmla="*/ 506627 w 1145059"/>
              <a:gd name="connsiteY76" fmla="*/ 24713 h 1699363"/>
              <a:gd name="connsiteX77" fmla="*/ 420130 w 1145059"/>
              <a:gd name="connsiteY77" fmla="*/ 28832 h 1699363"/>
              <a:gd name="connsiteX78" fmla="*/ 403654 w 1145059"/>
              <a:gd name="connsiteY78" fmla="*/ 32951 h 1699363"/>
              <a:gd name="connsiteX79" fmla="*/ 329514 w 1145059"/>
              <a:gd name="connsiteY79" fmla="*/ 24713 h 1699363"/>
              <a:gd name="connsiteX80" fmla="*/ 321276 w 1145059"/>
              <a:gd name="connsiteY80" fmla="*/ 20594 h 1699363"/>
              <a:gd name="connsiteX81" fmla="*/ 263611 w 1145059"/>
              <a:gd name="connsiteY81" fmla="*/ 28832 h 1699363"/>
              <a:gd name="connsiteX82" fmla="*/ 234778 w 1145059"/>
              <a:gd name="connsiteY82" fmla="*/ 65902 h 1699363"/>
              <a:gd name="connsiteX83" fmla="*/ 193589 w 1145059"/>
              <a:gd name="connsiteY83" fmla="*/ 90616 h 1699363"/>
              <a:gd name="connsiteX84" fmla="*/ 168876 w 1145059"/>
              <a:gd name="connsiteY84" fmla="*/ 98854 h 1699363"/>
              <a:gd name="connsiteX85" fmla="*/ 144162 w 1145059"/>
              <a:gd name="connsiteY85" fmla="*/ 115329 h 1699363"/>
              <a:gd name="connsiteX86" fmla="*/ 119449 w 1145059"/>
              <a:gd name="connsiteY86" fmla="*/ 131805 h 1699363"/>
              <a:gd name="connsiteX87" fmla="*/ 107092 w 1145059"/>
              <a:gd name="connsiteY87" fmla="*/ 140043 h 1699363"/>
              <a:gd name="connsiteX88" fmla="*/ 82378 w 1145059"/>
              <a:gd name="connsiteY88" fmla="*/ 156518 h 1699363"/>
              <a:gd name="connsiteX89" fmla="*/ 57665 w 1145059"/>
              <a:gd name="connsiteY89" fmla="*/ 177113 h 1699363"/>
              <a:gd name="connsiteX90" fmla="*/ 37070 w 1145059"/>
              <a:gd name="connsiteY90" fmla="*/ 181232 h 1699363"/>
              <a:gd name="connsiteX91" fmla="*/ 0 w 1145059"/>
              <a:gd name="connsiteY91" fmla="*/ 193589 h 1699363"/>
              <a:gd name="connsiteX92" fmla="*/ 32951 w 1145059"/>
              <a:gd name="connsiteY92" fmla="*/ 181232 h 1699363"/>
              <a:gd name="connsiteX93" fmla="*/ 28832 w 1145059"/>
              <a:gd name="connsiteY93" fmla="*/ 263610 h 1699363"/>
              <a:gd name="connsiteX94" fmla="*/ 41189 w 1145059"/>
              <a:gd name="connsiteY94" fmla="*/ 387178 h 1699363"/>
              <a:gd name="connsiteX95" fmla="*/ 45308 w 1145059"/>
              <a:gd name="connsiteY95" fmla="*/ 428367 h 1699363"/>
              <a:gd name="connsiteX96" fmla="*/ 53546 w 1145059"/>
              <a:gd name="connsiteY96" fmla="*/ 453081 h 1699363"/>
              <a:gd name="connsiteX97" fmla="*/ 45308 w 1145059"/>
              <a:gd name="connsiteY97" fmla="*/ 601362 h 1699363"/>
              <a:gd name="connsiteX98" fmla="*/ 41189 w 1145059"/>
              <a:gd name="connsiteY98" fmla="*/ 621956 h 1699363"/>
              <a:gd name="connsiteX99" fmla="*/ 37070 w 1145059"/>
              <a:gd name="connsiteY99" fmla="*/ 650789 h 1699363"/>
              <a:gd name="connsiteX100" fmla="*/ 78259 w 1145059"/>
              <a:gd name="connsiteY100" fmla="*/ 700216 h 16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145059" h="1699363">
                <a:moveTo>
                  <a:pt x="78259" y="700216"/>
                </a:moveTo>
                <a:lnTo>
                  <a:pt x="78259" y="700216"/>
                </a:lnTo>
                <a:cubicBezTo>
                  <a:pt x="81005" y="712573"/>
                  <a:pt x="85060" y="724710"/>
                  <a:pt x="86497" y="737286"/>
                </a:cubicBezTo>
                <a:cubicBezTo>
                  <a:pt x="90562" y="772857"/>
                  <a:pt x="90153" y="808870"/>
                  <a:pt x="94735" y="844378"/>
                </a:cubicBezTo>
                <a:cubicBezTo>
                  <a:pt x="95681" y="851711"/>
                  <a:pt x="100377" y="858050"/>
                  <a:pt x="102973" y="864973"/>
                </a:cubicBezTo>
                <a:cubicBezTo>
                  <a:pt x="110281" y="884461"/>
                  <a:pt x="102833" y="870940"/>
                  <a:pt x="115330" y="889686"/>
                </a:cubicBezTo>
                <a:cubicBezTo>
                  <a:pt x="118076" y="910281"/>
                  <a:pt x="120486" y="930923"/>
                  <a:pt x="123568" y="951470"/>
                </a:cubicBezTo>
                <a:cubicBezTo>
                  <a:pt x="124606" y="958393"/>
                  <a:pt x="126622" y="965145"/>
                  <a:pt x="127686" y="972064"/>
                </a:cubicBezTo>
                <a:cubicBezTo>
                  <a:pt x="129801" y="985814"/>
                  <a:pt x="131450" y="1010698"/>
                  <a:pt x="135924" y="1025610"/>
                </a:cubicBezTo>
                <a:cubicBezTo>
                  <a:pt x="138049" y="1032692"/>
                  <a:pt x="141416" y="1039340"/>
                  <a:pt x="144162" y="1046205"/>
                </a:cubicBezTo>
                <a:cubicBezTo>
                  <a:pt x="145535" y="1084648"/>
                  <a:pt x="146407" y="1123113"/>
                  <a:pt x="148281" y="1161535"/>
                </a:cubicBezTo>
                <a:cubicBezTo>
                  <a:pt x="150765" y="1212447"/>
                  <a:pt x="148712" y="1200332"/>
                  <a:pt x="156519" y="1231556"/>
                </a:cubicBezTo>
                <a:cubicBezTo>
                  <a:pt x="159077" y="1259692"/>
                  <a:pt x="158677" y="1273140"/>
                  <a:pt x="164757" y="1297459"/>
                </a:cubicBezTo>
                <a:cubicBezTo>
                  <a:pt x="165810" y="1301671"/>
                  <a:pt x="167503" y="1305697"/>
                  <a:pt x="168876" y="1309816"/>
                </a:cubicBezTo>
                <a:cubicBezTo>
                  <a:pt x="167445" y="1358466"/>
                  <a:pt x="167107" y="1445187"/>
                  <a:pt x="160638" y="1503405"/>
                </a:cubicBezTo>
                <a:cubicBezTo>
                  <a:pt x="159865" y="1510363"/>
                  <a:pt x="157670" y="1517094"/>
                  <a:pt x="156519" y="1524000"/>
                </a:cubicBezTo>
                <a:cubicBezTo>
                  <a:pt x="154923" y="1533576"/>
                  <a:pt x="153557" y="1543193"/>
                  <a:pt x="152400" y="1552832"/>
                </a:cubicBezTo>
                <a:cubicBezTo>
                  <a:pt x="142920" y="1631830"/>
                  <a:pt x="155395" y="1604510"/>
                  <a:pt x="140043" y="1635210"/>
                </a:cubicBezTo>
                <a:lnTo>
                  <a:pt x="168876" y="1655805"/>
                </a:lnTo>
                <a:cubicBezTo>
                  <a:pt x="258059" y="1697424"/>
                  <a:pt x="207956" y="1683605"/>
                  <a:pt x="321276" y="1688756"/>
                </a:cubicBezTo>
                <a:cubicBezTo>
                  <a:pt x="516716" y="1708300"/>
                  <a:pt x="381436" y="1696272"/>
                  <a:pt x="836141" y="1688756"/>
                </a:cubicBezTo>
                <a:cubicBezTo>
                  <a:pt x="844491" y="1688618"/>
                  <a:pt x="852595" y="1685876"/>
                  <a:pt x="860854" y="1684637"/>
                </a:cubicBezTo>
                <a:lnTo>
                  <a:pt x="918519" y="1676400"/>
                </a:lnTo>
                <a:cubicBezTo>
                  <a:pt x="926757" y="1673654"/>
                  <a:pt x="934717" y="1669865"/>
                  <a:pt x="943232" y="1668162"/>
                </a:cubicBezTo>
                <a:cubicBezTo>
                  <a:pt x="955424" y="1665724"/>
                  <a:pt x="968241" y="1667059"/>
                  <a:pt x="980303" y="1664043"/>
                </a:cubicBezTo>
                <a:cubicBezTo>
                  <a:pt x="985105" y="1662842"/>
                  <a:pt x="987883" y="1657107"/>
                  <a:pt x="992659" y="1655805"/>
                </a:cubicBezTo>
                <a:cubicBezTo>
                  <a:pt x="1003338" y="1652892"/>
                  <a:pt x="1014627" y="1653059"/>
                  <a:pt x="1025611" y="1651686"/>
                </a:cubicBezTo>
                <a:cubicBezTo>
                  <a:pt x="1029730" y="1647567"/>
                  <a:pt x="1034239" y="1643804"/>
                  <a:pt x="1037968" y="1639329"/>
                </a:cubicBezTo>
                <a:cubicBezTo>
                  <a:pt x="1041137" y="1635526"/>
                  <a:pt x="1043328" y="1631001"/>
                  <a:pt x="1046205" y="1626973"/>
                </a:cubicBezTo>
                <a:cubicBezTo>
                  <a:pt x="1050195" y="1621387"/>
                  <a:pt x="1054443" y="1615989"/>
                  <a:pt x="1058562" y="1610497"/>
                </a:cubicBezTo>
                <a:cubicBezTo>
                  <a:pt x="1057189" y="1605005"/>
                  <a:pt x="1055671" y="1599547"/>
                  <a:pt x="1054443" y="1594021"/>
                </a:cubicBezTo>
                <a:cubicBezTo>
                  <a:pt x="1052924" y="1587187"/>
                  <a:pt x="1052336" y="1580132"/>
                  <a:pt x="1050324" y="1573427"/>
                </a:cubicBezTo>
                <a:cubicBezTo>
                  <a:pt x="1044719" y="1554743"/>
                  <a:pt x="1039820" y="1549055"/>
                  <a:pt x="1029730" y="1532237"/>
                </a:cubicBezTo>
                <a:cubicBezTo>
                  <a:pt x="1017051" y="1430812"/>
                  <a:pt x="1034981" y="1556743"/>
                  <a:pt x="1017373" y="1474573"/>
                </a:cubicBezTo>
                <a:cubicBezTo>
                  <a:pt x="1015054" y="1463749"/>
                  <a:pt x="1015178" y="1452522"/>
                  <a:pt x="1013254" y="1441621"/>
                </a:cubicBezTo>
                <a:cubicBezTo>
                  <a:pt x="1011054" y="1429156"/>
                  <a:pt x="1007762" y="1416908"/>
                  <a:pt x="1005016" y="1404551"/>
                </a:cubicBezTo>
                <a:cubicBezTo>
                  <a:pt x="1000011" y="1334485"/>
                  <a:pt x="998769" y="1366039"/>
                  <a:pt x="1005016" y="1309816"/>
                </a:cubicBezTo>
                <a:lnTo>
                  <a:pt x="1005016" y="1145059"/>
                </a:lnTo>
                <a:cubicBezTo>
                  <a:pt x="999793" y="1077159"/>
                  <a:pt x="998256" y="1086133"/>
                  <a:pt x="1005016" y="1005016"/>
                </a:cubicBezTo>
                <a:cubicBezTo>
                  <a:pt x="1005377" y="1000689"/>
                  <a:pt x="1007522" y="996690"/>
                  <a:pt x="1009135" y="992659"/>
                </a:cubicBezTo>
                <a:cubicBezTo>
                  <a:pt x="1013018" y="982951"/>
                  <a:pt x="1017373" y="973438"/>
                  <a:pt x="1021492" y="963827"/>
                </a:cubicBezTo>
                <a:cubicBezTo>
                  <a:pt x="1022865" y="951470"/>
                  <a:pt x="1023006" y="938913"/>
                  <a:pt x="1025611" y="926756"/>
                </a:cubicBezTo>
                <a:cubicBezTo>
                  <a:pt x="1027160" y="919527"/>
                  <a:pt x="1031511" y="913176"/>
                  <a:pt x="1033849" y="906162"/>
                </a:cubicBezTo>
                <a:cubicBezTo>
                  <a:pt x="1037010" y="896679"/>
                  <a:pt x="1039662" y="887026"/>
                  <a:pt x="1042086" y="877329"/>
                </a:cubicBezTo>
                <a:cubicBezTo>
                  <a:pt x="1043784" y="870537"/>
                  <a:pt x="1044193" y="863440"/>
                  <a:pt x="1046205" y="856735"/>
                </a:cubicBezTo>
                <a:cubicBezTo>
                  <a:pt x="1051702" y="838414"/>
                  <a:pt x="1053408" y="837692"/>
                  <a:pt x="1062681" y="823783"/>
                </a:cubicBezTo>
                <a:cubicBezTo>
                  <a:pt x="1070816" y="783111"/>
                  <a:pt x="1061490" y="823237"/>
                  <a:pt x="1075038" y="782594"/>
                </a:cubicBezTo>
                <a:cubicBezTo>
                  <a:pt x="1079583" y="768959"/>
                  <a:pt x="1087085" y="723602"/>
                  <a:pt x="1087395" y="720810"/>
                </a:cubicBezTo>
                <a:cubicBezTo>
                  <a:pt x="1088456" y="711258"/>
                  <a:pt x="1087395" y="701589"/>
                  <a:pt x="1087395" y="691978"/>
                </a:cubicBezTo>
                <a:lnTo>
                  <a:pt x="1103870" y="572529"/>
                </a:lnTo>
                <a:cubicBezTo>
                  <a:pt x="1094747" y="490424"/>
                  <a:pt x="1101063" y="575398"/>
                  <a:pt x="1103870" y="506627"/>
                </a:cubicBezTo>
                <a:cubicBezTo>
                  <a:pt x="1106222" y="448994"/>
                  <a:pt x="1104235" y="391191"/>
                  <a:pt x="1107989" y="333632"/>
                </a:cubicBezTo>
                <a:cubicBezTo>
                  <a:pt x="1108389" y="327505"/>
                  <a:pt x="1113808" y="322800"/>
                  <a:pt x="1116227" y="317156"/>
                </a:cubicBezTo>
                <a:cubicBezTo>
                  <a:pt x="1117937" y="313166"/>
                  <a:pt x="1118973" y="308919"/>
                  <a:pt x="1120346" y="304800"/>
                </a:cubicBezTo>
                <a:cubicBezTo>
                  <a:pt x="1126754" y="259946"/>
                  <a:pt x="1119225" y="290939"/>
                  <a:pt x="1132703" y="259491"/>
                </a:cubicBezTo>
                <a:cubicBezTo>
                  <a:pt x="1134413" y="255501"/>
                  <a:pt x="1135112" y="251125"/>
                  <a:pt x="1136822" y="247135"/>
                </a:cubicBezTo>
                <a:cubicBezTo>
                  <a:pt x="1139241" y="241491"/>
                  <a:pt x="1145059" y="230659"/>
                  <a:pt x="1145059" y="230659"/>
                </a:cubicBezTo>
                <a:lnTo>
                  <a:pt x="1116227" y="160637"/>
                </a:lnTo>
                <a:cubicBezTo>
                  <a:pt x="1103870" y="156518"/>
                  <a:pt x="1090960" y="153789"/>
                  <a:pt x="1079157" y="148281"/>
                </a:cubicBezTo>
                <a:cubicBezTo>
                  <a:pt x="1070185" y="144094"/>
                  <a:pt x="1054443" y="131805"/>
                  <a:pt x="1054443" y="131805"/>
                </a:cubicBezTo>
                <a:cubicBezTo>
                  <a:pt x="1037182" y="105914"/>
                  <a:pt x="1057599" y="132112"/>
                  <a:pt x="1029730" y="111210"/>
                </a:cubicBezTo>
                <a:cubicBezTo>
                  <a:pt x="998458" y="87756"/>
                  <a:pt x="1027177" y="99376"/>
                  <a:pt x="1000897" y="90616"/>
                </a:cubicBezTo>
                <a:cubicBezTo>
                  <a:pt x="971921" y="71297"/>
                  <a:pt x="1008662" y="93527"/>
                  <a:pt x="967946" y="78259"/>
                </a:cubicBezTo>
                <a:cubicBezTo>
                  <a:pt x="963311" y="76521"/>
                  <a:pt x="960285" y="71586"/>
                  <a:pt x="955589" y="70021"/>
                </a:cubicBezTo>
                <a:cubicBezTo>
                  <a:pt x="947666" y="67380"/>
                  <a:pt x="939114" y="67275"/>
                  <a:pt x="930876" y="65902"/>
                </a:cubicBezTo>
                <a:cubicBezTo>
                  <a:pt x="925384" y="63156"/>
                  <a:pt x="920225" y="59606"/>
                  <a:pt x="914400" y="57664"/>
                </a:cubicBezTo>
                <a:cubicBezTo>
                  <a:pt x="907758" y="55450"/>
                  <a:pt x="900597" y="55243"/>
                  <a:pt x="893805" y="53545"/>
                </a:cubicBezTo>
                <a:cubicBezTo>
                  <a:pt x="889593" y="52492"/>
                  <a:pt x="885687" y="50369"/>
                  <a:pt x="881449" y="49427"/>
                </a:cubicBezTo>
                <a:cubicBezTo>
                  <a:pt x="837962" y="39764"/>
                  <a:pt x="872191" y="50460"/>
                  <a:pt x="844378" y="41189"/>
                </a:cubicBezTo>
                <a:cubicBezTo>
                  <a:pt x="820634" y="25359"/>
                  <a:pt x="843538" y="39063"/>
                  <a:pt x="819665" y="28832"/>
                </a:cubicBezTo>
                <a:cubicBezTo>
                  <a:pt x="800784" y="20740"/>
                  <a:pt x="804813" y="18062"/>
                  <a:pt x="782595" y="16475"/>
                </a:cubicBezTo>
                <a:cubicBezTo>
                  <a:pt x="770269" y="15595"/>
                  <a:pt x="757881" y="16475"/>
                  <a:pt x="745524" y="16475"/>
                </a:cubicBezTo>
                <a:lnTo>
                  <a:pt x="667265" y="0"/>
                </a:lnTo>
                <a:cubicBezTo>
                  <a:pt x="648043" y="1373"/>
                  <a:pt x="628722" y="1728"/>
                  <a:pt x="609600" y="4118"/>
                </a:cubicBezTo>
                <a:cubicBezTo>
                  <a:pt x="595707" y="5855"/>
                  <a:pt x="582173" y="9776"/>
                  <a:pt x="568411" y="12356"/>
                </a:cubicBezTo>
                <a:cubicBezTo>
                  <a:pt x="560202" y="13895"/>
                  <a:pt x="551886" y="14837"/>
                  <a:pt x="543697" y="16475"/>
                </a:cubicBezTo>
                <a:cubicBezTo>
                  <a:pt x="531285" y="18957"/>
                  <a:pt x="519222" y="23453"/>
                  <a:pt x="506627" y="24713"/>
                </a:cubicBezTo>
                <a:cubicBezTo>
                  <a:pt x="477905" y="27585"/>
                  <a:pt x="448962" y="27459"/>
                  <a:pt x="420130" y="28832"/>
                </a:cubicBezTo>
                <a:cubicBezTo>
                  <a:pt x="414638" y="30205"/>
                  <a:pt x="409315" y="32951"/>
                  <a:pt x="403654" y="32951"/>
                </a:cubicBezTo>
                <a:cubicBezTo>
                  <a:pt x="373859" y="32951"/>
                  <a:pt x="353811" y="34432"/>
                  <a:pt x="329514" y="24713"/>
                </a:cubicBezTo>
                <a:cubicBezTo>
                  <a:pt x="326663" y="23573"/>
                  <a:pt x="324022" y="21967"/>
                  <a:pt x="321276" y="20594"/>
                </a:cubicBezTo>
                <a:lnTo>
                  <a:pt x="263611" y="28832"/>
                </a:lnTo>
                <a:cubicBezTo>
                  <a:pt x="254000" y="41189"/>
                  <a:pt x="245847" y="54833"/>
                  <a:pt x="234778" y="65902"/>
                </a:cubicBezTo>
                <a:cubicBezTo>
                  <a:pt x="228330" y="72350"/>
                  <a:pt x="204424" y="86282"/>
                  <a:pt x="193589" y="90616"/>
                </a:cubicBezTo>
                <a:cubicBezTo>
                  <a:pt x="185527" y="93841"/>
                  <a:pt x="176101" y="94038"/>
                  <a:pt x="168876" y="98854"/>
                </a:cubicBezTo>
                <a:lnTo>
                  <a:pt x="144162" y="115329"/>
                </a:lnTo>
                <a:lnTo>
                  <a:pt x="119449" y="131805"/>
                </a:lnTo>
                <a:cubicBezTo>
                  <a:pt x="115330" y="134551"/>
                  <a:pt x="110592" y="136543"/>
                  <a:pt x="107092" y="140043"/>
                </a:cubicBezTo>
                <a:cubicBezTo>
                  <a:pt x="91665" y="155470"/>
                  <a:pt x="100261" y="150558"/>
                  <a:pt x="82378" y="156518"/>
                </a:cubicBezTo>
                <a:cubicBezTo>
                  <a:pt x="75967" y="162930"/>
                  <a:pt x="66841" y="173672"/>
                  <a:pt x="57665" y="177113"/>
                </a:cubicBezTo>
                <a:cubicBezTo>
                  <a:pt x="51110" y="179571"/>
                  <a:pt x="43802" y="179309"/>
                  <a:pt x="37070" y="181232"/>
                </a:cubicBezTo>
                <a:cubicBezTo>
                  <a:pt x="24546" y="184810"/>
                  <a:pt x="0" y="193589"/>
                  <a:pt x="0" y="193589"/>
                </a:cubicBezTo>
                <a:lnTo>
                  <a:pt x="32951" y="181232"/>
                </a:lnTo>
                <a:cubicBezTo>
                  <a:pt x="20127" y="238947"/>
                  <a:pt x="25123" y="198698"/>
                  <a:pt x="28832" y="263610"/>
                </a:cubicBezTo>
                <a:cubicBezTo>
                  <a:pt x="35320" y="377163"/>
                  <a:pt x="21993" y="329591"/>
                  <a:pt x="41189" y="387178"/>
                </a:cubicBezTo>
                <a:cubicBezTo>
                  <a:pt x="42562" y="400908"/>
                  <a:pt x="42765" y="414805"/>
                  <a:pt x="45308" y="428367"/>
                </a:cubicBezTo>
                <a:cubicBezTo>
                  <a:pt x="46908" y="436902"/>
                  <a:pt x="53199" y="444404"/>
                  <a:pt x="53546" y="453081"/>
                </a:cubicBezTo>
                <a:cubicBezTo>
                  <a:pt x="53682" y="456475"/>
                  <a:pt x="46053" y="593169"/>
                  <a:pt x="45308" y="601362"/>
                </a:cubicBezTo>
                <a:cubicBezTo>
                  <a:pt x="44674" y="608334"/>
                  <a:pt x="42441" y="615068"/>
                  <a:pt x="41189" y="621956"/>
                </a:cubicBezTo>
                <a:cubicBezTo>
                  <a:pt x="36844" y="645851"/>
                  <a:pt x="37070" y="638676"/>
                  <a:pt x="37070" y="650789"/>
                </a:cubicBezTo>
                <a:lnTo>
                  <a:pt x="78259" y="700216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: 図形 109">
            <a:extLst>
              <a:ext uri="{FF2B5EF4-FFF2-40B4-BE49-F238E27FC236}">
                <a16:creationId xmlns:a16="http://schemas.microsoft.com/office/drawing/2014/main" id="{3C9C39D3-A47A-4C8B-8CFD-B0F3ADB47C3D}"/>
              </a:ext>
            </a:extLst>
          </p:cNvPr>
          <p:cNvSpPr/>
          <p:nvPr/>
        </p:nvSpPr>
        <p:spPr>
          <a:xfrm>
            <a:off x="12587395" y="2431025"/>
            <a:ext cx="327314" cy="420832"/>
          </a:xfrm>
          <a:custGeom>
            <a:avLst/>
            <a:gdLst>
              <a:gd name="connsiteX0" fmla="*/ 41564 w 327314"/>
              <a:gd name="connsiteY0" fmla="*/ 31173 h 420832"/>
              <a:gd name="connsiteX1" fmla="*/ 36368 w 327314"/>
              <a:gd name="connsiteY1" fmla="*/ 98714 h 420832"/>
              <a:gd name="connsiteX2" fmla="*/ 0 w 327314"/>
              <a:gd name="connsiteY2" fmla="*/ 155864 h 420832"/>
              <a:gd name="connsiteX3" fmla="*/ 166255 w 327314"/>
              <a:gd name="connsiteY3" fmla="*/ 420832 h 420832"/>
              <a:gd name="connsiteX4" fmla="*/ 316923 w 327314"/>
              <a:gd name="connsiteY4" fmla="*/ 171450 h 420832"/>
              <a:gd name="connsiteX5" fmla="*/ 327314 w 327314"/>
              <a:gd name="connsiteY5" fmla="*/ 129887 h 420832"/>
              <a:gd name="connsiteX6" fmla="*/ 290946 w 327314"/>
              <a:gd name="connsiteY6" fmla="*/ 72737 h 420832"/>
              <a:gd name="connsiteX7" fmla="*/ 270164 w 327314"/>
              <a:gd name="connsiteY7" fmla="*/ 20782 h 420832"/>
              <a:gd name="connsiteX8" fmla="*/ 207818 w 327314"/>
              <a:gd name="connsiteY8" fmla="*/ 10391 h 420832"/>
              <a:gd name="connsiteX9" fmla="*/ 124691 w 327314"/>
              <a:gd name="connsiteY9" fmla="*/ 0 h 420832"/>
              <a:gd name="connsiteX10" fmla="*/ 93518 w 327314"/>
              <a:gd name="connsiteY10" fmla="*/ 15587 h 420832"/>
              <a:gd name="connsiteX11" fmla="*/ 41564 w 327314"/>
              <a:gd name="connsiteY11" fmla="*/ 31173 h 42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7314" h="420832">
                <a:moveTo>
                  <a:pt x="41564" y="31173"/>
                </a:moveTo>
                <a:lnTo>
                  <a:pt x="36368" y="98714"/>
                </a:lnTo>
                <a:lnTo>
                  <a:pt x="0" y="155864"/>
                </a:lnTo>
                <a:lnTo>
                  <a:pt x="166255" y="420832"/>
                </a:lnTo>
                <a:lnTo>
                  <a:pt x="316923" y="171450"/>
                </a:lnTo>
                <a:lnTo>
                  <a:pt x="327314" y="129887"/>
                </a:lnTo>
                <a:lnTo>
                  <a:pt x="290946" y="72737"/>
                </a:lnTo>
                <a:lnTo>
                  <a:pt x="270164" y="20782"/>
                </a:lnTo>
                <a:lnTo>
                  <a:pt x="207818" y="10391"/>
                </a:lnTo>
                <a:lnTo>
                  <a:pt x="124691" y="0"/>
                </a:lnTo>
                <a:lnTo>
                  <a:pt x="93518" y="15587"/>
                </a:lnTo>
                <a:lnTo>
                  <a:pt x="41564" y="3117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23196A6C-DDE8-4A49-9077-9844AFE322E1}"/>
              </a:ext>
            </a:extLst>
          </p:cNvPr>
          <p:cNvSpPr/>
          <p:nvPr/>
        </p:nvSpPr>
        <p:spPr>
          <a:xfrm>
            <a:off x="12697685" y="261736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2" name="フリーフォーム: 図形 111">
            <a:extLst>
              <a:ext uri="{FF2B5EF4-FFF2-40B4-BE49-F238E27FC236}">
                <a16:creationId xmlns:a16="http://schemas.microsoft.com/office/drawing/2014/main" id="{ADED5242-5A6E-4315-8D4E-EED54B6C527E}"/>
              </a:ext>
            </a:extLst>
          </p:cNvPr>
          <p:cNvSpPr/>
          <p:nvPr/>
        </p:nvSpPr>
        <p:spPr>
          <a:xfrm flipH="1">
            <a:off x="12778644" y="2614951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8D720FE0-E836-43E0-8F34-7AA6AE6543FD}"/>
              </a:ext>
            </a:extLst>
          </p:cNvPr>
          <p:cNvSpPr/>
          <p:nvPr/>
        </p:nvSpPr>
        <p:spPr>
          <a:xfrm>
            <a:off x="12267098" y="1386739"/>
            <a:ext cx="890953" cy="1137137"/>
          </a:xfrm>
          <a:custGeom>
            <a:avLst/>
            <a:gdLst>
              <a:gd name="connsiteX0" fmla="*/ 23446 w 890953"/>
              <a:gd name="connsiteY0" fmla="*/ 703384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23446 w 890953"/>
              <a:gd name="connsiteY26" fmla="*/ 703384 h 1055076"/>
              <a:gd name="connsiteX0" fmla="*/ 66431 w 890953"/>
              <a:gd name="connsiteY0" fmla="*/ 691661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52400 w 890953"/>
              <a:gd name="connsiteY2" fmla="*/ 828430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754184 h 1117599"/>
              <a:gd name="connsiteX1" fmla="*/ 105508 w 890953"/>
              <a:gd name="connsiteY1" fmla="*/ 824523 h 1117599"/>
              <a:gd name="connsiteX2" fmla="*/ 152400 w 890953"/>
              <a:gd name="connsiteY2" fmla="*/ 890953 h 1117599"/>
              <a:gd name="connsiteX3" fmla="*/ 203200 w 890953"/>
              <a:gd name="connsiteY3" fmla="*/ 969107 h 1117599"/>
              <a:gd name="connsiteX4" fmla="*/ 273538 w 890953"/>
              <a:gd name="connsiteY4" fmla="*/ 1027723 h 1117599"/>
              <a:gd name="connsiteX5" fmla="*/ 359507 w 890953"/>
              <a:gd name="connsiteY5" fmla="*/ 1078523 h 1117599"/>
              <a:gd name="connsiteX6" fmla="*/ 453292 w 890953"/>
              <a:gd name="connsiteY6" fmla="*/ 1109784 h 1117599"/>
              <a:gd name="connsiteX7" fmla="*/ 496276 w 890953"/>
              <a:gd name="connsiteY7" fmla="*/ 1117599 h 1117599"/>
              <a:gd name="connsiteX8" fmla="*/ 593969 w 890953"/>
              <a:gd name="connsiteY8" fmla="*/ 1074615 h 1117599"/>
              <a:gd name="connsiteX9" fmla="*/ 703384 w 890953"/>
              <a:gd name="connsiteY9" fmla="*/ 1008184 h 1117599"/>
              <a:gd name="connsiteX10" fmla="*/ 769815 w 890953"/>
              <a:gd name="connsiteY10" fmla="*/ 933938 h 1117599"/>
              <a:gd name="connsiteX11" fmla="*/ 828430 w 890953"/>
              <a:gd name="connsiteY11" fmla="*/ 832338 h 1117599"/>
              <a:gd name="connsiteX12" fmla="*/ 875323 w 890953"/>
              <a:gd name="connsiteY12" fmla="*/ 629138 h 1117599"/>
              <a:gd name="connsiteX13" fmla="*/ 890953 w 890953"/>
              <a:gd name="connsiteY13" fmla="*/ 465015 h 1117599"/>
              <a:gd name="connsiteX14" fmla="*/ 863600 w 890953"/>
              <a:gd name="connsiteY14" fmla="*/ 238369 h 1117599"/>
              <a:gd name="connsiteX15" fmla="*/ 804984 w 890953"/>
              <a:gd name="connsiteY15" fmla="*/ 156307 h 1117599"/>
              <a:gd name="connsiteX16" fmla="*/ 726830 w 890953"/>
              <a:gd name="connsiteY16" fmla="*/ 82061 h 1117599"/>
              <a:gd name="connsiteX17" fmla="*/ 488461 w 890953"/>
              <a:gd name="connsiteY17" fmla="*/ 0 h 1117599"/>
              <a:gd name="connsiteX18" fmla="*/ 136769 w 890953"/>
              <a:gd name="connsiteY18" fmla="*/ 74246 h 1117599"/>
              <a:gd name="connsiteX19" fmla="*/ 93784 w 890953"/>
              <a:gd name="connsiteY19" fmla="*/ 117230 h 1117599"/>
              <a:gd name="connsiteX20" fmla="*/ 74246 w 890953"/>
              <a:gd name="connsiteY20" fmla="*/ 148492 h 1117599"/>
              <a:gd name="connsiteX21" fmla="*/ 31261 w 890953"/>
              <a:gd name="connsiteY21" fmla="*/ 238369 h 1117599"/>
              <a:gd name="connsiteX22" fmla="*/ 15630 w 890953"/>
              <a:gd name="connsiteY22" fmla="*/ 300892 h 1117599"/>
              <a:gd name="connsiteX23" fmla="*/ 3907 w 890953"/>
              <a:gd name="connsiteY23" fmla="*/ 351692 h 1117599"/>
              <a:gd name="connsiteX24" fmla="*/ 0 w 890953"/>
              <a:gd name="connsiteY24" fmla="*/ 422030 h 1117599"/>
              <a:gd name="connsiteX25" fmla="*/ 11723 w 890953"/>
              <a:gd name="connsiteY25" fmla="*/ 550984 h 1117599"/>
              <a:gd name="connsiteX26" fmla="*/ 66431 w 890953"/>
              <a:gd name="connsiteY26" fmla="*/ 754184 h 1117599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488461 w 890953"/>
              <a:gd name="connsiteY17" fmla="*/ 19538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00892 w 890953"/>
              <a:gd name="connsiteY19" fmla="*/ 1953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296984 w 890953"/>
              <a:gd name="connsiteY19" fmla="*/ 390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90953" h="1137137">
                <a:moveTo>
                  <a:pt x="66431" y="773722"/>
                </a:moveTo>
                <a:lnTo>
                  <a:pt x="105508" y="844061"/>
                </a:lnTo>
                <a:lnTo>
                  <a:pt x="152400" y="910491"/>
                </a:lnTo>
                <a:lnTo>
                  <a:pt x="203200" y="988645"/>
                </a:lnTo>
                <a:lnTo>
                  <a:pt x="273538" y="1047261"/>
                </a:lnTo>
                <a:lnTo>
                  <a:pt x="359507" y="1098061"/>
                </a:lnTo>
                <a:lnTo>
                  <a:pt x="453292" y="1129322"/>
                </a:lnTo>
                <a:lnTo>
                  <a:pt x="496276" y="1137137"/>
                </a:lnTo>
                <a:lnTo>
                  <a:pt x="593969" y="1094153"/>
                </a:lnTo>
                <a:lnTo>
                  <a:pt x="703384" y="1027722"/>
                </a:lnTo>
                <a:lnTo>
                  <a:pt x="769815" y="953476"/>
                </a:lnTo>
                <a:lnTo>
                  <a:pt x="828430" y="851876"/>
                </a:lnTo>
                <a:lnTo>
                  <a:pt x="875323" y="648676"/>
                </a:lnTo>
                <a:lnTo>
                  <a:pt x="890953" y="484553"/>
                </a:lnTo>
                <a:lnTo>
                  <a:pt x="863600" y="257907"/>
                </a:lnTo>
                <a:lnTo>
                  <a:pt x="804984" y="175845"/>
                </a:lnTo>
                <a:lnTo>
                  <a:pt x="726830" y="101599"/>
                </a:lnTo>
                <a:lnTo>
                  <a:pt x="656492" y="42984"/>
                </a:lnTo>
                <a:lnTo>
                  <a:pt x="515815" y="0"/>
                </a:lnTo>
                <a:lnTo>
                  <a:pt x="296984" y="3907"/>
                </a:lnTo>
                <a:lnTo>
                  <a:pt x="148492" y="85968"/>
                </a:lnTo>
                <a:lnTo>
                  <a:pt x="78153" y="160214"/>
                </a:lnTo>
                <a:lnTo>
                  <a:pt x="15630" y="320430"/>
                </a:lnTo>
                <a:lnTo>
                  <a:pt x="3907" y="371230"/>
                </a:lnTo>
                <a:lnTo>
                  <a:pt x="0" y="441568"/>
                </a:lnTo>
                <a:lnTo>
                  <a:pt x="11723" y="570522"/>
                </a:lnTo>
                <a:lnTo>
                  <a:pt x="66431" y="77372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フリーフォーム: 図形 113">
            <a:extLst>
              <a:ext uri="{FF2B5EF4-FFF2-40B4-BE49-F238E27FC236}">
                <a16:creationId xmlns:a16="http://schemas.microsoft.com/office/drawing/2014/main" id="{6A60288F-8EED-45AB-9685-56DA6C335698}"/>
              </a:ext>
            </a:extLst>
          </p:cNvPr>
          <p:cNvSpPr/>
          <p:nvPr/>
        </p:nvSpPr>
        <p:spPr>
          <a:xfrm>
            <a:off x="11831024" y="6818370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D13C607F-D0E4-4ADC-9F4B-5D9AB4ECD9E7}"/>
              </a:ext>
            </a:extLst>
          </p:cNvPr>
          <p:cNvSpPr/>
          <p:nvPr/>
        </p:nvSpPr>
        <p:spPr>
          <a:xfrm>
            <a:off x="11830631" y="5168052"/>
            <a:ext cx="876749" cy="2345167"/>
          </a:xfrm>
          <a:custGeom>
            <a:avLst/>
            <a:gdLst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75304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7563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2752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92277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6749" h="2345167">
                <a:moveTo>
                  <a:pt x="306593" y="0"/>
                </a:moveTo>
                <a:lnTo>
                  <a:pt x="430306" y="10758"/>
                </a:lnTo>
                <a:lnTo>
                  <a:pt x="591671" y="43031"/>
                </a:lnTo>
                <a:lnTo>
                  <a:pt x="758414" y="112955"/>
                </a:lnTo>
                <a:lnTo>
                  <a:pt x="876749" y="177501"/>
                </a:lnTo>
                <a:lnTo>
                  <a:pt x="763793" y="510988"/>
                </a:lnTo>
                <a:lnTo>
                  <a:pt x="650838" y="758414"/>
                </a:lnTo>
                <a:lnTo>
                  <a:pt x="537883" y="1054249"/>
                </a:lnTo>
                <a:lnTo>
                  <a:pt x="489473" y="1151068"/>
                </a:lnTo>
                <a:lnTo>
                  <a:pt x="360381" y="1409252"/>
                </a:lnTo>
                <a:lnTo>
                  <a:pt x="285078" y="1608268"/>
                </a:lnTo>
                <a:lnTo>
                  <a:pt x="275182" y="1642841"/>
                </a:lnTo>
                <a:lnTo>
                  <a:pt x="306593" y="1731981"/>
                </a:lnTo>
                <a:lnTo>
                  <a:pt x="317351" y="1818042"/>
                </a:lnTo>
                <a:lnTo>
                  <a:pt x="311972" y="1957892"/>
                </a:lnTo>
                <a:lnTo>
                  <a:pt x="317351" y="2033195"/>
                </a:lnTo>
                <a:lnTo>
                  <a:pt x="333487" y="2113878"/>
                </a:lnTo>
                <a:lnTo>
                  <a:pt x="317351" y="2242969"/>
                </a:lnTo>
                <a:lnTo>
                  <a:pt x="258184" y="2345167"/>
                </a:lnTo>
                <a:lnTo>
                  <a:pt x="177501" y="2312894"/>
                </a:lnTo>
                <a:lnTo>
                  <a:pt x="91440" y="2269863"/>
                </a:lnTo>
                <a:lnTo>
                  <a:pt x="43031" y="2205318"/>
                </a:lnTo>
                <a:lnTo>
                  <a:pt x="10758" y="2038574"/>
                </a:lnTo>
                <a:lnTo>
                  <a:pt x="0" y="1963271"/>
                </a:lnTo>
                <a:lnTo>
                  <a:pt x="26894" y="1861073"/>
                </a:lnTo>
                <a:lnTo>
                  <a:pt x="48410" y="1785769"/>
                </a:lnTo>
                <a:lnTo>
                  <a:pt x="88122" y="1656678"/>
                </a:lnTo>
                <a:lnTo>
                  <a:pt x="86061" y="1571646"/>
                </a:lnTo>
                <a:cubicBezTo>
                  <a:pt x="86546" y="1537442"/>
                  <a:pt x="87030" y="1503239"/>
                  <a:pt x="87515" y="1469035"/>
                </a:cubicBezTo>
                <a:cubicBezTo>
                  <a:pt x="88030" y="1433176"/>
                  <a:pt x="90925" y="1402080"/>
                  <a:pt x="91440" y="1366221"/>
                </a:cubicBezTo>
                <a:lnTo>
                  <a:pt x="123713" y="1124174"/>
                </a:lnTo>
                <a:lnTo>
                  <a:pt x="145229" y="995082"/>
                </a:lnTo>
                <a:lnTo>
                  <a:pt x="193638" y="650838"/>
                </a:lnTo>
                <a:lnTo>
                  <a:pt x="236669" y="392654"/>
                </a:lnTo>
                <a:lnTo>
                  <a:pt x="263563" y="188259"/>
                </a:lnTo>
                <a:lnTo>
                  <a:pt x="285078" y="64546"/>
                </a:lnTo>
                <a:lnTo>
                  <a:pt x="3065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フリーフォーム: 図形 115">
            <a:extLst>
              <a:ext uri="{FF2B5EF4-FFF2-40B4-BE49-F238E27FC236}">
                <a16:creationId xmlns:a16="http://schemas.microsoft.com/office/drawing/2014/main" id="{5A734FB9-280B-49EF-9C54-E35357F98172}"/>
              </a:ext>
            </a:extLst>
          </p:cNvPr>
          <p:cNvSpPr/>
          <p:nvPr/>
        </p:nvSpPr>
        <p:spPr>
          <a:xfrm>
            <a:off x="11820789" y="6830261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: 図形 116">
            <a:extLst>
              <a:ext uri="{FF2B5EF4-FFF2-40B4-BE49-F238E27FC236}">
                <a16:creationId xmlns:a16="http://schemas.microsoft.com/office/drawing/2014/main" id="{92CF6045-8D2F-46E6-AF62-9588746081B0}"/>
              </a:ext>
            </a:extLst>
          </p:cNvPr>
          <p:cNvSpPr/>
          <p:nvPr/>
        </p:nvSpPr>
        <p:spPr>
          <a:xfrm flipH="1">
            <a:off x="12490235" y="2498620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5A291DC0-BAE3-490A-B0E6-E3220B1768AA}"/>
              </a:ext>
            </a:extLst>
          </p:cNvPr>
          <p:cNvSpPr/>
          <p:nvPr/>
        </p:nvSpPr>
        <p:spPr>
          <a:xfrm>
            <a:off x="12190440" y="2841024"/>
            <a:ext cx="1240277" cy="1857983"/>
          </a:xfrm>
          <a:custGeom>
            <a:avLst/>
            <a:gdLst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86966 w 1240277"/>
              <a:gd name="connsiteY37" fmla="*/ 102141 h 1857983"/>
              <a:gd name="connsiteX38" fmla="*/ 350196 w 1240277"/>
              <a:gd name="connsiteY38" fmla="*/ 38911 h 1857983"/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0196 w 1240277"/>
              <a:gd name="connsiteY38" fmla="*/ 38911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9923 w 1240277"/>
              <a:gd name="connsiteY38" fmla="*/ 82685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82685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68093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77821 h 1857983"/>
              <a:gd name="connsiteX38" fmla="*/ 359923 w 1240277"/>
              <a:gd name="connsiteY38" fmla="*/ 68093 h 18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40277" h="1857983">
                <a:moveTo>
                  <a:pt x="359923" y="68093"/>
                </a:moveTo>
                <a:lnTo>
                  <a:pt x="491247" y="63230"/>
                </a:lnTo>
                <a:lnTo>
                  <a:pt x="661481" y="63230"/>
                </a:lnTo>
                <a:lnTo>
                  <a:pt x="836579" y="38911"/>
                </a:lnTo>
                <a:lnTo>
                  <a:pt x="894945" y="0"/>
                </a:lnTo>
                <a:lnTo>
                  <a:pt x="933856" y="0"/>
                </a:lnTo>
                <a:lnTo>
                  <a:pt x="963039" y="63230"/>
                </a:lnTo>
                <a:lnTo>
                  <a:pt x="1021405" y="272375"/>
                </a:lnTo>
                <a:lnTo>
                  <a:pt x="1050587" y="350196"/>
                </a:lnTo>
                <a:lnTo>
                  <a:pt x="1055451" y="442609"/>
                </a:lnTo>
                <a:lnTo>
                  <a:pt x="1055451" y="554477"/>
                </a:lnTo>
                <a:lnTo>
                  <a:pt x="1021405" y="622570"/>
                </a:lnTo>
                <a:lnTo>
                  <a:pt x="1016541" y="787941"/>
                </a:lnTo>
                <a:lnTo>
                  <a:pt x="1016541" y="972766"/>
                </a:lnTo>
                <a:lnTo>
                  <a:pt x="1045724" y="1215958"/>
                </a:lnTo>
                <a:lnTo>
                  <a:pt x="1079770" y="1347281"/>
                </a:lnTo>
                <a:lnTo>
                  <a:pt x="1138136" y="1429966"/>
                </a:lnTo>
                <a:lnTo>
                  <a:pt x="1211094" y="1595336"/>
                </a:lnTo>
                <a:lnTo>
                  <a:pt x="1240277" y="1673158"/>
                </a:lnTo>
                <a:lnTo>
                  <a:pt x="1181911" y="1775298"/>
                </a:lnTo>
                <a:lnTo>
                  <a:pt x="1138136" y="1804481"/>
                </a:lnTo>
                <a:lnTo>
                  <a:pt x="1065179" y="1819072"/>
                </a:lnTo>
                <a:lnTo>
                  <a:pt x="773349" y="1838528"/>
                </a:lnTo>
                <a:lnTo>
                  <a:pt x="476656" y="1853119"/>
                </a:lnTo>
                <a:lnTo>
                  <a:pt x="277239" y="1857983"/>
                </a:lnTo>
                <a:lnTo>
                  <a:pt x="116732" y="1804481"/>
                </a:lnTo>
                <a:lnTo>
                  <a:pt x="0" y="1736387"/>
                </a:lnTo>
                <a:lnTo>
                  <a:pt x="43775" y="1551562"/>
                </a:lnTo>
                <a:lnTo>
                  <a:pt x="102141" y="1454285"/>
                </a:lnTo>
                <a:lnTo>
                  <a:pt x="184826" y="1313234"/>
                </a:lnTo>
                <a:lnTo>
                  <a:pt x="218873" y="1074906"/>
                </a:lnTo>
                <a:lnTo>
                  <a:pt x="209145" y="753894"/>
                </a:lnTo>
                <a:lnTo>
                  <a:pt x="170234" y="544749"/>
                </a:lnTo>
                <a:lnTo>
                  <a:pt x="160507" y="457200"/>
                </a:lnTo>
                <a:lnTo>
                  <a:pt x="160507" y="384243"/>
                </a:lnTo>
                <a:lnTo>
                  <a:pt x="199417" y="277238"/>
                </a:lnTo>
                <a:lnTo>
                  <a:pt x="248056" y="175098"/>
                </a:lnTo>
                <a:cubicBezTo>
                  <a:pt x="248056" y="145915"/>
                  <a:pt x="267510" y="107004"/>
                  <a:pt x="267510" y="77821"/>
                </a:cubicBezTo>
                <a:lnTo>
                  <a:pt x="359923" y="680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: 図形 118">
            <a:extLst>
              <a:ext uri="{FF2B5EF4-FFF2-40B4-BE49-F238E27FC236}">
                <a16:creationId xmlns:a16="http://schemas.microsoft.com/office/drawing/2014/main" id="{64A935AB-C9BA-41DA-A53C-56316E03059D}"/>
              </a:ext>
            </a:extLst>
          </p:cNvPr>
          <p:cNvSpPr/>
          <p:nvPr/>
        </p:nvSpPr>
        <p:spPr>
          <a:xfrm>
            <a:off x="13022155" y="2539467"/>
            <a:ext cx="116732" cy="350195"/>
          </a:xfrm>
          <a:custGeom>
            <a:avLst/>
            <a:gdLst>
              <a:gd name="connsiteX0" fmla="*/ 14592 w 116732"/>
              <a:gd name="connsiteY0" fmla="*/ 24319 h 350195"/>
              <a:gd name="connsiteX1" fmla="*/ 9728 w 116732"/>
              <a:gd name="connsiteY1" fmla="*/ 189689 h 350195"/>
              <a:gd name="connsiteX2" fmla="*/ 0 w 116732"/>
              <a:gd name="connsiteY2" fmla="*/ 311285 h 350195"/>
              <a:gd name="connsiteX3" fmla="*/ 0 w 116732"/>
              <a:gd name="connsiteY3" fmla="*/ 335604 h 350195"/>
              <a:gd name="connsiteX4" fmla="*/ 53502 w 116732"/>
              <a:gd name="connsiteY4" fmla="*/ 350195 h 350195"/>
              <a:gd name="connsiteX5" fmla="*/ 97277 w 116732"/>
              <a:gd name="connsiteY5" fmla="*/ 350195 h 350195"/>
              <a:gd name="connsiteX6" fmla="*/ 111868 w 116732"/>
              <a:gd name="connsiteY6" fmla="*/ 267510 h 350195"/>
              <a:gd name="connsiteX7" fmla="*/ 116732 w 116732"/>
              <a:gd name="connsiteY7" fmla="*/ 87549 h 350195"/>
              <a:gd name="connsiteX8" fmla="*/ 116732 w 116732"/>
              <a:gd name="connsiteY8" fmla="*/ 14591 h 350195"/>
              <a:gd name="connsiteX9" fmla="*/ 72958 w 116732"/>
              <a:gd name="connsiteY9" fmla="*/ 0 h 350195"/>
              <a:gd name="connsiteX10" fmla="*/ 14592 w 116732"/>
              <a:gd name="connsiteY10" fmla="*/ 24319 h 3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32" h="350195">
                <a:moveTo>
                  <a:pt x="14592" y="24319"/>
                </a:moveTo>
                <a:lnTo>
                  <a:pt x="9728" y="189689"/>
                </a:lnTo>
                <a:lnTo>
                  <a:pt x="0" y="311285"/>
                </a:lnTo>
                <a:lnTo>
                  <a:pt x="0" y="335604"/>
                </a:lnTo>
                <a:lnTo>
                  <a:pt x="53502" y="350195"/>
                </a:lnTo>
                <a:lnTo>
                  <a:pt x="97277" y="350195"/>
                </a:lnTo>
                <a:lnTo>
                  <a:pt x="111868" y="267510"/>
                </a:lnTo>
                <a:lnTo>
                  <a:pt x="116732" y="87549"/>
                </a:lnTo>
                <a:lnTo>
                  <a:pt x="116732" y="14591"/>
                </a:lnTo>
                <a:lnTo>
                  <a:pt x="72958" y="0"/>
                </a:lnTo>
                <a:lnTo>
                  <a:pt x="14592" y="243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F4B1D1C6-F68F-4EFC-BBA1-417C62E4A426}"/>
              </a:ext>
            </a:extLst>
          </p:cNvPr>
          <p:cNvSpPr/>
          <p:nvPr/>
        </p:nvSpPr>
        <p:spPr>
          <a:xfrm>
            <a:off x="12433503" y="3867389"/>
            <a:ext cx="772563" cy="624689"/>
          </a:xfrm>
          <a:custGeom>
            <a:avLst/>
            <a:gdLst>
              <a:gd name="connsiteX0" fmla="*/ 184087 w 772563"/>
              <a:gd name="connsiteY0" fmla="*/ 30178 h 624689"/>
              <a:gd name="connsiteX1" fmla="*/ 153909 w 772563"/>
              <a:gd name="connsiteY1" fmla="*/ 105623 h 624689"/>
              <a:gd name="connsiteX2" fmla="*/ 123731 w 772563"/>
              <a:gd name="connsiteY2" fmla="*/ 150891 h 624689"/>
              <a:gd name="connsiteX3" fmla="*/ 96571 w 772563"/>
              <a:gd name="connsiteY3" fmla="*/ 190122 h 624689"/>
              <a:gd name="connsiteX4" fmla="*/ 48285 w 772563"/>
              <a:gd name="connsiteY4" fmla="*/ 235390 h 624689"/>
              <a:gd name="connsiteX5" fmla="*/ 30179 w 772563"/>
              <a:gd name="connsiteY5" fmla="*/ 241425 h 624689"/>
              <a:gd name="connsiteX6" fmla="*/ 15089 w 772563"/>
              <a:gd name="connsiteY6" fmla="*/ 368174 h 624689"/>
              <a:gd name="connsiteX7" fmla="*/ 21125 w 772563"/>
              <a:gd name="connsiteY7" fmla="*/ 422495 h 624689"/>
              <a:gd name="connsiteX8" fmla="*/ 0 w 772563"/>
              <a:gd name="connsiteY8" fmla="*/ 452673 h 624689"/>
              <a:gd name="connsiteX9" fmla="*/ 6036 w 772563"/>
              <a:gd name="connsiteY9" fmla="*/ 528118 h 624689"/>
              <a:gd name="connsiteX10" fmla="*/ 81482 w 772563"/>
              <a:gd name="connsiteY10" fmla="*/ 558297 h 624689"/>
              <a:gd name="connsiteX11" fmla="*/ 202194 w 772563"/>
              <a:gd name="connsiteY11" fmla="*/ 603564 h 624689"/>
              <a:gd name="connsiteX12" fmla="*/ 313854 w 772563"/>
              <a:gd name="connsiteY12" fmla="*/ 618653 h 624689"/>
              <a:gd name="connsiteX13" fmla="*/ 380246 w 772563"/>
              <a:gd name="connsiteY13" fmla="*/ 624689 h 624689"/>
              <a:gd name="connsiteX14" fmla="*/ 516048 w 772563"/>
              <a:gd name="connsiteY14" fmla="*/ 600546 h 624689"/>
              <a:gd name="connsiteX15" fmla="*/ 633743 w 772563"/>
              <a:gd name="connsiteY15" fmla="*/ 564332 h 624689"/>
              <a:gd name="connsiteX16" fmla="*/ 727295 w 772563"/>
              <a:gd name="connsiteY16" fmla="*/ 513029 h 624689"/>
              <a:gd name="connsiteX17" fmla="*/ 772563 w 772563"/>
              <a:gd name="connsiteY17" fmla="*/ 479833 h 624689"/>
              <a:gd name="connsiteX18" fmla="*/ 745402 w 772563"/>
              <a:gd name="connsiteY18" fmla="*/ 316871 h 624689"/>
              <a:gd name="connsiteX19" fmla="*/ 733331 w 772563"/>
              <a:gd name="connsiteY19" fmla="*/ 244443 h 624689"/>
              <a:gd name="connsiteX20" fmla="*/ 663921 w 772563"/>
              <a:gd name="connsiteY20" fmla="*/ 168998 h 624689"/>
              <a:gd name="connsiteX21" fmla="*/ 618654 w 772563"/>
              <a:gd name="connsiteY21" fmla="*/ 102605 h 624689"/>
              <a:gd name="connsiteX22" fmla="*/ 570369 w 772563"/>
              <a:gd name="connsiteY22" fmla="*/ 39231 h 624689"/>
              <a:gd name="connsiteX23" fmla="*/ 549244 w 772563"/>
              <a:gd name="connsiteY23" fmla="*/ 0 h 624689"/>
              <a:gd name="connsiteX24" fmla="*/ 479834 w 772563"/>
              <a:gd name="connsiteY24" fmla="*/ 24142 h 624689"/>
              <a:gd name="connsiteX25" fmla="*/ 374210 w 772563"/>
              <a:gd name="connsiteY25" fmla="*/ 33196 h 624689"/>
              <a:gd name="connsiteX26" fmla="*/ 250480 w 772563"/>
              <a:gd name="connsiteY26" fmla="*/ 33196 h 624689"/>
              <a:gd name="connsiteX27" fmla="*/ 184087 w 772563"/>
              <a:gd name="connsiteY27" fmla="*/ 30178 h 62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2563" h="624689">
                <a:moveTo>
                  <a:pt x="184087" y="30178"/>
                </a:moveTo>
                <a:lnTo>
                  <a:pt x="153909" y="105623"/>
                </a:lnTo>
                <a:lnTo>
                  <a:pt x="123731" y="150891"/>
                </a:lnTo>
                <a:lnTo>
                  <a:pt x="96571" y="190122"/>
                </a:lnTo>
                <a:lnTo>
                  <a:pt x="48285" y="235390"/>
                </a:lnTo>
                <a:lnTo>
                  <a:pt x="30179" y="241425"/>
                </a:lnTo>
                <a:lnTo>
                  <a:pt x="15089" y="368174"/>
                </a:lnTo>
                <a:lnTo>
                  <a:pt x="21125" y="422495"/>
                </a:lnTo>
                <a:lnTo>
                  <a:pt x="0" y="452673"/>
                </a:lnTo>
                <a:lnTo>
                  <a:pt x="6036" y="528118"/>
                </a:lnTo>
                <a:lnTo>
                  <a:pt x="81482" y="558297"/>
                </a:lnTo>
                <a:lnTo>
                  <a:pt x="202194" y="603564"/>
                </a:lnTo>
                <a:lnTo>
                  <a:pt x="313854" y="618653"/>
                </a:lnTo>
                <a:lnTo>
                  <a:pt x="380246" y="624689"/>
                </a:lnTo>
                <a:lnTo>
                  <a:pt x="516048" y="600546"/>
                </a:lnTo>
                <a:lnTo>
                  <a:pt x="633743" y="564332"/>
                </a:lnTo>
                <a:lnTo>
                  <a:pt x="727295" y="513029"/>
                </a:lnTo>
                <a:lnTo>
                  <a:pt x="772563" y="479833"/>
                </a:lnTo>
                <a:lnTo>
                  <a:pt x="745402" y="316871"/>
                </a:lnTo>
                <a:lnTo>
                  <a:pt x="733331" y="244443"/>
                </a:lnTo>
                <a:lnTo>
                  <a:pt x="663921" y="168998"/>
                </a:lnTo>
                <a:lnTo>
                  <a:pt x="618654" y="102605"/>
                </a:lnTo>
                <a:lnTo>
                  <a:pt x="570369" y="39231"/>
                </a:lnTo>
                <a:lnTo>
                  <a:pt x="549244" y="0"/>
                </a:lnTo>
                <a:lnTo>
                  <a:pt x="479834" y="24142"/>
                </a:lnTo>
                <a:lnTo>
                  <a:pt x="374210" y="33196"/>
                </a:lnTo>
                <a:lnTo>
                  <a:pt x="250480" y="33196"/>
                </a:lnTo>
                <a:lnTo>
                  <a:pt x="184087" y="3017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: 図形 120">
            <a:extLst>
              <a:ext uri="{FF2B5EF4-FFF2-40B4-BE49-F238E27FC236}">
                <a16:creationId xmlns:a16="http://schemas.microsoft.com/office/drawing/2014/main" id="{D02F939D-800C-48A2-B99F-7E5B6143B9E9}"/>
              </a:ext>
            </a:extLst>
          </p:cNvPr>
          <p:cNvSpPr/>
          <p:nvPr/>
        </p:nvSpPr>
        <p:spPr>
          <a:xfrm>
            <a:off x="12753638" y="2493064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B262A76A-C655-4D28-AB2B-037D00F35B87}"/>
              </a:ext>
            </a:extLst>
          </p:cNvPr>
          <p:cNvSpPr/>
          <p:nvPr/>
        </p:nvSpPr>
        <p:spPr>
          <a:xfrm>
            <a:off x="12448591" y="3876627"/>
            <a:ext cx="211281" cy="262365"/>
          </a:xfrm>
          <a:custGeom>
            <a:avLst/>
            <a:gdLst>
              <a:gd name="connsiteX0" fmla="*/ 162963 w 205212"/>
              <a:gd name="connsiteY0" fmla="*/ 0 h 265569"/>
              <a:gd name="connsiteX1" fmla="*/ 205212 w 205212"/>
              <a:gd name="connsiteY1" fmla="*/ 36214 h 265569"/>
              <a:gd name="connsiteX2" fmla="*/ 178052 w 205212"/>
              <a:gd name="connsiteY2" fmla="*/ 93553 h 265569"/>
              <a:gd name="connsiteX3" fmla="*/ 147874 w 205212"/>
              <a:gd name="connsiteY3" fmla="*/ 150892 h 265569"/>
              <a:gd name="connsiteX4" fmla="*/ 96571 w 205212"/>
              <a:gd name="connsiteY4" fmla="*/ 208230 h 265569"/>
              <a:gd name="connsiteX5" fmla="*/ 57339 w 205212"/>
              <a:gd name="connsiteY5" fmla="*/ 238408 h 265569"/>
              <a:gd name="connsiteX6" fmla="*/ 15090 w 205212"/>
              <a:gd name="connsiteY6" fmla="*/ 265569 h 265569"/>
              <a:gd name="connsiteX7" fmla="*/ 0 w 205212"/>
              <a:gd name="connsiteY7" fmla="*/ 262551 h 265569"/>
              <a:gd name="connsiteX8" fmla="*/ 3018 w 205212"/>
              <a:gd name="connsiteY8" fmla="*/ 214266 h 265569"/>
              <a:gd name="connsiteX9" fmla="*/ 36214 w 205212"/>
              <a:gd name="connsiteY9" fmla="*/ 196159 h 265569"/>
              <a:gd name="connsiteX10" fmla="*/ 78464 w 205212"/>
              <a:gd name="connsiteY10" fmla="*/ 165981 h 265569"/>
              <a:gd name="connsiteX11" fmla="*/ 105624 w 205212"/>
              <a:gd name="connsiteY11" fmla="*/ 120713 h 265569"/>
              <a:gd name="connsiteX12" fmla="*/ 123731 w 205212"/>
              <a:gd name="connsiteY12" fmla="*/ 87517 h 265569"/>
              <a:gd name="connsiteX13" fmla="*/ 162963 w 205212"/>
              <a:gd name="connsiteY13" fmla="*/ 0 h 2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212" h="265569">
                <a:moveTo>
                  <a:pt x="162963" y="0"/>
                </a:moveTo>
                <a:lnTo>
                  <a:pt x="205212" y="36214"/>
                </a:lnTo>
                <a:lnTo>
                  <a:pt x="178052" y="93553"/>
                </a:lnTo>
                <a:lnTo>
                  <a:pt x="147874" y="150892"/>
                </a:lnTo>
                <a:lnTo>
                  <a:pt x="96571" y="208230"/>
                </a:lnTo>
                <a:lnTo>
                  <a:pt x="57339" y="238408"/>
                </a:lnTo>
                <a:lnTo>
                  <a:pt x="15090" y="265569"/>
                </a:lnTo>
                <a:lnTo>
                  <a:pt x="0" y="262551"/>
                </a:lnTo>
                <a:lnTo>
                  <a:pt x="3018" y="214266"/>
                </a:lnTo>
                <a:lnTo>
                  <a:pt x="36214" y="196159"/>
                </a:lnTo>
                <a:lnTo>
                  <a:pt x="78464" y="165981"/>
                </a:lnTo>
                <a:lnTo>
                  <a:pt x="105624" y="120713"/>
                </a:lnTo>
                <a:lnTo>
                  <a:pt x="123731" y="87517"/>
                </a:lnTo>
                <a:lnTo>
                  <a:pt x="16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: 図形 122">
            <a:extLst>
              <a:ext uri="{FF2B5EF4-FFF2-40B4-BE49-F238E27FC236}">
                <a16:creationId xmlns:a16="http://schemas.microsoft.com/office/drawing/2014/main" id="{F05B54E9-CAE0-478B-A35A-792B58064FD2}"/>
              </a:ext>
            </a:extLst>
          </p:cNvPr>
          <p:cNvSpPr/>
          <p:nvPr/>
        </p:nvSpPr>
        <p:spPr>
          <a:xfrm>
            <a:off x="12940497" y="3849282"/>
            <a:ext cx="244444" cy="307817"/>
          </a:xfrm>
          <a:custGeom>
            <a:avLst/>
            <a:gdLst>
              <a:gd name="connsiteX0" fmla="*/ 0 w 244444"/>
              <a:gd name="connsiteY0" fmla="*/ 24142 h 307817"/>
              <a:gd name="connsiteX1" fmla="*/ 48286 w 244444"/>
              <a:gd name="connsiteY1" fmla="*/ 0 h 307817"/>
              <a:gd name="connsiteX2" fmla="*/ 63375 w 244444"/>
              <a:gd name="connsiteY2" fmla="*/ 36213 h 307817"/>
              <a:gd name="connsiteX3" fmla="*/ 108642 w 244444"/>
              <a:gd name="connsiteY3" fmla="*/ 93552 h 307817"/>
              <a:gd name="connsiteX4" fmla="*/ 162963 w 244444"/>
              <a:gd name="connsiteY4" fmla="*/ 184087 h 307817"/>
              <a:gd name="connsiteX5" fmla="*/ 232373 w 244444"/>
              <a:gd name="connsiteY5" fmla="*/ 250479 h 307817"/>
              <a:gd name="connsiteX6" fmla="*/ 244444 w 244444"/>
              <a:gd name="connsiteY6" fmla="*/ 283675 h 307817"/>
              <a:gd name="connsiteX7" fmla="*/ 238408 w 244444"/>
              <a:gd name="connsiteY7" fmla="*/ 307817 h 307817"/>
              <a:gd name="connsiteX8" fmla="*/ 181070 w 244444"/>
              <a:gd name="connsiteY8" fmla="*/ 283675 h 307817"/>
              <a:gd name="connsiteX9" fmla="*/ 126749 w 244444"/>
              <a:gd name="connsiteY9" fmla="*/ 244443 h 307817"/>
              <a:gd name="connsiteX10" fmla="*/ 84499 w 244444"/>
              <a:gd name="connsiteY10" fmla="*/ 175033 h 307817"/>
              <a:gd name="connsiteX11" fmla="*/ 51303 w 244444"/>
              <a:gd name="connsiteY11" fmla="*/ 129766 h 307817"/>
              <a:gd name="connsiteX12" fmla="*/ 27161 w 244444"/>
              <a:gd name="connsiteY12" fmla="*/ 81481 h 307817"/>
              <a:gd name="connsiteX13" fmla="*/ 0 w 244444"/>
              <a:gd name="connsiteY13" fmla="*/ 24142 h 3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44" h="307817">
                <a:moveTo>
                  <a:pt x="0" y="24142"/>
                </a:moveTo>
                <a:lnTo>
                  <a:pt x="48286" y="0"/>
                </a:lnTo>
                <a:lnTo>
                  <a:pt x="63375" y="36213"/>
                </a:lnTo>
                <a:lnTo>
                  <a:pt x="108642" y="93552"/>
                </a:lnTo>
                <a:lnTo>
                  <a:pt x="162963" y="184087"/>
                </a:lnTo>
                <a:lnTo>
                  <a:pt x="232373" y="250479"/>
                </a:lnTo>
                <a:lnTo>
                  <a:pt x="244444" y="283675"/>
                </a:lnTo>
                <a:lnTo>
                  <a:pt x="238408" y="307817"/>
                </a:lnTo>
                <a:lnTo>
                  <a:pt x="181070" y="283675"/>
                </a:lnTo>
                <a:lnTo>
                  <a:pt x="126749" y="244443"/>
                </a:lnTo>
                <a:lnTo>
                  <a:pt x="84499" y="175033"/>
                </a:lnTo>
                <a:lnTo>
                  <a:pt x="51303" y="129766"/>
                </a:lnTo>
                <a:lnTo>
                  <a:pt x="27161" y="81481"/>
                </a:lnTo>
                <a:lnTo>
                  <a:pt x="0" y="2414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四角形: 上の 2 つの角を丸める 123">
            <a:extLst>
              <a:ext uri="{FF2B5EF4-FFF2-40B4-BE49-F238E27FC236}">
                <a16:creationId xmlns:a16="http://schemas.microsoft.com/office/drawing/2014/main" id="{CE0299D6-D2E1-47A5-B397-AE4D8DA6B234}"/>
              </a:ext>
            </a:extLst>
          </p:cNvPr>
          <p:cNvSpPr/>
          <p:nvPr/>
        </p:nvSpPr>
        <p:spPr>
          <a:xfrm rot="9999566" flipH="1">
            <a:off x="13351695" y="490522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: 図形 124">
            <a:extLst>
              <a:ext uri="{FF2B5EF4-FFF2-40B4-BE49-F238E27FC236}">
                <a16:creationId xmlns:a16="http://schemas.microsoft.com/office/drawing/2014/main" id="{D2AAC8CE-27F4-40C0-A54D-F65BBBAB522E}"/>
              </a:ext>
            </a:extLst>
          </p:cNvPr>
          <p:cNvSpPr/>
          <p:nvPr/>
        </p:nvSpPr>
        <p:spPr>
          <a:xfrm>
            <a:off x="13205964" y="6985733"/>
            <a:ext cx="368490" cy="747215"/>
          </a:xfrm>
          <a:custGeom>
            <a:avLst/>
            <a:gdLst>
              <a:gd name="connsiteX0" fmla="*/ 0 w 368490"/>
              <a:gd name="connsiteY0" fmla="*/ 620973 h 747215"/>
              <a:gd name="connsiteX1" fmla="*/ 58003 w 368490"/>
              <a:gd name="connsiteY1" fmla="*/ 723331 h 747215"/>
              <a:gd name="connsiteX2" fmla="*/ 75063 w 368490"/>
              <a:gd name="connsiteY2" fmla="*/ 747215 h 747215"/>
              <a:gd name="connsiteX3" fmla="*/ 177421 w 368490"/>
              <a:gd name="connsiteY3" fmla="*/ 733567 h 747215"/>
              <a:gd name="connsiteX4" fmla="*/ 249072 w 368490"/>
              <a:gd name="connsiteY4" fmla="*/ 709684 h 747215"/>
              <a:gd name="connsiteX5" fmla="*/ 296839 w 368490"/>
              <a:gd name="connsiteY5" fmla="*/ 672152 h 747215"/>
              <a:gd name="connsiteX6" fmla="*/ 324135 w 368490"/>
              <a:gd name="connsiteY6" fmla="*/ 590266 h 747215"/>
              <a:gd name="connsiteX7" fmla="*/ 368490 w 368490"/>
              <a:gd name="connsiteY7" fmla="*/ 395785 h 747215"/>
              <a:gd name="connsiteX8" fmla="*/ 313899 w 368490"/>
              <a:gd name="connsiteY8" fmla="*/ 17060 h 747215"/>
              <a:gd name="connsiteX9" fmla="*/ 71651 w 368490"/>
              <a:gd name="connsiteY9" fmla="*/ 0 h 747215"/>
              <a:gd name="connsiteX10" fmla="*/ 78475 w 368490"/>
              <a:gd name="connsiteY10" fmla="*/ 129654 h 747215"/>
              <a:gd name="connsiteX11" fmla="*/ 58003 w 368490"/>
              <a:gd name="connsiteY11" fmla="*/ 300251 h 747215"/>
              <a:gd name="connsiteX12" fmla="*/ 27296 w 368490"/>
              <a:gd name="connsiteY12" fmla="*/ 416257 h 747215"/>
              <a:gd name="connsiteX13" fmla="*/ 13648 w 368490"/>
              <a:gd name="connsiteY13" fmla="*/ 498143 h 747215"/>
              <a:gd name="connsiteX14" fmla="*/ 0 w 368490"/>
              <a:gd name="connsiteY14" fmla="*/ 620973 h 74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490" h="747215">
                <a:moveTo>
                  <a:pt x="0" y="620973"/>
                </a:moveTo>
                <a:lnTo>
                  <a:pt x="58003" y="723331"/>
                </a:lnTo>
                <a:lnTo>
                  <a:pt x="75063" y="747215"/>
                </a:lnTo>
                <a:lnTo>
                  <a:pt x="177421" y="733567"/>
                </a:lnTo>
                <a:lnTo>
                  <a:pt x="249072" y="709684"/>
                </a:lnTo>
                <a:lnTo>
                  <a:pt x="296839" y="672152"/>
                </a:lnTo>
                <a:lnTo>
                  <a:pt x="324135" y="590266"/>
                </a:lnTo>
                <a:lnTo>
                  <a:pt x="368490" y="395785"/>
                </a:lnTo>
                <a:lnTo>
                  <a:pt x="313899" y="17060"/>
                </a:lnTo>
                <a:lnTo>
                  <a:pt x="71651" y="0"/>
                </a:lnTo>
                <a:lnTo>
                  <a:pt x="78475" y="129654"/>
                </a:lnTo>
                <a:lnTo>
                  <a:pt x="58003" y="300251"/>
                </a:lnTo>
                <a:lnTo>
                  <a:pt x="27296" y="416257"/>
                </a:lnTo>
                <a:lnTo>
                  <a:pt x="13648" y="498143"/>
                </a:lnTo>
                <a:lnTo>
                  <a:pt x="0" y="6209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フリーフォーム: 図形 125">
            <a:extLst>
              <a:ext uri="{FF2B5EF4-FFF2-40B4-BE49-F238E27FC236}">
                <a16:creationId xmlns:a16="http://schemas.microsoft.com/office/drawing/2014/main" id="{863C8ABF-FC7B-4BFB-BED7-97B6B77E7240}"/>
              </a:ext>
            </a:extLst>
          </p:cNvPr>
          <p:cNvSpPr/>
          <p:nvPr/>
        </p:nvSpPr>
        <p:spPr>
          <a:xfrm>
            <a:off x="12942570" y="5190040"/>
            <a:ext cx="638070" cy="2502040"/>
          </a:xfrm>
          <a:custGeom>
            <a:avLst/>
            <a:gdLst>
              <a:gd name="connsiteX0" fmla="*/ 15073 w 643095"/>
              <a:gd name="connsiteY0" fmla="*/ 95459 h 2502040"/>
              <a:gd name="connsiteX1" fmla="*/ 145701 w 643095"/>
              <a:gd name="connsiteY1" fmla="*/ 85411 h 2502040"/>
              <a:gd name="connsiteX2" fmla="*/ 331596 w 643095"/>
              <a:gd name="connsiteY2" fmla="*/ 45218 h 2502040"/>
              <a:gd name="connsiteX3" fmla="*/ 457200 w 643095"/>
              <a:gd name="connsiteY3" fmla="*/ 20097 h 2502040"/>
              <a:gd name="connsiteX4" fmla="*/ 562708 w 643095"/>
              <a:gd name="connsiteY4" fmla="*/ 0 h 2502040"/>
              <a:gd name="connsiteX5" fmla="*/ 587829 w 643095"/>
              <a:gd name="connsiteY5" fmla="*/ 105508 h 2502040"/>
              <a:gd name="connsiteX6" fmla="*/ 592853 w 643095"/>
              <a:gd name="connsiteY6" fmla="*/ 437103 h 2502040"/>
              <a:gd name="connsiteX7" fmla="*/ 577780 w 643095"/>
              <a:gd name="connsiteY7" fmla="*/ 733530 h 2502040"/>
              <a:gd name="connsiteX8" fmla="*/ 597877 w 643095"/>
              <a:gd name="connsiteY8" fmla="*/ 1105319 h 2502040"/>
              <a:gd name="connsiteX9" fmla="*/ 628022 w 643095"/>
              <a:gd name="connsiteY9" fmla="*/ 1431890 h 2502040"/>
              <a:gd name="connsiteX10" fmla="*/ 643095 w 643095"/>
              <a:gd name="connsiteY10" fmla="*/ 1783583 h 2502040"/>
              <a:gd name="connsiteX11" fmla="*/ 638070 w 643095"/>
              <a:gd name="connsiteY11" fmla="*/ 2145323 h 2502040"/>
              <a:gd name="connsiteX12" fmla="*/ 577780 w 643095"/>
              <a:gd name="connsiteY12" fmla="*/ 2376435 h 2502040"/>
              <a:gd name="connsiteX13" fmla="*/ 492369 w 643095"/>
              <a:gd name="connsiteY13" fmla="*/ 2476919 h 2502040"/>
              <a:gd name="connsiteX14" fmla="*/ 417007 w 643095"/>
              <a:gd name="connsiteY14" fmla="*/ 2502040 h 2502040"/>
              <a:gd name="connsiteX15" fmla="*/ 356717 w 643095"/>
              <a:gd name="connsiteY15" fmla="*/ 2491991 h 2502040"/>
              <a:gd name="connsiteX16" fmla="*/ 281354 w 643095"/>
              <a:gd name="connsiteY16" fmla="*/ 2416629 h 2502040"/>
              <a:gd name="connsiteX17" fmla="*/ 266281 w 643095"/>
              <a:gd name="connsiteY17" fmla="*/ 2265903 h 2502040"/>
              <a:gd name="connsiteX18" fmla="*/ 281354 w 643095"/>
              <a:gd name="connsiteY18" fmla="*/ 2145323 h 2502040"/>
              <a:gd name="connsiteX19" fmla="*/ 331596 w 643095"/>
              <a:gd name="connsiteY19" fmla="*/ 2019719 h 2502040"/>
              <a:gd name="connsiteX20" fmla="*/ 311499 w 643095"/>
              <a:gd name="connsiteY20" fmla="*/ 1778558 h 2502040"/>
              <a:gd name="connsiteX21" fmla="*/ 296426 w 643095"/>
              <a:gd name="connsiteY21" fmla="*/ 1673051 h 2502040"/>
              <a:gd name="connsiteX22" fmla="*/ 231112 w 643095"/>
              <a:gd name="connsiteY22" fmla="*/ 1361552 h 2502040"/>
              <a:gd name="connsiteX23" fmla="*/ 175846 w 643095"/>
              <a:gd name="connsiteY23" fmla="*/ 1130440 h 2502040"/>
              <a:gd name="connsiteX24" fmla="*/ 145701 w 643095"/>
              <a:gd name="connsiteY24" fmla="*/ 1004835 h 2502040"/>
              <a:gd name="connsiteX25" fmla="*/ 85411 w 643095"/>
              <a:gd name="connsiteY25" fmla="*/ 658167 h 2502040"/>
              <a:gd name="connsiteX26" fmla="*/ 55266 w 643095"/>
              <a:gd name="connsiteY26" fmla="*/ 492369 h 2502040"/>
              <a:gd name="connsiteX27" fmla="*/ 20097 w 643095"/>
              <a:gd name="connsiteY27" fmla="*/ 311499 h 2502040"/>
              <a:gd name="connsiteX28" fmla="*/ 0 w 643095"/>
              <a:gd name="connsiteY28" fmla="*/ 200967 h 2502040"/>
              <a:gd name="connsiteX29" fmla="*/ 15073 w 643095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28022 w 638070"/>
              <a:gd name="connsiteY9" fmla="*/ 1431890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68032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070" h="2502040">
                <a:moveTo>
                  <a:pt x="15073" y="95459"/>
                </a:moveTo>
                <a:lnTo>
                  <a:pt x="145701" y="85411"/>
                </a:lnTo>
                <a:lnTo>
                  <a:pt x="331596" y="45218"/>
                </a:lnTo>
                <a:lnTo>
                  <a:pt x="457200" y="20097"/>
                </a:lnTo>
                <a:lnTo>
                  <a:pt x="562708" y="0"/>
                </a:lnTo>
                <a:lnTo>
                  <a:pt x="587829" y="105508"/>
                </a:lnTo>
                <a:cubicBezTo>
                  <a:pt x="589504" y="216040"/>
                  <a:pt x="591178" y="326571"/>
                  <a:pt x="592853" y="437103"/>
                </a:cubicBezTo>
                <a:lnTo>
                  <a:pt x="577780" y="733530"/>
                </a:lnTo>
                <a:lnTo>
                  <a:pt x="597877" y="1105319"/>
                </a:lnTo>
                <a:lnTo>
                  <a:pt x="607550" y="1428478"/>
                </a:lnTo>
                <a:lnTo>
                  <a:pt x="568032" y="1780172"/>
                </a:lnTo>
                <a:lnTo>
                  <a:pt x="638070" y="2145323"/>
                </a:lnTo>
                <a:lnTo>
                  <a:pt x="577780" y="2376435"/>
                </a:lnTo>
                <a:lnTo>
                  <a:pt x="492369" y="2476919"/>
                </a:lnTo>
                <a:lnTo>
                  <a:pt x="417007" y="2502040"/>
                </a:lnTo>
                <a:lnTo>
                  <a:pt x="356717" y="2491991"/>
                </a:lnTo>
                <a:lnTo>
                  <a:pt x="281354" y="2416629"/>
                </a:lnTo>
                <a:lnTo>
                  <a:pt x="266281" y="2265903"/>
                </a:lnTo>
                <a:lnTo>
                  <a:pt x="281354" y="2145323"/>
                </a:lnTo>
                <a:lnTo>
                  <a:pt x="331596" y="2019719"/>
                </a:lnTo>
                <a:lnTo>
                  <a:pt x="311499" y="1778558"/>
                </a:lnTo>
                <a:lnTo>
                  <a:pt x="296426" y="1673051"/>
                </a:lnTo>
                <a:lnTo>
                  <a:pt x="231112" y="1361552"/>
                </a:lnTo>
                <a:lnTo>
                  <a:pt x="175846" y="1130440"/>
                </a:lnTo>
                <a:lnTo>
                  <a:pt x="145701" y="1004835"/>
                </a:lnTo>
                <a:lnTo>
                  <a:pt x="85411" y="658167"/>
                </a:lnTo>
                <a:lnTo>
                  <a:pt x="55266" y="492369"/>
                </a:lnTo>
                <a:lnTo>
                  <a:pt x="20097" y="311499"/>
                </a:lnTo>
                <a:lnTo>
                  <a:pt x="0" y="200967"/>
                </a:lnTo>
                <a:lnTo>
                  <a:pt x="15073" y="954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: 図形 126">
            <a:extLst>
              <a:ext uri="{FF2B5EF4-FFF2-40B4-BE49-F238E27FC236}">
                <a16:creationId xmlns:a16="http://schemas.microsoft.com/office/drawing/2014/main" id="{52E3A74F-6A12-4BA9-8C8F-5BA871E23BBB}"/>
              </a:ext>
            </a:extLst>
          </p:cNvPr>
          <p:cNvSpPr/>
          <p:nvPr/>
        </p:nvSpPr>
        <p:spPr>
          <a:xfrm>
            <a:off x="13187524" y="6966418"/>
            <a:ext cx="406516" cy="733570"/>
          </a:xfrm>
          <a:custGeom>
            <a:avLst/>
            <a:gdLst>
              <a:gd name="connsiteX0" fmla="*/ 121597 w 406516"/>
              <a:gd name="connsiteY0" fmla="*/ 427149 h 733570"/>
              <a:gd name="connsiteX1" fmla="*/ 91564 w 406516"/>
              <a:gd name="connsiteY1" fmla="*/ 431399 h 733570"/>
              <a:gd name="connsiteX2" fmla="*/ 107006 w 406516"/>
              <a:gd name="connsiteY2" fmla="*/ 485515 h 733570"/>
              <a:gd name="connsiteX3" fmla="*/ 126461 w 406516"/>
              <a:gd name="connsiteY3" fmla="*/ 514698 h 733570"/>
              <a:gd name="connsiteX4" fmla="*/ 170235 w 406516"/>
              <a:gd name="connsiteY4" fmla="*/ 529290 h 733570"/>
              <a:gd name="connsiteX5" fmla="*/ 214010 w 406516"/>
              <a:gd name="connsiteY5" fmla="*/ 529290 h 733570"/>
              <a:gd name="connsiteX6" fmla="*/ 262648 w 406516"/>
              <a:gd name="connsiteY6" fmla="*/ 504970 h 733570"/>
              <a:gd name="connsiteX7" fmla="*/ 296695 w 406516"/>
              <a:gd name="connsiteY7" fmla="*/ 441741 h 733570"/>
              <a:gd name="connsiteX8" fmla="*/ 252922 w 406516"/>
              <a:gd name="connsiteY8" fmla="*/ 432014 h 733570"/>
              <a:gd name="connsiteX9" fmla="*/ 78553 w 406516"/>
              <a:gd name="connsiteY9" fmla="*/ 0 h 733570"/>
              <a:gd name="connsiteX10" fmla="*/ 115112 w 406516"/>
              <a:gd name="connsiteY10" fmla="*/ 255908 h 733570"/>
              <a:gd name="connsiteX11" fmla="*/ 112152 w 406516"/>
              <a:gd name="connsiteY11" fmla="*/ 341726 h 733570"/>
              <a:gd name="connsiteX12" fmla="*/ 121029 w 406516"/>
              <a:gd name="connsiteY12" fmla="*/ 359480 h 733570"/>
              <a:gd name="connsiteX13" fmla="*/ 121969 w 406516"/>
              <a:gd name="connsiteY13" fmla="*/ 359099 h 733570"/>
              <a:gd name="connsiteX14" fmla="*/ 204281 w 406516"/>
              <a:gd name="connsiteY14" fmla="*/ 368783 h 733570"/>
              <a:gd name="connsiteX15" fmla="*/ 296694 w 406516"/>
              <a:gd name="connsiteY15" fmla="*/ 349329 h 733570"/>
              <a:gd name="connsiteX16" fmla="*/ 304340 w 406516"/>
              <a:gd name="connsiteY16" fmla="*/ 349329 h 733570"/>
              <a:gd name="connsiteX17" fmla="*/ 318851 w 406516"/>
              <a:gd name="connsiteY17" fmla="*/ 354146 h 733570"/>
              <a:gd name="connsiteX18" fmla="*/ 324106 w 406516"/>
              <a:gd name="connsiteY18" fmla="*/ 292404 h 733570"/>
              <a:gd name="connsiteX19" fmla="*/ 327517 w 406516"/>
              <a:gd name="connsiteY19" fmla="*/ 128631 h 733570"/>
              <a:gd name="connsiteX20" fmla="*/ 334802 w 406516"/>
              <a:gd name="connsiteY20" fmla="*/ 126203 h 733570"/>
              <a:gd name="connsiteX21" fmla="*/ 317970 w 406516"/>
              <a:gd name="connsiteY21" fmla="*/ 17402 h 733570"/>
              <a:gd name="connsiteX22" fmla="*/ 354193 w 406516"/>
              <a:gd name="connsiteY22" fmla="*/ 65169 h 733570"/>
              <a:gd name="connsiteX23" fmla="*/ 370292 w 406516"/>
              <a:gd name="connsiteY23" fmla="*/ 136820 h 733570"/>
              <a:gd name="connsiteX24" fmla="*/ 386392 w 406516"/>
              <a:gd name="connsiteY24" fmla="*/ 242590 h 733570"/>
              <a:gd name="connsiteX25" fmla="*/ 406516 w 406516"/>
              <a:gd name="connsiteY25" fmla="*/ 355184 h 733570"/>
              <a:gd name="connsiteX26" fmla="*/ 400500 w 406516"/>
              <a:gd name="connsiteY26" fmla="*/ 393433 h 733570"/>
              <a:gd name="connsiteX27" fmla="*/ 398834 w 406516"/>
              <a:gd name="connsiteY27" fmla="*/ 441740 h 733570"/>
              <a:gd name="connsiteX28" fmla="*/ 359925 w 406516"/>
              <a:gd name="connsiteY28" fmla="*/ 582792 h 733570"/>
              <a:gd name="connsiteX29" fmla="*/ 296694 w 406516"/>
              <a:gd name="connsiteY29" fmla="*/ 655750 h 733570"/>
              <a:gd name="connsiteX30" fmla="*/ 272375 w 406516"/>
              <a:gd name="connsiteY30" fmla="*/ 699524 h 733570"/>
              <a:gd name="connsiteX31" fmla="*/ 179962 w 406516"/>
              <a:gd name="connsiteY31" fmla="*/ 733570 h 733570"/>
              <a:gd name="connsiteX32" fmla="*/ 136188 w 406516"/>
              <a:gd name="connsiteY32" fmla="*/ 733570 h 733570"/>
              <a:gd name="connsiteX33" fmla="*/ 58366 w 406516"/>
              <a:gd name="connsiteY33" fmla="*/ 680069 h 733570"/>
              <a:gd name="connsiteX34" fmla="*/ 24321 w 406516"/>
              <a:gd name="connsiteY34" fmla="*/ 636294 h 733570"/>
              <a:gd name="connsiteX35" fmla="*/ 4864 w 406516"/>
              <a:gd name="connsiteY35" fmla="*/ 548746 h 733570"/>
              <a:gd name="connsiteX36" fmla="*/ 0 w 406516"/>
              <a:gd name="connsiteY36" fmla="*/ 451469 h 733570"/>
              <a:gd name="connsiteX37" fmla="*/ 29183 w 406516"/>
              <a:gd name="connsiteY37" fmla="*/ 325009 h 733570"/>
              <a:gd name="connsiteX38" fmla="*/ 77822 w 406516"/>
              <a:gd name="connsiteY38" fmla="*/ 237459 h 733570"/>
              <a:gd name="connsiteX39" fmla="*/ 63231 w 406516"/>
              <a:gd name="connsiteY39" fmla="*/ 76953 h 733570"/>
              <a:gd name="connsiteX40" fmla="*/ 58366 w 406516"/>
              <a:gd name="connsiteY40" fmla="*/ 67225 h 733570"/>
              <a:gd name="connsiteX41" fmla="*/ 72958 w 406516"/>
              <a:gd name="connsiteY41" fmla="*/ 3996 h 73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6516" h="733570">
                <a:moveTo>
                  <a:pt x="121597" y="427149"/>
                </a:moveTo>
                <a:lnTo>
                  <a:pt x="91564" y="431399"/>
                </a:lnTo>
                <a:lnTo>
                  <a:pt x="107006" y="485515"/>
                </a:lnTo>
                <a:lnTo>
                  <a:pt x="126461" y="514698"/>
                </a:lnTo>
                <a:lnTo>
                  <a:pt x="170235" y="529290"/>
                </a:lnTo>
                <a:lnTo>
                  <a:pt x="214010" y="529290"/>
                </a:lnTo>
                <a:lnTo>
                  <a:pt x="262648" y="504970"/>
                </a:lnTo>
                <a:lnTo>
                  <a:pt x="296695" y="441741"/>
                </a:lnTo>
                <a:lnTo>
                  <a:pt x="252922" y="432014"/>
                </a:lnTo>
                <a:close/>
                <a:moveTo>
                  <a:pt x="78553" y="0"/>
                </a:moveTo>
                <a:lnTo>
                  <a:pt x="115112" y="255908"/>
                </a:lnTo>
                <a:lnTo>
                  <a:pt x="112152" y="341726"/>
                </a:lnTo>
                <a:lnTo>
                  <a:pt x="121029" y="359480"/>
                </a:lnTo>
                <a:lnTo>
                  <a:pt x="121969" y="359099"/>
                </a:lnTo>
                <a:lnTo>
                  <a:pt x="204281" y="368783"/>
                </a:lnTo>
                <a:lnTo>
                  <a:pt x="296694" y="349329"/>
                </a:lnTo>
                <a:lnTo>
                  <a:pt x="304340" y="349329"/>
                </a:lnTo>
                <a:lnTo>
                  <a:pt x="318851" y="354146"/>
                </a:lnTo>
                <a:lnTo>
                  <a:pt x="324106" y="292404"/>
                </a:lnTo>
                <a:lnTo>
                  <a:pt x="327517" y="128631"/>
                </a:lnTo>
                <a:lnTo>
                  <a:pt x="334802" y="126203"/>
                </a:lnTo>
                <a:lnTo>
                  <a:pt x="317970" y="17402"/>
                </a:lnTo>
                <a:lnTo>
                  <a:pt x="354193" y="65169"/>
                </a:lnTo>
                <a:lnTo>
                  <a:pt x="370292" y="136820"/>
                </a:lnTo>
                <a:lnTo>
                  <a:pt x="386392" y="242590"/>
                </a:lnTo>
                <a:lnTo>
                  <a:pt x="406516" y="355184"/>
                </a:lnTo>
                <a:lnTo>
                  <a:pt x="400500" y="393433"/>
                </a:lnTo>
                <a:lnTo>
                  <a:pt x="398834" y="441740"/>
                </a:lnTo>
                <a:lnTo>
                  <a:pt x="359925" y="582792"/>
                </a:lnTo>
                <a:lnTo>
                  <a:pt x="296694" y="655750"/>
                </a:lnTo>
                <a:lnTo>
                  <a:pt x="272375" y="699524"/>
                </a:lnTo>
                <a:lnTo>
                  <a:pt x="179962" y="733570"/>
                </a:lnTo>
                <a:lnTo>
                  <a:pt x="136188" y="733570"/>
                </a:lnTo>
                <a:lnTo>
                  <a:pt x="58366" y="680069"/>
                </a:lnTo>
                <a:lnTo>
                  <a:pt x="24321" y="636294"/>
                </a:lnTo>
                <a:lnTo>
                  <a:pt x="4864" y="548746"/>
                </a:lnTo>
                <a:lnTo>
                  <a:pt x="0" y="451469"/>
                </a:lnTo>
                <a:lnTo>
                  <a:pt x="29183" y="325009"/>
                </a:lnTo>
                <a:lnTo>
                  <a:pt x="77822" y="237459"/>
                </a:lnTo>
                <a:lnTo>
                  <a:pt x="63231" y="76953"/>
                </a:lnTo>
                <a:lnTo>
                  <a:pt x="58366" y="67225"/>
                </a:lnTo>
                <a:lnTo>
                  <a:pt x="72958" y="399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8" name="フリーフォーム: 図形 127">
            <a:extLst>
              <a:ext uri="{FF2B5EF4-FFF2-40B4-BE49-F238E27FC236}">
                <a16:creationId xmlns:a16="http://schemas.microsoft.com/office/drawing/2014/main" id="{157C01DF-08D9-43B2-8B26-E225A84A25B0}"/>
              </a:ext>
            </a:extLst>
          </p:cNvPr>
          <p:cNvSpPr/>
          <p:nvPr/>
        </p:nvSpPr>
        <p:spPr>
          <a:xfrm>
            <a:off x="12726074" y="2899016"/>
            <a:ext cx="134282" cy="1000724"/>
          </a:xfrm>
          <a:custGeom>
            <a:avLst/>
            <a:gdLst>
              <a:gd name="connsiteX0" fmla="*/ 0 w 134282"/>
              <a:gd name="connsiteY0" fmla="*/ 0 h 1000724"/>
              <a:gd name="connsiteX1" fmla="*/ 41563 w 134282"/>
              <a:gd name="connsiteY1" fmla="*/ 418833 h 1000724"/>
              <a:gd name="connsiteX2" fmla="*/ 63944 w 134282"/>
              <a:gd name="connsiteY2" fmla="*/ 786512 h 1000724"/>
              <a:gd name="connsiteX3" fmla="*/ 54352 w 134282"/>
              <a:gd name="connsiteY3" fmla="*/ 997527 h 1000724"/>
              <a:gd name="connsiteX4" fmla="*/ 124691 w 134282"/>
              <a:gd name="connsiteY4" fmla="*/ 1000724 h 1000724"/>
              <a:gd name="connsiteX5" fmla="*/ 134282 w 134282"/>
              <a:gd name="connsiteY5" fmla="*/ 824878 h 1000724"/>
              <a:gd name="connsiteX6" fmla="*/ 121493 w 134282"/>
              <a:gd name="connsiteY6" fmla="*/ 374073 h 1000724"/>
              <a:gd name="connsiteX7" fmla="*/ 86324 w 134282"/>
              <a:gd name="connsiteY7" fmla="*/ 121494 h 1000724"/>
              <a:gd name="connsiteX8" fmla="*/ 86324 w 134282"/>
              <a:gd name="connsiteY8" fmla="*/ 19183 h 1000724"/>
              <a:gd name="connsiteX9" fmla="*/ 83127 w 134282"/>
              <a:gd name="connsiteY9" fmla="*/ 0 h 1000724"/>
              <a:gd name="connsiteX10" fmla="*/ 0 w 134282"/>
              <a:gd name="connsiteY10" fmla="*/ 0 h 100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82" h="1000724">
                <a:moveTo>
                  <a:pt x="0" y="0"/>
                </a:moveTo>
                <a:lnTo>
                  <a:pt x="41563" y="418833"/>
                </a:lnTo>
                <a:lnTo>
                  <a:pt x="63944" y="786512"/>
                </a:lnTo>
                <a:lnTo>
                  <a:pt x="54352" y="997527"/>
                </a:lnTo>
                <a:lnTo>
                  <a:pt x="124691" y="1000724"/>
                </a:lnTo>
                <a:lnTo>
                  <a:pt x="134282" y="824878"/>
                </a:lnTo>
                <a:lnTo>
                  <a:pt x="121493" y="374073"/>
                </a:lnTo>
                <a:lnTo>
                  <a:pt x="86324" y="121494"/>
                </a:lnTo>
                <a:lnTo>
                  <a:pt x="86324" y="19183"/>
                </a:lnTo>
                <a:lnTo>
                  <a:pt x="8312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フリーフォーム: 図形 128">
            <a:extLst>
              <a:ext uri="{FF2B5EF4-FFF2-40B4-BE49-F238E27FC236}">
                <a16:creationId xmlns:a16="http://schemas.microsoft.com/office/drawing/2014/main" id="{578B06CD-FF7F-420B-AEE5-52EA536F4E84}"/>
              </a:ext>
            </a:extLst>
          </p:cNvPr>
          <p:cNvSpPr/>
          <p:nvPr/>
        </p:nvSpPr>
        <p:spPr>
          <a:xfrm>
            <a:off x="12394721" y="2544330"/>
            <a:ext cx="155643" cy="393971"/>
          </a:xfrm>
          <a:custGeom>
            <a:avLst/>
            <a:gdLst>
              <a:gd name="connsiteX0" fmla="*/ 0 w 155643"/>
              <a:gd name="connsiteY0" fmla="*/ 82686 h 393971"/>
              <a:gd name="connsiteX1" fmla="*/ 58366 w 155643"/>
              <a:gd name="connsiteY1" fmla="*/ 393971 h 393971"/>
              <a:gd name="connsiteX2" fmla="*/ 111868 w 155643"/>
              <a:gd name="connsiteY2" fmla="*/ 389107 h 393971"/>
              <a:gd name="connsiteX3" fmla="*/ 155643 w 155643"/>
              <a:gd name="connsiteY3" fmla="*/ 369652 h 393971"/>
              <a:gd name="connsiteX4" fmla="*/ 111868 w 155643"/>
              <a:gd name="connsiteY4" fmla="*/ 29183 h 393971"/>
              <a:gd name="connsiteX5" fmla="*/ 92413 w 155643"/>
              <a:gd name="connsiteY5" fmla="*/ 0 h 393971"/>
              <a:gd name="connsiteX6" fmla="*/ 29183 w 155643"/>
              <a:gd name="connsiteY6" fmla="*/ 19456 h 393971"/>
              <a:gd name="connsiteX7" fmla="*/ 0 w 155643"/>
              <a:gd name="connsiteY7" fmla="*/ 82686 h 3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643" h="393971">
                <a:moveTo>
                  <a:pt x="0" y="82686"/>
                </a:moveTo>
                <a:lnTo>
                  <a:pt x="58366" y="393971"/>
                </a:lnTo>
                <a:lnTo>
                  <a:pt x="111868" y="389107"/>
                </a:lnTo>
                <a:lnTo>
                  <a:pt x="155643" y="369652"/>
                </a:lnTo>
                <a:lnTo>
                  <a:pt x="111868" y="29183"/>
                </a:lnTo>
                <a:lnTo>
                  <a:pt x="92413" y="0"/>
                </a:lnTo>
                <a:lnTo>
                  <a:pt x="29183" y="19456"/>
                </a:lnTo>
                <a:lnTo>
                  <a:pt x="0" y="826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図 129">
            <a:extLst>
              <a:ext uri="{FF2B5EF4-FFF2-40B4-BE49-F238E27FC236}">
                <a16:creationId xmlns:a16="http://schemas.microsoft.com/office/drawing/2014/main" id="{2DC5876D-4CD8-430D-8D64-F2BFB39B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5131">
            <a:off x="12700212" y="3104694"/>
            <a:ext cx="161520" cy="97425"/>
          </a:xfrm>
          <a:prstGeom prst="rect">
            <a:avLst/>
          </a:prstGeom>
        </p:spPr>
      </p:pic>
      <p:sp>
        <p:nvSpPr>
          <p:cNvPr id="131" name="フリーフォーム: 図形 130">
            <a:extLst>
              <a:ext uri="{FF2B5EF4-FFF2-40B4-BE49-F238E27FC236}">
                <a16:creationId xmlns:a16="http://schemas.microsoft.com/office/drawing/2014/main" id="{0E065C25-5C2C-494C-AE2B-BF2E65A1AFB3}"/>
              </a:ext>
            </a:extLst>
          </p:cNvPr>
          <p:cNvSpPr/>
          <p:nvPr/>
        </p:nvSpPr>
        <p:spPr>
          <a:xfrm>
            <a:off x="13408601" y="440243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>
            <a:extLst>
              <a:ext uri="{FF2B5EF4-FFF2-40B4-BE49-F238E27FC236}">
                <a16:creationId xmlns:a16="http://schemas.microsoft.com/office/drawing/2014/main" id="{75460840-433D-4152-8E7B-36E7FC9A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5131">
            <a:off x="12723746" y="3324802"/>
            <a:ext cx="161520" cy="97425"/>
          </a:xfrm>
          <a:prstGeom prst="rect">
            <a:avLst/>
          </a:prstGeom>
        </p:spPr>
      </p:pic>
      <p:pic>
        <p:nvPicPr>
          <p:cNvPr id="133" name="図 132">
            <a:extLst>
              <a:ext uri="{FF2B5EF4-FFF2-40B4-BE49-F238E27FC236}">
                <a16:creationId xmlns:a16="http://schemas.microsoft.com/office/drawing/2014/main" id="{F4DCF051-0F94-4E81-A0F7-E65F715C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810" y="3566619"/>
            <a:ext cx="161520" cy="97425"/>
          </a:xfrm>
          <a:prstGeom prst="rect">
            <a:avLst/>
          </a:prstGeom>
        </p:spPr>
      </p:pic>
      <p:sp>
        <p:nvSpPr>
          <p:cNvPr id="134" name="四角形: 上の 2 つの角を丸める 133">
            <a:extLst>
              <a:ext uri="{FF2B5EF4-FFF2-40B4-BE49-F238E27FC236}">
                <a16:creationId xmlns:a16="http://schemas.microsoft.com/office/drawing/2014/main" id="{E4BDECFD-DBDC-4BD8-8721-30B57DCF1BF9}"/>
              </a:ext>
            </a:extLst>
          </p:cNvPr>
          <p:cNvSpPr/>
          <p:nvPr/>
        </p:nvSpPr>
        <p:spPr>
          <a:xfrm rot="10526884" flipH="1">
            <a:off x="13116349" y="4944805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875041E5-61A4-43D3-9423-884DD82BF195}"/>
              </a:ext>
            </a:extLst>
          </p:cNvPr>
          <p:cNvSpPr/>
          <p:nvPr/>
        </p:nvSpPr>
        <p:spPr>
          <a:xfrm flipH="1">
            <a:off x="11479638" y="4324217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四角形: 上の 2 つの角を丸める 135">
            <a:extLst>
              <a:ext uri="{FF2B5EF4-FFF2-40B4-BE49-F238E27FC236}">
                <a16:creationId xmlns:a16="http://schemas.microsoft.com/office/drawing/2014/main" id="{422C0903-3AB4-4F00-AA99-57E19D73011D}"/>
              </a:ext>
            </a:extLst>
          </p:cNvPr>
          <p:cNvSpPr/>
          <p:nvPr/>
        </p:nvSpPr>
        <p:spPr>
          <a:xfrm rot="11819444">
            <a:off x="11970193" y="484360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四角形: 上の 2 つの角を丸める 136">
            <a:extLst>
              <a:ext uri="{FF2B5EF4-FFF2-40B4-BE49-F238E27FC236}">
                <a16:creationId xmlns:a16="http://schemas.microsoft.com/office/drawing/2014/main" id="{5DDEFC2A-2B6A-443D-8E89-499D20D3E77D}"/>
              </a:ext>
            </a:extLst>
          </p:cNvPr>
          <p:cNvSpPr/>
          <p:nvPr/>
        </p:nvSpPr>
        <p:spPr>
          <a:xfrm rot="11510964">
            <a:off x="12234653" y="4907724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四角形: 上の 2 つの角を丸める 137">
            <a:extLst>
              <a:ext uri="{FF2B5EF4-FFF2-40B4-BE49-F238E27FC236}">
                <a16:creationId xmlns:a16="http://schemas.microsoft.com/office/drawing/2014/main" id="{B49E6F1B-BB36-49C9-9747-1B47A019E56B}"/>
              </a:ext>
            </a:extLst>
          </p:cNvPr>
          <p:cNvSpPr/>
          <p:nvPr/>
        </p:nvSpPr>
        <p:spPr>
          <a:xfrm rot="11306800">
            <a:off x="12516616" y="4962559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四角形: 上の 2 つの角を丸める 138">
            <a:extLst>
              <a:ext uri="{FF2B5EF4-FFF2-40B4-BE49-F238E27FC236}">
                <a16:creationId xmlns:a16="http://schemas.microsoft.com/office/drawing/2014/main" id="{B1F7A209-1293-4212-9D69-887649DEF6A5}"/>
              </a:ext>
            </a:extLst>
          </p:cNvPr>
          <p:cNvSpPr/>
          <p:nvPr/>
        </p:nvSpPr>
        <p:spPr>
          <a:xfrm rot="10526884" flipH="1">
            <a:off x="12847403" y="496816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フリーフォーム: 図形 139">
            <a:extLst>
              <a:ext uri="{FF2B5EF4-FFF2-40B4-BE49-F238E27FC236}">
                <a16:creationId xmlns:a16="http://schemas.microsoft.com/office/drawing/2014/main" id="{158B3CED-6371-4655-8F4E-9B269A4FDFA1}"/>
              </a:ext>
            </a:extLst>
          </p:cNvPr>
          <p:cNvSpPr/>
          <p:nvPr/>
        </p:nvSpPr>
        <p:spPr>
          <a:xfrm>
            <a:off x="12292442" y="1509903"/>
            <a:ext cx="854684" cy="589695"/>
          </a:xfrm>
          <a:custGeom>
            <a:avLst/>
            <a:gdLst>
              <a:gd name="connsiteX0" fmla="*/ 0 w 854684"/>
              <a:gd name="connsiteY0" fmla="*/ 324705 h 589695"/>
              <a:gd name="connsiteX1" fmla="*/ 37322 w 854684"/>
              <a:gd name="connsiteY1" fmla="*/ 447869 h 589695"/>
              <a:gd name="connsiteX2" fmla="*/ 63448 w 854684"/>
              <a:gd name="connsiteY2" fmla="*/ 488924 h 589695"/>
              <a:gd name="connsiteX3" fmla="*/ 97038 w 854684"/>
              <a:gd name="connsiteY3" fmla="*/ 526247 h 589695"/>
              <a:gd name="connsiteX4" fmla="*/ 167951 w 854684"/>
              <a:gd name="connsiteY4" fmla="*/ 477727 h 589695"/>
              <a:gd name="connsiteX5" fmla="*/ 201541 w 854684"/>
              <a:gd name="connsiteY5" fmla="*/ 447869 h 589695"/>
              <a:gd name="connsiteX6" fmla="*/ 242596 w 854684"/>
              <a:gd name="connsiteY6" fmla="*/ 388154 h 589695"/>
              <a:gd name="connsiteX7" fmla="*/ 250060 w 854684"/>
              <a:gd name="connsiteY7" fmla="*/ 298580 h 589695"/>
              <a:gd name="connsiteX8" fmla="*/ 253792 w 854684"/>
              <a:gd name="connsiteY8" fmla="*/ 358296 h 589695"/>
              <a:gd name="connsiteX9" fmla="*/ 287383 w 854684"/>
              <a:gd name="connsiteY9" fmla="*/ 455334 h 589695"/>
              <a:gd name="connsiteX10" fmla="*/ 350831 w 854684"/>
              <a:gd name="connsiteY10" fmla="*/ 526247 h 589695"/>
              <a:gd name="connsiteX11" fmla="*/ 414279 w 854684"/>
              <a:gd name="connsiteY11" fmla="*/ 567301 h 589695"/>
              <a:gd name="connsiteX12" fmla="*/ 436672 w 854684"/>
              <a:gd name="connsiteY12" fmla="*/ 589695 h 589695"/>
              <a:gd name="connsiteX13" fmla="*/ 440405 w 854684"/>
              <a:gd name="connsiteY13" fmla="*/ 529979 h 589695"/>
              <a:gd name="connsiteX14" fmla="*/ 429208 w 854684"/>
              <a:gd name="connsiteY14" fmla="*/ 507585 h 589695"/>
              <a:gd name="connsiteX15" fmla="*/ 462798 w 854684"/>
              <a:gd name="connsiteY15" fmla="*/ 544908 h 589695"/>
              <a:gd name="connsiteX16" fmla="*/ 488924 w 854684"/>
              <a:gd name="connsiteY16" fmla="*/ 515050 h 589695"/>
              <a:gd name="connsiteX17" fmla="*/ 529978 w 854684"/>
              <a:gd name="connsiteY17" fmla="*/ 462798 h 589695"/>
              <a:gd name="connsiteX18" fmla="*/ 559836 w 854684"/>
              <a:gd name="connsiteY18" fmla="*/ 399350 h 589695"/>
              <a:gd name="connsiteX19" fmla="*/ 578498 w 854684"/>
              <a:gd name="connsiteY19" fmla="*/ 369492 h 589695"/>
              <a:gd name="connsiteX20" fmla="*/ 582230 w 854684"/>
              <a:gd name="connsiteY20" fmla="*/ 279918 h 589695"/>
              <a:gd name="connsiteX21" fmla="*/ 604623 w 854684"/>
              <a:gd name="connsiteY21" fmla="*/ 421744 h 589695"/>
              <a:gd name="connsiteX22" fmla="*/ 634481 w 854684"/>
              <a:gd name="connsiteY22" fmla="*/ 459066 h 589695"/>
              <a:gd name="connsiteX23" fmla="*/ 679268 w 854684"/>
              <a:gd name="connsiteY23" fmla="*/ 485192 h 589695"/>
              <a:gd name="connsiteX24" fmla="*/ 738984 w 854684"/>
              <a:gd name="connsiteY24" fmla="*/ 507585 h 589695"/>
              <a:gd name="connsiteX25" fmla="*/ 824826 w 854684"/>
              <a:gd name="connsiteY25" fmla="*/ 548640 h 589695"/>
              <a:gd name="connsiteX26" fmla="*/ 847219 w 854684"/>
              <a:gd name="connsiteY26" fmla="*/ 485192 h 589695"/>
              <a:gd name="connsiteX27" fmla="*/ 854684 w 854684"/>
              <a:gd name="connsiteY27" fmla="*/ 373225 h 589695"/>
              <a:gd name="connsiteX28" fmla="*/ 854684 w 854684"/>
              <a:gd name="connsiteY28" fmla="*/ 283651 h 589695"/>
              <a:gd name="connsiteX29" fmla="*/ 806165 w 854684"/>
              <a:gd name="connsiteY29" fmla="*/ 201541 h 589695"/>
              <a:gd name="connsiteX30" fmla="*/ 761378 w 854684"/>
              <a:gd name="connsiteY30" fmla="*/ 100771 h 589695"/>
              <a:gd name="connsiteX31" fmla="*/ 664339 w 854684"/>
              <a:gd name="connsiteY31" fmla="*/ 33590 h 589695"/>
              <a:gd name="connsiteX32" fmla="*/ 567301 w 854684"/>
              <a:gd name="connsiteY32" fmla="*/ 11197 h 589695"/>
              <a:gd name="connsiteX33" fmla="*/ 462798 w 854684"/>
              <a:gd name="connsiteY33" fmla="*/ 0 h 589695"/>
              <a:gd name="connsiteX34" fmla="*/ 335902 w 854684"/>
              <a:gd name="connsiteY34" fmla="*/ 18661 h 589695"/>
              <a:gd name="connsiteX35" fmla="*/ 235131 w 854684"/>
              <a:gd name="connsiteY35" fmla="*/ 37323 h 589695"/>
              <a:gd name="connsiteX36" fmla="*/ 134361 w 854684"/>
              <a:gd name="connsiteY36" fmla="*/ 55984 h 589695"/>
              <a:gd name="connsiteX37" fmla="*/ 59716 w 854684"/>
              <a:gd name="connsiteY37" fmla="*/ 123164 h 589695"/>
              <a:gd name="connsiteX38" fmla="*/ 37322 w 854684"/>
              <a:gd name="connsiteY38" fmla="*/ 160487 h 589695"/>
              <a:gd name="connsiteX39" fmla="*/ 18661 w 854684"/>
              <a:gd name="connsiteY39" fmla="*/ 238864 h 589695"/>
              <a:gd name="connsiteX40" fmla="*/ 18661 w 854684"/>
              <a:gd name="connsiteY40" fmla="*/ 264989 h 589695"/>
              <a:gd name="connsiteX41" fmla="*/ 0 w 854684"/>
              <a:gd name="connsiteY41" fmla="*/ 324705 h 58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4684" h="589695">
                <a:moveTo>
                  <a:pt x="0" y="324705"/>
                </a:moveTo>
                <a:lnTo>
                  <a:pt x="37322" y="447869"/>
                </a:lnTo>
                <a:lnTo>
                  <a:pt x="63448" y="488924"/>
                </a:lnTo>
                <a:lnTo>
                  <a:pt x="97038" y="526247"/>
                </a:lnTo>
                <a:lnTo>
                  <a:pt x="167951" y="477727"/>
                </a:lnTo>
                <a:lnTo>
                  <a:pt x="201541" y="447869"/>
                </a:lnTo>
                <a:lnTo>
                  <a:pt x="242596" y="388154"/>
                </a:lnTo>
                <a:lnTo>
                  <a:pt x="250060" y="298580"/>
                </a:lnTo>
                <a:lnTo>
                  <a:pt x="253792" y="358296"/>
                </a:lnTo>
                <a:lnTo>
                  <a:pt x="287383" y="455334"/>
                </a:lnTo>
                <a:lnTo>
                  <a:pt x="350831" y="526247"/>
                </a:lnTo>
                <a:lnTo>
                  <a:pt x="414279" y="567301"/>
                </a:lnTo>
                <a:lnTo>
                  <a:pt x="436672" y="589695"/>
                </a:lnTo>
                <a:lnTo>
                  <a:pt x="440405" y="529979"/>
                </a:lnTo>
                <a:lnTo>
                  <a:pt x="429208" y="507585"/>
                </a:lnTo>
                <a:lnTo>
                  <a:pt x="462798" y="544908"/>
                </a:lnTo>
                <a:lnTo>
                  <a:pt x="488924" y="515050"/>
                </a:lnTo>
                <a:lnTo>
                  <a:pt x="529978" y="462798"/>
                </a:lnTo>
                <a:lnTo>
                  <a:pt x="559836" y="399350"/>
                </a:lnTo>
                <a:lnTo>
                  <a:pt x="578498" y="369492"/>
                </a:lnTo>
                <a:lnTo>
                  <a:pt x="582230" y="279918"/>
                </a:lnTo>
                <a:lnTo>
                  <a:pt x="604623" y="421744"/>
                </a:lnTo>
                <a:lnTo>
                  <a:pt x="634481" y="459066"/>
                </a:lnTo>
                <a:lnTo>
                  <a:pt x="679268" y="485192"/>
                </a:lnTo>
                <a:lnTo>
                  <a:pt x="738984" y="507585"/>
                </a:lnTo>
                <a:lnTo>
                  <a:pt x="824826" y="548640"/>
                </a:lnTo>
                <a:lnTo>
                  <a:pt x="847219" y="485192"/>
                </a:lnTo>
                <a:lnTo>
                  <a:pt x="854684" y="373225"/>
                </a:lnTo>
                <a:lnTo>
                  <a:pt x="854684" y="283651"/>
                </a:lnTo>
                <a:lnTo>
                  <a:pt x="806165" y="201541"/>
                </a:lnTo>
                <a:lnTo>
                  <a:pt x="761378" y="100771"/>
                </a:lnTo>
                <a:lnTo>
                  <a:pt x="664339" y="33590"/>
                </a:lnTo>
                <a:lnTo>
                  <a:pt x="567301" y="11197"/>
                </a:lnTo>
                <a:lnTo>
                  <a:pt x="462798" y="0"/>
                </a:lnTo>
                <a:lnTo>
                  <a:pt x="335902" y="18661"/>
                </a:lnTo>
                <a:lnTo>
                  <a:pt x="235131" y="37323"/>
                </a:lnTo>
                <a:lnTo>
                  <a:pt x="134361" y="55984"/>
                </a:lnTo>
                <a:lnTo>
                  <a:pt x="59716" y="123164"/>
                </a:lnTo>
                <a:lnTo>
                  <a:pt x="37322" y="160487"/>
                </a:lnTo>
                <a:lnTo>
                  <a:pt x="18661" y="238864"/>
                </a:lnTo>
                <a:lnTo>
                  <a:pt x="18661" y="264989"/>
                </a:lnTo>
                <a:lnTo>
                  <a:pt x="0" y="324705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フリーフォーム: 図形 140">
            <a:extLst>
              <a:ext uri="{FF2B5EF4-FFF2-40B4-BE49-F238E27FC236}">
                <a16:creationId xmlns:a16="http://schemas.microsoft.com/office/drawing/2014/main" id="{1B440A5D-5C56-493B-B1F5-C28D41570508}"/>
              </a:ext>
            </a:extLst>
          </p:cNvPr>
          <p:cNvSpPr/>
          <p:nvPr/>
        </p:nvSpPr>
        <p:spPr>
          <a:xfrm rot="20863389">
            <a:off x="12240979" y="1802888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フリーフォーム: 図形 141">
            <a:extLst>
              <a:ext uri="{FF2B5EF4-FFF2-40B4-BE49-F238E27FC236}">
                <a16:creationId xmlns:a16="http://schemas.microsoft.com/office/drawing/2014/main" id="{993A4D47-1F1A-41CB-8AC2-A7B61537704D}"/>
              </a:ext>
            </a:extLst>
          </p:cNvPr>
          <p:cNvSpPr/>
          <p:nvPr/>
        </p:nvSpPr>
        <p:spPr>
          <a:xfrm rot="595413" flipH="1">
            <a:off x="13015281" y="1772622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: 図形 142">
            <a:extLst>
              <a:ext uri="{FF2B5EF4-FFF2-40B4-BE49-F238E27FC236}">
                <a16:creationId xmlns:a16="http://schemas.microsoft.com/office/drawing/2014/main" id="{3E6FD666-A8CB-4525-BAB0-D2222A48265F}"/>
              </a:ext>
            </a:extLst>
          </p:cNvPr>
          <p:cNvSpPr/>
          <p:nvPr/>
        </p:nvSpPr>
        <p:spPr>
          <a:xfrm>
            <a:off x="12812416" y="2036979"/>
            <a:ext cx="233680" cy="165100"/>
          </a:xfrm>
          <a:custGeom>
            <a:avLst/>
            <a:gdLst>
              <a:gd name="connsiteX0" fmla="*/ 35560 w 233680"/>
              <a:gd name="connsiteY0" fmla="*/ 66040 h 165100"/>
              <a:gd name="connsiteX1" fmla="*/ 0 w 233680"/>
              <a:gd name="connsiteY1" fmla="*/ 114300 h 165100"/>
              <a:gd name="connsiteX2" fmla="*/ 7620 w 233680"/>
              <a:gd name="connsiteY2" fmla="*/ 149860 h 165100"/>
              <a:gd name="connsiteX3" fmla="*/ 22860 w 233680"/>
              <a:gd name="connsiteY3" fmla="*/ 165100 h 165100"/>
              <a:gd name="connsiteX4" fmla="*/ 48260 w 233680"/>
              <a:gd name="connsiteY4" fmla="*/ 165100 h 165100"/>
              <a:gd name="connsiteX5" fmla="*/ 96520 w 233680"/>
              <a:gd name="connsiteY5" fmla="*/ 157480 h 165100"/>
              <a:gd name="connsiteX6" fmla="*/ 162560 w 233680"/>
              <a:gd name="connsiteY6" fmla="*/ 139700 h 165100"/>
              <a:gd name="connsiteX7" fmla="*/ 195580 w 233680"/>
              <a:gd name="connsiteY7" fmla="*/ 106680 h 165100"/>
              <a:gd name="connsiteX8" fmla="*/ 210820 w 233680"/>
              <a:gd name="connsiteY8" fmla="*/ 81280 h 165100"/>
              <a:gd name="connsiteX9" fmla="*/ 228600 w 233680"/>
              <a:gd name="connsiteY9" fmla="*/ 38100 h 165100"/>
              <a:gd name="connsiteX10" fmla="*/ 233680 w 233680"/>
              <a:gd name="connsiteY10" fmla="*/ 5080 h 165100"/>
              <a:gd name="connsiteX11" fmla="*/ 220980 w 233680"/>
              <a:gd name="connsiteY11" fmla="*/ 0 h 165100"/>
              <a:gd name="connsiteX12" fmla="*/ 180340 w 233680"/>
              <a:gd name="connsiteY12" fmla="*/ 0 h 165100"/>
              <a:gd name="connsiteX13" fmla="*/ 142240 w 233680"/>
              <a:gd name="connsiteY13" fmla="*/ 5080 h 165100"/>
              <a:gd name="connsiteX14" fmla="*/ 101600 w 233680"/>
              <a:gd name="connsiteY14" fmla="*/ 15240 h 165100"/>
              <a:gd name="connsiteX15" fmla="*/ 78740 w 233680"/>
              <a:gd name="connsiteY15" fmla="*/ 30480 h 165100"/>
              <a:gd name="connsiteX16" fmla="*/ 35560 w 233680"/>
              <a:gd name="connsiteY16" fmla="*/ 6604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" h="165100">
                <a:moveTo>
                  <a:pt x="35560" y="66040"/>
                </a:moveTo>
                <a:lnTo>
                  <a:pt x="0" y="114300"/>
                </a:lnTo>
                <a:lnTo>
                  <a:pt x="7620" y="149860"/>
                </a:lnTo>
                <a:lnTo>
                  <a:pt x="22860" y="165100"/>
                </a:lnTo>
                <a:lnTo>
                  <a:pt x="48260" y="165100"/>
                </a:lnTo>
                <a:lnTo>
                  <a:pt x="96520" y="157480"/>
                </a:lnTo>
                <a:lnTo>
                  <a:pt x="162560" y="139700"/>
                </a:lnTo>
                <a:lnTo>
                  <a:pt x="195580" y="106680"/>
                </a:lnTo>
                <a:lnTo>
                  <a:pt x="210820" y="81280"/>
                </a:lnTo>
                <a:lnTo>
                  <a:pt x="228600" y="38100"/>
                </a:lnTo>
                <a:lnTo>
                  <a:pt x="233680" y="5080"/>
                </a:lnTo>
                <a:lnTo>
                  <a:pt x="220980" y="0"/>
                </a:lnTo>
                <a:lnTo>
                  <a:pt x="180340" y="0"/>
                </a:lnTo>
                <a:lnTo>
                  <a:pt x="142240" y="5080"/>
                </a:lnTo>
                <a:lnTo>
                  <a:pt x="101600" y="15240"/>
                </a:lnTo>
                <a:lnTo>
                  <a:pt x="78740" y="30480"/>
                </a:lnTo>
                <a:lnTo>
                  <a:pt x="35560" y="66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フリーフォーム: 図形 143">
            <a:extLst>
              <a:ext uri="{FF2B5EF4-FFF2-40B4-BE49-F238E27FC236}">
                <a16:creationId xmlns:a16="http://schemas.microsoft.com/office/drawing/2014/main" id="{DC0BA150-7521-4F65-A5BF-E62049284197}"/>
              </a:ext>
            </a:extLst>
          </p:cNvPr>
          <p:cNvSpPr/>
          <p:nvPr/>
        </p:nvSpPr>
        <p:spPr>
          <a:xfrm>
            <a:off x="12395856" y="2075079"/>
            <a:ext cx="281940" cy="157480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フリーフォーム: 図形 144">
            <a:extLst>
              <a:ext uri="{FF2B5EF4-FFF2-40B4-BE49-F238E27FC236}">
                <a16:creationId xmlns:a16="http://schemas.microsoft.com/office/drawing/2014/main" id="{70DADE83-32F2-4842-8139-2EEC1A9A3927}"/>
              </a:ext>
            </a:extLst>
          </p:cNvPr>
          <p:cNvSpPr/>
          <p:nvPr/>
        </p:nvSpPr>
        <p:spPr>
          <a:xfrm>
            <a:off x="12213829" y="1305770"/>
            <a:ext cx="987102" cy="627741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B38F90DE-4816-4034-8FA5-968BA3E6A2AA}"/>
              </a:ext>
            </a:extLst>
          </p:cNvPr>
          <p:cNvSpPr/>
          <p:nvPr/>
        </p:nvSpPr>
        <p:spPr>
          <a:xfrm>
            <a:off x="12507664" y="2085093"/>
            <a:ext cx="93133" cy="131233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: 図形 146">
            <a:extLst>
              <a:ext uri="{FF2B5EF4-FFF2-40B4-BE49-F238E27FC236}">
                <a16:creationId xmlns:a16="http://schemas.microsoft.com/office/drawing/2014/main" id="{4563C283-047C-498E-9A43-022C7A268FE9}"/>
              </a:ext>
            </a:extLst>
          </p:cNvPr>
          <p:cNvSpPr/>
          <p:nvPr/>
        </p:nvSpPr>
        <p:spPr>
          <a:xfrm>
            <a:off x="12838292" y="2000701"/>
            <a:ext cx="245269" cy="155191"/>
          </a:xfrm>
          <a:custGeom>
            <a:avLst/>
            <a:gdLst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73819 w 245269"/>
              <a:gd name="connsiteY11" fmla="*/ 66675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80963 w 245269"/>
              <a:gd name="connsiteY12" fmla="*/ 51055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5269" h="138122">
                <a:moveTo>
                  <a:pt x="90488" y="33338"/>
                </a:moveTo>
                <a:lnTo>
                  <a:pt x="90488" y="33338"/>
                </a:lnTo>
                <a:cubicBezTo>
                  <a:pt x="80963" y="34132"/>
                  <a:pt x="70821" y="32255"/>
                  <a:pt x="61913" y="35719"/>
                </a:cubicBezTo>
                <a:cubicBezTo>
                  <a:pt x="55636" y="38160"/>
                  <a:pt x="52631" y="45501"/>
                  <a:pt x="47625" y="50007"/>
                </a:cubicBezTo>
                <a:cubicBezTo>
                  <a:pt x="37108" y="59472"/>
                  <a:pt x="39462" y="54087"/>
                  <a:pt x="30957" y="64294"/>
                </a:cubicBezTo>
                <a:cubicBezTo>
                  <a:pt x="29125" y="66493"/>
                  <a:pt x="28026" y="69239"/>
                  <a:pt x="26194" y="71438"/>
                </a:cubicBezTo>
                <a:cubicBezTo>
                  <a:pt x="20665" y="78073"/>
                  <a:pt x="16534" y="80469"/>
                  <a:pt x="9525" y="85725"/>
                </a:cubicBezTo>
                <a:lnTo>
                  <a:pt x="0" y="100013"/>
                </a:lnTo>
                <a:lnTo>
                  <a:pt x="19050" y="90488"/>
                </a:lnTo>
                <a:cubicBezTo>
                  <a:pt x="25400" y="88107"/>
                  <a:pt x="32129" y="86559"/>
                  <a:pt x="38100" y="83344"/>
                </a:cubicBezTo>
                <a:cubicBezTo>
                  <a:pt x="42575" y="80934"/>
                  <a:pt x="45641" y="78010"/>
                  <a:pt x="50007" y="73819"/>
                </a:cubicBezTo>
                <a:cubicBezTo>
                  <a:pt x="54373" y="69628"/>
                  <a:pt x="58043" y="59761"/>
                  <a:pt x="64294" y="58198"/>
                </a:cubicBezTo>
                <a:cubicBezTo>
                  <a:pt x="77645" y="49299"/>
                  <a:pt x="75010" y="53393"/>
                  <a:pt x="80963" y="51055"/>
                </a:cubicBezTo>
                <a:cubicBezTo>
                  <a:pt x="86916" y="48717"/>
                  <a:pt x="92472" y="44744"/>
                  <a:pt x="100013" y="44172"/>
                </a:cubicBezTo>
                <a:cubicBezTo>
                  <a:pt x="107554" y="43600"/>
                  <a:pt x="118666" y="48637"/>
                  <a:pt x="126207" y="47625"/>
                </a:cubicBezTo>
                <a:cubicBezTo>
                  <a:pt x="133748" y="46613"/>
                  <a:pt x="138193" y="38806"/>
                  <a:pt x="145257" y="38100"/>
                </a:cubicBezTo>
                <a:lnTo>
                  <a:pt x="169069" y="35719"/>
                </a:lnTo>
                <a:cubicBezTo>
                  <a:pt x="192154" y="33154"/>
                  <a:pt x="182111" y="30334"/>
                  <a:pt x="197644" y="38100"/>
                </a:cubicBezTo>
                <a:lnTo>
                  <a:pt x="197644" y="40482"/>
                </a:lnTo>
                <a:cubicBezTo>
                  <a:pt x="196850" y="48419"/>
                  <a:pt x="196934" y="56494"/>
                  <a:pt x="195263" y="64294"/>
                </a:cubicBezTo>
                <a:cubicBezTo>
                  <a:pt x="194519" y="67765"/>
                  <a:pt x="191942" y="70575"/>
                  <a:pt x="190500" y="73819"/>
                </a:cubicBezTo>
                <a:cubicBezTo>
                  <a:pt x="188764" y="77725"/>
                  <a:pt x="187325" y="81756"/>
                  <a:pt x="185738" y="85725"/>
                </a:cubicBezTo>
                <a:cubicBezTo>
                  <a:pt x="184944" y="89694"/>
                  <a:pt x="185323" y="94094"/>
                  <a:pt x="183357" y="97632"/>
                </a:cubicBezTo>
                <a:cubicBezTo>
                  <a:pt x="181176" y="101557"/>
                  <a:pt x="176754" y="103748"/>
                  <a:pt x="173832" y="107157"/>
                </a:cubicBezTo>
                <a:cubicBezTo>
                  <a:pt x="171969" y="109330"/>
                  <a:pt x="170657" y="111919"/>
                  <a:pt x="169069" y="114300"/>
                </a:cubicBezTo>
                <a:cubicBezTo>
                  <a:pt x="167125" y="120132"/>
                  <a:pt x="165605" y="125817"/>
                  <a:pt x="161925" y="130969"/>
                </a:cubicBezTo>
                <a:cubicBezTo>
                  <a:pt x="156421" y="138674"/>
                  <a:pt x="157631" y="138113"/>
                  <a:pt x="152400" y="138113"/>
                </a:cubicBezTo>
                <a:lnTo>
                  <a:pt x="171450" y="130969"/>
                </a:lnTo>
                <a:cubicBezTo>
                  <a:pt x="177800" y="126207"/>
                  <a:pt x="184887" y="122294"/>
                  <a:pt x="190500" y="116682"/>
                </a:cubicBezTo>
                <a:cubicBezTo>
                  <a:pt x="192275" y="114907"/>
                  <a:pt x="191759" y="111783"/>
                  <a:pt x="192882" y="109538"/>
                </a:cubicBezTo>
                <a:cubicBezTo>
                  <a:pt x="194162" y="106978"/>
                  <a:pt x="196057" y="104775"/>
                  <a:pt x="197644" y="102394"/>
                </a:cubicBezTo>
                <a:cubicBezTo>
                  <a:pt x="202599" y="82572"/>
                  <a:pt x="196566" y="102169"/>
                  <a:pt x="204788" y="85725"/>
                </a:cubicBezTo>
                <a:cubicBezTo>
                  <a:pt x="205910" y="83480"/>
                  <a:pt x="206180" y="80889"/>
                  <a:pt x="207169" y="78582"/>
                </a:cubicBezTo>
                <a:cubicBezTo>
                  <a:pt x="208567" y="75319"/>
                  <a:pt x="210534" y="72320"/>
                  <a:pt x="211932" y="69057"/>
                </a:cubicBezTo>
                <a:cubicBezTo>
                  <a:pt x="212921" y="66750"/>
                  <a:pt x="213324" y="64220"/>
                  <a:pt x="214313" y="61913"/>
                </a:cubicBezTo>
                <a:cubicBezTo>
                  <a:pt x="218261" y="52699"/>
                  <a:pt x="216981" y="54482"/>
                  <a:pt x="221457" y="50007"/>
                </a:cubicBezTo>
                <a:lnTo>
                  <a:pt x="242888" y="42863"/>
                </a:lnTo>
                <a:lnTo>
                  <a:pt x="219075" y="38100"/>
                </a:lnTo>
                <a:lnTo>
                  <a:pt x="245269" y="0"/>
                </a:lnTo>
                <a:lnTo>
                  <a:pt x="214313" y="16669"/>
                </a:lnTo>
                <a:lnTo>
                  <a:pt x="188119" y="23813"/>
                </a:lnTo>
                <a:cubicBezTo>
                  <a:pt x="129848" y="26241"/>
                  <a:pt x="106760" y="31750"/>
                  <a:pt x="90488" y="333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フリーフォーム: 図形 147">
            <a:extLst>
              <a:ext uri="{FF2B5EF4-FFF2-40B4-BE49-F238E27FC236}">
                <a16:creationId xmlns:a16="http://schemas.microsoft.com/office/drawing/2014/main" id="{C9AA601A-A2F4-4EBC-A70A-547951F1BEE7}"/>
              </a:ext>
            </a:extLst>
          </p:cNvPr>
          <p:cNvSpPr/>
          <p:nvPr/>
        </p:nvSpPr>
        <p:spPr>
          <a:xfrm>
            <a:off x="12350136" y="2051062"/>
            <a:ext cx="309737" cy="128633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9" name="フリーフォーム: 図形 148">
            <a:extLst>
              <a:ext uri="{FF2B5EF4-FFF2-40B4-BE49-F238E27FC236}">
                <a16:creationId xmlns:a16="http://schemas.microsoft.com/office/drawing/2014/main" id="{5E9BF3C4-6413-489C-A743-789BD9468648}"/>
              </a:ext>
            </a:extLst>
          </p:cNvPr>
          <p:cNvSpPr/>
          <p:nvPr/>
        </p:nvSpPr>
        <p:spPr>
          <a:xfrm>
            <a:off x="12714185" y="2219030"/>
            <a:ext cx="26126" cy="89573"/>
          </a:xfrm>
          <a:custGeom>
            <a:avLst/>
            <a:gdLst>
              <a:gd name="connsiteX0" fmla="*/ 14929 w 26126"/>
              <a:gd name="connsiteY0" fmla="*/ 0 h 89573"/>
              <a:gd name="connsiteX1" fmla="*/ 0 w 26126"/>
              <a:gd name="connsiteY1" fmla="*/ 63448 h 89573"/>
              <a:gd name="connsiteX2" fmla="*/ 26126 w 26126"/>
              <a:gd name="connsiteY2" fmla="*/ 89573 h 8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6" h="89573">
                <a:moveTo>
                  <a:pt x="14929" y="0"/>
                </a:moveTo>
                <a:lnTo>
                  <a:pt x="0" y="63448"/>
                </a:lnTo>
                <a:lnTo>
                  <a:pt x="26126" y="895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フリーフォーム: 図形 149">
            <a:extLst>
              <a:ext uri="{FF2B5EF4-FFF2-40B4-BE49-F238E27FC236}">
                <a16:creationId xmlns:a16="http://schemas.microsoft.com/office/drawing/2014/main" id="{08924F0C-19C6-443E-8C0D-84508A8D4DEC}"/>
              </a:ext>
            </a:extLst>
          </p:cNvPr>
          <p:cNvSpPr/>
          <p:nvPr/>
        </p:nvSpPr>
        <p:spPr>
          <a:xfrm>
            <a:off x="12815340" y="1978970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フリーフォーム: 図形 150">
            <a:extLst>
              <a:ext uri="{FF2B5EF4-FFF2-40B4-BE49-F238E27FC236}">
                <a16:creationId xmlns:a16="http://schemas.microsoft.com/office/drawing/2014/main" id="{AED6FDE7-6BFE-4A05-9912-ABA43ACB1A30}"/>
              </a:ext>
            </a:extLst>
          </p:cNvPr>
          <p:cNvSpPr/>
          <p:nvPr/>
        </p:nvSpPr>
        <p:spPr>
          <a:xfrm flipH="1">
            <a:off x="12404879" y="1998769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id="{32AE54E7-2DF0-43C8-B9C3-6DBEF22AEDF1}"/>
              </a:ext>
            </a:extLst>
          </p:cNvPr>
          <p:cNvSpPr/>
          <p:nvPr/>
        </p:nvSpPr>
        <p:spPr>
          <a:xfrm>
            <a:off x="12530673" y="2117920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B605E50C-1CAE-4C08-8D3D-AEECB6CD5895}"/>
              </a:ext>
            </a:extLst>
          </p:cNvPr>
          <p:cNvSpPr/>
          <p:nvPr/>
        </p:nvSpPr>
        <p:spPr>
          <a:xfrm>
            <a:off x="12547340" y="2104748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A38BE20-7AE4-4542-8E58-B6E7C9AC5E56}"/>
              </a:ext>
            </a:extLst>
          </p:cNvPr>
          <p:cNvSpPr/>
          <p:nvPr/>
        </p:nvSpPr>
        <p:spPr>
          <a:xfrm>
            <a:off x="12881077" y="2061993"/>
            <a:ext cx="88641" cy="124904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409E720B-7AC9-4059-A204-4DCAF9A7FB98}"/>
              </a:ext>
            </a:extLst>
          </p:cNvPr>
          <p:cNvSpPr/>
          <p:nvPr/>
        </p:nvSpPr>
        <p:spPr>
          <a:xfrm>
            <a:off x="12901975" y="2090872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EC1EF727-AA73-4B87-A503-98F93DFDCB3D}"/>
              </a:ext>
            </a:extLst>
          </p:cNvPr>
          <p:cNvSpPr/>
          <p:nvPr/>
        </p:nvSpPr>
        <p:spPr>
          <a:xfrm>
            <a:off x="12918642" y="2075319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: 図形 156">
            <a:extLst>
              <a:ext uri="{FF2B5EF4-FFF2-40B4-BE49-F238E27FC236}">
                <a16:creationId xmlns:a16="http://schemas.microsoft.com/office/drawing/2014/main" id="{25A0B473-3BDD-460E-9740-5FB08E24B24C}"/>
              </a:ext>
            </a:extLst>
          </p:cNvPr>
          <p:cNvSpPr/>
          <p:nvPr/>
        </p:nvSpPr>
        <p:spPr>
          <a:xfrm>
            <a:off x="12685892" y="2355908"/>
            <a:ext cx="119063" cy="21689"/>
          </a:xfrm>
          <a:custGeom>
            <a:avLst/>
            <a:gdLst>
              <a:gd name="connsiteX0" fmla="*/ 0 w 119063"/>
              <a:gd name="connsiteY0" fmla="*/ 7144 h 21689"/>
              <a:gd name="connsiteX1" fmla="*/ 0 w 119063"/>
              <a:gd name="connsiteY1" fmla="*/ 7144 h 21689"/>
              <a:gd name="connsiteX2" fmla="*/ 45244 w 119063"/>
              <a:gd name="connsiteY2" fmla="*/ 21431 h 21689"/>
              <a:gd name="connsiteX3" fmla="*/ 97632 w 119063"/>
              <a:gd name="connsiteY3" fmla="*/ 14287 h 21689"/>
              <a:gd name="connsiteX4" fmla="*/ 104775 w 119063"/>
              <a:gd name="connsiteY4" fmla="*/ 9525 h 21689"/>
              <a:gd name="connsiteX5" fmla="*/ 114300 w 119063"/>
              <a:gd name="connsiteY5" fmla="*/ 2381 h 21689"/>
              <a:gd name="connsiteX6" fmla="*/ 119063 w 119063"/>
              <a:gd name="connsiteY6" fmla="*/ 0 h 21689"/>
              <a:gd name="connsiteX7" fmla="*/ 119063 w 119063"/>
              <a:gd name="connsiteY7" fmla="*/ 0 h 2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21689">
                <a:moveTo>
                  <a:pt x="0" y="7144"/>
                </a:moveTo>
                <a:lnTo>
                  <a:pt x="0" y="7144"/>
                </a:lnTo>
                <a:cubicBezTo>
                  <a:pt x="15081" y="11906"/>
                  <a:pt x="29574" y="23568"/>
                  <a:pt x="45244" y="21431"/>
                </a:cubicBezTo>
                <a:lnTo>
                  <a:pt x="97632" y="14287"/>
                </a:lnTo>
                <a:cubicBezTo>
                  <a:pt x="100013" y="12700"/>
                  <a:pt x="102446" y="11188"/>
                  <a:pt x="104775" y="9525"/>
                </a:cubicBezTo>
                <a:cubicBezTo>
                  <a:pt x="108005" y="7218"/>
                  <a:pt x="110998" y="4582"/>
                  <a:pt x="114300" y="2381"/>
                </a:cubicBezTo>
                <a:cubicBezTo>
                  <a:pt x="115777" y="1396"/>
                  <a:pt x="117475" y="794"/>
                  <a:pt x="119063" y="0"/>
                </a:cubicBezTo>
                <a:lnTo>
                  <a:pt x="119063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: 図形 158">
            <a:extLst>
              <a:ext uri="{FF2B5EF4-FFF2-40B4-BE49-F238E27FC236}">
                <a16:creationId xmlns:a16="http://schemas.microsoft.com/office/drawing/2014/main" id="{A796012F-0B70-43DE-8782-CDC630127FB4}"/>
              </a:ext>
            </a:extLst>
          </p:cNvPr>
          <p:cNvSpPr/>
          <p:nvPr/>
        </p:nvSpPr>
        <p:spPr>
          <a:xfrm>
            <a:off x="8995855" y="4717700"/>
            <a:ext cx="320040" cy="162878"/>
          </a:xfrm>
          <a:custGeom>
            <a:avLst/>
            <a:gdLst>
              <a:gd name="connsiteX0" fmla="*/ 0 w 320040"/>
              <a:gd name="connsiteY0" fmla="*/ 22860 h 162878"/>
              <a:gd name="connsiteX1" fmla="*/ 102870 w 320040"/>
              <a:gd name="connsiteY1" fmla="*/ 102870 h 162878"/>
              <a:gd name="connsiteX2" fmla="*/ 160020 w 320040"/>
              <a:gd name="connsiteY2" fmla="*/ 131445 h 162878"/>
              <a:gd name="connsiteX3" fmla="*/ 265747 w 320040"/>
              <a:gd name="connsiteY3" fmla="*/ 162878 h 162878"/>
              <a:gd name="connsiteX4" fmla="*/ 311467 w 320040"/>
              <a:gd name="connsiteY4" fmla="*/ 162878 h 162878"/>
              <a:gd name="connsiteX5" fmla="*/ 320040 w 320040"/>
              <a:gd name="connsiteY5" fmla="*/ 134303 h 162878"/>
              <a:gd name="connsiteX6" fmla="*/ 285750 w 320040"/>
              <a:gd name="connsiteY6" fmla="*/ 100013 h 162878"/>
              <a:gd name="connsiteX7" fmla="*/ 205740 w 320040"/>
              <a:gd name="connsiteY7" fmla="*/ 100013 h 162878"/>
              <a:gd name="connsiteX8" fmla="*/ 202882 w 320040"/>
              <a:gd name="connsiteY8" fmla="*/ 62865 h 162878"/>
              <a:gd name="connsiteX9" fmla="*/ 171450 w 320040"/>
              <a:gd name="connsiteY9" fmla="*/ 31433 h 162878"/>
              <a:gd name="connsiteX10" fmla="*/ 140017 w 320040"/>
              <a:gd name="connsiteY10" fmla="*/ 0 h 162878"/>
              <a:gd name="connsiteX11" fmla="*/ 71437 w 320040"/>
              <a:gd name="connsiteY11" fmla="*/ 0 h 162878"/>
              <a:gd name="connsiteX12" fmla="*/ 0 w 320040"/>
              <a:gd name="connsiteY12" fmla="*/ 22860 h 16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" h="162878">
                <a:moveTo>
                  <a:pt x="0" y="22860"/>
                </a:moveTo>
                <a:lnTo>
                  <a:pt x="102870" y="102870"/>
                </a:lnTo>
                <a:lnTo>
                  <a:pt x="160020" y="131445"/>
                </a:lnTo>
                <a:lnTo>
                  <a:pt x="265747" y="162878"/>
                </a:lnTo>
                <a:lnTo>
                  <a:pt x="311467" y="162878"/>
                </a:lnTo>
                <a:lnTo>
                  <a:pt x="320040" y="134303"/>
                </a:lnTo>
                <a:lnTo>
                  <a:pt x="285750" y="100013"/>
                </a:lnTo>
                <a:lnTo>
                  <a:pt x="205740" y="100013"/>
                </a:lnTo>
                <a:lnTo>
                  <a:pt x="202882" y="62865"/>
                </a:lnTo>
                <a:lnTo>
                  <a:pt x="171450" y="31433"/>
                </a:lnTo>
                <a:lnTo>
                  <a:pt x="140017" y="0"/>
                </a:lnTo>
                <a:lnTo>
                  <a:pt x="71437" y="0"/>
                </a:lnTo>
                <a:lnTo>
                  <a:pt x="0" y="2286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: 図形 160">
            <a:extLst>
              <a:ext uri="{FF2B5EF4-FFF2-40B4-BE49-F238E27FC236}">
                <a16:creationId xmlns:a16="http://schemas.microsoft.com/office/drawing/2014/main" id="{58F9F849-56A9-4641-89EC-ACE9C859ACBF}"/>
              </a:ext>
            </a:extLst>
          </p:cNvPr>
          <p:cNvSpPr/>
          <p:nvPr/>
        </p:nvSpPr>
        <p:spPr>
          <a:xfrm>
            <a:off x="9006090" y="4969885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5F8CE7F-C810-4E02-B198-BD6B6635AAB7}"/>
              </a:ext>
            </a:extLst>
          </p:cNvPr>
          <p:cNvSpPr/>
          <p:nvPr/>
        </p:nvSpPr>
        <p:spPr>
          <a:xfrm>
            <a:off x="1538511" y="5629831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フリーフォーム: 図形 176">
            <a:extLst>
              <a:ext uri="{FF2B5EF4-FFF2-40B4-BE49-F238E27FC236}">
                <a16:creationId xmlns:a16="http://schemas.microsoft.com/office/drawing/2014/main" id="{1AB7A73C-7D60-409A-A969-DF130D920A74}"/>
              </a:ext>
            </a:extLst>
          </p:cNvPr>
          <p:cNvSpPr/>
          <p:nvPr/>
        </p:nvSpPr>
        <p:spPr>
          <a:xfrm>
            <a:off x="1544655" y="4343070"/>
            <a:ext cx="580677" cy="1315014"/>
          </a:xfrm>
          <a:custGeom>
            <a:avLst/>
            <a:gdLst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48261 w 580677"/>
              <a:gd name="connsiteY27" fmla="*/ 1245870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0677" h="1315014">
                <a:moveTo>
                  <a:pt x="200240" y="0"/>
                </a:moveTo>
                <a:lnTo>
                  <a:pt x="200948" y="4714"/>
                </a:lnTo>
                <a:lnTo>
                  <a:pt x="296954" y="32009"/>
                </a:lnTo>
                <a:lnTo>
                  <a:pt x="448348" y="55893"/>
                </a:lnTo>
                <a:lnTo>
                  <a:pt x="558640" y="55893"/>
                </a:lnTo>
                <a:lnTo>
                  <a:pt x="558421" y="131101"/>
                </a:lnTo>
                <a:lnTo>
                  <a:pt x="568102" y="173813"/>
                </a:lnTo>
                <a:lnTo>
                  <a:pt x="559199" y="209801"/>
                </a:lnTo>
                <a:lnTo>
                  <a:pt x="534423" y="257867"/>
                </a:lnTo>
                <a:lnTo>
                  <a:pt x="526721" y="281211"/>
                </a:lnTo>
                <a:lnTo>
                  <a:pt x="523875" y="300044"/>
                </a:lnTo>
                <a:lnTo>
                  <a:pt x="510831" y="386369"/>
                </a:lnTo>
                <a:lnTo>
                  <a:pt x="445227" y="543753"/>
                </a:lnTo>
                <a:lnTo>
                  <a:pt x="378938" y="705681"/>
                </a:lnTo>
                <a:lnTo>
                  <a:pt x="335203" y="810604"/>
                </a:lnTo>
                <a:lnTo>
                  <a:pt x="317878" y="863752"/>
                </a:lnTo>
                <a:lnTo>
                  <a:pt x="276888" y="950501"/>
                </a:lnTo>
                <a:lnTo>
                  <a:pt x="242500" y="1024307"/>
                </a:lnTo>
                <a:lnTo>
                  <a:pt x="234660" y="1046807"/>
                </a:lnTo>
                <a:lnTo>
                  <a:pt x="253629" y="1084745"/>
                </a:lnTo>
                <a:lnTo>
                  <a:pt x="263641" y="1131467"/>
                </a:lnTo>
                <a:lnTo>
                  <a:pt x="283664" y="1161502"/>
                </a:lnTo>
                <a:lnTo>
                  <a:pt x="330385" y="1184862"/>
                </a:lnTo>
                <a:lnTo>
                  <a:pt x="387118" y="1204886"/>
                </a:lnTo>
                <a:lnTo>
                  <a:pt x="460537" y="1231583"/>
                </a:lnTo>
                <a:lnTo>
                  <a:pt x="493909" y="1234921"/>
                </a:lnTo>
                <a:lnTo>
                  <a:pt x="527750" y="1241108"/>
                </a:lnTo>
                <a:lnTo>
                  <a:pt x="548261" y="1245870"/>
                </a:lnTo>
                <a:lnTo>
                  <a:pt x="580677" y="1251607"/>
                </a:lnTo>
                <a:lnTo>
                  <a:pt x="580677" y="1271630"/>
                </a:lnTo>
                <a:lnTo>
                  <a:pt x="563991" y="1301665"/>
                </a:lnTo>
                <a:lnTo>
                  <a:pt x="497247" y="1315014"/>
                </a:lnTo>
                <a:lnTo>
                  <a:pt x="380444" y="1315014"/>
                </a:lnTo>
                <a:lnTo>
                  <a:pt x="200233" y="1298328"/>
                </a:lnTo>
                <a:lnTo>
                  <a:pt x="126814" y="1288316"/>
                </a:lnTo>
                <a:lnTo>
                  <a:pt x="63407" y="1301665"/>
                </a:lnTo>
                <a:lnTo>
                  <a:pt x="36709" y="1288316"/>
                </a:lnTo>
                <a:lnTo>
                  <a:pt x="16686" y="1278305"/>
                </a:lnTo>
                <a:lnTo>
                  <a:pt x="0" y="1251607"/>
                </a:lnTo>
                <a:lnTo>
                  <a:pt x="3337" y="1188199"/>
                </a:lnTo>
                <a:lnTo>
                  <a:pt x="10012" y="1154827"/>
                </a:lnTo>
                <a:lnTo>
                  <a:pt x="16686" y="1131467"/>
                </a:lnTo>
                <a:lnTo>
                  <a:pt x="36709" y="1084745"/>
                </a:lnTo>
                <a:lnTo>
                  <a:pt x="41146" y="1071434"/>
                </a:lnTo>
                <a:lnTo>
                  <a:pt x="36150" y="1067483"/>
                </a:lnTo>
                <a:lnTo>
                  <a:pt x="15167" y="929546"/>
                </a:lnTo>
                <a:lnTo>
                  <a:pt x="11834" y="859336"/>
                </a:lnTo>
                <a:lnTo>
                  <a:pt x="15365" y="743690"/>
                </a:lnTo>
                <a:lnTo>
                  <a:pt x="25238" y="647593"/>
                </a:lnTo>
                <a:lnTo>
                  <a:pt x="33476" y="593072"/>
                </a:lnTo>
                <a:lnTo>
                  <a:pt x="56553" y="471087"/>
                </a:lnTo>
                <a:lnTo>
                  <a:pt x="76625" y="399765"/>
                </a:lnTo>
                <a:lnTo>
                  <a:pt x="110325" y="330503"/>
                </a:lnTo>
                <a:lnTo>
                  <a:pt x="138372" y="237150"/>
                </a:lnTo>
                <a:lnTo>
                  <a:pt x="165472" y="205529"/>
                </a:lnTo>
                <a:lnTo>
                  <a:pt x="160317" y="187841"/>
                </a:lnTo>
                <a:lnTo>
                  <a:pt x="164445" y="151313"/>
                </a:lnTo>
                <a:lnTo>
                  <a:pt x="170638" y="96522"/>
                </a:lnTo>
                <a:lnTo>
                  <a:pt x="182121" y="37705"/>
                </a:lnTo>
                <a:lnTo>
                  <a:pt x="20024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A015621-FD28-46B8-AAE3-8EA31AD73315}"/>
              </a:ext>
            </a:extLst>
          </p:cNvPr>
          <p:cNvSpPr/>
          <p:nvPr/>
        </p:nvSpPr>
        <p:spPr>
          <a:xfrm>
            <a:off x="1761298" y="5625069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リーフォーム: 図形 161">
            <a:extLst>
              <a:ext uri="{FF2B5EF4-FFF2-40B4-BE49-F238E27FC236}">
                <a16:creationId xmlns:a16="http://schemas.microsoft.com/office/drawing/2014/main" id="{66EB0EEC-FB3F-4D58-AB11-FD23C89CC5F8}"/>
              </a:ext>
            </a:extLst>
          </p:cNvPr>
          <p:cNvSpPr/>
          <p:nvPr/>
        </p:nvSpPr>
        <p:spPr>
          <a:xfrm>
            <a:off x="8995855" y="4981776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6" name="フリーフォーム: 図形 165">
            <a:extLst>
              <a:ext uri="{FF2B5EF4-FFF2-40B4-BE49-F238E27FC236}">
                <a16:creationId xmlns:a16="http://schemas.microsoft.com/office/drawing/2014/main" id="{8F712886-A33D-48CE-B8A8-2EA64053476B}"/>
              </a:ext>
            </a:extLst>
          </p:cNvPr>
          <p:cNvSpPr/>
          <p:nvPr/>
        </p:nvSpPr>
        <p:spPr>
          <a:xfrm>
            <a:off x="9453796" y="5575856"/>
            <a:ext cx="367378" cy="149014"/>
          </a:xfrm>
          <a:custGeom>
            <a:avLst/>
            <a:gdLst>
              <a:gd name="connsiteX0" fmla="*/ 0 w 367378"/>
              <a:gd name="connsiteY0" fmla="*/ 0 h 149014"/>
              <a:gd name="connsiteX1" fmla="*/ 4003 w 367378"/>
              <a:gd name="connsiteY1" fmla="*/ 1176 h 149014"/>
              <a:gd name="connsiteX2" fmla="*/ 187284 w 367378"/>
              <a:gd name="connsiteY2" fmla="*/ 9212 h 149014"/>
              <a:gd name="connsiteX3" fmla="*/ 194428 w 367378"/>
              <a:gd name="connsiteY3" fmla="*/ 28262 h 149014"/>
              <a:gd name="connsiteX4" fmla="*/ 206333 w 367378"/>
              <a:gd name="connsiteY4" fmla="*/ 47312 h 149014"/>
              <a:gd name="connsiteX5" fmla="*/ 230147 w 367378"/>
              <a:gd name="connsiteY5" fmla="*/ 73505 h 149014"/>
              <a:gd name="connsiteX6" fmla="*/ 282534 w 367378"/>
              <a:gd name="connsiteY6" fmla="*/ 97318 h 149014"/>
              <a:gd name="connsiteX7" fmla="*/ 349209 w 367378"/>
              <a:gd name="connsiteY7" fmla="*/ 118749 h 149014"/>
              <a:gd name="connsiteX8" fmla="*/ 367378 w 367378"/>
              <a:gd name="connsiteY8" fmla="*/ 125443 h 149014"/>
              <a:gd name="connsiteX9" fmla="*/ 299022 w 367378"/>
              <a:gd name="connsiteY9" fmla="*/ 149014 h 149014"/>
              <a:gd name="connsiteX10" fmla="*/ 232347 w 367378"/>
              <a:gd name="connsiteY10" fmla="*/ 146633 h 149014"/>
              <a:gd name="connsiteX11" fmla="*/ 168053 w 367378"/>
              <a:gd name="connsiteY11" fmla="*/ 137108 h 149014"/>
              <a:gd name="connsiteX12" fmla="*/ 122809 w 367378"/>
              <a:gd name="connsiteY12" fmla="*/ 106151 h 149014"/>
              <a:gd name="connsiteX13" fmla="*/ 77565 w 367378"/>
              <a:gd name="connsiteY13" fmla="*/ 72814 h 149014"/>
              <a:gd name="connsiteX14" fmla="*/ 22797 w 367378"/>
              <a:gd name="connsiteY14" fmla="*/ 37095 h 149014"/>
              <a:gd name="connsiteX15" fmla="*/ 6128 w 367378"/>
              <a:gd name="connsiteY15" fmla="*/ 20426 h 149014"/>
              <a:gd name="connsiteX16" fmla="*/ 0 w 367378"/>
              <a:gd name="connsiteY16" fmla="*/ 0 h 14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7378" h="149014">
                <a:moveTo>
                  <a:pt x="0" y="0"/>
                </a:moveTo>
                <a:lnTo>
                  <a:pt x="4003" y="1176"/>
                </a:lnTo>
                <a:cubicBezTo>
                  <a:pt x="47684" y="9213"/>
                  <a:pt x="134897" y="3855"/>
                  <a:pt x="187284" y="9212"/>
                </a:cubicBezTo>
                <a:lnTo>
                  <a:pt x="194428" y="28262"/>
                </a:lnTo>
                <a:lnTo>
                  <a:pt x="206333" y="47312"/>
                </a:lnTo>
                <a:lnTo>
                  <a:pt x="230147" y="73505"/>
                </a:lnTo>
                <a:lnTo>
                  <a:pt x="282534" y="97318"/>
                </a:lnTo>
                <a:lnTo>
                  <a:pt x="349209" y="118749"/>
                </a:lnTo>
                <a:lnTo>
                  <a:pt x="367378" y="125443"/>
                </a:lnTo>
                <a:lnTo>
                  <a:pt x="299022" y="149014"/>
                </a:lnTo>
                <a:lnTo>
                  <a:pt x="232347" y="146633"/>
                </a:lnTo>
                <a:lnTo>
                  <a:pt x="168053" y="137108"/>
                </a:lnTo>
                <a:lnTo>
                  <a:pt x="122809" y="106151"/>
                </a:lnTo>
                <a:lnTo>
                  <a:pt x="77565" y="72814"/>
                </a:lnTo>
                <a:lnTo>
                  <a:pt x="22797" y="37095"/>
                </a:lnTo>
                <a:lnTo>
                  <a:pt x="6128" y="20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5" name="フリーフォーム: 図形 164">
            <a:extLst>
              <a:ext uri="{FF2B5EF4-FFF2-40B4-BE49-F238E27FC236}">
                <a16:creationId xmlns:a16="http://schemas.microsoft.com/office/drawing/2014/main" id="{0DC2D05F-94A8-4036-9427-56697D3F3952}"/>
              </a:ext>
            </a:extLst>
          </p:cNvPr>
          <p:cNvSpPr/>
          <p:nvPr/>
        </p:nvSpPr>
        <p:spPr>
          <a:xfrm>
            <a:off x="9510034" y="5331523"/>
            <a:ext cx="431006" cy="316948"/>
          </a:xfrm>
          <a:custGeom>
            <a:avLst/>
            <a:gdLst>
              <a:gd name="connsiteX0" fmla="*/ 0 w 431006"/>
              <a:gd name="connsiteY0" fmla="*/ 0 h 316948"/>
              <a:gd name="connsiteX1" fmla="*/ 395287 w 431006"/>
              <a:gd name="connsiteY1" fmla="*/ 85725 h 316948"/>
              <a:gd name="connsiteX2" fmla="*/ 431006 w 431006"/>
              <a:gd name="connsiteY2" fmla="*/ 316706 h 316948"/>
              <a:gd name="connsiteX3" fmla="*/ 430306 w 431006"/>
              <a:gd name="connsiteY3" fmla="*/ 316948 h 316948"/>
              <a:gd name="connsiteX4" fmla="*/ 412137 w 431006"/>
              <a:gd name="connsiteY4" fmla="*/ 310254 h 316948"/>
              <a:gd name="connsiteX5" fmla="*/ 345462 w 431006"/>
              <a:gd name="connsiteY5" fmla="*/ 288823 h 316948"/>
              <a:gd name="connsiteX6" fmla="*/ 293075 w 431006"/>
              <a:gd name="connsiteY6" fmla="*/ 265010 h 316948"/>
              <a:gd name="connsiteX7" fmla="*/ 269261 w 431006"/>
              <a:gd name="connsiteY7" fmla="*/ 238817 h 316948"/>
              <a:gd name="connsiteX8" fmla="*/ 257356 w 431006"/>
              <a:gd name="connsiteY8" fmla="*/ 219767 h 316948"/>
              <a:gd name="connsiteX9" fmla="*/ 250212 w 431006"/>
              <a:gd name="connsiteY9" fmla="*/ 200717 h 316948"/>
              <a:gd name="connsiteX10" fmla="*/ 66931 w 431006"/>
              <a:gd name="connsiteY10" fmla="*/ 192681 h 316948"/>
              <a:gd name="connsiteX11" fmla="*/ 62928 w 431006"/>
              <a:gd name="connsiteY11" fmla="*/ 191505 h 316948"/>
              <a:gd name="connsiteX12" fmla="*/ 61912 w 431006"/>
              <a:gd name="connsiteY12" fmla="*/ 188119 h 316948"/>
              <a:gd name="connsiteX13" fmla="*/ 42862 w 431006"/>
              <a:gd name="connsiteY13" fmla="*/ 176213 h 316948"/>
              <a:gd name="connsiteX14" fmla="*/ 0 w 431006"/>
              <a:gd name="connsiteY14" fmla="*/ 0 h 31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006" h="316948">
                <a:moveTo>
                  <a:pt x="0" y="0"/>
                </a:moveTo>
                <a:lnTo>
                  <a:pt x="395287" y="85725"/>
                </a:lnTo>
                <a:lnTo>
                  <a:pt x="431006" y="316706"/>
                </a:lnTo>
                <a:lnTo>
                  <a:pt x="430306" y="316948"/>
                </a:lnTo>
                <a:lnTo>
                  <a:pt x="412137" y="310254"/>
                </a:lnTo>
                <a:lnTo>
                  <a:pt x="345462" y="288823"/>
                </a:lnTo>
                <a:lnTo>
                  <a:pt x="293075" y="265010"/>
                </a:lnTo>
                <a:lnTo>
                  <a:pt x="269261" y="238817"/>
                </a:lnTo>
                <a:lnTo>
                  <a:pt x="257356" y="219767"/>
                </a:lnTo>
                <a:lnTo>
                  <a:pt x="250212" y="200717"/>
                </a:lnTo>
                <a:cubicBezTo>
                  <a:pt x="197825" y="195360"/>
                  <a:pt x="110612" y="200718"/>
                  <a:pt x="66931" y="192681"/>
                </a:cubicBezTo>
                <a:lnTo>
                  <a:pt x="62928" y="191505"/>
                </a:lnTo>
                <a:lnTo>
                  <a:pt x="61912" y="188119"/>
                </a:lnTo>
                <a:lnTo>
                  <a:pt x="42862" y="1762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9" name="フリーフォーム: 図形 168">
            <a:extLst>
              <a:ext uri="{FF2B5EF4-FFF2-40B4-BE49-F238E27FC236}">
                <a16:creationId xmlns:a16="http://schemas.microsoft.com/office/drawing/2014/main" id="{1EF6CBD1-FB7B-4FBD-9A04-2DAC24947C51}"/>
              </a:ext>
            </a:extLst>
          </p:cNvPr>
          <p:cNvSpPr/>
          <p:nvPr/>
        </p:nvSpPr>
        <p:spPr>
          <a:xfrm>
            <a:off x="1531384" y="5391972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6AA23ADE-F0AB-41D4-9BA7-0F6A3630551C}"/>
              </a:ext>
            </a:extLst>
          </p:cNvPr>
          <p:cNvSpPr/>
          <p:nvPr/>
        </p:nvSpPr>
        <p:spPr>
          <a:xfrm>
            <a:off x="2207414" y="5631620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B444499B-FBE3-4473-9AB4-567F9534DBD4}"/>
              </a:ext>
            </a:extLst>
          </p:cNvPr>
          <p:cNvSpPr/>
          <p:nvPr/>
        </p:nvSpPr>
        <p:spPr>
          <a:xfrm>
            <a:off x="2430201" y="5626858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フリーフォーム: 図形 172">
            <a:extLst>
              <a:ext uri="{FF2B5EF4-FFF2-40B4-BE49-F238E27FC236}">
                <a16:creationId xmlns:a16="http://schemas.microsoft.com/office/drawing/2014/main" id="{0C50E8E2-9240-4CE2-9990-B39542792C2C}"/>
              </a:ext>
            </a:extLst>
          </p:cNvPr>
          <p:cNvSpPr/>
          <p:nvPr/>
        </p:nvSpPr>
        <p:spPr>
          <a:xfrm>
            <a:off x="2200287" y="5393761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9" name="フリーフォーム: 図形 178">
            <a:extLst>
              <a:ext uri="{FF2B5EF4-FFF2-40B4-BE49-F238E27FC236}">
                <a16:creationId xmlns:a16="http://schemas.microsoft.com/office/drawing/2014/main" id="{FCE1F47E-DA38-4E7A-AD8F-37D813BF05EA}"/>
              </a:ext>
            </a:extLst>
          </p:cNvPr>
          <p:cNvSpPr/>
          <p:nvPr/>
        </p:nvSpPr>
        <p:spPr>
          <a:xfrm>
            <a:off x="9553060" y="2061993"/>
            <a:ext cx="812689" cy="1578699"/>
          </a:xfrm>
          <a:custGeom>
            <a:avLst/>
            <a:gdLst>
              <a:gd name="connsiteX0" fmla="*/ 372223 w 1002674"/>
              <a:gd name="connsiteY0" fmla="*/ 0 h 1986575"/>
              <a:gd name="connsiteX1" fmla="*/ 438898 w 1002674"/>
              <a:gd name="connsiteY1" fmla="*/ 21431 h 1986575"/>
              <a:gd name="connsiteX2" fmla="*/ 472236 w 1002674"/>
              <a:gd name="connsiteY2" fmla="*/ 21431 h 1986575"/>
              <a:gd name="connsiteX3" fmla="*/ 541292 w 1002674"/>
              <a:gd name="connsiteY3" fmla="*/ 16669 h 1986575"/>
              <a:gd name="connsiteX4" fmla="*/ 593680 w 1002674"/>
              <a:gd name="connsiteY4" fmla="*/ 19050 h 1986575"/>
              <a:gd name="connsiteX5" fmla="*/ 660355 w 1002674"/>
              <a:gd name="connsiteY5" fmla="*/ 57150 h 1986575"/>
              <a:gd name="connsiteX6" fmla="*/ 703217 w 1002674"/>
              <a:gd name="connsiteY6" fmla="*/ 90487 h 1986575"/>
              <a:gd name="connsiteX7" fmla="*/ 760367 w 1002674"/>
              <a:gd name="connsiteY7" fmla="*/ 176212 h 1986575"/>
              <a:gd name="connsiteX8" fmla="*/ 791323 w 1002674"/>
              <a:gd name="connsiteY8" fmla="*/ 219075 h 1986575"/>
              <a:gd name="connsiteX9" fmla="*/ 822280 w 1002674"/>
              <a:gd name="connsiteY9" fmla="*/ 250031 h 1986575"/>
              <a:gd name="connsiteX10" fmla="*/ 860380 w 1002674"/>
              <a:gd name="connsiteY10" fmla="*/ 309562 h 1986575"/>
              <a:gd name="connsiteX11" fmla="*/ 888955 w 1002674"/>
              <a:gd name="connsiteY11" fmla="*/ 354806 h 1986575"/>
              <a:gd name="connsiteX12" fmla="*/ 919911 w 1002674"/>
              <a:gd name="connsiteY12" fmla="*/ 438150 h 1986575"/>
              <a:gd name="connsiteX13" fmla="*/ 922292 w 1002674"/>
              <a:gd name="connsiteY13" fmla="*/ 552450 h 1986575"/>
              <a:gd name="connsiteX14" fmla="*/ 896098 w 1002674"/>
              <a:gd name="connsiteY14" fmla="*/ 659606 h 1986575"/>
              <a:gd name="connsiteX15" fmla="*/ 865142 w 1002674"/>
              <a:gd name="connsiteY15" fmla="*/ 704850 h 1986575"/>
              <a:gd name="connsiteX16" fmla="*/ 843711 w 1002674"/>
              <a:gd name="connsiteY16" fmla="*/ 742950 h 1986575"/>
              <a:gd name="connsiteX17" fmla="*/ 815136 w 1002674"/>
              <a:gd name="connsiteY17" fmla="*/ 790575 h 1986575"/>
              <a:gd name="connsiteX18" fmla="*/ 795161 w 1002674"/>
              <a:gd name="connsiteY18" fmla="*/ 796282 h 1986575"/>
              <a:gd name="connsiteX19" fmla="*/ 790284 w 1002674"/>
              <a:gd name="connsiteY19" fmla="*/ 810100 h 1986575"/>
              <a:gd name="connsiteX20" fmla="*/ 780759 w 1002674"/>
              <a:gd name="connsiteY20" fmla="*/ 924400 h 1986575"/>
              <a:gd name="connsiteX21" fmla="*/ 761709 w 1002674"/>
              <a:gd name="connsiteY21" fmla="*/ 1026793 h 1986575"/>
              <a:gd name="connsiteX22" fmla="*/ 756947 w 1002674"/>
              <a:gd name="connsiteY22" fmla="*/ 1122043 h 1986575"/>
              <a:gd name="connsiteX23" fmla="*/ 759328 w 1002674"/>
              <a:gd name="connsiteY23" fmla="*/ 1167287 h 1986575"/>
              <a:gd name="connsiteX24" fmla="*/ 759328 w 1002674"/>
              <a:gd name="connsiteY24" fmla="*/ 1241106 h 1986575"/>
              <a:gd name="connsiteX25" fmla="*/ 754684 w 1002674"/>
              <a:gd name="connsiteY25" fmla="*/ 1319138 h 1986575"/>
              <a:gd name="connsiteX26" fmla="*/ 764177 w 1002674"/>
              <a:gd name="connsiteY26" fmla="*/ 1323635 h 1986575"/>
              <a:gd name="connsiteX27" fmla="*/ 826226 w 1002674"/>
              <a:gd name="connsiteY27" fmla="*/ 1398746 h 1986575"/>
              <a:gd name="connsiteX28" fmla="*/ 904603 w 1002674"/>
              <a:gd name="connsiteY28" fmla="*/ 1542437 h 1986575"/>
              <a:gd name="connsiteX29" fmla="*/ 950323 w 1002674"/>
              <a:gd name="connsiteY29" fmla="*/ 1669800 h 1986575"/>
              <a:gd name="connsiteX30" fmla="*/ 986246 w 1002674"/>
              <a:gd name="connsiteY30" fmla="*/ 1777569 h 1986575"/>
              <a:gd name="connsiteX31" fmla="*/ 996043 w 1002674"/>
              <a:gd name="connsiteY31" fmla="*/ 1787366 h 1986575"/>
              <a:gd name="connsiteX32" fmla="*/ 999308 w 1002674"/>
              <a:gd name="connsiteY32" fmla="*/ 1875540 h 1986575"/>
              <a:gd name="connsiteX33" fmla="*/ 973183 w 1002674"/>
              <a:gd name="connsiteY33" fmla="*/ 1882072 h 1986575"/>
              <a:gd name="connsiteX34" fmla="*/ 966651 w 1002674"/>
              <a:gd name="connsiteY34" fmla="*/ 1901666 h 1986575"/>
              <a:gd name="connsiteX35" fmla="*/ 960120 w 1002674"/>
              <a:gd name="connsiteY35" fmla="*/ 1917995 h 1986575"/>
              <a:gd name="connsiteX36" fmla="*/ 940526 w 1002674"/>
              <a:gd name="connsiteY36" fmla="*/ 1931057 h 1986575"/>
              <a:gd name="connsiteX37" fmla="*/ 933994 w 1002674"/>
              <a:gd name="connsiteY37" fmla="*/ 1937589 h 1986575"/>
              <a:gd name="connsiteX38" fmla="*/ 924197 w 1002674"/>
              <a:gd name="connsiteY38" fmla="*/ 1940855 h 1986575"/>
              <a:gd name="connsiteX39" fmla="*/ 914400 w 1002674"/>
              <a:gd name="connsiteY39" fmla="*/ 1947386 h 1986575"/>
              <a:gd name="connsiteX40" fmla="*/ 881743 w 1002674"/>
              <a:gd name="connsiteY40" fmla="*/ 1957183 h 1986575"/>
              <a:gd name="connsiteX41" fmla="*/ 852351 w 1002674"/>
              <a:gd name="connsiteY41" fmla="*/ 1980043 h 1986575"/>
              <a:gd name="connsiteX42" fmla="*/ 829491 w 1002674"/>
              <a:gd name="connsiteY42" fmla="*/ 1983309 h 1986575"/>
              <a:gd name="connsiteX43" fmla="*/ 542108 w 1002674"/>
              <a:gd name="connsiteY43" fmla="*/ 1986575 h 1986575"/>
              <a:gd name="connsiteX44" fmla="*/ 483326 w 1002674"/>
              <a:gd name="connsiteY44" fmla="*/ 1980043 h 1986575"/>
              <a:gd name="connsiteX45" fmla="*/ 444137 w 1002674"/>
              <a:gd name="connsiteY45" fmla="*/ 1973512 h 1986575"/>
              <a:gd name="connsiteX46" fmla="*/ 398417 w 1002674"/>
              <a:gd name="connsiteY46" fmla="*/ 1970246 h 1986575"/>
              <a:gd name="connsiteX47" fmla="*/ 365760 w 1002674"/>
              <a:gd name="connsiteY47" fmla="*/ 1960449 h 1986575"/>
              <a:gd name="connsiteX48" fmla="*/ 320040 w 1002674"/>
              <a:gd name="connsiteY48" fmla="*/ 1950652 h 1986575"/>
              <a:gd name="connsiteX49" fmla="*/ 290648 w 1002674"/>
              <a:gd name="connsiteY49" fmla="*/ 1940855 h 1986575"/>
              <a:gd name="connsiteX50" fmla="*/ 156754 w 1002674"/>
              <a:gd name="connsiteY50" fmla="*/ 1931057 h 1986575"/>
              <a:gd name="connsiteX51" fmla="*/ 120831 w 1002674"/>
              <a:gd name="connsiteY51" fmla="*/ 1927792 h 1986575"/>
              <a:gd name="connsiteX52" fmla="*/ 94706 w 1002674"/>
              <a:gd name="connsiteY52" fmla="*/ 1917995 h 1986575"/>
              <a:gd name="connsiteX53" fmla="*/ 58783 w 1002674"/>
              <a:gd name="connsiteY53" fmla="*/ 1895135 h 1986575"/>
              <a:gd name="connsiteX54" fmla="*/ 32657 w 1002674"/>
              <a:gd name="connsiteY54" fmla="*/ 1875540 h 1986575"/>
              <a:gd name="connsiteX55" fmla="*/ 26126 w 1002674"/>
              <a:gd name="connsiteY55" fmla="*/ 1865743 h 1986575"/>
              <a:gd name="connsiteX56" fmla="*/ 0 w 1002674"/>
              <a:gd name="connsiteY56" fmla="*/ 1820023 h 1986575"/>
              <a:gd name="connsiteX57" fmla="*/ 19594 w 1002674"/>
              <a:gd name="connsiteY57" fmla="*/ 1764506 h 1986575"/>
              <a:gd name="connsiteX58" fmla="*/ 48986 w 1002674"/>
              <a:gd name="connsiteY58" fmla="*/ 1702457 h 1986575"/>
              <a:gd name="connsiteX59" fmla="*/ 88174 w 1002674"/>
              <a:gd name="connsiteY59" fmla="*/ 1630612 h 1986575"/>
              <a:gd name="connsiteX60" fmla="*/ 140426 w 1002674"/>
              <a:gd name="connsiteY60" fmla="*/ 1562032 h 1986575"/>
              <a:gd name="connsiteX61" fmla="*/ 192677 w 1002674"/>
              <a:gd name="connsiteY61" fmla="*/ 1493452 h 1986575"/>
              <a:gd name="connsiteX62" fmla="*/ 235131 w 1002674"/>
              <a:gd name="connsiteY62" fmla="*/ 1431403 h 1986575"/>
              <a:gd name="connsiteX63" fmla="*/ 251460 w 1002674"/>
              <a:gd name="connsiteY63" fmla="*/ 1398746 h 1986575"/>
              <a:gd name="connsiteX64" fmla="*/ 313508 w 1002674"/>
              <a:gd name="connsiteY64" fmla="*/ 1297509 h 1986575"/>
              <a:gd name="connsiteX65" fmla="*/ 329375 w 1002674"/>
              <a:gd name="connsiteY65" fmla="*/ 1289109 h 1986575"/>
              <a:gd name="connsiteX66" fmla="*/ 330703 w 1002674"/>
              <a:gd name="connsiteY66" fmla="*/ 1286350 h 1986575"/>
              <a:gd name="connsiteX67" fmla="*/ 354515 w 1002674"/>
              <a:gd name="connsiteY67" fmla="*/ 1124425 h 1986575"/>
              <a:gd name="connsiteX68" fmla="*/ 356897 w 1002674"/>
              <a:gd name="connsiteY68" fmla="*/ 1045843 h 1986575"/>
              <a:gd name="connsiteX69" fmla="*/ 344990 w 1002674"/>
              <a:gd name="connsiteY69" fmla="*/ 900587 h 1986575"/>
              <a:gd name="connsiteX70" fmla="*/ 318797 w 1002674"/>
              <a:gd name="connsiteY70" fmla="*/ 795812 h 1986575"/>
              <a:gd name="connsiteX71" fmla="*/ 314877 w 1002674"/>
              <a:gd name="connsiteY71" fmla="*/ 759226 h 1986575"/>
              <a:gd name="connsiteX72" fmla="*/ 298405 w 1002674"/>
              <a:gd name="connsiteY72" fmla="*/ 726281 h 1986575"/>
              <a:gd name="connsiteX73" fmla="*/ 272211 w 1002674"/>
              <a:gd name="connsiteY73" fmla="*/ 631031 h 1986575"/>
              <a:gd name="connsiteX74" fmla="*/ 250780 w 1002674"/>
              <a:gd name="connsiteY74" fmla="*/ 519112 h 1986575"/>
              <a:gd name="connsiteX75" fmla="*/ 234111 w 1002674"/>
              <a:gd name="connsiteY75" fmla="*/ 426244 h 1986575"/>
              <a:gd name="connsiteX76" fmla="*/ 212680 w 1002674"/>
              <a:gd name="connsiteY76" fmla="*/ 328612 h 1986575"/>
              <a:gd name="connsiteX77" fmla="*/ 210298 w 1002674"/>
              <a:gd name="connsiteY77" fmla="*/ 254794 h 1986575"/>
              <a:gd name="connsiteX78" fmla="*/ 217442 w 1002674"/>
              <a:gd name="connsiteY78" fmla="*/ 135731 h 1986575"/>
              <a:gd name="connsiteX79" fmla="*/ 229348 w 1002674"/>
              <a:gd name="connsiteY79" fmla="*/ 64294 h 1986575"/>
              <a:gd name="connsiteX80" fmla="*/ 250780 w 1002674"/>
              <a:gd name="connsiteY80" fmla="*/ 35719 h 1986575"/>
              <a:gd name="connsiteX81" fmla="*/ 269830 w 1002674"/>
              <a:gd name="connsiteY81" fmla="*/ 16669 h 1986575"/>
              <a:gd name="connsiteX82" fmla="*/ 307930 w 1002674"/>
              <a:gd name="connsiteY82" fmla="*/ 4762 h 19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002674" h="1986575">
                <a:moveTo>
                  <a:pt x="372223" y="0"/>
                </a:moveTo>
                <a:lnTo>
                  <a:pt x="438898" y="21431"/>
                </a:lnTo>
                <a:lnTo>
                  <a:pt x="472236" y="21431"/>
                </a:lnTo>
                <a:lnTo>
                  <a:pt x="541292" y="16669"/>
                </a:lnTo>
                <a:lnTo>
                  <a:pt x="593680" y="19050"/>
                </a:lnTo>
                <a:lnTo>
                  <a:pt x="660355" y="57150"/>
                </a:lnTo>
                <a:lnTo>
                  <a:pt x="703217" y="90487"/>
                </a:lnTo>
                <a:lnTo>
                  <a:pt x="760367" y="176212"/>
                </a:lnTo>
                <a:lnTo>
                  <a:pt x="791323" y="219075"/>
                </a:lnTo>
                <a:lnTo>
                  <a:pt x="822280" y="250031"/>
                </a:lnTo>
                <a:lnTo>
                  <a:pt x="860380" y="309562"/>
                </a:lnTo>
                <a:lnTo>
                  <a:pt x="888955" y="354806"/>
                </a:lnTo>
                <a:lnTo>
                  <a:pt x="919911" y="438150"/>
                </a:lnTo>
                <a:cubicBezTo>
                  <a:pt x="920705" y="476250"/>
                  <a:pt x="921498" y="514350"/>
                  <a:pt x="922292" y="552450"/>
                </a:cubicBezTo>
                <a:lnTo>
                  <a:pt x="896098" y="659606"/>
                </a:lnTo>
                <a:lnTo>
                  <a:pt x="865142" y="704850"/>
                </a:lnTo>
                <a:lnTo>
                  <a:pt x="843711" y="742950"/>
                </a:lnTo>
                <a:lnTo>
                  <a:pt x="815136" y="790575"/>
                </a:lnTo>
                <a:lnTo>
                  <a:pt x="795161" y="796282"/>
                </a:lnTo>
                <a:lnTo>
                  <a:pt x="790284" y="810100"/>
                </a:lnTo>
                <a:lnTo>
                  <a:pt x="780759" y="924400"/>
                </a:lnTo>
                <a:lnTo>
                  <a:pt x="761709" y="1026793"/>
                </a:lnTo>
                <a:lnTo>
                  <a:pt x="756947" y="1122043"/>
                </a:lnTo>
                <a:lnTo>
                  <a:pt x="759328" y="1167287"/>
                </a:lnTo>
                <a:lnTo>
                  <a:pt x="759328" y="1241106"/>
                </a:lnTo>
                <a:lnTo>
                  <a:pt x="754684" y="1319138"/>
                </a:lnTo>
                <a:lnTo>
                  <a:pt x="764177" y="1323635"/>
                </a:lnTo>
                <a:lnTo>
                  <a:pt x="826226" y="1398746"/>
                </a:lnTo>
                <a:lnTo>
                  <a:pt x="904603" y="1542437"/>
                </a:lnTo>
                <a:lnTo>
                  <a:pt x="950323" y="1669800"/>
                </a:lnTo>
                <a:lnTo>
                  <a:pt x="986246" y="1777569"/>
                </a:lnTo>
                <a:cubicBezTo>
                  <a:pt x="986246" y="1777569"/>
                  <a:pt x="994807" y="1782916"/>
                  <a:pt x="996043" y="1787366"/>
                </a:cubicBezTo>
                <a:cubicBezTo>
                  <a:pt x="1006372" y="1824553"/>
                  <a:pt x="1002298" y="1839663"/>
                  <a:pt x="999308" y="1875540"/>
                </a:cubicBezTo>
                <a:lnTo>
                  <a:pt x="973183" y="1882072"/>
                </a:lnTo>
                <a:cubicBezTo>
                  <a:pt x="965820" y="1896796"/>
                  <a:pt x="974361" y="1878536"/>
                  <a:pt x="966651" y="1901666"/>
                </a:cubicBezTo>
                <a:cubicBezTo>
                  <a:pt x="964797" y="1907227"/>
                  <a:pt x="962297" y="1912552"/>
                  <a:pt x="960120" y="1917995"/>
                </a:cubicBezTo>
                <a:cubicBezTo>
                  <a:pt x="953589" y="1922349"/>
                  <a:pt x="946806" y="1926347"/>
                  <a:pt x="940526" y="1931057"/>
                </a:cubicBezTo>
                <a:cubicBezTo>
                  <a:pt x="938063" y="1932904"/>
                  <a:pt x="936634" y="1936005"/>
                  <a:pt x="933994" y="1937589"/>
                </a:cubicBezTo>
                <a:cubicBezTo>
                  <a:pt x="931042" y="1939360"/>
                  <a:pt x="927276" y="1939316"/>
                  <a:pt x="924197" y="1940855"/>
                </a:cubicBezTo>
                <a:cubicBezTo>
                  <a:pt x="920687" y="1942610"/>
                  <a:pt x="917666" y="1945209"/>
                  <a:pt x="914400" y="1947386"/>
                </a:cubicBezTo>
                <a:cubicBezTo>
                  <a:pt x="903093" y="1949648"/>
                  <a:pt x="891851" y="1950865"/>
                  <a:pt x="881743" y="1957183"/>
                </a:cubicBezTo>
                <a:cubicBezTo>
                  <a:pt x="858630" y="1971629"/>
                  <a:pt x="888988" y="1965952"/>
                  <a:pt x="852351" y="1980043"/>
                </a:cubicBezTo>
                <a:cubicBezTo>
                  <a:pt x="845167" y="1982806"/>
                  <a:pt x="837187" y="1983147"/>
                  <a:pt x="829491" y="1983309"/>
                </a:cubicBezTo>
                <a:lnTo>
                  <a:pt x="542108" y="1986575"/>
                </a:lnTo>
                <a:cubicBezTo>
                  <a:pt x="522514" y="1984398"/>
                  <a:pt x="502875" y="1982593"/>
                  <a:pt x="483326" y="1980043"/>
                </a:cubicBezTo>
                <a:cubicBezTo>
                  <a:pt x="439918" y="1974381"/>
                  <a:pt x="499577" y="1978792"/>
                  <a:pt x="444137" y="1973512"/>
                </a:cubicBezTo>
                <a:cubicBezTo>
                  <a:pt x="428927" y="1972064"/>
                  <a:pt x="413488" y="1972758"/>
                  <a:pt x="398417" y="1970246"/>
                </a:cubicBezTo>
                <a:cubicBezTo>
                  <a:pt x="387207" y="1968378"/>
                  <a:pt x="376751" y="1963341"/>
                  <a:pt x="365760" y="1960449"/>
                </a:cubicBezTo>
                <a:cubicBezTo>
                  <a:pt x="353491" y="1957220"/>
                  <a:pt x="333743" y="1953392"/>
                  <a:pt x="320040" y="1950652"/>
                </a:cubicBezTo>
                <a:cubicBezTo>
                  <a:pt x="309913" y="1948627"/>
                  <a:pt x="300445" y="1944121"/>
                  <a:pt x="290648" y="1940855"/>
                </a:cubicBezTo>
                <a:cubicBezTo>
                  <a:pt x="215576" y="1933347"/>
                  <a:pt x="296006" y="1941003"/>
                  <a:pt x="156754" y="1931057"/>
                </a:cubicBezTo>
                <a:cubicBezTo>
                  <a:pt x="144761" y="1930200"/>
                  <a:pt x="132597" y="1930269"/>
                  <a:pt x="120831" y="1927792"/>
                </a:cubicBezTo>
                <a:cubicBezTo>
                  <a:pt x="111730" y="1925876"/>
                  <a:pt x="103227" y="1921723"/>
                  <a:pt x="94706" y="1917995"/>
                </a:cubicBezTo>
                <a:cubicBezTo>
                  <a:pt x="67811" y="1906228"/>
                  <a:pt x="73870" y="1910222"/>
                  <a:pt x="58783" y="1895135"/>
                </a:cubicBezTo>
                <a:cubicBezTo>
                  <a:pt x="51085" y="1887437"/>
                  <a:pt x="40748" y="1882822"/>
                  <a:pt x="32657" y="1875540"/>
                </a:cubicBezTo>
                <a:cubicBezTo>
                  <a:pt x="29740" y="1872914"/>
                  <a:pt x="28407" y="1868937"/>
                  <a:pt x="26126" y="1865743"/>
                </a:cubicBezTo>
                <a:cubicBezTo>
                  <a:pt x="7124" y="1839141"/>
                  <a:pt x="23014" y="1866053"/>
                  <a:pt x="0" y="1820023"/>
                </a:cubicBezTo>
                <a:lnTo>
                  <a:pt x="19594" y="1764506"/>
                </a:lnTo>
                <a:lnTo>
                  <a:pt x="48986" y="1702457"/>
                </a:lnTo>
                <a:lnTo>
                  <a:pt x="88174" y="1630612"/>
                </a:lnTo>
                <a:lnTo>
                  <a:pt x="140426" y="1562032"/>
                </a:lnTo>
                <a:lnTo>
                  <a:pt x="192677" y="1493452"/>
                </a:lnTo>
                <a:lnTo>
                  <a:pt x="235131" y="1431403"/>
                </a:lnTo>
                <a:lnTo>
                  <a:pt x="251460" y="1398746"/>
                </a:lnTo>
                <a:lnTo>
                  <a:pt x="313508" y="1297509"/>
                </a:lnTo>
                <a:lnTo>
                  <a:pt x="329375" y="1289109"/>
                </a:lnTo>
                <a:lnTo>
                  <a:pt x="330703" y="1286350"/>
                </a:lnTo>
                <a:lnTo>
                  <a:pt x="354515" y="1124425"/>
                </a:lnTo>
                <a:lnTo>
                  <a:pt x="356897" y="1045843"/>
                </a:lnTo>
                <a:lnTo>
                  <a:pt x="344990" y="900587"/>
                </a:lnTo>
                <a:lnTo>
                  <a:pt x="318797" y="795812"/>
                </a:lnTo>
                <a:lnTo>
                  <a:pt x="314877" y="759226"/>
                </a:lnTo>
                <a:lnTo>
                  <a:pt x="298405" y="726281"/>
                </a:lnTo>
                <a:lnTo>
                  <a:pt x="272211" y="631031"/>
                </a:lnTo>
                <a:lnTo>
                  <a:pt x="250780" y="519112"/>
                </a:lnTo>
                <a:lnTo>
                  <a:pt x="234111" y="426244"/>
                </a:lnTo>
                <a:lnTo>
                  <a:pt x="212680" y="328612"/>
                </a:lnTo>
                <a:lnTo>
                  <a:pt x="210298" y="254794"/>
                </a:lnTo>
                <a:lnTo>
                  <a:pt x="217442" y="135731"/>
                </a:lnTo>
                <a:lnTo>
                  <a:pt x="229348" y="64294"/>
                </a:lnTo>
                <a:lnTo>
                  <a:pt x="250780" y="35719"/>
                </a:lnTo>
                <a:lnTo>
                  <a:pt x="269830" y="16669"/>
                </a:lnTo>
                <a:lnTo>
                  <a:pt x="307930" y="476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A09535DD-839C-42F9-83BF-DA5ACD0FC6D3}"/>
              </a:ext>
            </a:extLst>
          </p:cNvPr>
          <p:cNvSpPr/>
          <p:nvPr/>
        </p:nvSpPr>
        <p:spPr>
          <a:xfrm>
            <a:off x="2001766" y="2869258"/>
            <a:ext cx="247855" cy="97038"/>
          </a:xfrm>
          <a:custGeom>
            <a:avLst/>
            <a:gdLst>
              <a:gd name="connsiteX0" fmla="*/ 104503 w 141826"/>
              <a:gd name="connsiteY0" fmla="*/ 0 h 97038"/>
              <a:gd name="connsiteX1" fmla="*/ 0 w 141826"/>
              <a:gd name="connsiteY1" fmla="*/ 14929 h 97038"/>
              <a:gd name="connsiteX2" fmla="*/ 11197 w 141826"/>
              <a:gd name="connsiteY2" fmla="*/ 89573 h 97038"/>
              <a:gd name="connsiteX3" fmla="*/ 97039 w 141826"/>
              <a:gd name="connsiteY3" fmla="*/ 97038 h 97038"/>
              <a:gd name="connsiteX4" fmla="*/ 141826 w 141826"/>
              <a:gd name="connsiteY4" fmla="*/ 74644 h 97038"/>
              <a:gd name="connsiteX5" fmla="*/ 104503 w 141826"/>
              <a:gd name="connsiteY5" fmla="*/ 0 h 9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826" h="97038">
                <a:moveTo>
                  <a:pt x="104503" y="0"/>
                </a:moveTo>
                <a:lnTo>
                  <a:pt x="0" y="14929"/>
                </a:lnTo>
                <a:lnTo>
                  <a:pt x="11197" y="89573"/>
                </a:lnTo>
                <a:lnTo>
                  <a:pt x="97039" y="97038"/>
                </a:lnTo>
                <a:lnTo>
                  <a:pt x="141826" y="74644"/>
                </a:lnTo>
                <a:lnTo>
                  <a:pt x="10450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1575B700-E092-4472-BED7-F66C79F3A273}"/>
              </a:ext>
            </a:extLst>
          </p:cNvPr>
          <p:cNvSpPr/>
          <p:nvPr/>
        </p:nvSpPr>
        <p:spPr>
          <a:xfrm>
            <a:off x="2195844" y="1973519"/>
            <a:ext cx="264990" cy="421743"/>
          </a:xfrm>
          <a:custGeom>
            <a:avLst/>
            <a:gdLst>
              <a:gd name="connsiteX0" fmla="*/ 216470 w 264990"/>
              <a:gd name="connsiteY0" fmla="*/ 421743 h 421743"/>
              <a:gd name="connsiteX1" fmla="*/ 197809 w 264990"/>
              <a:gd name="connsiteY1" fmla="*/ 302312 h 421743"/>
              <a:gd name="connsiteX2" fmla="*/ 160487 w 264990"/>
              <a:gd name="connsiteY2" fmla="*/ 156754 h 421743"/>
              <a:gd name="connsiteX3" fmla="*/ 63448 w 264990"/>
              <a:gd name="connsiteY3" fmla="*/ 74645 h 421743"/>
              <a:gd name="connsiteX4" fmla="*/ 0 w 264990"/>
              <a:gd name="connsiteY4" fmla="*/ 44787 h 421743"/>
              <a:gd name="connsiteX5" fmla="*/ 26126 w 264990"/>
              <a:gd name="connsiteY5" fmla="*/ 7464 h 421743"/>
              <a:gd name="connsiteX6" fmla="*/ 78377 w 264990"/>
              <a:gd name="connsiteY6" fmla="*/ 0 h 421743"/>
              <a:gd name="connsiteX7" fmla="*/ 130629 w 264990"/>
              <a:gd name="connsiteY7" fmla="*/ 52251 h 421743"/>
              <a:gd name="connsiteX8" fmla="*/ 167951 w 264990"/>
              <a:gd name="connsiteY8" fmla="*/ 97038 h 421743"/>
              <a:gd name="connsiteX9" fmla="*/ 220203 w 264990"/>
              <a:gd name="connsiteY9" fmla="*/ 167951 h 421743"/>
              <a:gd name="connsiteX10" fmla="*/ 231399 w 264990"/>
              <a:gd name="connsiteY10" fmla="*/ 246328 h 421743"/>
              <a:gd name="connsiteX11" fmla="*/ 257525 w 264990"/>
              <a:gd name="connsiteY11" fmla="*/ 335902 h 421743"/>
              <a:gd name="connsiteX12" fmla="*/ 264990 w 264990"/>
              <a:gd name="connsiteY12" fmla="*/ 406814 h 421743"/>
              <a:gd name="connsiteX13" fmla="*/ 216470 w 264990"/>
              <a:gd name="connsiteY13" fmla="*/ 421743 h 42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990" h="421743">
                <a:moveTo>
                  <a:pt x="216470" y="421743"/>
                </a:moveTo>
                <a:lnTo>
                  <a:pt x="197809" y="302312"/>
                </a:lnTo>
                <a:lnTo>
                  <a:pt x="160487" y="156754"/>
                </a:lnTo>
                <a:lnTo>
                  <a:pt x="63448" y="74645"/>
                </a:lnTo>
                <a:lnTo>
                  <a:pt x="0" y="44787"/>
                </a:lnTo>
                <a:lnTo>
                  <a:pt x="26126" y="7464"/>
                </a:lnTo>
                <a:lnTo>
                  <a:pt x="78377" y="0"/>
                </a:lnTo>
                <a:lnTo>
                  <a:pt x="130629" y="52251"/>
                </a:lnTo>
                <a:lnTo>
                  <a:pt x="167951" y="97038"/>
                </a:lnTo>
                <a:lnTo>
                  <a:pt x="220203" y="167951"/>
                </a:lnTo>
                <a:lnTo>
                  <a:pt x="231399" y="246328"/>
                </a:lnTo>
                <a:lnTo>
                  <a:pt x="257525" y="335902"/>
                </a:lnTo>
                <a:lnTo>
                  <a:pt x="264990" y="406814"/>
                </a:lnTo>
                <a:lnTo>
                  <a:pt x="216470" y="42174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A795E9EC-C33C-4D7A-BBC9-F1F71FCD4252}"/>
              </a:ext>
            </a:extLst>
          </p:cNvPr>
          <p:cNvSpPr/>
          <p:nvPr/>
        </p:nvSpPr>
        <p:spPr>
          <a:xfrm>
            <a:off x="2074119" y="2304032"/>
            <a:ext cx="603783" cy="1536349"/>
          </a:xfrm>
          <a:custGeom>
            <a:avLst/>
            <a:gdLst>
              <a:gd name="connsiteX0" fmla="*/ 692624 w 928048"/>
              <a:gd name="connsiteY0" fmla="*/ 0 h 1572905"/>
              <a:gd name="connsiteX1" fmla="*/ 750627 w 928048"/>
              <a:gd name="connsiteY1" fmla="*/ 153538 h 1572905"/>
              <a:gd name="connsiteX2" fmla="*/ 764275 w 928048"/>
              <a:gd name="connsiteY2" fmla="*/ 180833 h 1572905"/>
              <a:gd name="connsiteX3" fmla="*/ 839337 w 928048"/>
              <a:gd name="connsiteY3" fmla="*/ 163773 h 1572905"/>
              <a:gd name="connsiteX4" fmla="*/ 866633 w 928048"/>
              <a:gd name="connsiteY4" fmla="*/ 235424 h 1572905"/>
              <a:gd name="connsiteX5" fmla="*/ 897340 w 928048"/>
              <a:gd name="connsiteY5" fmla="*/ 385549 h 1572905"/>
              <a:gd name="connsiteX6" fmla="*/ 897340 w 928048"/>
              <a:gd name="connsiteY6" fmla="*/ 460612 h 1572905"/>
              <a:gd name="connsiteX7" fmla="*/ 870045 w 928048"/>
              <a:gd name="connsiteY7" fmla="*/ 573206 h 1572905"/>
              <a:gd name="connsiteX8" fmla="*/ 815454 w 928048"/>
              <a:gd name="connsiteY8" fmla="*/ 696036 h 1572905"/>
              <a:gd name="connsiteX9" fmla="*/ 791570 w 928048"/>
              <a:gd name="connsiteY9" fmla="*/ 883693 h 1572905"/>
              <a:gd name="connsiteX10" fmla="*/ 798394 w 928048"/>
              <a:gd name="connsiteY10" fmla="*/ 1030406 h 1572905"/>
              <a:gd name="connsiteX11" fmla="*/ 808630 w 928048"/>
              <a:gd name="connsiteY11" fmla="*/ 1132764 h 1572905"/>
              <a:gd name="connsiteX12" fmla="*/ 846161 w 928048"/>
              <a:gd name="connsiteY12" fmla="*/ 1259006 h 1572905"/>
              <a:gd name="connsiteX13" fmla="*/ 880281 w 928048"/>
              <a:gd name="connsiteY13" fmla="*/ 1364776 h 1572905"/>
              <a:gd name="connsiteX14" fmla="*/ 914400 w 928048"/>
              <a:gd name="connsiteY14" fmla="*/ 1491018 h 1572905"/>
              <a:gd name="connsiteX15" fmla="*/ 928048 w 928048"/>
              <a:gd name="connsiteY15" fmla="*/ 1549021 h 1572905"/>
              <a:gd name="connsiteX16" fmla="*/ 812042 w 928048"/>
              <a:gd name="connsiteY16" fmla="*/ 1562669 h 1572905"/>
              <a:gd name="connsiteX17" fmla="*/ 726743 w 928048"/>
              <a:gd name="connsiteY17" fmla="*/ 1569493 h 1572905"/>
              <a:gd name="connsiteX18" fmla="*/ 511791 w 928048"/>
              <a:gd name="connsiteY18" fmla="*/ 1572905 h 1572905"/>
              <a:gd name="connsiteX19" fmla="*/ 307075 w 928048"/>
              <a:gd name="connsiteY19" fmla="*/ 1566081 h 1572905"/>
              <a:gd name="connsiteX20" fmla="*/ 194481 w 928048"/>
              <a:gd name="connsiteY20" fmla="*/ 1559257 h 1572905"/>
              <a:gd name="connsiteX21" fmla="*/ 112594 w 928048"/>
              <a:gd name="connsiteY21" fmla="*/ 1538785 h 1572905"/>
              <a:gd name="connsiteX22" fmla="*/ 64827 w 928048"/>
              <a:gd name="connsiteY22" fmla="*/ 1528549 h 1572905"/>
              <a:gd name="connsiteX23" fmla="*/ 0 w 928048"/>
              <a:gd name="connsiteY23" fmla="*/ 1504666 h 1572905"/>
              <a:gd name="connsiteX24" fmla="*/ 365078 w 928048"/>
              <a:gd name="connsiteY24" fmla="*/ 1136176 h 1572905"/>
              <a:gd name="connsiteX25" fmla="*/ 371902 w 928048"/>
              <a:gd name="connsiteY25" fmla="*/ 873457 h 1572905"/>
              <a:gd name="connsiteX26" fmla="*/ 361666 w 928048"/>
              <a:gd name="connsiteY26" fmla="*/ 545911 h 1572905"/>
              <a:gd name="connsiteX27" fmla="*/ 402609 w 928048"/>
              <a:gd name="connsiteY27" fmla="*/ 487908 h 1572905"/>
              <a:gd name="connsiteX28" fmla="*/ 477672 w 928048"/>
              <a:gd name="connsiteY28" fmla="*/ 446964 h 1572905"/>
              <a:gd name="connsiteX29" fmla="*/ 522027 w 928048"/>
              <a:gd name="connsiteY29" fmla="*/ 412845 h 1572905"/>
              <a:gd name="connsiteX30" fmla="*/ 573206 w 928048"/>
              <a:gd name="connsiteY30" fmla="*/ 361666 h 1572905"/>
              <a:gd name="connsiteX31" fmla="*/ 624385 w 928048"/>
              <a:gd name="connsiteY31" fmla="*/ 303663 h 1572905"/>
              <a:gd name="connsiteX32" fmla="*/ 678976 w 928048"/>
              <a:gd name="connsiteY32" fmla="*/ 208129 h 1572905"/>
              <a:gd name="connsiteX33" fmla="*/ 689212 w 928048"/>
              <a:gd name="connsiteY33" fmla="*/ 170597 h 1572905"/>
              <a:gd name="connsiteX34" fmla="*/ 692624 w 928048"/>
              <a:gd name="connsiteY34" fmla="*/ 0 h 1572905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78976 w 928048"/>
              <a:gd name="connsiteY32" fmla="*/ 54591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17059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307075 w 928048"/>
              <a:gd name="connsiteY19" fmla="*/ 1412543 h 1419367"/>
              <a:gd name="connsiteX20" fmla="*/ 194481 w 928048"/>
              <a:gd name="connsiteY20" fmla="*/ 1405719 h 1419367"/>
              <a:gd name="connsiteX21" fmla="*/ 112594 w 928048"/>
              <a:gd name="connsiteY21" fmla="*/ 1385247 h 1419367"/>
              <a:gd name="connsiteX22" fmla="*/ 64827 w 928048"/>
              <a:gd name="connsiteY22" fmla="*/ 1375011 h 1419367"/>
              <a:gd name="connsiteX23" fmla="*/ 0 w 928048"/>
              <a:gd name="connsiteY23" fmla="*/ 1351128 h 1419367"/>
              <a:gd name="connsiteX24" fmla="*/ 365078 w 928048"/>
              <a:gd name="connsiteY24" fmla="*/ 982638 h 1419367"/>
              <a:gd name="connsiteX25" fmla="*/ 371902 w 928048"/>
              <a:gd name="connsiteY25" fmla="*/ 719919 h 1419367"/>
              <a:gd name="connsiteX26" fmla="*/ 361666 w 928048"/>
              <a:gd name="connsiteY26" fmla="*/ 392373 h 1419367"/>
              <a:gd name="connsiteX27" fmla="*/ 402609 w 928048"/>
              <a:gd name="connsiteY27" fmla="*/ 334370 h 1419367"/>
              <a:gd name="connsiteX28" fmla="*/ 477672 w 928048"/>
              <a:gd name="connsiteY28" fmla="*/ 293426 h 1419367"/>
              <a:gd name="connsiteX29" fmla="*/ 522027 w 928048"/>
              <a:gd name="connsiteY29" fmla="*/ 259307 h 1419367"/>
              <a:gd name="connsiteX30" fmla="*/ 573206 w 928048"/>
              <a:gd name="connsiteY30" fmla="*/ 208128 h 1419367"/>
              <a:gd name="connsiteX31" fmla="*/ 624385 w 928048"/>
              <a:gd name="connsiteY31" fmla="*/ 150125 h 1419367"/>
              <a:gd name="connsiteX32" fmla="*/ 661917 w 928048"/>
              <a:gd name="connsiteY32" fmla="*/ 98947 h 1419367"/>
              <a:gd name="connsiteX33" fmla="*/ 689212 w 928048"/>
              <a:gd name="connsiteY33" fmla="*/ 64827 h 1419367"/>
              <a:gd name="connsiteX34" fmla="*/ 726743 w 928048"/>
              <a:gd name="connsiteY34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94481 w 928048"/>
              <a:gd name="connsiteY19" fmla="*/ 1405719 h 1419367"/>
              <a:gd name="connsiteX20" fmla="*/ 112594 w 928048"/>
              <a:gd name="connsiteY20" fmla="*/ 1385247 h 1419367"/>
              <a:gd name="connsiteX21" fmla="*/ 64827 w 928048"/>
              <a:gd name="connsiteY21" fmla="*/ 1375011 h 1419367"/>
              <a:gd name="connsiteX22" fmla="*/ 0 w 928048"/>
              <a:gd name="connsiteY22" fmla="*/ 1351128 h 1419367"/>
              <a:gd name="connsiteX23" fmla="*/ 365078 w 928048"/>
              <a:gd name="connsiteY23" fmla="*/ 982638 h 1419367"/>
              <a:gd name="connsiteX24" fmla="*/ 371902 w 928048"/>
              <a:gd name="connsiteY24" fmla="*/ 719919 h 1419367"/>
              <a:gd name="connsiteX25" fmla="*/ 361666 w 928048"/>
              <a:gd name="connsiteY25" fmla="*/ 392373 h 1419367"/>
              <a:gd name="connsiteX26" fmla="*/ 402609 w 928048"/>
              <a:gd name="connsiteY26" fmla="*/ 334370 h 1419367"/>
              <a:gd name="connsiteX27" fmla="*/ 477672 w 928048"/>
              <a:gd name="connsiteY27" fmla="*/ 293426 h 1419367"/>
              <a:gd name="connsiteX28" fmla="*/ 522027 w 928048"/>
              <a:gd name="connsiteY28" fmla="*/ 259307 h 1419367"/>
              <a:gd name="connsiteX29" fmla="*/ 573206 w 928048"/>
              <a:gd name="connsiteY29" fmla="*/ 208128 h 1419367"/>
              <a:gd name="connsiteX30" fmla="*/ 624385 w 928048"/>
              <a:gd name="connsiteY30" fmla="*/ 150125 h 1419367"/>
              <a:gd name="connsiteX31" fmla="*/ 661917 w 928048"/>
              <a:gd name="connsiteY31" fmla="*/ 98947 h 1419367"/>
              <a:gd name="connsiteX32" fmla="*/ 689212 w 928048"/>
              <a:gd name="connsiteY32" fmla="*/ 64827 h 1419367"/>
              <a:gd name="connsiteX33" fmla="*/ 726743 w 928048"/>
              <a:gd name="connsiteY33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112594 w 928048"/>
              <a:gd name="connsiteY19" fmla="*/ 1385247 h 1419367"/>
              <a:gd name="connsiteX20" fmla="*/ 64827 w 928048"/>
              <a:gd name="connsiteY20" fmla="*/ 1375011 h 1419367"/>
              <a:gd name="connsiteX21" fmla="*/ 0 w 928048"/>
              <a:gd name="connsiteY21" fmla="*/ 1351128 h 1419367"/>
              <a:gd name="connsiteX22" fmla="*/ 365078 w 928048"/>
              <a:gd name="connsiteY22" fmla="*/ 982638 h 1419367"/>
              <a:gd name="connsiteX23" fmla="*/ 371902 w 928048"/>
              <a:gd name="connsiteY23" fmla="*/ 719919 h 1419367"/>
              <a:gd name="connsiteX24" fmla="*/ 361666 w 928048"/>
              <a:gd name="connsiteY24" fmla="*/ 392373 h 1419367"/>
              <a:gd name="connsiteX25" fmla="*/ 402609 w 928048"/>
              <a:gd name="connsiteY25" fmla="*/ 334370 h 1419367"/>
              <a:gd name="connsiteX26" fmla="*/ 477672 w 928048"/>
              <a:gd name="connsiteY26" fmla="*/ 293426 h 1419367"/>
              <a:gd name="connsiteX27" fmla="*/ 522027 w 928048"/>
              <a:gd name="connsiteY27" fmla="*/ 259307 h 1419367"/>
              <a:gd name="connsiteX28" fmla="*/ 573206 w 928048"/>
              <a:gd name="connsiteY28" fmla="*/ 208128 h 1419367"/>
              <a:gd name="connsiteX29" fmla="*/ 624385 w 928048"/>
              <a:gd name="connsiteY29" fmla="*/ 150125 h 1419367"/>
              <a:gd name="connsiteX30" fmla="*/ 661917 w 928048"/>
              <a:gd name="connsiteY30" fmla="*/ 98947 h 1419367"/>
              <a:gd name="connsiteX31" fmla="*/ 689212 w 928048"/>
              <a:gd name="connsiteY31" fmla="*/ 64827 h 1419367"/>
              <a:gd name="connsiteX32" fmla="*/ 726743 w 928048"/>
              <a:gd name="connsiteY32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64827 w 928048"/>
              <a:gd name="connsiteY19" fmla="*/ 1375011 h 1419367"/>
              <a:gd name="connsiteX20" fmla="*/ 0 w 928048"/>
              <a:gd name="connsiteY20" fmla="*/ 1351128 h 1419367"/>
              <a:gd name="connsiteX21" fmla="*/ 365078 w 928048"/>
              <a:gd name="connsiteY21" fmla="*/ 982638 h 1419367"/>
              <a:gd name="connsiteX22" fmla="*/ 371902 w 928048"/>
              <a:gd name="connsiteY22" fmla="*/ 719919 h 1419367"/>
              <a:gd name="connsiteX23" fmla="*/ 361666 w 928048"/>
              <a:gd name="connsiteY23" fmla="*/ 392373 h 1419367"/>
              <a:gd name="connsiteX24" fmla="*/ 402609 w 928048"/>
              <a:gd name="connsiteY24" fmla="*/ 334370 h 1419367"/>
              <a:gd name="connsiteX25" fmla="*/ 477672 w 928048"/>
              <a:gd name="connsiteY25" fmla="*/ 293426 h 1419367"/>
              <a:gd name="connsiteX26" fmla="*/ 522027 w 928048"/>
              <a:gd name="connsiteY26" fmla="*/ 259307 h 1419367"/>
              <a:gd name="connsiteX27" fmla="*/ 573206 w 928048"/>
              <a:gd name="connsiteY27" fmla="*/ 208128 h 1419367"/>
              <a:gd name="connsiteX28" fmla="*/ 624385 w 928048"/>
              <a:gd name="connsiteY28" fmla="*/ 150125 h 1419367"/>
              <a:gd name="connsiteX29" fmla="*/ 661917 w 928048"/>
              <a:gd name="connsiteY29" fmla="*/ 98947 h 1419367"/>
              <a:gd name="connsiteX30" fmla="*/ 689212 w 928048"/>
              <a:gd name="connsiteY30" fmla="*/ 64827 h 1419367"/>
              <a:gd name="connsiteX31" fmla="*/ 726743 w 928048"/>
              <a:gd name="connsiteY31" fmla="*/ 51179 h 1419367"/>
              <a:gd name="connsiteX0" fmla="*/ 726743 w 928048"/>
              <a:gd name="connsiteY0" fmla="*/ 51179 h 1419367"/>
              <a:gd name="connsiteX1" fmla="*/ 750627 w 928048"/>
              <a:gd name="connsiteY1" fmla="*/ 0 h 1419367"/>
              <a:gd name="connsiteX2" fmla="*/ 764275 w 928048"/>
              <a:gd name="connsiteY2" fmla="*/ 27295 h 1419367"/>
              <a:gd name="connsiteX3" fmla="*/ 839337 w 928048"/>
              <a:gd name="connsiteY3" fmla="*/ 10235 h 1419367"/>
              <a:gd name="connsiteX4" fmla="*/ 866633 w 928048"/>
              <a:gd name="connsiteY4" fmla="*/ 81886 h 1419367"/>
              <a:gd name="connsiteX5" fmla="*/ 897340 w 928048"/>
              <a:gd name="connsiteY5" fmla="*/ 232011 h 1419367"/>
              <a:gd name="connsiteX6" fmla="*/ 897340 w 928048"/>
              <a:gd name="connsiteY6" fmla="*/ 307074 h 1419367"/>
              <a:gd name="connsiteX7" fmla="*/ 870045 w 928048"/>
              <a:gd name="connsiteY7" fmla="*/ 419668 h 1419367"/>
              <a:gd name="connsiteX8" fmla="*/ 815454 w 928048"/>
              <a:gd name="connsiteY8" fmla="*/ 542498 h 1419367"/>
              <a:gd name="connsiteX9" fmla="*/ 791570 w 928048"/>
              <a:gd name="connsiteY9" fmla="*/ 730155 h 1419367"/>
              <a:gd name="connsiteX10" fmla="*/ 798394 w 928048"/>
              <a:gd name="connsiteY10" fmla="*/ 876868 h 1419367"/>
              <a:gd name="connsiteX11" fmla="*/ 808630 w 928048"/>
              <a:gd name="connsiteY11" fmla="*/ 979226 h 1419367"/>
              <a:gd name="connsiteX12" fmla="*/ 846161 w 928048"/>
              <a:gd name="connsiteY12" fmla="*/ 1105468 h 1419367"/>
              <a:gd name="connsiteX13" fmla="*/ 880281 w 928048"/>
              <a:gd name="connsiteY13" fmla="*/ 1211238 h 1419367"/>
              <a:gd name="connsiteX14" fmla="*/ 914400 w 928048"/>
              <a:gd name="connsiteY14" fmla="*/ 1337480 h 1419367"/>
              <a:gd name="connsiteX15" fmla="*/ 928048 w 928048"/>
              <a:gd name="connsiteY15" fmla="*/ 1395483 h 1419367"/>
              <a:gd name="connsiteX16" fmla="*/ 812042 w 928048"/>
              <a:gd name="connsiteY16" fmla="*/ 1409131 h 1419367"/>
              <a:gd name="connsiteX17" fmla="*/ 726743 w 928048"/>
              <a:gd name="connsiteY17" fmla="*/ 1415955 h 1419367"/>
              <a:gd name="connsiteX18" fmla="*/ 511791 w 928048"/>
              <a:gd name="connsiteY18" fmla="*/ 1419367 h 1419367"/>
              <a:gd name="connsiteX19" fmla="*/ 0 w 928048"/>
              <a:gd name="connsiteY19" fmla="*/ 1351128 h 1419367"/>
              <a:gd name="connsiteX20" fmla="*/ 365078 w 928048"/>
              <a:gd name="connsiteY20" fmla="*/ 982638 h 1419367"/>
              <a:gd name="connsiteX21" fmla="*/ 371902 w 928048"/>
              <a:gd name="connsiteY21" fmla="*/ 719919 h 1419367"/>
              <a:gd name="connsiteX22" fmla="*/ 361666 w 928048"/>
              <a:gd name="connsiteY22" fmla="*/ 392373 h 1419367"/>
              <a:gd name="connsiteX23" fmla="*/ 402609 w 928048"/>
              <a:gd name="connsiteY23" fmla="*/ 334370 h 1419367"/>
              <a:gd name="connsiteX24" fmla="*/ 477672 w 928048"/>
              <a:gd name="connsiteY24" fmla="*/ 293426 h 1419367"/>
              <a:gd name="connsiteX25" fmla="*/ 522027 w 928048"/>
              <a:gd name="connsiteY25" fmla="*/ 259307 h 1419367"/>
              <a:gd name="connsiteX26" fmla="*/ 573206 w 928048"/>
              <a:gd name="connsiteY26" fmla="*/ 208128 h 1419367"/>
              <a:gd name="connsiteX27" fmla="*/ 624385 w 928048"/>
              <a:gd name="connsiteY27" fmla="*/ 150125 h 1419367"/>
              <a:gd name="connsiteX28" fmla="*/ 661917 w 928048"/>
              <a:gd name="connsiteY28" fmla="*/ 98947 h 1419367"/>
              <a:gd name="connsiteX29" fmla="*/ 689212 w 928048"/>
              <a:gd name="connsiteY29" fmla="*/ 64827 h 1419367"/>
              <a:gd name="connsiteX30" fmla="*/ 726743 w 928048"/>
              <a:gd name="connsiteY30" fmla="*/ 51179 h 1419367"/>
              <a:gd name="connsiteX0" fmla="*/ 421943 w 623248"/>
              <a:gd name="connsiteY0" fmla="*/ 51179 h 1419367"/>
              <a:gd name="connsiteX1" fmla="*/ 445827 w 623248"/>
              <a:gd name="connsiteY1" fmla="*/ 0 h 1419367"/>
              <a:gd name="connsiteX2" fmla="*/ 459475 w 623248"/>
              <a:gd name="connsiteY2" fmla="*/ 27295 h 1419367"/>
              <a:gd name="connsiteX3" fmla="*/ 534537 w 623248"/>
              <a:gd name="connsiteY3" fmla="*/ 10235 h 1419367"/>
              <a:gd name="connsiteX4" fmla="*/ 561833 w 623248"/>
              <a:gd name="connsiteY4" fmla="*/ 81886 h 1419367"/>
              <a:gd name="connsiteX5" fmla="*/ 592540 w 623248"/>
              <a:gd name="connsiteY5" fmla="*/ 232011 h 1419367"/>
              <a:gd name="connsiteX6" fmla="*/ 592540 w 623248"/>
              <a:gd name="connsiteY6" fmla="*/ 307074 h 1419367"/>
              <a:gd name="connsiteX7" fmla="*/ 565245 w 623248"/>
              <a:gd name="connsiteY7" fmla="*/ 419668 h 1419367"/>
              <a:gd name="connsiteX8" fmla="*/ 510654 w 623248"/>
              <a:gd name="connsiteY8" fmla="*/ 542498 h 1419367"/>
              <a:gd name="connsiteX9" fmla="*/ 486770 w 623248"/>
              <a:gd name="connsiteY9" fmla="*/ 730155 h 1419367"/>
              <a:gd name="connsiteX10" fmla="*/ 493594 w 623248"/>
              <a:gd name="connsiteY10" fmla="*/ 876868 h 1419367"/>
              <a:gd name="connsiteX11" fmla="*/ 503830 w 623248"/>
              <a:gd name="connsiteY11" fmla="*/ 979226 h 1419367"/>
              <a:gd name="connsiteX12" fmla="*/ 541361 w 623248"/>
              <a:gd name="connsiteY12" fmla="*/ 1105468 h 1419367"/>
              <a:gd name="connsiteX13" fmla="*/ 575481 w 623248"/>
              <a:gd name="connsiteY13" fmla="*/ 1211238 h 1419367"/>
              <a:gd name="connsiteX14" fmla="*/ 609600 w 623248"/>
              <a:gd name="connsiteY14" fmla="*/ 1337480 h 1419367"/>
              <a:gd name="connsiteX15" fmla="*/ 623248 w 623248"/>
              <a:gd name="connsiteY15" fmla="*/ 1395483 h 1419367"/>
              <a:gd name="connsiteX16" fmla="*/ 507242 w 623248"/>
              <a:gd name="connsiteY16" fmla="*/ 1409131 h 1419367"/>
              <a:gd name="connsiteX17" fmla="*/ 421943 w 623248"/>
              <a:gd name="connsiteY17" fmla="*/ 1415955 h 1419367"/>
              <a:gd name="connsiteX18" fmla="*/ 206991 w 623248"/>
              <a:gd name="connsiteY18" fmla="*/ 1419367 h 1419367"/>
              <a:gd name="connsiteX19" fmla="*/ 0 w 623248"/>
              <a:gd name="connsiteY19" fmla="*/ 1385693 h 1419367"/>
              <a:gd name="connsiteX20" fmla="*/ 60278 w 623248"/>
              <a:gd name="connsiteY20" fmla="*/ 982638 h 1419367"/>
              <a:gd name="connsiteX21" fmla="*/ 67102 w 623248"/>
              <a:gd name="connsiteY21" fmla="*/ 719919 h 1419367"/>
              <a:gd name="connsiteX22" fmla="*/ 56866 w 623248"/>
              <a:gd name="connsiteY22" fmla="*/ 392373 h 1419367"/>
              <a:gd name="connsiteX23" fmla="*/ 97809 w 623248"/>
              <a:gd name="connsiteY23" fmla="*/ 334370 h 1419367"/>
              <a:gd name="connsiteX24" fmla="*/ 172872 w 623248"/>
              <a:gd name="connsiteY24" fmla="*/ 293426 h 1419367"/>
              <a:gd name="connsiteX25" fmla="*/ 217227 w 623248"/>
              <a:gd name="connsiteY25" fmla="*/ 259307 h 1419367"/>
              <a:gd name="connsiteX26" fmla="*/ 268406 w 623248"/>
              <a:gd name="connsiteY26" fmla="*/ 208128 h 1419367"/>
              <a:gd name="connsiteX27" fmla="*/ 319585 w 623248"/>
              <a:gd name="connsiteY27" fmla="*/ 150125 h 1419367"/>
              <a:gd name="connsiteX28" fmla="*/ 357117 w 623248"/>
              <a:gd name="connsiteY28" fmla="*/ 98947 h 1419367"/>
              <a:gd name="connsiteX29" fmla="*/ 384412 w 623248"/>
              <a:gd name="connsiteY29" fmla="*/ 64827 h 1419367"/>
              <a:gd name="connsiteX30" fmla="*/ 421943 w 623248"/>
              <a:gd name="connsiteY30" fmla="*/ 51179 h 1419367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21943 w 623248"/>
              <a:gd name="connsiteY17" fmla="*/ 1415955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7242 w 623248"/>
              <a:gd name="connsiteY16" fmla="*/ 1409131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23248"/>
              <a:gd name="connsiteY0" fmla="*/ 51179 h 1564924"/>
              <a:gd name="connsiteX1" fmla="*/ 445827 w 623248"/>
              <a:gd name="connsiteY1" fmla="*/ 0 h 1564924"/>
              <a:gd name="connsiteX2" fmla="*/ 459475 w 623248"/>
              <a:gd name="connsiteY2" fmla="*/ 27295 h 1564924"/>
              <a:gd name="connsiteX3" fmla="*/ 534537 w 623248"/>
              <a:gd name="connsiteY3" fmla="*/ 10235 h 1564924"/>
              <a:gd name="connsiteX4" fmla="*/ 561833 w 623248"/>
              <a:gd name="connsiteY4" fmla="*/ 81886 h 1564924"/>
              <a:gd name="connsiteX5" fmla="*/ 592540 w 623248"/>
              <a:gd name="connsiteY5" fmla="*/ 232011 h 1564924"/>
              <a:gd name="connsiteX6" fmla="*/ 592540 w 623248"/>
              <a:gd name="connsiteY6" fmla="*/ 307074 h 1564924"/>
              <a:gd name="connsiteX7" fmla="*/ 565245 w 623248"/>
              <a:gd name="connsiteY7" fmla="*/ 419668 h 1564924"/>
              <a:gd name="connsiteX8" fmla="*/ 510654 w 623248"/>
              <a:gd name="connsiteY8" fmla="*/ 542498 h 1564924"/>
              <a:gd name="connsiteX9" fmla="*/ 486770 w 623248"/>
              <a:gd name="connsiteY9" fmla="*/ 730155 h 1564924"/>
              <a:gd name="connsiteX10" fmla="*/ 493594 w 623248"/>
              <a:gd name="connsiteY10" fmla="*/ 876868 h 1564924"/>
              <a:gd name="connsiteX11" fmla="*/ 503830 w 623248"/>
              <a:gd name="connsiteY11" fmla="*/ 979226 h 1564924"/>
              <a:gd name="connsiteX12" fmla="*/ 541361 w 623248"/>
              <a:gd name="connsiteY12" fmla="*/ 1105468 h 1564924"/>
              <a:gd name="connsiteX13" fmla="*/ 575481 w 623248"/>
              <a:gd name="connsiteY13" fmla="*/ 1211238 h 1564924"/>
              <a:gd name="connsiteX14" fmla="*/ 609600 w 623248"/>
              <a:gd name="connsiteY14" fmla="*/ 1337480 h 1564924"/>
              <a:gd name="connsiteX15" fmla="*/ 623248 w 623248"/>
              <a:gd name="connsiteY15" fmla="*/ 1395483 h 1564924"/>
              <a:gd name="connsiteX16" fmla="*/ 503510 w 623248"/>
              <a:gd name="connsiteY16" fmla="*/ 1521099 h 1564924"/>
              <a:gd name="connsiteX17" fmla="*/ 410747 w 623248"/>
              <a:gd name="connsiteY17" fmla="*/ 1546584 h 1564924"/>
              <a:gd name="connsiteX18" fmla="*/ 169668 w 623248"/>
              <a:gd name="connsiteY18" fmla="*/ 1564924 h 1564924"/>
              <a:gd name="connsiteX19" fmla="*/ 0 w 623248"/>
              <a:gd name="connsiteY19" fmla="*/ 1385693 h 1564924"/>
              <a:gd name="connsiteX20" fmla="*/ 60278 w 623248"/>
              <a:gd name="connsiteY20" fmla="*/ 982638 h 1564924"/>
              <a:gd name="connsiteX21" fmla="*/ 67102 w 623248"/>
              <a:gd name="connsiteY21" fmla="*/ 719919 h 1564924"/>
              <a:gd name="connsiteX22" fmla="*/ 56866 w 623248"/>
              <a:gd name="connsiteY22" fmla="*/ 392373 h 1564924"/>
              <a:gd name="connsiteX23" fmla="*/ 97809 w 623248"/>
              <a:gd name="connsiteY23" fmla="*/ 334370 h 1564924"/>
              <a:gd name="connsiteX24" fmla="*/ 172872 w 623248"/>
              <a:gd name="connsiteY24" fmla="*/ 293426 h 1564924"/>
              <a:gd name="connsiteX25" fmla="*/ 217227 w 623248"/>
              <a:gd name="connsiteY25" fmla="*/ 259307 h 1564924"/>
              <a:gd name="connsiteX26" fmla="*/ 268406 w 623248"/>
              <a:gd name="connsiteY26" fmla="*/ 208128 h 1564924"/>
              <a:gd name="connsiteX27" fmla="*/ 319585 w 623248"/>
              <a:gd name="connsiteY27" fmla="*/ 150125 h 1564924"/>
              <a:gd name="connsiteX28" fmla="*/ 357117 w 623248"/>
              <a:gd name="connsiteY28" fmla="*/ 98947 h 1564924"/>
              <a:gd name="connsiteX29" fmla="*/ 384412 w 623248"/>
              <a:gd name="connsiteY29" fmla="*/ 64827 h 1564924"/>
              <a:gd name="connsiteX30" fmla="*/ 421943 w 623248"/>
              <a:gd name="connsiteY30" fmla="*/ 51179 h 1564924"/>
              <a:gd name="connsiteX0" fmla="*/ 421943 w 649374"/>
              <a:gd name="connsiteY0" fmla="*/ 51179 h 1564924"/>
              <a:gd name="connsiteX1" fmla="*/ 445827 w 649374"/>
              <a:gd name="connsiteY1" fmla="*/ 0 h 1564924"/>
              <a:gd name="connsiteX2" fmla="*/ 459475 w 649374"/>
              <a:gd name="connsiteY2" fmla="*/ 27295 h 1564924"/>
              <a:gd name="connsiteX3" fmla="*/ 534537 w 649374"/>
              <a:gd name="connsiteY3" fmla="*/ 10235 h 1564924"/>
              <a:gd name="connsiteX4" fmla="*/ 561833 w 649374"/>
              <a:gd name="connsiteY4" fmla="*/ 81886 h 1564924"/>
              <a:gd name="connsiteX5" fmla="*/ 592540 w 649374"/>
              <a:gd name="connsiteY5" fmla="*/ 232011 h 1564924"/>
              <a:gd name="connsiteX6" fmla="*/ 592540 w 649374"/>
              <a:gd name="connsiteY6" fmla="*/ 307074 h 1564924"/>
              <a:gd name="connsiteX7" fmla="*/ 565245 w 649374"/>
              <a:gd name="connsiteY7" fmla="*/ 419668 h 1564924"/>
              <a:gd name="connsiteX8" fmla="*/ 510654 w 649374"/>
              <a:gd name="connsiteY8" fmla="*/ 542498 h 1564924"/>
              <a:gd name="connsiteX9" fmla="*/ 486770 w 649374"/>
              <a:gd name="connsiteY9" fmla="*/ 730155 h 1564924"/>
              <a:gd name="connsiteX10" fmla="*/ 493594 w 649374"/>
              <a:gd name="connsiteY10" fmla="*/ 876868 h 1564924"/>
              <a:gd name="connsiteX11" fmla="*/ 503830 w 649374"/>
              <a:gd name="connsiteY11" fmla="*/ 979226 h 1564924"/>
              <a:gd name="connsiteX12" fmla="*/ 541361 w 649374"/>
              <a:gd name="connsiteY12" fmla="*/ 1105468 h 1564924"/>
              <a:gd name="connsiteX13" fmla="*/ 575481 w 649374"/>
              <a:gd name="connsiteY13" fmla="*/ 1211238 h 1564924"/>
              <a:gd name="connsiteX14" fmla="*/ 609600 w 649374"/>
              <a:gd name="connsiteY14" fmla="*/ 1337480 h 1564924"/>
              <a:gd name="connsiteX15" fmla="*/ 649374 w 649374"/>
              <a:gd name="connsiteY15" fmla="*/ 1470128 h 1564924"/>
              <a:gd name="connsiteX16" fmla="*/ 503510 w 649374"/>
              <a:gd name="connsiteY16" fmla="*/ 1521099 h 1564924"/>
              <a:gd name="connsiteX17" fmla="*/ 410747 w 649374"/>
              <a:gd name="connsiteY17" fmla="*/ 1546584 h 1564924"/>
              <a:gd name="connsiteX18" fmla="*/ 169668 w 649374"/>
              <a:gd name="connsiteY18" fmla="*/ 1564924 h 1564924"/>
              <a:gd name="connsiteX19" fmla="*/ 0 w 649374"/>
              <a:gd name="connsiteY19" fmla="*/ 1385693 h 1564924"/>
              <a:gd name="connsiteX20" fmla="*/ 60278 w 649374"/>
              <a:gd name="connsiteY20" fmla="*/ 982638 h 1564924"/>
              <a:gd name="connsiteX21" fmla="*/ 67102 w 649374"/>
              <a:gd name="connsiteY21" fmla="*/ 719919 h 1564924"/>
              <a:gd name="connsiteX22" fmla="*/ 56866 w 649374"/>
              <a:gd name="connsiteY22" fmla="*/ 392373 h 1564924"/>
              <a:gd name="connsiteX23" fmla="*/ 97809 w 649374"/>
              <a:gd name="connsiteY23" fmla="*/ 334370 h 1564924"/>
              <a:gd name="connsiteX24" fmla="*/ 172872 w 649374"/>
              <a:gd name="connsiteY24" fmla="*/ 293426 h 1564924"/>
              <a:gd name="connsiteX25" fmla="*/ 217227 w 649374"/>
              <a:gd name="connsiteY25" fmla="*/ 259307 h 1564924"/>
              <a:gd name="connsiteX26" fmla="*/ 268406 w 649374"/>
              <a:gd name="connsiteY26" fmla="*/ 208128 h 1564924"/>
              <a:gd name="connsiteX27" fmla="*/ 319585 w 649374"/>
              <a:gd name="connsiteY27" fmla="*/ 150125 h 1564924"/>
              <a:gd name="connsiteX28" fmla="*/ 357117 w 649374"/>
              <a:gd name="connsiteY28" fmla="*/ 98947 h 1564924"/>
              <a:gd name="connsiteX29" fmla="*/ 384412 w 649374"/>
              <a:gd name="connsiteY29" fmla="*/ 64827 h 1564924"/>
              <a:gd name="connsiteX30" fmla="*/ 421943 w 649374"/>
              <a:gd name="connsiteY30" fmla="*/ 51179 h 1564924"/>
              <a:gd name="connsiteX0" fmla="*/ 466730 w 694161"/>
              <a:gd name="connsiteY0" fmla="*/ 51179 h 1564924"/>
              <a:gd name="connsiteX1" fmla="*/ 490614 w 694161"/>
              <a:gd name="connsiteY1" fmla="*/ 0 h 1564924"/>
              <a:gd name="connsiteX2" fmla="*/ 504262 w 694161"/>
              <a:gd name="connsiteY2" fmla="*/ 27295 h 1564924"/>
              <a:gd name="connsiteX3" fmla="*/ 579324 w 694161"/>
              <a:gd name="connsiteY3" fmla="*/ 10235 h 1564924"/>
              <a:gd name="connsiteX4" fmla="*/ 606620 w 694161"/>
              <a:gd name="connsiteY4" fmla="*/ 81886 h 1564924"/>
              <a:gd name="connsiteX5" fmla="*/ 637327 w 694161"/>
              <a:gd name="connsiteY5" fmla="*/ 232011 h 1564924"/>
              <a:gd name="connsiteX6" fmla="*/ 637327 w 694161"/>
              <a:gd name="connsiteY6" fmla="*/ 307074 h 1564924"/>
              <a:gd name="connsiteX7" fmla="*/ 610032 w 694161"/>
              <a:gd name="connsiteY7" fmla="*/ 419668 h 1564924"/>
              <a:gd name="connsiteX8" fmla="*/ 555441 w 694161"/>
              <a:gd name="connsiteY8" fmla="*/ 542498 h 1564924"/>
              <a:gd name="connsiteX9" fmla="*/ 531557 w 694161"/>
              <a:gd name="connsiteY9" fmla="*/ 730155 h 1564924"/>
              <a:gd name="connsiteX10" fmla="*/ 538381 w 694161"/>
              <a:gd name="connsiteY10" fmla="*/ 876868 h 1564924"/>
              <a:gd name="connsiteX11" fmla="*/ 548617 w 694161"/>
              <a:gd name="connsiteY11" fmla="*/ 979226 h 1564924"/>
              <a:gd name="connsiteX12" fmla="*/ 586148 w 694161"/>
              <a:gd name="connsiteY12" fmla="*/ 1105468 h 1564924"/>
              <a:gd name="connsiteX13" fmla="*/ 620268 w 694161"/>
              <a:gd name="connsiteY13" fmla="*/ 1211238 h 1564924"/>
              <a:gd name="connsiteX14" fmla="*/ 654387 w 694161"/>
              <a:gd name="connsiteY14" fmla="*/ 1337480 h 1564924"/>
              <a:gd name="connsiteX15" fmla="*/ 694161 w 694161"/>
              <a:gd name="connsiteY15" fmla="*/ 1470128 h 1564924"/>
              <a:gd name="connsiteX16" fmla="*/ 548297 w 694161"/>
              <a:gd name="connsiteY16" fmla="*/ 1521099 h 1564924"/>
              <a:gd name="connsiteX17" fmla="*/ 455534 w 694161"/>
              <a:gd name="connsiteY17" fmla="*/ 1546584 h 1564924"/>
              <a:gd name="connsiteX18" fmla="*/ 214455 w 694161"/>
              <a:gd name="connsiteY18" fmla="*/ 1564924 h 1564924"/>
              <a:gd name="connsiteX19" fmla="*/ 0 w 694161"/>
              <a:gd name="connsiteY19" fmla="*/ 1505125 h 1564924"/>
              <a:gd name="connsiteX20" fmla="*/ 105065 w 694161"/>
              <a:gd name="connsiteY20" fmla="*/ 982638 h 1564924"/>
              <a:gd name="connsiteX21" fmla="*/ 111889 w 694161"/>
              <a:gd name="connsiteY21" fmla="*/ 719919 h 1564924"/>
              <a:gd name="connsiteX22" fmla="*/ 101653 w 694161"/>
              <a:gd name="connsiteY22" fmla="*/ 392373 h 1564924"/>
              <a:gd name="connsiteX23" fmla="*/ 142596 w 694161"/>
              <a:gd name="connsiteY23" fmla="*/ 334370 h 1564924"/>
              <a:gd name="connsiteX24" fmla="*/ 217659 w 694161"/>
              <a:gd name="connsiteY24" fmla="*/ 293426 h 1564924"/>
              <a:gd name="connsiteX25" fmla="*/ 262014 w 694161"/>
              <a:gd name="connsiteY25" fmla="*/ 259307 h 1564924"/>
              <a:gd name="connsiteX26" fmla="*/ 313193 w 694161"/>
              <a:gd name="connsiteY26" fmla="*/ 208128 h 1564924"/>
              <a:gd name="connsiteX27" fmla="*/ 364372 w 694161"/>
              <a:gd name="connsiteY27" fmla="*/ 150125 h 1564924"/>
              <a:gd name="connsiteX28" fmla="*/ 401904 w 694161"/>
              <a:gd name="connsiteY28" fmla="*/ 98947 h 1564924"/>
              <a:gd name="connsiteX29" fmla="*/ 429199 w 694161"/>
              <a:gd name="connsiteY29" fmla="*/ 64827 h 1564924"/>
              <a:gd name="connsiteX30" fmla="*/ 466730 w 694161"/>
              <a:gd name="connsiteY30" fmla="*/ 51179 h 1564924"/>
              <a:gd name="connsiteX0" fmla="*/ 399550 w 626981"/>
              <a:gd name="connsiteY0" fmla="*/ 51179 h 1564924"/>
              <a:gd name="connsiteX1" fmla="*/ 423434 w 626981"/>
              <a:gd name="connsiteY1" fmla="*/ 0 h 1564924"/>
              <a:gd name="connsiteX2" fmla="*/ 437082 w 626981"/>
              <a:gd name="connsiteY2" fmla="*/ 27295 h 1564924"/>
              <a:gd name="connsiteX3" fmla="*/ 512144 w 626981"/>
              <a:gd name="connsiteY3" fmla="*/ 10235 h 1564924"/>
              <a:gd name="connsiteX4" fmla="*/ 539440 w 626981"/>
              <a:gd name="connsiteY4" fmla="*/ 81886 h 1564924"/>
              <a:gd name="connsiteX5" fmla="*/ 570147 w 626981"/>
              <a:gd name="connsiteY5" fmla="*/ 232011 h 1564924"/>
              <a:gd name="connsiteX6" fmla="*/ 570147 w 626981"/>
              <a:gd name="connsiteY6" fmla="*/ 307074 h 1564924"/>
              <a:gd name="connsiteX7" fmla="*/ 542852 w 626981"/>
              <a:gd name="connsiteY7" fmla="*/ 419668 h 1564924"/>
              <a:gd name="connsiteX8" fmla="*/ 488261 w 626981"/>
              <a:gd name="connsiteY8" fmla="*/ 542498 h 1564924"/>
              <a:gd name="connsiteX9" fmla="*/ 464377 w 626981"/>
              <a:gd name="connsiteY9" fmla="*/ 730155 h 1564924"/>
              <a:gd name="connsiteX10" fmla="*/ 471201 w 626981"/>
              <a:gd name="connsiteY10" fmla="*/ 876868 h 1564924"/>
              <a:gd name="connsiteX11" fmla="*/ 481437 w 626981"/>
              <a:gd name="connsiteY11" fmla="*/ 979226 h 1564924"/>
              <a:gd name="connsiteX12" fmla="*/ 518968 w 626981"/>
              <a:gd name="connsiteY12" fmla="*/ 1105468 h 1564924"/>
              <a:gd name="connsiteX13" fmla="*/ 553088 w 626981"/>
              <a:gd name="connsiteY13" fmla="*/ 1211238 h 1564924"/>
              <a:gd name="connsiteX14" fmla="*/ 587207 w 626981"/>
              <a:gd name="connsiteY14" fmla="*/ 1337480 h 1564924"/>
              <a:gd name="connsiteX15" fmla="*/ 626981 w 626981"/>
              <a:gd name="connsiteY15" fmla="*/ 1470128 h 1564924"/>
              <a:gd name="connsiteX16" fmla="*/ 481117 w 626981"/>
              <a:gd name="connsiteY16" fmla="*/ 1521099 h 1564924"/>
              <a:gd name="connsiteX17" fmla="*/ 388354 w 626981"/>
              <a:gd name="connsiteY17" fmla="*/ 1546584 h 1564924"/>
              <a:gd name="connsiteX18" fmla="*/ 147275 w 626981"/>
              <a:gd name="connsiteY18" fmla="*/ 1564924 h 1564924"/>
              <a:gd name="connsiteX19" fmla="*/ 0 w 626981"/>
              <a:gd name="connsiteY19" fmla="*/ 1538715 h 1564924"/>
              <a:gd name="connsiteX20" fmla="*/ 37885 w 626981"/>
              <a:gd name="connsiteY20" fmla="*/ 982638 h 1564924"/>
              <a:gd name="connsiteX21" fmla="*/ 44709 w 626981"/>
              <a:gd name="connsiteY21" fmla="*/ 719919 h 1564924"/>
              <a:gd name="connsiteX22" fmla="*/ 34473 w 626981"/>
              <a:gd name="connsiteY22" fmla="*/ 392373 h 1564924"/>
              <a:gd name="connsiteX23" fmla="*/ 75416 w 626981"/>
              <a:gd name="connsiteY23" fmla="*/ 334370 h 1564924"/>
              <a:gd name="connsiteX24" fmla="*/ 150479 w 626981"/>
              <a:gd name="connsiteY24" fmla="*/ 293426 h 1564924"/>
              <a:gd name="connsiteX25" fmla="*/ 194834 w 626981"/>
              <a:gd name="connsiteY25" fmla="*/ 259307 h 1564924"/>
              <a:gd name="connsiteX26" fmla="*/ 246013 w 626981"/>
              <a:gd name="connsiteY26" fmla="*/ 208128 h 1564924"/>
              <a:gd name="connsiteX27" fmla="*/ 297192 w 626981"/>
              <a:gd name="connsiteY27" fmla="*/ 150125 h 1564924"/>
              <a:gd name="connsiteX28" fmla="*/ 334724 w 626981"/>
              <a:gd name="connsiteY28" fmla="*/ 98947 h 1564924"/>
              <a:gd name="connsiteX29" fmla="*/ 362019 w 626981"/>
              <a:gd name="connsiteY29" fmla="*/ 64827 h 1564924"/>
              <a:gd name="connsiteX30" fmla="*/ 399550 w 626981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64331 w 656839"/>
              <a:gd name="connsiteY22" fmla="*/ 39237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91877 w 656839"/>
              <a:gd name="connsiteY29" fmla="*/ 64827 h 1564924"/>
              <a:gd name="connsiteX30" fmla="*/ 429408 w 656839"/>
              <a:gd name="connsiteY30" fmla="*/ 51179 h 1564924"/>
              <a:gd name="connsiteX0" fmla="*/ 429408 w 656839"/>
              <a:gd name="connsiteY0" fmla="*/ 51179 h 1564924"/>
              <a:gd name="connsiteX1" fmla="*/ 453292 w 656839"/>
              <a:gd name="connsiteY1" fmla="*/ 0 h 1564924"/>
              <a:gd name="connsiteX2" fmla="*/ 466940 w 656839"/>
              <a:gd name="connsiteY2" fmla="*/ 27295 h 1564924"/>
              <a:gd name="connsiteX3" fmla="*/ 542002 w 656839"/>
              <a:gd name="connsiteY3" fmla="*/ 10235 h 1564924"/>
              <a:gd name="connsiteX4" fmla="*/ 569298 w 656839"/>
              <a:gd name="connsiteY4" fmla="*/ 81886 h 1564924"/>
              <a:gd name="connsiteX5" fmla="*/ 600005 w 656839"/>
              <a:gd name="connsiteY5" fmla="*/ 232011 h 1564924"/>
              <a:gd name="connsiteX6" fmla="*/ 600005 w 656839"/>
              <a:gd name="connsiteY6" fmla="*/ 307074 h 1564924"/>
              <a:gd name="connsiteX7" fmla="*/ 572710 w 656839"/>
              <a:gd name="connsiteY7" fmla="*/ 419668 h 1564924"/>
              <a:gd name="connsiteX8" fmla="*/ 518119 w 656839"/>
              <a:gd name="connsiteY8" fmla="*/ 542498 h 1564924"/>
              <a:gd name="connsiteX9" fmla="*/ 494235 w 656839"/>
              <a:gd name="connsiteY9" fmla="*/ 730155 h 1564924"/>
              <a:gd name="connsiteX10" fmla="*/ 501059 w 656839"/>
              <a:gd name="connsiteY10" fmla="*/ 876868 h 1564924"/>
              <a:gd name="connsiteX11" fmla="*/ 511295 w 656839"/>
              <a:gd name="connsiteY11" fmla="*/ 979226 h 1564924"/>
              <a:gd name="connsiteX12" fmla="*/ 548826 w 656839"/>
              <a:gd name="connsiteY12" fmla="*/ 1105468 h 1564924"/>
              <a:gd name="connsiteX13" fmla="*/ 582946 w 656839"/>
              <a:gd name="connsiteY13" fmla="*/ 1211238 h 1564924"/>
              <a:gd name="connsiteX14" fmla="*/ 617065 w 656839"/>
              <a:gd name="connsiteY14" fmla="*/ 1337480 h 1564924"/>
              <a:gd name="connsiteX15" fmla="*/ 656839 w 656839"/>
              <a:gd name="connsiteY15" fmla="*/ 1470128 h 1564924"/>
              <a:gd name="connsiteX16" fmla="*/ 510975 w 656839"/>
              <a:gd name="connsiteY16" fmla="*/ 1521099 h 1564924"/>
              <a:gd name="connsiteX17" fmla="*/ 418212 w 656839"/>
              <a:gd name="connsiteY17" fmla="*/ 1546584 h 1564924"/>
              <a:gd name="connsiteX18" fmla="*/ 177133 w 656839"/>
              <a:gd name="connsiteY18" fmla="*/ 1564924 h 1564924"/>
              <a:gd name="connsiteX19" fmla="*/ 0 w 656839"/>
              <a:gd name="connsiteY19" fmla="*/ 1505125 h 1564924"/>
              <a:gd name="connsiteX20" fmla="*/ 67743 w 656839"/>
              <a:gd name="connsiteY20" fmla="*/ 982638 h 1564924"/>
              <a:gd name="connsiteX21" fmla="*/ 74567 w 656839"/>
              <a:gd name="connsiteY21" fmla="*/ 719919 h 1564924"/>
              <a:gd name="connsiteX22" fmla="*/ 53135 w 656839"/>
              <a:gd name="connsiteY22" fmla="*/ 425963 h 1564924"/>
              <a:gd name="connsiteX23" fmla="*/ 105274 w 656839"/>
              <a:gd name="connsiteY23" fmla="*/ 334370 h 1564924"/>
              <a:gd name="connsiteX24" fmla="*/ 180337 w 656839"/>
              <a:gd name="connsiteY24" fmla="*/ 293426 h 1564924"/>
              <a:gd name="connsiteX25" fmla="*/ 224692 w 656839"/>
              <a:gd name="connsiteY25" fmla="*/ 259307 h 1564924"/>
              <a:gd name="connsiteX26" fmla="*/ 275871 w 656839"/>
              <a:gd name="connsiteY26" fmla="*/ 208128 h 1564924"/>
              <a:gd name="connsiteX27" fmla="*/ 327050 w 656839"/>
              <a:gd name="connsiteY27" fmla="*/ 150125 h 1564924"/>
              <a:gd name="connsiteX28" fmla="*/ 364582 w 656839"/>
              <a:gd name="connsiteY28" fmla="*/ 98947 h 1564924"/>
              <a:gd name="connsiteX29" fmla="*/ 380680 w 656839"/>
              <a:gd name="connsiteY29" fmla="*/ 87221 h 1564924"/>
              <a:gd name="connsiteX30" fmla="*/ 429408 w 656839"/>
              <a:gd name="connsiteY30" fmla="*/ 51179 h 1564924"/>
              <a:gd name="connsiteX0" fmla="*/ 429408 w 656839"/>
              <a:gd name="connsiteY0" fmla="*/ 40944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29" fmla="*/ 429408 w 656839"/>
              <a:gd name="connsiteY29" fmla="*/ 40944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53135 w 656839"/>
              <a:gd name="connsiteY21" fmla="*/ 415728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05274 w 656839"/>
              <a:gd name="connsiteY22" fmla="*/ 324135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180337 w 656839"/>
              <a:gd name="connsiteY23" fmla="*/ 283191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82993 w 656839"/>
              <a:gd name="connsiteY21" fmla="*/ 542624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46328 w 656839"/>
              <a:gd name="connsiteY22" fmla="*/ 451031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24692 w 656839"/>
              <a:gd name="connsiteY24" fmla="*/ 24907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95604 w 656839"/>
              <a:gd name="connsiteY24" fmla="*/ 301324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83650 w 656839"/>
              <a:gd name="connsiteY22" fmla="*/ 477157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275871 w 656839"/>
              <a:gd name="connsiteY25" fmla="*/ 197893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74567 w 656839"/>
              <a:gd name="connsiteY20" fmla="*/ 70968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8976 w 656839"/>
              <a:gd name="connsiteY21" fmla="*/ 598608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67102 w 656839"/>
              <a:gd name="connsiteY20" fmla="*/ 575324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35244 w 656839"/>
              <a:gd name="connsiteY21" fmla="*/ 54635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92086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80680 w 656839"/>
              <a:gd name="connsiteY0" fmla="*/ 76986 h 1554689"/>
              <a:gd name="connsiteX1" fmla="*/ 466940 w 656839"/>
              <a:gd name="connsiteY1" fmla="*/ 17060 h 1554689"/>
              <a:gd name="connsiteX2" fmla="*/ 542002 w 656839"/>
              <a:gd name="connsiteY2" fmla="*/ 0 h 1554689"/>
              <a:gd name="connsiteX3" fmla="*/ 569298 w 656839"/>
              <a:gd name="connsiteY3" fmla="*/ 71651 h 1554689"/>
              <a:gd name="connsiteX4" fmla="*/ 600005 w 656839"/>
              <a:gd name="connsiteY4" fmla="*/ 221776 h 1554689"/>
              <a:gd name="connsiteX5" fmla="*/ 600005 w 656839"/>
              <a:gd name="connsiteY5" fmla="*/ 296839 h 1554689"/>
              <a:gd name="connsiteX6" fmla="*/ 572710 w 656839"/>
              <a:gd name="connsiteY6" fmla="*/ 409433 h 1554689"/>
              <a:gd name="connsiteX7" fmla="*/ 518119 w 656839"/>
              <a:gd name="connsiteY7" fmla="*/ 532263 h 1554689"/>
              <a:gd name="connsiteX8" fmla="*/ 494235 w 656839"/>
              <a:gd name="connsiteY8" fmla="*/ 719920 h 1554689"/>
              <a:gd name="connsiteX9" fmla="*/ 501059 w 656839"/>
              <a:gd name="connsiteY9" fmla="*/ 866633 h 1554689"/>
              <a:gd name="connsiteX10" fmla="*/ 511295 w 656839"/>
              <a:gd name="connsiteY10" fmla="*/ 968991 h 1554689"/>
              <a:gd name="connsiteX11" fmla="*/ 548826 w 656839"/>
              <a:gd name="connsiteY11" fmla="*/ 1095233 h 1554689"/>
              <a:gd name="connsiteX12" fmla="*/ 582946 w 656839"/>
              <a:gd name="connsiteY12" fmla="*/ 1201003 h 1554689"/>
              <a:gd name="connsiteX13" fmla="*/ 617065 w 656839"/>
              <a:gd name="connsiteY13" fmla="*/ 1327245 h 1554689"/>
              <a:gd name="connsiteX14" fmla="*/ 656839 w 656839"/>
              <a:gd name="connsiteY14" fmla="*/ 1459893 h 1554689"/>
              <a:gd name="connsiteX15" fmla="*/ 510975 w 656839"/>
              <a:gd name="connsiteY15" fmla="*/ 1510864 h 1554689"/>
              <a:gd name="connsiteX16" fmla="*/ 418212 w 656839"/>
              <a:gd name="connsiteY16" fmla="*/ 1536349 h 1554689"/>
              <a:gd name="connsiteX17" fmla="*/ 177133 w 656839"/>
              <a:gd name="connsiteY17" fmla="*/ 1554689 h 1554689"/>
              <a:gd name="connsiteX18" fmla="*/ 0 w 656839"/>
              <a:gd name="connsiteY18" fmla="*/ 1494890 h 1554689"/>
              <a:gd name="connsiteX19" fmla="*/ 67743 w 656839"/>
              <a:gd name="connsiteY19" fmla="*/ 972403 h 1554689"/>
              <a:gd name="connsiteX20" fmla="*/ 85763 w 656839"/>
              <a:gd name="connsiteY20" fmla="*/ 564127 h 1554689"/>
              <a:gd name="connsiteX21" fmla="*/ 127780 w 656839"/>
              <a:gd name="connsiteY21" fmla="*/ 512766 h 1554689"/>
              <a:gd name="connsiteX22" fmla="*/ 194847 w 656839"/>
              <a:gd name="connsiteY22" fmla="*/ 451031 h 1554689"/>
              <a:gd name="connsiteX23" fmla="*/ 228856 w 656839"/>
              <a:gd name="connsiteY23" fmla="*/ 395159 h 1554689"/>
              <a:gd name="connsiteX24" fmla="*/ 276943 w 656839"/>
              <a:gd name="connsiteY24" fmla="*/ 297592 h 1554689"/>
              <a:gd name="connsiteX25" fmla="*/ 305729 w 656839"/>
              <a:gd name="connsiteY25" fmla="*/ 201625 h 1554689"/>
              <a:gd name="connsiteX26" fmla="*/ 327050 w 656839"/>
              <a:gd name="connsiteY26" fmla="*/ 139890 h 1554689"/>
              <a:gd name="connsiteX27" fmla="*/ 364582 w 656839"/>
              <a:gd name="connsiteY27" fmla="*/ 88712 h 1554689"/>
              <a:gd name="connsiteX28" fmla="*/ 380680 w 656839"/>
              <a:gd name="connsiteY28" fmla="*/ 76986 h 1554689"/>
              <a:gd name="connsiteX0" fmla="*/ 312939 w 589098"/>
              <a:gd name="connsiteY0" fmla="*/ 76986 h 1554689"/>
              <a:gd name="connsiteX1" fmla="*/ 399199 w 589098"/>
              <a:gd name="connsiteY1" fmla="*/ 17060 h 1554689"/>
              <a:gd name="connsiteX2" fmla="*/ 474261 w 589098"/>
              <a:gd name="connsiteY2" fmla="*/ 0 h 1554689"/>
              <a:gd name="connsiteX3" fmla="*/ 501557 w 589098"/>
              <a:gd name="connsiteY3" fmla="*/ 71651 h 1554689"/>
              <a:gd name="connsiteX4" fmla="*/ 532264 w 589098"/>
              <a:gd name="connsiteY4" fmla="*/ 221776 h 1554689"/>
              <a:gd name="connsiteX5" fmla="*/ 532264 w 589098"/>
              <a:gd name="connsiteY5" fmla="*/ 296839 h 1554689"/>
              <a:gd name="connsiteX6" fmla="*/ 504969 w 589098"/>
              <a:gd name="connsiteY6" fmla="*/ 409433 h 1554689"/>
              <a:gd name="connsiteX7" fmla="*/ 450378 w 589098"/>
              <a:gd name="connsiteY7" fmla="*/ 532263 h 1554689"/>
              <a:gd name="connsiteX8" fmla="*/ 426494 w 589098"/>
              <a:gd name="connsiteY8" fmla="*/ 719920 h 1554689"/>
              <a:gd name="connsiteX9" fmla="*/ 433318 w 589098"/>
              <a:gd name="connsiteY9" fmla="*/ 866633 h 1554689"/>
              <a:gd name="connsiteX10" fmla="*/ 443554 w 589098"/>
              <a:gd name="connsiteY10" fmla="*/ 968991 h 1554689"/>
              <a:gd name="connsiteX11" fmla="*/ 481085 w 589098"/>
              <a:gd name="connsiteY11" fmla="*/ 1095233 h 1554689"/>
              <a:gd name="connsiteX12" fmla="*/ 515205 w 589098"/>
              <a:gd name="connsiteY12" fmla="*/ 1201003 h 1554689"/>
              <a:gd name="connsiteX13" fmla="*/ 549324 w 589098"/>
              <a:gd name="connsiteY13" fmla="*/ 1327245 h 1554689"/>
              <a:gd name="connsiteX14" fmla="*/ 589098 w 589098"/>
              <a:gd name="connsiteY14" fmla="*/ 1459893 h 1554689"/>
              <a:gd name="connsiteX15" fmla="*/ 443234 w 589098"/>
              <a:gd name="connsiteY15" fmla="*/ 1510864 h 1554689"/>
              <a:gd name="connsiteX16" fmla="*/ 350471 w 589098"/>
              <a:gd name="connsiteY16" fmla="*/ 1536349 h 1554689"/>
              <a:gd name="connsiteX17" fmla="*/ 109392 w 589098"/>
              <a:gd name="connsiteY17" fmla="*/ 1554689 h 1554689"/>
              <a:gd name="connsiteX18" fmla="*/ 10636 w 589098"/>
              <a:gd name="connsiteY18" fmla="*/ 1349332 h 1554689"/>
              <a:gd name="connsiteX19" fmla="*/ 2 w 589098"/>
              <a:gd name="connsiteY19" fmla="*/ 972403 h 1554689"/>
              <a:gd name="connsiteX20" fmla="*/ 18022 w 589098"/>
              <a:gd name="connsiteY20" fmla="*/ 564127 h 1554689"/>
              <a:gd name="connsiteX21" fmla="*/ 60039 w 589098"/>
              <a:gd name="connsiteY21" fmla="*/ 512766 h 1554689"/>
              <a:gd name="connsiteX22" fmla="*/ 127106 w 589098"/>
              <a:gd name="connsiteY22" fmla="*/ 451031 h 1554689"/>
              <a:gd name="connsiteX23" fmla="*/ 161115 w 589098"/>
              <a:gd name="connsiteY23" fmla="*/ 395159 h 1554689"/>
              <a:gd name="connsiteX24" fmla="*/ 209202 w 589098"/>
              <a:gd name="connsiteY24" fmla="*/ 297592 h 1554689"/>
              <a:gd name="connsiteX25" fmla="*/ 237988 w 589098"/>
              <a:gd name="connsiteY25" fmla="*/ 201625 h 1554689"/>
              <a:gd name="connsiteX26" fmla="*/ 259309 w 589098"/>
              <a:gd name="connsiteY26" fmla="*/ 139890 h 1554689"/>
              <a:gd name="connsiteX27" fmla="*/ 296841 w 589098"/>
              <a:gd name="connsiteY27" fmla="*/ 88712 h 1554689"/>
              <a:gd name="connsiteX28" fmla="*/ 312939 w 589098"/>
              <a:gd name="connsiteY28" fmla="*/ 76986 h 1554689"/>
              <a:gd name="connsiteX0" fmla="*/ 312939 w 589098"/>
              <a:gd name="connsiteY0" fmla="*/ 76986 h 1536349"/>
              <a:gd name="connsiteX1" fmla="*/ 399199 w 589098"/>
              <a:gd name="connsiteY1" fmla="*/ 17060 h 1536349"/>
              <a:gd name="connsiteX2" fmla="*/ 474261 w 589098"/>
              <a:gd name="connsiteY2" fmla="*/ 0 h 1536349"/>
              <a:gd name="connsiteX3" fmla="*/ 501557 w 589098"/>
              <a:gd name="connsiteY3" fmla="*/ 71651 h 1536349"/>
              <a:gd name="connsiteX4" fmla="*/ 532264 w 589098"/>
              <a:gd name="connsiteY4" fmla="*/ 221776 h 1536349"/>
              <a:gd name="connsiteX5" fmla="*/ 532264 w 589098"/>
              <a:gd name="connsiteY5" fmla="*/ 296839 h 1536349"/>
              <a:gd name="connsiteX6" fmla="*/ 504969 w 589098"/>
              <a:gd name="connsiteY6" fmla="*/ 409433 h 1536349"/>
              <a:gd name="connsiteX7" fmla="*/ 450378 w 589098"/>
              <a:gd name="connsiteY7" fmla="*/ 532263 h 1536349"/>
              <a:gd name="connsiteX8" fmla="*/ 426494 w 589098"/>
              <a:gd name="connsiteY8" fmla="*/ 719920 h 1536349"/>
              <a:gd name="connsiteX9" fmla="*/ 433318 w 589098"/>
              <a:gd name="connsiteY9" fmla="*/ 866633 h 1536349"/>
              <a:gd name="connsiteX10" fmla="*/ 443554 w 589098"/>
              <a:gd name="connsiteY10" fmla="*/ 968991 h 1536349"/>
              <a:gd name="connsiteX11" fmla="*/ 481085 w 589098"/>
              <a:gd name="connsiteY11" fmla="*/ 1095233 h 1536349"/>
              <a:gd name="connsiteX12" fmla="*/ 515205 w 589098"/>
              <a:gd name="connsiteY12" fmla="*/ 1201003 h 1536349"/>
              <a:gd name="connsiteX13" fmla="*/ 549324 w 589098"/>
              <a:gd name="connsiteY13" fmla="*/ 1327245 h 1536349"/>
              <a:gd name="connsiteX14" fmla="*/ 589098 w 589098"/>
              <a:gd name="connsiteY14" fmla="*/ 1459893 h 1536349"/>
              <a:gd name="connsiteX15" fmla="*/ 443234 w 589098"/>
              <a:gd name="connsiteY15" fmla="*/ 1510864 h 1536349"/>
              <a:gd name="connsiteX16" fmla="*/ 350471 w 589098"/>
              <a:gd name="connsiteY16" fmla="*/ 1536349 h 1536349"/>
              <a:gd name="connsiteX17" fmla="*/ 53408 w 589098"/>
              <a:gd name="connsiteY17" fmla="*/ 1536028 h 1536349"/>
              <a:gd name="connsiteX18" fmla="*/ 10636 w 589098"/>
              <a:gd name="connsiteY18" fmla="*/ 1349332 h 1536349"/>
              <a:gd name="connsiteX19" fmla="*/ 2 w 589098"/>
              <a:gd name="connsiteY19" fmla="*/ 972403 h 1536349"/>
              <a:gd name="connsiteX20" fmla="*/ 18022 w 589098"/>
              <a:gd name="connsiteY20" fmla="*/ 564127 h 1536349"/>
              <a:gd name="connsiteX21" fmla="*/ 60039 w 589098"/>
              <a:gd name="connsiteY21" fmla="*/ 512766 h 1536349"/>
              <a:gd name="connsiteX22" fmla="*/ 127106 w 589098"/>
              <a:gd name="connsiteY22" fmla="*/ 451031 h 1536349"/>
              <a:gd name="connsiteX23" fmla="*/ 161115 w 589098"/>
              <a:gd name="connsiteY23" fmla="*/ 395159 h 1536349"/>
              <a:gd name="connsiteX24" fmla="*/ 209202 w 589098"/>
              <a:gd name="connsiteY24" fmla="*/ 297592 h 1536349"/>
              <a:gd name="connsiteX25" fmla="*/ 237988 w 589098"/>
              <a:gd name="connsiteY25" fmla="*/ 201625 h 1536349"/>
              <a:gd name="connsiteX26" fmla="*/ 259309 w 589098"/>
              <a:gd name="connsiteY26" fmla="*/ 139890 h 1536349"/>
              <a:gd name="connsiteX27" fmla="*/ 296841 w 589098"/>
              <a:gd name="connsiteY27" fmla="*/ 88712 h 1536349"/>
              <a:gd name="connsiteX28" fmla="*/ 312939 w 589098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02303 w 578462"/>
              <a:gd name="connsiteY0" fmla="*/ 76986 h 1536349"/>
              <a:gd name="connsiteX1" fmla="*/ 388563 w 578462"/>
              <a:gd name="connsiteY1" fmla="*/ 17060 h 1536349"/>
              <a:gd name="connsiteX2" fmla="*/ 463625 w 578462"/>
              <a:gd name="connsiteY2" fmla="*/ 0 h 1536349"/>
              <a:gd name="connsiteX3" fmla="*/ 490921 w 578462"/>
              <a:gd name="connsiteY3" fmla="*/ 71651 h 1536349"/>
              <a:gd name="connsiteX4" fmla="*/ 521628 w 578462"/>
              <a:gd name="connsiteY4" fmla="*/ 221776 h 1536349"/>
              <a:gd name="connsiteX5" fmla="*/ 521628 w 578462"/>
              <a:gd name="connsiteY5" fmla="*/ 296839 h 1536349"/>
              <a:gd name="connsiteX6" fmla="*/ 494333 w 578462"/>
              <a:gd name="connsiteY6" fmla="*/ 409433 h 1536349"/>
              <a:gd name="connsiteX7" fmla="*/ 439742 w 578462"/>
              <a:gd name="connsiteY7" fmla="*/ 532263 h 1536349"/>
              <a:gd name="connsiteX8" fmla="*/ 415858 w 578462"/>
              <a:gd name="connsiteY8" fmla="*/ 719920 h 1536349"/>
              <a:gd name="connsiteX9" fmla="*/ 422682 w 578462"/>
              <a:gd name="connsiteY9" fmla="*/ 866633 h 1536349"/>
              <a:gd name="connsiteX10" fmla="*/ 432918 w 578462"/>
              <a:gd name="connsiteY10" fmla="*/ 968991 h 1536349"/>
              <a:gd name="connsiteX11" fmla="*/ 470449 w 578462"/>
              <a:gd name="connsiteY11" fmla="*/ 1095233 h 1536349"/>
              <a:gd name="connsiteX12" fmla="*/ 504569 w 578462"/>
              <a:gd name="connsiteY12" fmla="*/ 1201003 h 1536349"/>
              <a:gd name="connsiteX13" fmla="*/ 538688 w 578462"/>
              <a:gd name="connsiteY13" fmla="*/ 1327245 h 1536349"/>
              <a:gd name="connsiteX14" fmla="*/ 578462 w 578462"/>
              <a:gd name="connsiteY14" fmla="*/ 1459893 h 1536349"/>
              <a:gd name="connsiteX15" fmla="*/ 432598 w 578462"/>
              <a:gd name="connsiteY15" fmla="*/ 1510864 h 1536349"/>
              <a:gd name="connsiteX16" fmla="*/ 339835 w 578462"/>
              <a:gd name="connsiteY16" fmla="*/ 1536349 h 1536349"/>
              <a:gd name="connsiteX17" fmla="*/ 42772 w 578462"/>
              <a:gd name="connsiteY17" fmla="*/ 1536028 h 1536349"/>
              <a:gd name="connsiteX18" fmla="*/ 0 w 578462"/>
              <a:gd name="connsiteY18" fmla="*/ 1349332 h 1536349"/>
              <a:gd name="connsiteX19" fmla="*/ 23413 w 578462"/>
              <a:gd name="connsiteY19" fmla="*/ 962676 h 1536349"/>
              <a:gd name="connsiteX20" fmla="*/ 7386 w 578462"/>
              <a:gd name="connsiteY20" fmla="*/ 564127 h 1536349"/>
              <a:gd name="connsiteX21" fmla="*/ 49403 w 578462"/>
              <a:gd name="connsiteY21" fmla="*/ 512766 h 1536349"/>
              <a:gd name="connsiteX22" fmla="*/ 116470 w 578462"/>
              <a:gd name="connsiteY22" fmla="*/ 451031 h 1536349"/>
              <a:gd name="connsiteX23" fmla="*/ 150479 w 578462"/>
              <a:gd name="connsiteY23" fmla="*/ 395159 h 1536349"/>
              <a:gd name="connsiteX24" fmla="*/ 198566 w 578462"/>
              <a:gd name="connsiteY24" fmla="*/ 297592 h 1536349"/>
              <a:gd name="connsiteX25" fmla="*/ 227352 w 578462"/>
              <a:gd name="connsiteY25" fmla="*/ 201625 h 1536349"/>
              <a:gd name="connsiteX26" fmla="*/ 248673 w 578462"/>
              <a:gd name="connsiteY26" fmla="*/ 139890 h 1536349"/>
              <a:gd name="connsiteX27" fmla="*/ 286205 w 578462"/>
              <a:gd name="connsiteY27" fmla="*/ 88712 h 1536349"/>
              <a:gd name="connsiteX28" fmla="*/ 302303 w 578462"/>
              <a:gd name="connsiteY28" fmla="*/ 76986 h 1536349"/>
              <a:gd name="connsiteX0" fmla="*/ 342216 w 618375"/>
              <a:gd name="connsiteY0" fmla="*/ 76986 h 1536349"/>
              <a:gd name="connsiteX1" fmla="*/ 428476 w 618375"/>
              <a:gd name="connsiteY1" fmla="*/ 17060 h 1536349"/>
              <a:gd name="connsiteX2" fmla="*/ 503538 w 618375"/>
              <a:gd name="connsiteY2" fmla="*/ 0 h 1536349"/>
              <a:gd name="connsiteX3" fmla="*/ 530834 w 618375"/>
              <a:gd name="connsiteY3" fmla="*/ 71651 h 1536349"/>
              <a:gd name="connsiteX4" fmla="*/ 561541 w 618375"/>
              <a:gd name="connsiteY4" fmla="*/ 221776 h 1536349"/>
              <a:gd name="connsiteX5" fmla="*/ 561541 w 618375"/>
              <a:gd name="connsiteY5" fmla="*/ 296839 h 1536349"/>
              <a:gd name="connsiteX6" fmla="*/ 534246 w 618375"/>
              <a:gd name="connsiteY6" fmla="*/ 409433 h 1536349"/>
              <a:gd name="connsiteX7" fmla="*/ 479655 w 618375"/>
              <a:gd name="connsiteY7" fmla="*/ 532263 h 1536349"/>
              <a:gd name="connsiteX8" fmla="*/ 455771 w 618375"/>
              <a:gd name="connsiteY8" fmla="*/ 719920 h 1536349"/>
              <a:gd name="connsiteX9" fmla="*/ 462595 w 618375"/>
              <a:gd name="connsiteY9" fmla="*/ 866633 h 1536349"/>
              <a:gd name="connsiteX10" fmla="*/ 472831 w 618375"/>
              <a:gd name="connsiteY10" fmla="*/ 968991 h 1536349"/>
              <a:gd name="connsiteX11" fmla="*/ 510362 w 618375"/>
              <a:gd name="connsiteY11" fmla="*/ 1095233 h 1536349"/>
              <a:gd name="connsiteX12" fmla="*/ 544482 w 618375"/>
              <a:gd name="connsiteY12" fmla="*/ 1201003 h 1536349"/>
              <a:gd name="connsiteX13" fmla="*/ 578601 w 618375"/>
              <a:gd name="connsiteY13" fmla="*/ 1327245 h 1536349"/>
              <a:gd name="connsiteX14" fmla="*/ 618375 w 618375"/>
              <a:gd name="connsiteY14" fmla="*/ 1459893 h 1536349"/>
              <a:gd name="connsiteX15" fmla="*/ 472511 w 618375"/>
              <a:gd name="connsiteY15" fmla="*/ 1510864 h 1536349"/>
              <a:gd name="connsiteX16" fmla="*/ 379748 w 618375"/>
              <a:gd name="connsiteY16" fmla="*/ 1536349 h 1536349"/>
              <a:gd name="connsiteX17" fmla="*/ 0 w 618375"/>
              <a:gd name="connsiteY17" fmla="*/ 1511709 h 1536349"/>
              <a:gd name="connsiteX18" fmla="*/ 39913 w 618375"/>
              <a:gd name="connsiteY18" fmla="*/ 1349332 h 1536349"/>
              <a:gd name="connsiteX19" fmla="*/ 63326 w 618375"/>
              <a:gd name="connsiteY19" fmla="*/ 962676 h 1536349"/>
              <a:gd name="connsiteX20" fmla="*/ 47299 w 618375"/>
              <a:gd name="connsiteY20" fmla="*/ 564127 h 1536349"/>
              <a:gd name="connsiteX21" fmla="*/ 89316 w 618375"/>
              <a:gd name="connsiteY21" fmla="*/ 512766 h 1536349"/>
              <a:gd name="connsiteX22" fmla="*/ 156383 w 618375"/>
              <a:gd name="connsiteY22" fmla="*/ 451031 h 1536349"/>
              <a:gd name="connsiteX23" fmla="*/ 190392 w 618375"/>
              <a:gd name="connsiteY23" fmla="*/ 395159 h 1536349"/>
              <a:gd name="connsiteX24" fmla="*/ 238479 w 618375"/>
              <a:gd name="connsiteY24" fmla="*/ 297592 h 1536349"/>
              <a:gd name="connsiteX25" fmla="*/ 267265 w 618375"/>
              <a:gd name="connsiteY25" fmla="*/ 201625 h 1536349"/>
              <a:gd name="connsiteX26" fmla="*/ 288586 w 618375"/>
              <a:gd name="connsiteY26" fmla="*/ 139890 h 1536349"/>
              <a:gd name="connsiteX27" fmla="*/ 326118 w 618375"/>
              <a:gd name="connsiteY27" fmla="*/ 88712 h 1536349"/>
              <a:gd name="connsiteX28" fmla="*/ 342216 w 618375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74724 w 603783"/>
              <a:gd name="connsiteY21" fmla="*/ 512766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32707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90256 w 603783"/>
              <a:gd name="connsiteY20" fmla="*/ 564127 h 1536349"/>
              <a:gd name="connsiteX21" fmla="*/ 122682 w 603783"/>
              <a:gd name="connsiteY21" fmla="*/ 496780 h 1536349"/>
              <a:gd name="connsiteX22" fmla="*/ 141791 w 603783"/>
              <a:gd name="connsiteY22" fmla="*/ 451031 h 1536349"/>
              <a:gd name="connsiteX23" fmla="*/ 175800 w 603783"/>
              <a:gd name="connsiteY23" fmla="*/ 395159 h 1536349"/>
              <a:gd name="connsiteX24" fmla="*/ 223887 w 603783"/>
              <a:gd name="connsiteY24" fmla="*/ 297592 h 1536349"/>
              <a:gd name="connsiteX25" fmla="*/ 252673 w 603783"/>
              <a:gd name="connsiteY25" fmla="*/ 201625 h 1536349"/>
              <a:gd name="connsiteX26" fmla="*/ 273994 w 603783"/>
              <a:gd name="connsiteY26" fmla="*/ 139890 h 1536349"/>
              <a:gd name="connsiteX27" fmla="*/ 311526 w 603783"/>
              <a:gd name="connsiteY27" fmla="*/ 88712 h 1536349"/>
              <a:gd name="connsiteX28" fmla="*/ 327624 w 603783"/>
              <a:gd name="connsiteY28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48734 w 603783"/>
              <a:gd name="connsiteY19" fmla="*/ 962676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66368 w 603783"/>
              <a:gd name="connsiteY20" fmla="*/ 950404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  <a:gd name="connsiteX0" fmla="*/ 327624 w 603783"/>
              <a:gd name="connsiteY0" fmla="*/ 76986 h 1536349"/>
              <a:gd name="connsiteX1" fmla="*/ 413884 w 603783"/>
              <a:gd name="connsiteY1" fmla="*/ 17060 h 1536349"/>
              <a:gd name="connsiteX2" fmla="*/ 488946 w 603783"/>
              <a:gd name="connsiteY2" fmla="*/ 0 h 1536349"/>
              <a:gd name="connsiteX3" fmla="*/ 516242 w 603783"/>
              <a:gd name="connsiteY3" fmla="*/ 71651 h 1536349"/>
              <a:gd name="connsiteX4" fmla="*/ 546949 w 603783"/>
              <a:gd name="connsiteY4" fmla="*/ 221776 h 1536349"/>
              <a:gd name="connsiteX5" fmla="*/ 546949 w 603783"/>
              <a:gd name="connsiteY5" fmla="*/ 296839 h 1536349"/>
              <a:gd name="connsiteX6" fmla="*/ 519654 w 603783"/>
              <a:gd name="connsiteY6" fmla="*/ 409433 h 1536349"/>
              <a:gd name="connsiteX7" fmla="*/ 465063 w 603783"/>
              <a:gd name="connsiteY7" fmla="*/ 532263 h 1536349"/>
              <a:gd name="connsiteX8" fmla="*/ 441179 w 603783"/>
              <a:gd name="connsiteY8" fmla="*/ 719920 h 1536349"/>
              <a:gd name="connsiteX9" fmla="*/ 448003 w 603783"/>
              <a:gd name="connsiteY9" fmla="*/ 866633 h 1536349"/>
              <a:gd name="connsiteX10" fmla="*/ 458239 w 603783"/>
              <a:gd name="connsiteY10" fmla="*/ 968991 h 1536349"/>
              <a:gd name="connsiteX11" fmla="*/ 495770 w 603783"/>
              <a:gd name="connsiteY11" fmla="*/ 1095233 h 1536349"/>
              <a:gd name="connsiteX12" fmla="*/ 529890 w 603783"/>
              <a:gd name="connsiteY12" fmla="*/ 1201003 h 1536349"/>
              <a:gd name="connsiteX13" fmla="*/ 564009 w 603783"/>
              <a:gd name="connsiteY13" fmla="*/ 1327245 h 1536349"/>
              <a:gd name="connsiteX14" fmla="*/ 603783 w 603783"/>
              <a:gd name="connsiteY14" fmla="*/ 1459893 h 1536349"/>
              <a:gd name="connsiteX15" fmla="*/ 457919 w 603783"/>
              <a:gd name="connsiteY15" fmla="*/ 1510864 h 1536349"/>
              <a:gd name="connsiteX16" fmla="*/ 365156 w 603783"/>
              <a:gd name="connsiteY16" fmla="*/ 1536349 h 1536349"/>
              <a:gd name="connsiteX17" fmla="*/ 0 w 603783"/>
              <a:gd name="connsiteY17" fmla="*/ 1516573 h 1536349"/>
              <a:gd name="connsiteX18" fmla="*/ 25321 w 603783"/>
              <a:gd name="connsiteY18" fmla="*/ 1349332 h 1536349"/>
              <a:gd name="connsiteX19" fmla="*/ 71115 w 603783"/>
              <a:gd name="connsiteY19" fmla="*/ 1080973 h 1536349"/>
              <a:gd name="connsiteX20" fmla="*/ 95143 w 603783"/>
              <a:gd name="connsiteY20" fmla="*/ 822516 h 1536349"/>
              <a:gd name="connsiteX21" fmla="*/ 90256 w 603783"/>
              <a:gd name="connsiteY21" fmla="*/ 564127 h 1536349"/>
              <a:gd name="connsiteX22" fmla="*/ 122682 w 603783"/>
              <a:gd name="connsiteY22" fmla="*/ 496780 h 1536349"/>
              <a:gd name="connsiteX23" fmla="*/ 141791 w 603783"/>
              <a:gd name="connsiteY23" fmla="*/ 451031 h 1536349"/>
              <a:gd name="connsiteX24" fmla="*/ 175800 w 603783"/>
              <a:gd name="connsiteY24" fmla="*/ 395159 h 1536349"/>
              <a:gd name="connsiteX25" fmla="*/ 223887 w 603783"/>
              <a:gd name="connsiteY25" fmla="*/ 297592 h 1536349"/>
              <a:gd name="connsiteX26" fmla="*/ 252673 w 603783"/>
              <a:gd name="connsiteY26" fmla="*/ 201625 h 1536349"/>
              <a:gd name="connsiteX27" fmla="*/ 273994 w 603783"/>
              <a:gd name="connsiteY27" fmla="*/ 139890 h 1536349"/>
              <a:gd name="connsiteX28" fmla="*/ 311526 w 603783"/>
              <a:gd name="connsiteY28" fmla="*/ 88712 h 1536349"/>
              <a:gd name="connsiteX29" fmla="*/ 327624 w 603783"/>
              <a:gd name="connsiteY29" fmla="*/ 76986 h 153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3783" h="1536349">
                <a:moveTo>
                  <a:pt x="327624" y="76986"/>
                </a:moveTo>
                <a:cubicBezTo>
                  <a:pt x="344684" y="65044"/>
                  <a:pt x="386997" y="29891"/>
                  <a:pt x="413884" y="17060"/>
                </a:cubicBezTo>
                <a:lnTo>
                  <a:pt x="488946" y="0"/>
                </a:lnTo>
                <a:lnTo>
                  <a:pt x="516242" y="71651"/>
                </a:lnTo>
                <a:lnTo>
                  <a:pt x="546949" y="221776"/>
                </a:lnTo>
                <a:lnTo>
                  <a:pt x="546949" y="296839"/>
                </a:lnTo>
                <a:lnTo>
                  <a:pt x="519654" y="409433"/>
                </a:lnTo>
                <a:lnTo>
                  <a:pt x="465063" y="532263"/>
                </a:lnTo>
                <a:lnTo>
                  <a:pt x="441179" y="719920"/>
                </a:lnTo>
                <a:lnTo>
                  <a:pt x="448003" y="866633"/>
                </a:lnTo>
                <a:lnTo>
                  <a:pt x="458239" y="968991"/>
                </a:lnTo>
                <a:lnTo>
                  <a:pt x="495770" y="1095233"/>
                </a:lnTo>
                <a:lnTo>
                  <a:pt x="529890" y="1201003"/>
                </a:lnTo>
                <a:lnTo>
                  <a:pt x="564009" y="1327245"/>
                </a:lnTo>
                <a:lnTo>
                  <a:pt x="603783" y="1459893"/>
                </a:lnTo>
                <a:lnTo>
                  <a:pt x="457919" y="1510864"/>
                </a:lnTo>
                <a:lnTo>
                  <a:pt x="365156" y="1536349"/>
                </a:lnTo>
                <a:lnTo>
                  <a:pt x="0" y="1516573"/>
                </a:lnTo>
                <a:lnTo>
                  <a:pt x="25321" y="1349332"/>
                </a:lnTo>
                <a:lnTo>
                  <a:pt x="71115" y="1080973"/>
                </a:lnTo>
                <a:cubicBezTo>
                  <a:pt x="74759" y="1012354"/>
                  <a:pt x="88223" y="888941"/>
                  <a:pt x="95143" y="822516"/>
                </a:cubicBezTo>
                <a:cubicBezTo>
                  <a:pt x="102063" y="756091"/>
                  <a:pt x="77673" y="637599"/>
                  <a:pt x="90256" y="564127"/>
                </a:cubicBezTo>
                <a:lnTo>
                  <a:pt x="122682" y="496780"/>
                </a:lnTo>
                <a:lnTo>
                  <a:pt x="141791" y="451031"/>
                </a:lnTo>
                <a:lnTo>
                  <a:pt x="175800" y="395159"/>
                </a:lnTo>
                <a:lnTo>
                  <a:pt x="223887" y="297592"/>
                </a:lnTo>
                <a:cubicBezTo>
                  <a:pt x="223530" y="264359"/>
                  <a:pt x="253030" y="234858"/>
                  <a:pt x="252673" y="201625"/>
                </a:cubicBezTo>
                <a:lnTo>
                  <a:pt x="273994" y="139890"/>
                </a:lnTo>
                <a:lnTo>
                  <a:pt x="311526" y="88712"/>
                </a:lnTo>
                <a:lnTo>
                  <a:pt x="327624" y="769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FC74C2DD-A602-4CC8-9179-762694A4D591}"/>
              </a:ext>
            </a:extLst>
          </p:cNvPr>
          <p:cNvSpPr/>
          <p:nvPr/>
        </p:nvSpPr>
        <p:spPr>
          <a:xfrm>
            <a:off x="2513900" y="2297091"/>
            <a:ext cx="121297" cy="854187"/>
          </a:xfrm>
          <a:custGeom>
            <a:avLst/>
            <a:gdLst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15455 w 149395"/>
              <a:gd name="connsiteY25" fmla="*/ 3348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41212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  <a:gd name="connsiteX0" fmla="*/ 61818 w 149395"/>
              <a:gd name="connsiteY0" fmla="*/ 0 h 865460"/>
              <a:gd name="connsiteX1" fmla="*/ 87576 w 149395"/>
              <a:gd name="connsiteY1" fmla="*/ 51515 h 865460"/>
              <a:gd name="connsiteX2" fmla="*/ 110758 w 149395"/>
              <a:gd name="connsiteY2" fmla="*/ 126212 h 865460"/>
              <a:gd name="connsiteX3" fmla="*/ 131364 w 149395"/>
              <a:gd name="connsiteY3" fmla="*/ 180304 h 865460"/>
              <a:gd name="connsiteX4" fmla="*/ 149395 w 149395"/>
              <a:gd name="connsiteY4" fmla="*/ 321971 h 865460"/>
              <a:gd name="connsiteX5" fmla="*/ 123637 w 149395"/>
              <a:gd name="connsiteY5" fmla="*/ 435305 h 865460"/>
              <a:gd name="connsiteX6" fmla="*/ 92728 w 149395"/>
              <a:gd name="connsiteY6" fmla="*/ 486821 h 865460"/>
              <a:gd name="connsiteX7" fmla="*/ 66970 w 149395"/>
              <a:gd name="connsiteY7" fmla="*/ 546064 h 865460"/>
              <a:gd name="connsiteX8" fmla="*/ 56667 w 149395"/>
              <a:gd name="connsiteY8" fmla="*/ 584700 h 865460"/>
              <a:gd name="connsiteX9" fmla="*/ 48940 w 149395"/>
              <a:gd name="connsiteY9" fmla="*/ 636216 h 865460"/>
              <a:gd name="connsiteX10" fmla="*/ 41212 w 149395"/>
              <a:gd name="connsiteY10" fmla="*/ 700610 h 865460"/>
              <a:gd name="connsiteX11" fmla="*/ 38636 w 149395"/>
              <a:gd name="connsiteY11" fmla="*/ 772732 h 865460"/>
              <a:gd name="connsiteX12" fmla="*/ 41212 w 149395"/>
              <a:gd name="connsiteY12" fmla="*/ 865460 h 865460"/>
              <a:gd name="connsiteX13" fmla="*/ 0 w 149395"/>
              <a:gd name="connsiteY13" fmla="*/ 865460 h 865460"/>
              <a:gd name="connsiteX14" fmla="*/ 2576 w 149395"/>
              <a:gd name="connsiteY14" fmla="*/ 726368 h 865460"/>
              <a:gd name="connsiteX15" fmla="*/ 12879 w 149395"/>
              <a:gd name="connsiteY15" fmla="*/ 623337 h 865460"/>
              <a:gd name="connsiteX16" fmla="*/ 23182 w 149395"/>
              <a:gd name="connsiteY16" fmla="*/ 540912 h 865460"/>
              <a:gd name="connsiteX17" fmla="*/ 66970 w 149395"/>
              <a:gd name="connsiteY17" fmla="*/ 450760 h 865460"/>
              <a:gd name="connsiteX18" fmla="*/ 87576 w 149395"/>
              <a:gd name="connsiteY18" fmla="*/ 401820 h 865460"/>
              <a:gd name="connsiteX19" fmla="*/ 105607 w 149395"/>
              <a:gd name="connsiteY19" fmla="*/ 332274 h 865460"/>
              <a:gd name="connsiteX20" fmla="*/ 105607 w 149395"/>
              <a:gd name="connsiteY20" fmla="*/ 270456 h 865460"/>
              <a:gd name="connsiteX21" fmla="*/ 105607 w 149395"/>
              <a:gd name="connsiteY21" fmla="*/ 231819 h 865460"/>
              <a:gd name="connsiteX22" fmla="*/ 85000 w 149395"/>
              <a:gd name="connsiteY22" fmla="*/ 157122 h 865460"/>
              <a:gd name="connsiteX23" fmla="*/ 66970 w 149395"/>
              <a:gd name="connsiteY23" fmla="*/ 115909 h 865460"/>
              <a:gd name="connsiteX24" fmla="*/ 51515 w 149395"/>
              <a:gd name="connsiteY24" fmla="*/ 64394 h 865460"/>
              <a:gd name="connsiteX25" fmla="*/ 25758 w 149395"/>
              <a:gd name="connsiteY25" fmla="*/ 15455 h 865460"/>
              <a:gd name="connsiteX26" fmla="*/ 61818 w 149395"/>
              <a:gd name="connsiteY26" fmla="*/ 0 h 86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9395" h="865460">
                <a:moveTo>
                  <a:pt x="61818" y="0"/>
                </a:moveTo>
                <a:lnTo>
                  <a:pt x="87576" y="51515"/>
                </a:lnTo>
                <a:lnTo>
                  <a:pt x="110758" y="126212"/>
                </a:lnTo>
                <a:lnTo>
                  <a:pt x="131364" y="180304"/>
                </a:lnTo>
                <a:lnTo>
                  <a:pt x="149395" y="321971"/>
                </a:lnTo>
                <a:lnTo>
                  <a:pt x="123637" y="435305"/>
                </a:lnTo>
                <a:lnTo>
                  <a:pt x="92728" y="486821"/>
                </a:lnTo>
                <a:lnTo>
                  <a:pt x="66970" y="546064"/>
                </a:lnTo>
                <a:lnTo>
                  <a:pt x="56667" y="584700"/>
                </a:lnTo>
                <a:lnTo>
                  <a:pt x="48940" y="636216"/>
                </a:lnTo>
                <a:lnTo>
                  <a:pt x="41212" y="700610"/>
                </a:lnTo>
                <a:cubicBezTo>
                  <a:pt x="40353" y="724651"/>
                  <a:pt x="39495" y="748691"/>
                  <a:pt x="38636" y="772732"/>
                </a:cubicBezTo>
                <a:cubicBezTo>
                  <a:pt x="39495" y="803641"/>
                  <a:pt x="40353" y="834551"/>
                  <a:pt x="41212" y="865460"/>
                </a:cubicBezTo>
                <a:lnTo>
                  <a:pt x="0" y="865460"/>
                </a:lnTo>
                <a:cubicBezTo>
                  <a:pt x="859" y="819096"/>
                  <a:pt x="1717" y="772732"/>
                  <a:pt x="2576" y="726368"/>
                </a:cubicBezTo>
                <a:lnTo>
                  <a:pt x="12879" y="623337"/>
                </a:lnTo>
                <a:lnTo>
                  <a:pt x="23182" y="540912"/>
                </a:lnTo>
                <a:lnTo>
                  <a:pt x="66970" y="450760"/>
                </a:lnTo>
                <a:lnTo>
                  <a:pt x="87576" y="401820"/>
                </a:lnTo>
                <a:lnTo>
                  <a:pt x="105607" y="332274"/>
                </a:lnTo>
                <a:lnTo>
                  <a:pt x="105607" y="270456"/>
                </a:lnTo>
                <a:lnTo>
                  <a:pt x="105607" y="231819"/>
                </a:lnTo>
                <a:lnTo>
                  <a:pt x="85000" y="157122"/>
                </a:lnTo>
                <a:lnTo>
                  <a:pt x="66970" y="115909"/>
                </a:lnTo>
                <a:lnTo>
                  <a:pt x="51515" y="64394"/>
                </a:lnTo>
                <a:lnTo>
                  <a:pt x="25758" y="15455"/>
                </a:lnTo>
                <a:lnTo>
                  <a:pt x="618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0AD12DFE-EC00-4E0D-8E7A-4D422636CE60}"/>
              </a:ext>
            </a:extLst>
          </p:cNvPr>
          <p:cNvSpPr/>
          <p:nvPr/>
        </p:nvSpPr>
        <p:spPr>
          <a:xfrm>
            <a:off x="2249622" y="3150528"/>
            <a:ext cx="422095" cy="562666"/>
          </a:xfrm>
          <a:custGeom>
            <a:avLst/>
            <a:gdLst>
              <a:gd name="connsiteX0" fmla="*/ 252724 w 399763"/>
              <a:gd name="connsiteY0" fmla="*/ 0 h 555992"/>
              <a:gd name="connsiteX1" fmla="*/ 197584 w 399763"/>
              <a:gd name="connsiteY1" fmla="*/ 0 h 555992"/>
              <a:gd name="connsiteX2" fmla="*/ 183799 w 399763"/>
              <a:gd name="connsiteY2" fmla="*/ 78114 h 555992"/>
              <a:gd name="connsiteX3" fmla="*/ 170014 w 399763"/>
              <a:gd name="connsiteY3" fmla="*/ 133254 h 555992"/>
              <a:gd name="connsiteX4" fmla="*/ 137849 w 399763"/>
              <a:gd name="connsiteY4" fmla="*/ 188394 h 555992"/>
              <a:gd name="connsiteX5" fmla="*/ 110280 w 399763"/>
              <a:gd name="connsiteY5" fmla="*/ 220558 h 555992"/>
              <a:gd name="connsiteX6" fmla="*/ 59735 w 399763"/>
              <a:gd name="connsiteY6" fmla="*/ 266508 h 555992"/>
              <a:gd name="connsiteX7" fmla="*/ 22975 w 399763"/>
              <a:gd name="connsiteY7" fmla="*/ 298673 h 555992"/>
              <a:gd name="connsiteX8" fmla="*/ 13785 w 399763"/>
              <a:gd name="connsiteY8" fmla="*/ 395167 h 555992"/>
              <a:gd name="connsiteX9" fmla="*/ 0 w 399763"/>
              <a:gd name="connsiteY9" fmla="*/ 491662 h 555992"/>
              <a:gd name="connsiteX10" fmla="*/ 0 w 399763"/>
              <a:gd name="connsiteY10" fmla="*/ 551397 h 555992"/>
              <a:gd name="connsiteX11" fmla="*/ 105685 w 399763"/>
              <a:gd name="connsiteY11" fmla="*/ 555992 h 555992"/>
              <a:gd name="connsiteX12" fmla="*/ 202179 w 399763"/>
              <a:gd name="connsiteY12" fmla="*/ 546802 h 555992"/>
              <a:gd name="connsiteX13" fmla="*/ 363003 w 399763"/>
              <a:gd name="connsiteY13" fmla="*/ 523827 h 555992"/>
              <a:gd name="connsiteX14" fmla="*/ 399763 w 399763"/>
              <a:gd name="connsiteY14" fmla="*/ 514637 h 555992"/>
              <a:gd name="connsiteX15" fmla="*/ 376788 w 399763"/>
              <a:gd name="connsiteY15" fmla="*/ 330838 h 555992"/>
              <a:gd name="connsiteX16" fmla="*/ 321648 w 399763"/>
              <a:gd name="connsiteY16" fmla="*/ 211368 h 555992"/>
              <a:gd name="connsiteX17" fmla="*/ 294079 w 399763"/>
              <a:gd name="connsiteY17" fmla="*/ 142444 h 555992"/>
              <a:gd name="connsiteX18" fmla="*/ 289484 w 399763"/>
              <a:gd name="connsiteY18" fmla="*/ 45949 h 555992"/>
              <a:gd name="connsiteX19" fmla="*/ 252724 w 399763"/>
              <a:gd name="connsiteY19" fmla="*/ 0 h 555992"/>
              <a:gd name="connsiteX0" fmla="*/ 292771 w 399763"/>
              <a:gd name="connsiteY0" fmla="*/ 0 h 559329"/>
              <a:gd name="connsiteX1" fmla="*/ 197584 w 399763"/>
              <a:gd name="connsiteY1" fmla="*/ 3337 h 559329"/>
              <a:gd name="connsiteX2" fmla="*/ 183799 w 399763"/>
              <a:gd name="connsiteY2" fmla="*/ 81451 h 559329"/>
              <a:gd name="connsiteX3" fmla="*/ 170014 w 399763"/>
              <a:gd name="connsiteY3" fmla="*/ 136591 h 559329"/>
              <a:gd name="connsiteX4" fmla="*/ 137849 w 399763"/>
              <a:gd name="connsiteY4" fmla="*/ 191731 h 559329"/>
              <a:gd name="connsiteX5" fmla="*/ 110280 w 399763"/>
              <a:gd name="connsiteY5" fmla="*/ 223895 h 559329"/>
              <a:gd name="connsiteX6" fmla="*/ 59735 w 399763"/>
              <a:gd name="connsiteY6" fmla="*/ 269845 h 559329"/>
              <a:gd name="connsiteX7" fmla="*/ 22975 w 399763"/>
              <a:gd name="connsiteY7" fmla="*/ 302010 h 559329"/>
              <a:gd name="connsiteX8" fmla="*/ 13785 w 399763"/>
              <a:gd name="connsiteY8" fmla="*/ 398504 h 559329"/>
              <a:gd name="connsiteX9" fmla="*/ 0 w 399763"/>
              <a:gd name="connsiteY9" fmla="*/ 494999 h 559329"/>
              <a:gd name="connsiteX10" fmla="*/ 0 w 399763"/>
              <a:gd name="connsiteY10" fmla="*/ 554734 h 559329"/>
              <a:gd name="connsiteX11" fmla="*/ 105685 w 399763"/>
              <a:gd name="connsiteY11" fmla="*/ 559329 h 559329"/>
              <a:gd name="connsiteX12" fmla="*/ 202179 w 399763"/>
              <a:gd name="connsiteY12" fmla="*/ 550139 h 559329"/>
              <a:gd name="connsiteX13" fmla="*/ 363003 w 399763"/>
              <a:gd name="connsiteY13" fmla="*/ 527164 h 559329"/>
              <a:gd name="connsiteX14" fmla="*/ 399763 w 399763"/>
              <a:gd name="connsiteY14" fmla="*/ 517974 h 559329"/>
              <a:gd name="connsiteX15" fmla="*/ 376788 w 399763"/>
              <a:gd name="connsiteY15" fmla="*/ 334175 h 559329"/>
              <a:gd name="connsiteX16" fmla="*/ 321648 w 399763"/>
              <a:gd name="connsiteY16" fmla="*/ 214705 h 559329"/>
              <a:gd name="connsiteX17" fmla="*/ 294079 w 399763"/>
              <a:gd name="connsiteY17" fmla="*/ 145781 h 559329"/>
              <a:gd name="connsiteX18" fmla="*/ 289484 w 399763"/>
              <a:gd name="connsiteY18" fmla="*/ 49286 h 559329"/>
              <a:gd name="connsiteX19" fmla="*/ 292771 w 399763"/>
              <a:gd name="connsiteY19" fmla="*/ 0 h 559329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6788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  <a:gd name="connsiteX0" fmla="*/ 286096 w 399763"/>
              <a:gd name="connsiteY0" fmla="*/ 0 h 562666"/>
              <a:gd name="connsiteX1" fmla="*/ 197584 w 399763"/>
              <a:gd name="connsiteY1" fmla="*/ 6674 h 562666"/>
              <a:gd name="connsiteX2" fmla="*/ 183799 w 399763"/>
              <a:gd name="connsiteY2" fmla="*/ 84788 h 562666"/>
              <a:gd name="connsiteX3" fmla="*/ 170014 w 399763"/>
              <a:gd name="connsiteY3" fmla="*/ 139928 h 562666"/>
              <a:gd name="connsiteX4" fmla="*/ 137849 w 399763"/>
              <a:gd name="connsiteY4" fmla="*/ 195068 h 562666"/>
              <a:gd name="connsiteX5" fmla="*/ 110280 w 399763"/>
              <a:gd name="connsiteY5" fmla="*/ 227232 h 562666"/>
              <a:gd name="connsiteX6" fmla="*/ 59735 w 399763"/>
              <a:gd name="connsiteY6" fmla="*/ 273182 h 562666"/>
              <a:gd name="connsiteX7" fmla="*/ 22975 w 399763"/>
              <a:gd name="connsiteY7" fmla="*/ 305347 h 562666"/>
              <a:gd name="connsiteX8" fmla="*/ 13785 w 399763"/>
              <a:gd name="connsiteY8" fmla="*/ 401841 h 562666"/>
              <a:gd name="connsiteX9" fmla="*/ 0 w 399763"/>
              <a:gd name="connsiteY9" fmla="*/ 498336 h 562666"/>
              <a:gd name="connsiteX10" fmla="*/ 0 w 399763"/>
              <a:gd name="connsiteY10" fmla="*/ 558071 h 562666"/>
              <a:gd name="connsiteX11" fmla="*/ 105685 w 399763"/>
              <a:gd name="connsiteY11" fmla="*/ 562666 h 562666"/>
              <a:gd name="connsiteX12" fmla="*/ 202179 w 399763"/>
              <a:gd name="connsiteY12" fmla="*/ 553476 h 562666"/>
              <a:gd name="connsiteX13" fmla="*/ 363003 w 399763"/>
              <a:gd name="connsiteY13" fmla="*/ 530501 h 562666"/>
              <a:gd name="connsiteX14" fmla="*/ 399763 w 399763"/>
              <a:gd name="connsiteY14" fmla="*/ 521311 h 562666"/>
              <a:gd name="connsiteX15" fmla="*/ 373451 w 399763"/>
              <a:gd name="connsiteY15" fmla="*/ 337512 h 562666"/>
              <a:gd name="connsiteX16" fmla="*/ 321648 w 399763"/>
              <a:gd name="connsiteY16" fmla="*/ 218042 h 562666"/>
              <a:gd name="connsiteX17" fmla="*/ 294079 w 399763"/>
              <a:gd name="connsiteY17" fmla="*/ 149118 h 562666"/>
              <a:gd name="connsiteX18" fmla="*/ 289484 w 399763"/>
              <a:gd name="connsiteY18" fmla="*/ 52623 h 562666"/>
              <a:gd name="connsiteX19" fmla="*/ 286096 w 399763"/>
              <a:gd name="connsiteY19" fmla="*/ 0 h 56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763" h="562666">
                <a:moveTo>
                  <a:pt x="286096" y="0"/>
                </a:moveTo>
                <a:lnTo>
                  <a:pt x="197584" y="6674"/>
                </a:lnTo>
                <a:lnTo>
                  <a:pt x="183799" y="84788"/>
                </a:lnTo>
                <a:lnTo>
                  <a:pt x="170014" y="139928"/>
                </a:lnTo>
                <a:lnTo>
                  <a:pt x="137849" y="195068"/>
                </a:lnTo>
                <a:lnTo>
                  <a:pt x="110280" y="227232"/>
                </a:lnTo>
                <a:lnTo>
                  <a:pt x="59735" y="273182"/>
                </a:lnTo>
                <a:lnTo>
                  <a:pt x="22975" y="305347"/>
                </a:lnTo>
                <a:lnTo>
                  <a:pt x="13785" y="401841"/>
                </a:lnTo>
                <a:lnTo>
                  <a:pt x="0" y="498336"/>
                </a:lnTo>
                <a:lnTo>
                  <a:pt x="0" y="558071"/>
                </a:lnTo>
                <a:lnTo>
                  <a:pt x="105685" y="562666"/>
                </a:lnTo>
                <a:lnTo>
                  <a:pt x="202179" y="553476"/>
                </a:lnTo>
                <a:lnTo>
                  <a:pt x="363003" y="530501"/>
                </a:lnTo>
                <a:lnTo>
                  <a:pt x="399763" y="521311"/>
                </a:lnTo>
                <a:lnTo>
                  <a:pt x="373451" y="337512"/>
                </a:lnTo>
                <a:lnTo>
                  <a:pt x="321648" y="218042"/>
                </a:lnTo>
                <a:lnTo>
                  <a:pt x="294079" y="149118"/>
                </a:lnTo>
                <a:lnTo>
                  <a:pt x="289484" y="52623"/>
                </a:lnTo>
                <a:lnTo>
                  <a:pt x="28609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EA7D3200-F0B6-4562-982B-843C0D3DEC7C}"/>
              </a:ext>
            </a:extLst>
          </p:cNvPr>
          <p:cNvSpPr/>
          <p:nvPr/>
        </p:nvSpPr>
        <p:spPr>
          <a:xfrm>
            <a:off x="2264029" y="3149137"/>
            <a:ext cx="198502" cy="339186"/>
          </a:xfrm>
          <a:custGeom>
            <a:avLst/>
            <a:gdLst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0199 w 246955"/>
              <a:gd name="connsiteY16" fmla="*/ 103454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0176 w 246955"/>
              <a:gd name="connsiteY14" fmla="*/ 153512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0152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41956 w 246955"/>
              <a:gd name="connsiteY14" fmla="*/ 167345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0094 w 246955"/>
              <a:gd name="connsiteY12" fmla="*/ 243617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57561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10129 w 246955"/>
              <a:gd name="connsiteY13" fmla="*/ 216920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3338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86885 w 246955"/>
              <a:gd name="connsiteY0" fmla="*/ 6674 h 353746"/>
              <a:gd name="connsiteX1" fmla="*/ 240281 w 246955"/>
              <a:gd name="connsiteY1" fmla="*/ 0 h 353746"/>
              <a:gd name="connsiteX2" fmla="*/ 246955 w 246955"/>
              <a:gd name="connsiteY2" fmla="*/ 60070 h 353746"/>
              <a:gd name="connsiteX3" fmla="*/ 236943 w 246955"/>
              <a:gd name="connsiteY3" fmla="*/ 126814 h 353746"/>
              <a:gd name="connsiteX4" fmla="*/ 213583 w 246955"/>
              <a:gd name="connsiteY4" fmla="*/ 180210 h 353746"/>
              <a:gd name="connsiteX5" fmla="*/ 190222 w 246955"/>
              <a:gd name="connsiteY5" fmla="*/ 213582 h 353746"/>
              <a:gd name="connsiteX6" fmla="*/ 146838 w 246955"/>
              <a:gd name="connsiteY6" fmla="*/ 270315 h 353746"/>
              <a:gd name="connsiteX7" fmla="*/ 83431 w 246955"/>
              <a:gd name="connsiteY7" fmla="*/ 327048 h 353746"/>
              <a:gd name="connsiteX8" fmla="*/ 36710 w 246955"/>
              <a:gd name="connsiteY8" fmla="*/ 347071 h 353746"/>
              <a:gd name="connsiteX9" fmla="*/ 0 w 246955"/>
              <a:gd name="connsiteY9" fmla="*/ 353746 h 353746"/>
              <a:gd name="connsiteX10" fmla="*/ 11141 w 246955"/>
              <a:gd name="connsiteY10" fmla="*/ 303687 h 353746"/>
              <a:gd name="connsiteX11" fmla="*/ 43384 w 246955"/>
              <a:gd name="connsiteY11" fmla="*/ 290339 h 353746"/>
              <a:gd name="connsiteX12" fmla="*/ 85296 w 246955"/>
              <a:gd name="connsiteY12" fmla="*/ 254123 h 353746"/>
              <a:gd name="connsiteX13" fmla="*/ 120533 w 246955"/>
              <a:gd name="connsiteY13" fmla="*/ 219547 h 353746"/>
              <a:gd name="connsiteX14" fmla="*/ 144556 w 246955"/>
              <a:gd name="connsiteY14" fmla="*/ 175226 h 353746"/>
              <a:gd name="connsiteX15" fmla="*/ 160187 w 246955"/>
              <a:gd name="connsiteY15" fmla="*/ 135686 h 353746"/>
              <a:gd name="connsiteX16" fmla="*/ 175679 w 246955"/>
              <a:gd name="connsiteY16" fmla="*/ 106221 h 353746"/>
              <a:gd name="connsiteX17" fmla="*/ 180211 w 246955"/>
              <a:gd name="connsiteY17" fmla="*/ 60070 h 353746"/>
              <a:gd name="connsiteX18" fmla="*/ 186885 w 246955"/>
              <a:gd name="connsiteY18" fmla="*/ 6674 h 353746"/>
              <a:gd name="connsiteX0" fmla="*/ 176482 w 236552"/>
              <a:gd name="connsiteY0" fmla="*/ 6674 h 353746"/>
              <a:gd name="connsiteX1" fmla="*/ 229878 w 236552"/>
              <a:gd name="connsiteY1" fmla="*/ 0 h 353746"/>
              <a:gd name="connsiteX2" fmla="*/ 236552 w 236552"/>
              <a:gd name="connsiteY2" fmla="*/ 60070 h 353746"/>
              <a:gd name="connsiteX3" fmla="*/ 226540 w 236552"/>
              <a:gd name="connsiteY3" fmla="*/ 126814 h 353746"/>
              <a:gd name="connsiteX4" fmla="*/ 203180 w 236552"/>
              <a:gd name="connsiteY4" fmla="*/ 180210 h 353746"/>
              <a:gd name="connsiteX5" fmla="*/ 179819 w 236552"/>
              <a:gd name="connsiteY5" fmla="*/ 213582 h 353746"/>
              <a:gd name="connsiteX6" fmla="*/ 136435 w 236552"/>
              <a:gd name="connsiteY6" fmla="*/ 270315 h 353746"/>
              <a:gd name="connsiteX7" fmla="*/ 73028 w 236552"/>
              <a:gd name="connsiteY7" fmla="*/ 327048 h 353746"/>
              <a:gd name="connsiteX8" fmla="*/ 26307 w 236552"/>
              <a:gd name="connsiteY8" fmla="*/ 347071 h 353746"/>
              <a:gd name="connsiteX9" fmla="*/ 0 w 236552"/>
              <a:gd name="connsiteY9" fmla="*/ 353746 h 353746"/>
              <a:gd name="connsiteX10" fmla="*/ 738 w 236552"/>
              <a:gd name="connsiteY10" fmla="*/ 303687 h 353746"/>
              <a:gd name="connsiteX11" fmla="*/ 32981 w 236552"/>
              <a:gd name="connsiteY11" fmla="*/ 290339 h 353746"/>
              <a:gd name="connsiteX12" fmla="*/ 74893 w 236552"/>
              <a:gd name="connsiteY12" fmla="*/ 254123 h 353746"/>
              <a:gd name="connsiteX13" fmla="*/ 110130 w 236552"/>
              <a:gd name="connsiteY13" fmla="*/ 219547 h 353746"/>
              <a:gd name="connsiteX14" fmla="*/ 134153 w 236552"/>
              <a:gd name="connsiteY14" fmla="*/ 175226 h 353746"/>
              <a:gd name="connsiteX15" fmla="*/ 149784 w 236552"/>
              <a:gd name="connsiteY15" fmla="*/ 135686 h 353746"/>
              <a:gd name="connsiteX16" fmla="*/ 165276 w 236552"/>
              <a:gd name="connsiteY16" fmla="*/ 106221 h 353746"/>
              <a:gd name="connsiteX17" fmla="*/ 169808 w 236552"/>
              <a:gd name="connsiteY17" fmla="*/ 60070 h 353746"/>
              <a:gd name="connsiteX18" fmla="*/ 176482 w 236552"/>
              <a:gd name="connsiteY18" fmla="*/ 6674 h 353746"/>
              <a:gd name="connsiteX0" fmla="*/ 176482 w 236552"/>
              <a:gd name="connsiteY0" fmla="*/ 0 h 347072"/>
              <a:gd name="connsiteX1" fmla="*/ 235079 w 236552"/>
              <a:gd name="connsiteY1" fmla="*/ 1205 h 347072"/>
              <a:gd name="connsiteX2" fmla="*/ 236552 w 236552"/>
              <a:gd name="connsiteY2" fmla="*/ 53396 h 347072"/>
              <a:gd name="connsiteX3" fmla="*/ 226540 w 236552"/>
              <a:gd name="connsiteY3" fmla="*/ 120140 h 347072"/>
              <a:gd name="connsiteX4" fmla="*/ 203180 w 236552"/>
              <a:gd name="connsiteY4" fmla="*/ 173536 h 347072"/>
              <a:gd name="connsiteX5" fmla="*/ 179819 w 236552"/>
              <a:gd name="connsiteY5" fmla="*/ 206908 h 347072"/>
              <a:gd name="connsiteX6" fmla="*/ 136435 w 236552"/>
              <a:gd name="connsiteY6" fmla="*/ 263641 h 347072"/>
              <a:gd name="connsiteX7" fmla="*/ 73028 w 236552"/>
              <a:gd name="connsiteY7" fmla="*/ 320374 h 347072"/>
              <a:gd name="connsiteX8" fmla="*/ 26307 w 236552"/>
              <a:gd name="connsiteY8" fmla="*/ 340397 h 347072"/>
              <a:gd name="connsiteX9" fmla="*/ 0 w 236552"/>
              <a:gd name="connsiteY9" fmla="*/ 347072 h 347072"/>
              <a:gd name="connsiteX10" fmla="*/ 738 w 236552"/>
              <a:gd name="connsiteY10" fmla="*/ 297013 h 347072"/>
              <a:gd name="connsiteX11" fmla="*/ 32981 w 236552"/>
              <a:gd name="connsiteY11" fmla="*/ 283665 h 347072"/>
              <a:gd name="connsiteX12" fmla="*/ 74893 w 236552"/>
              <a:gd name="connsiteY12" fmla="*/ 247449 h 347072"/>
              <a:gd name="connsiteX13" fmla="*/ 110130 w 236552"/>
              <a:gd name="connsiteY13" fmla="*/ 212873 h 347072"/>
              <a:gd name="connsiteX14" fmla="*/ 134153 w 236552"/>
              <a:gd name="connsiteY14" fmla="*/ 168552 h 347072"/>
              <a:gd name="connsiteX15" fmla="*/ 149784 w 236552"/>
              <a:gd name="connsiteY15" fmla="*/ 129012 h 347072"/>
              <a:gd name="connsiteX16" fmla="*/ 165276 w 236552"/>
              <a:gd name="connsiteY16" fmla="*/ 99547 h 347072"/>
              <a:gd name="connsiteX17" fmla="*/ 169808 w 236552"/>
              <a:gd name="connsiteY17" fmla="*/ 53396 h 347072"/>
              <a:gd name="connsiteX18" fmla="*/ 176482 w 236552"/>
              <a:gd name="connsiteY18" fmla="*/ 0 h 347072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69808 w 236552"/>
              <a:gd name="connsiteY17" fmla="*/ 52191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65276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49784 w 236552"/>
              <a:gd name="connsiteY15" fmla="*/ 127807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4153 w 236552"/>
              <a:gd name="connsiteY14" fmla="*/ 167347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  <a:gd name="connsiteX0" fmla="*/ 181683 w 236552"/>
              <a:gd name="connsiteY0" fmla="*/ 4048 h 345867"/>
              <a:gd name="connsiteX1" fmla="*/ 235079 w 236552"/>
              <a:gd name="connsiteY1" fmla="*/ 0 h 345867"/>
              <a:gd name="connsiteX2" fmla="*/ 236552 w 236552"/>
              <a:gd name="connsiteY2" fmla="*/ 52191 h 345867"/>
              <a:gd name="connsiteX3" fmla="*/ 226540 w 236552"/>
              <a:gd name="connsiteY3" fmla="*/ 118935 h 345867"/>
              <a:gd name="connsiteX4" fmla="*/ 203180 w 236552"/>
              <a:gd name="connsiteY4" fmla="*/ 172331 h 345867"/>
              <a:gd name="connsiteX5" fmla="*/ 179819 w 236552"/>
              <a:gd name="connsiteY5" fmla="*/ 205703 h 345867"/>
              <a:gd name="connsiteX6" fmla="*/ 136435 w 236552"/>
              <a:gd name="connsiteY6" fmla="*/ 262436 h 345867"/>
              <a:gd name="connsiteX7" fmla="*/ 73028 w 236552"/>
              <a:gd name="connsiteY7" fmla="*/ 319169 h 345867"/>
              <a:gd name="connsiteX8" fmla="*/ 26307 w 236552"/>
              <a:gd name="connsiteY8" fmla="*/ 339192 h 345867"/>
              <a:gd name="connsiteX9" fmla="*/ 0 w 236552"/>
              <a:gd name="connsiteY9" fmla="*/ 345867 h 345867"/>
              <a:gd name="connsiteX10" fmla="*/ 738 w 236552"/>
              <a:gd name="connsiteY10" fmla="*/ 295808 h 345867"/>
              <a:gd name="connsiteX11" fmla="*/ 32981 w 236552"/>
              <a:gd name="connsiteY11" fmla="*/ 282460 h 345867"/>
              <a:gd name="connsiteX12" fmla="*/ 74893 w 236552"/>
              <a:gd name="connsiteY12" fmla="*/ 246244 h 345867"/>
              <a:gd name="connsiteX13" fmla="*/ 110130 w 236552"/>
              <a:gd name="connsiteY13" fmla="*/ 211668 h 345867"/>
              <a:gd name="connsiteX14" fmla="*/ 139354 w 236552"/>
              <a:gd name="connsiteY14" fmla="*/ 172600 h 345867"/>
              <a:gd name="connsiteX15" fmla="*/ 154986 w 236552"/>
              <a:gd name="connsiteY15" fmla="*/ 135686 h 345867"/>
              <a:gd name="connsiteX16" fmla="*/ 170479 w 236552"/>
              <a:gd name="connsiteY16" fmla="*/ 98342 h 345867"/>
              <a:gd name="connsiteX17" fmla="*/ 182813 w 236552"/>
              <a:gd name="connsiteY17" fmla="*/ 54818 h 345867"/>
              <a:gd name="connsiteX18" fmla="*/ 181683 w 236552"/>
              <a:gd name="connsiteY18" fmla="*/ 4048 h 34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552" h="345867">
                <a:moveTo>
                  <a:pt x="181683" y="4048"/>
                </a:moveTo>
                <a:lnTo>
                  <a:pt x="235079" y="0"/>
                </a:lnTo>
                <a:lnTo>
                  <a:pt x="236552" y="52191"/>
                </a:lnTo>
                <a:lnTo>
                  <a:pt x="226540" y="118935"/>
                </a:lnTo>
                <a:lnTo>
                  <a:pt x="203180" y="172331"/>
                </a:lnTo>
                <a:lnTo>
                  <a:pt x="179819" y="205703"/>
                </a:lnTo>
                <a:lnTo>
                  <a:pt x="136435" y="262436"/>
                </a:lnTo>
                <a:lnTo>
                  <a:pt x="73028" y="319169"/>
                </a:lnTo>
                <a:lnTo>
                  <a:pt x="26307" y="339192"/>
                </a:lnTo>
                <a:lnTo>
                  <a:pt x="0" y="345867"/>
                </a:lnTo>
                <a:lnTo>
                  <a:pt x="738" y="295808"/>
                </a:lnTo>
                <a:lnTo>
                  <a:pt x="32981" y="282460"/>
                </a:lnTo>
                <a:lnTo>
                  <a:pt x="74893" y="246244"/>
                </a:lnTo>
                <a:lnTo>
                  <a:pt x="110130" y="211668"/>
                </a:lnTo>
                <a:lnTo>
                  <a:pt x="139354" y="172600"/>
                </a:lnTo>
                <a:lnTo>
                  <a:pt x="154986" y="135686"/>
                </a:lnTo>
                <a:lnTo>
                  <a:pt x="170479" y="98342"/>
                </a:lnTo>
                <a:lnTo>
                  <a:pt x="182813" y="54818"/>
                </a:lnTo>
                <a:cubicBezTo>
                  <a:pt x="182436" y="37895"/>
                  <a:pt x="182060" y="20971"/>
                  <a:pt x="181683" y="404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8256C24A-B4FC-4BF3-88B5-83FCA98C2E95}"/>
              </a:ext>
            </a:extLst>
          </p:cNvPr>
          <p:cNvSpPr/>
          <p:nvPr/>
        </p:nvSpPr>
        <p:spPr>
          <a:xfrm>
            <a:off x="1978375" y="1974150"/>
            <a:ext cx="242123" cy="914400"/>
          </a:xfrm>
          <a:custGeom>
            <a:avLst/>
            <a:gdLst>
              <a:gd name="connsiteX0" fmla="*/ 59243 w 242123"/>
              <a:gd name="connsiteY0" fmla="*/ 906672 h 906672"/>
              <a:gd name="connsiteX1" fmla="*/ 48940 w 242123"/>
              <a:gd name="connsiteY1" fmla="*/ 757277 h 906672"/>
              <a:gd name="connsiteX2" fmla="*/ 41213 w 242123"/>
              <a:gd name="connsiteY2" fmla="*/ 538336 h 906672"/>
              <a:gd name="connsiteX3" fmla="*/ 48940 w 242123"/>
              <a:gd name="connsiteY3" fmla="*/ 515155 h 906672"/>
              <a:gd name="connsiteX4" fmla="*/ 51516 w 242123"/>
              <a:gd name="connsiteY4" fmla="*/ 396669 h 906672"/>
              <a:gd name="connsiteX5" fmla="*/ 48940 w 242123"/>
              <a:gd name="connsiteY5" fmla="*/ 368335 h 906672"/>
              <a:gd name="connsiteX6" fmla="*/ 51516 w 242123"/>
              <a:gd name="connsiteY6" fmla="*/ 224092 h 906672"/>
              <a:gd name="connsiteX7" fmla="*/ 61819 w 242123"/>
              <a:gd name="connsiteY7" fmla="*/ 136516 h 906672"/>
              <a:gd name="connsiteX8" fmla="*/ 97880 w 242123"/>
              <a:gd name="connsiteY8" fmla="*/ 77273 h 906672"/>
              <a:gd name="connsiteX9" fmla="*/ 146819 w 242123"/>
              <a:gd name="connsiteY9" fmla="*/ 51515 h 906672"/>
              <a:gd name="connsiteX10" fmla="*/ 203486 w 242123"/>
              <a:gd name="connsiteY10" fmla="*/ 43788 h 906672"/>
              <a:gd name="connsiteX11" fmla="*/ 216365 w 242123"/>
              <a:gd name="connsiteY11" fmla="*/ 43788 h 906672"/>
              <a:gd name="connsiteX12" fmla="*/ 242123 w 242123"/>
              <a:gd name="connsiteY12" fmla="*/ 0 h 906672"/>
              <a:gd name="connsiteX13" fmla="*/ 182880 w 242123"/>
              <a:gd name="connsiteY13" fmla="*/ 2575 h 906672"/>
              <a:gd name="connsiteX14" fmla="*/ 136516 w 242123"/>
              <a:gd name="connsiteY14" fmla="*/ 20606 h 906672"/>
              <a:gd name="connsiteX15" fmla="*/ 90152 w 242123"/>
              <a:gd name="connsiteY15" fmla="*/ 46364 h 906672"/>
              <a:gd name="connsiteX16" fmla="*/ 48940 w 242123"/>
              <a:gd name="connsiteY16" fmla="*/ 66970 h 906672"/>
              <a:gd name="connsiteX17" fmla="*/ 15455 w 242123"/>
              <a:gd name="connsiteY17" fmla="*/ 126213 h 906672"/>
              <a:gd name="connsiteX18" fmla="*/ 0 w 242123"/>
              <a:gd name="connsiteY18" fmla="*/ 262729 h 906672"/>
              <a:gd name="connsiteX19" fmla="*/ 0 w 242123"/>
              <a:gd name="connsiteY19" fmla="*/ 522882 h 906672"/>
              <a:gd name="connsiteX20" fmla="*/ 0 w 242123"/>
              <a:gd name="connsiteY20" fmla="*/ 595004 h 906672"/>
              <a:gd name="connsiteX21" fmla="*/ 7727 w 242123"/>
              <a:gd name="connsiteY21" fmla="*/ 716065 h 906672"/>
              <a:gd name="connsiteX22" fmla="*/ 12879 w 242123"/>
              <a:gd name="connsiteY22" fmla="*/ 803641 h 906672"/>
              <a:gd name="connsiteX23" fmla="*/ 7727 w 242123"/>
              <a:gd name="connsiteY23" fmla="*/ 901521 h 906672"/>
              <a:gd name="connsiteX24" fmla="*/ 59243 w 242123"/>
              <a:gd name="connsiteY24" fmla="*/ 906672 h 906672"/>
              <a:gd name="connsiteX0" fmla="*/ 59243 w 242123"/>
              <a:gd name="connsiteY0" fmla="*/ 906672 h 916976"/>
              <a:gd name="connsiteX1" fmla="*/ 48940 w 242123"/>
              <a:gd name="connsiteY1" fmla="*/ 757277 h 916976"/>
              <a:gd name="connsiteX2" fmla="*/ 41213 w 242123"/>
              <a:gd name="connsiteY2" fmla="*/ 538336 h 916976"/>
              <a:gd name="connsiteX3" fmla="*/ 48940 w 242123"/>
              <a:gd name="connsiteY3" fmla="*/ 515155 h 916976"/>
              <a:gd name="connsiteX4" fmla="*/ 51516 w 242123"/>
              <a:gd name="connsiteY4" fmla="*/ 396669 h 916976"/>
              <a:gd name="connsiteX5" fmla="*/ 48940 w 242123"/>
              <a:gd name="connsiteY5" fmla="*/ 368335 h 916976"/>
              <a:gd name="connsiteX6" fmla="*/ 51516 w 242123"/>
              <a:gd name="connsiteY6" fmla="*/ 224092 h 916976"/>
              <a:gd name="connsiteX7" fmla="*/ 61819 w 242123"/>
              <a:gd name="connsiteY7" fmla="*/ 136516 h 916976"/>
              <a:gd name="connsiteX8" fmla="*/ 97880 w 242123"/>
              <a:gd name="connsiteY8" fmla="*/ 77273 h 916976"/>
              <a:gd name="connsiteX9" fmla="*/ 146819 w 242123"/>
              <a:gd name="connsiteY9" fmla="*/ 51515 h 916976"/>
              <a:gd name="connsiteX10" fmla="*/ 203486 w 242123"/>
              <a:gd name="connsiteY10" fmla="*/ 43788 h 916976"/>
              <a:gd name="connsiteX11" fmla="*/ 216365 w 242123"/>
              <a:gd name="connsiteY11" fmla="*/ 43788 h 916976"/>
              <a:gd name="connsiteX12" fmla="*/ 242123 w 242123"/>
              <a:gd name="connsiteY12" fmla="*/ 0 h 916976"/>
              <a:gd name="connsiteX13" fmla="*/ 182880 w 242123"/>
              <a:gd name="connsiteY13" fmla="*/ 2575 h 916976"/>
              <a:gd name="connsiteX14" fmla="*/ 136516 w 242123"/>
              <a:gd name="connsiteY14" fmla="*/ 20606 h 916976"/>
              <a:gd name="connsiteX15" fmla="*/ 90152 w 242123"/>
              <a:gd name="connsiteY15" fmla="*/ 46364 h 916976"/>
              <a:gd name="connsiteX16" fmla="*/ 48940 w 242123"/>
              <a:gd name="connsiteY16" fmla="*/ 66970 h 916976"/>
              <a:gd name="connsiteX17" fmla="*/ 15455 w 242123"/>
              <a:gd name="connsiteY17" fmla="*/ 126213 h 916976"/>
              <a:gd name="connsiteX18" fmla="*/ 0 w 242123"/>
              <a:gd name="connsiteY18" fmla="*/ 262729 h 916976"/>
              <a:gd name="connsiteX19" fmla="*/ 0 w 242123"/>
              <a:gd name="connsiteY19" fmla="*/ 522882 h 916976"/>
              <a:gd name="connsiteX20" fmla="*/ 0 w 242123"/>
              <a:gd name="connsiteY20" fmla="*/ 595004 h 916976"/>
              <a:gd name="connsiteX21" fmla="*/ 7727 w 242123"/>
              <a:gd name="connsiteY21" fmla="*/ 716065 h 916976"/>
              <a:gd name="connsiteX22" fmla="*/ 12879 w 242123"/>
              <a:gd name="connsiteY22" fmla="*/ 803641 h 916976"/>
              <a:gd name="connsiteX23" fmla="*/ 15455 w 242123"/>
              <a:gd name="connsiteY23" fmla="*/ 916976 h 916976"/>
              <a:gd name="connsiteX24" fmla="*/ 59243 w 242123"/>
              <a:gd name="connsiteY24" fmla="*/ 906672 h 916976"/>
              <a:gd name="connsiteX0" fmla="*/ 59243 w 242123"/>
              <a:gd name="connsiteY0" fmla="*/ 906672 h 914400"/>
              <a:gd name="connsiteX1" fmla="*/ 48940 w 242123"/>
              <a:gd name="connsiteY1" fmla="*/ 757277 h 914400"/>
              <a:gd name="connsiteX2" fmla="*/ 41213 w 242123"/>
              <a:gd name="connsiteY2" fmla="*/ 538336 h 914400"/>
              <a:gd name="connsiteX3" fmla="*/ 48940 w 242123"/>
              <a:gd name="connsiteY3" fmla="*/ 515155 h 914400"/>
              <a:gd name="connsiteX4" fmla="*/ 51516 w 242123"/>
              <a:gd name="connsiteY4" fmla="*/ 396669 h 914400"/>
              <a:gd name="connsiteX5" fmla="*/ 48940 w 242123"/>
              <a:gd name="connsiteY5" fmla="*/ 368335 h 914400"/>
              <a:gd name="connsiteX6" fmla="*/ 51516 w 242123"/>
              <a:gd name="connsiteY6" fmla="*/ 224092 h 914400"/>
              <a:gd name="connsiteX7" fmla="*/ 61819 w 242123"/>
              <a:gd name="connsiteY7" fmla="*/ 136516 h 914400"/>
              <a:gd name="connsiteX8" fmla="*/ 97880 w 242123"/>
              <a:gd name="connsiteY8" fmla="*/ 77273 h 914400"/>
              <a:gd name="connsiteX9" fmla="*/ 146819 w 242123"/>
              <a:gd name="connsiteY9" fmla="*/ 51515 h 914400"/>
              <a:gd name="connsiteX10" fmla="*/ 203486 w 242123"/>
              <a:gd name="connsiteY10" fmla="*/ 43788 h 914400"/>
              <a:gd name="connsiteX11" fmla="*/ 216365 w 242123"/>
              <a:gd name="connsiteY11" fmla="*/ 43788 h 914400"/>
              <a:gd name="connsiteX12" fmla="*/ 242123 w 242123"/>
              <a:gd name="connsiteY12" fmla="*/ 0 h 914400"/>
              <a:gd name="connsiteX13" fmla="*/ 182880 w 242123"/>
              <a:gd name="connsiteY13" fmla="*/ 2575 h 914400"/>
              <a:gd name="connsiteX14" fmla="*/ 136516 w 242123"/>
              <a:gd name="connsiteY14" fmla="*/ 20606 h 914400"/>
              <a:gd name="connsiteX15" fmla="*/ 90152 w 242123"/>
              <a:gd name="connsiteY15" fmla="*/ 46364 h 914400"/>
              <a:gd name="connsiteX16" fmla="*/ 48940 w 242123"/>
              <a:gd name="connsiteY16" fmla="*/ 66970 h 914400"/>
              <a:gd name="connsiteX17" fmla="*/ 15455 w 242123"/>
              <a:gd name="connsiteY17" fmla="*/ 126213 h 914400"/>
              <a:gd name="connsiteX18" fmla="*/ 0 w 242123"/>
              <a:gd name="connsiteY18" fmla="*/ 262729 h 914400"/>
              <a:gd name="connsiteX19" fmla="*/ 0 w 242123"/>
              <a:gd name="connsiteY19" fmla="*/ 522882 h 914400"/>
              <a:gd name="connsiteX20" fmla="*/ 0 w 242123"/>
              <a:gd name="connsiteY20" fmla="*/ 595004 h 914400"/>
              <a:gd name="connsiteX21" fmla="*/ 7727 w 242123"/>
              <a:gd name="connsiteY21" fmla="*/ 716065 h 914400"/>
              <a:gd name="connsiteX22" fmla="*/ 12879 w 242123"/>
              <a:gd name="connsiteY22" fmla="*/ 803641 h 914400"/>
              <a:gd name="connsiteX23" fmla="*/ 23182 w 242123"/>
              <a:gd name="connsiteY23" fmla="*/ 914400 h 914400"/>
              <a:gd name="connsiteX24" fmla="*/ 59243 w 242123"/>
              <a:gd name="connsiteY24" fmla="*/ 906672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23" h="914400">
                <a:moveTo>
                  <a:pt x="59243" y="906672"/>
                </a:moveTo>
                <a:lnTo>
                  <a:pt x="48940" y="757277"/>
                </a:lnTo>
                <a:lnTo>
                  <a:pt x="41213" y="538336"/>
                </a:lnTo>
                <a:lnTo>
                  <a:pt x="48940" y="515155"/>
                </a:lnTo>
                <a:cubicBezTo>
                  <a:pt x="49799" y="475660"/>
                  <a:pt x="50657" y="436164"/>
                  <a:pt x="51516" y="396669"/>
                </a:cubicBezTo>
                <a:lnTo>
                  <a:pt x="48940" y="368335"/>
                </a:lnTo>
                <a:cubicBezTo>
                  <a:pt x="49799" y="320254"/>
                  <a:pt x="50657" y="272173"/>
                  <a:pt x="51516" y="224092"/>
                </a:cubicBezTo>
                <a:lnTo>
                  <a:pt x="61819" y="136516"/>
                </a:lnTo>
                <a:lnTo>
                  <a:pt x="97880" y="77273"/>
                </a:lnTo>
                <a:lnTo>
                  <a:pt x="146819" y="51515"/>
                </a:lnTo>
                <a:lnTo>
                  <a:pt x="203486" y="43788"/>
                </a:lnTo>
                <a:lnTo>
                  <a:pt x="216365" y="43788"/>
                </a:lnTo>
                <a:lnTo>
                  <a:pt x="242123" y="0"/>
                </a:lnTo>
                <a:lnTo>
                  <a:pt x="182880" y="2575"/>
                </a:lnTo>
                <a:lnTo>
                  <a:pt x="136516" y="20606"/>
                </a:lnTo>
                <a:lnTo>
                  <a:pt x="90152" y="46364"/>
                </a:lnTo>
                <a:lnTo>
                  <a:pt x="48940" y="66970"/>
                </a:lnTo>
                <a:lnTo>
                  <a:pt x="15455" y="126213"/>
                </a:lnTo>
                <a:lnTo>
                  <a:pt x="0" y="262729"/>
                </a:lnTo>
                <a:lnTo>
                  <a:pt x="0" y="522882"/>
                </a:lnTo>
                <a:lnTo>
                  <a:pt x="0" y="595004"/>
                </a:lnTo>
                <a:lnTo>
                  <a:pt x="7727" y="716065"/>
                </a:lnTo>
                <a:lnTo>
                  <a:pt x="12879" y="803641"/>
                </a:lnTo>
                <a:cubicBezTo>
                  <a:pt x="13738" y="841419"/>
                  <a:pt x="22323" y="876622"/>
                  <a:pt x="23182" y="914400"/>
                </a:cubicBezTo>
                <a:lnTo>
                  <a:pt x="59243" y="90667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BF632770-25D6-4C5C-92FC-26E67D11BC71}"/>
              </a:ext>
            </a:extLst>
          </p:cNvPr>
          <p:cNvSpPr/>
          <p:nvPr/>
        </p:nvSpPr>
        <p:spPr>
          <a:xfrm rot="4913581">
            <a:off x="2568997" y="2557853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6A9976A-6CED-4EDE-AC59-2CFDDA592B32}"/>
              </a:ext>
            </a:extLst>
          </p:cNvPr>
          <p:cNvSpPr/>
          <p:nvPr/>
        </p:nvSpPr>
        <p:spPr>
          <a:xfrm>
            <a:off x="2609875" y="2546543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二等辺三角形 184">
            <a:extLst>
              <a:ext uri="{FF2B5EF4-FFF2-40B4-BE49-F238E27FC236}">
                <a16:creationId xmlns:a16="http://schemas.microsoft.com/office/drawing/2014/main" id="{C4A06D0D-1274-423E-8BEC-34C6A7330A47}"/>
              </a:ext>
            </a:extLst>
          </p:cNvPr>
          <p:cNvSpPr/>
          <p:nvPr/>
        </p:nvSpPr>
        <p:spPr>
          <a:xfrm rot="5982016">
            <a:off x="2517371" y="2775027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楕円 186">
            <a:extLst>
              <a:ext uri="{FF2B5EF4-FFF2-40B4-BE49-F238E27FC236}">
                <a16:creationId xmlns:a16="http://schemas.microsoft.com/office/drawing/2014/main" id="{A5BBD175-EE35-43E1-8AEC-4F620517DE92}"/>
              </a:ext>
            </a:extLst>
          </p:cNvPr>
          <p:cNvSpPr/>
          <p:nvPr/>
        </p:nvSpPr>
        <p:spPr>
          <a:xfrm rot="1153504">
            <a:off x="2561976" y="2775232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楕円 187">
            <a:extLst>
              <a:ext uri="{FF2B5EF4-FFF2-40B4-BE49-F238E27FC236}">
                <a16:creationId xmlns:a16="http://schemas.microsoft.com/office/drawing/2014/main" id="{20A189DD-9A75-49BF-9467-158403936B09}"/>
              </a:ext>
            </a:extLst>
          </p:cNvPr>
          <p:cNvSpPr/>
          <p:nvPr/>
        </p:nvSpPr>
        <p:spPr>
          <a:xfrm>
            <a:off x="2518763" y="2983650"/>
            <a:ext cx="45719" cy="63273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二等辺三角形 188">
            <a:extLst>
              <a:ext uri="{FF2B5EF4-FFF2-40B4-BE49-F238E27FC236}">
                <a16:creationId xmlns:a16="http://schemas.microsoft.com/office/drawing/2014/main" id="{C29760D9-3283-4999-A2A6-A8E57F690BA0}"/>
              </a:ext>
            </a:extLst>
          </p:cNvPr>
          <p:cNvSpPr/>
          <p:nvPr/>
        </p:nvSpPr>
        <p:spPr>
          <a:xfrm rot="5227377">
            <a:off x="2480095" y="2992866"/>
            <a:ext cx="72436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: 図形 78" hidden="1">
            <a:extLst>
              <a:ext uri="{FF2B5EF4-FFF2-40B4-BE49-F238E27FC236}">
                <a16:creationId xmlns:a16="http://schemas.microsoft.com/office/drawing/2014/main" id="{4158BC54-FE20-4CA9-B411-ED15A6D47829}"/>
              </a:ext>
            </a:extLst>
          </p:cNvPr>
          <p:cNvSpPr/>
          <p:nvPr/>
        </p:nvSpPr>
        <p:spPr>
          <a:xfrm rot="21095501">
            <a:off x="6169978" y="2028484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: 図形 79" hidden="1">
            <a:extLst>
              <a:ext uri="{FF2B5EF4-FFF2-40B4-BE49-F238E27FC236}">
                <a16:creationId xmlns:a16="http://schemas.microsoft.com/office/drawing/2014/main" id="{44DBAAE4-1164-44DA-84BC-CD5530F27E33}"/>
              </a:ext>
            </a:extLst>
          </p:cNvPr>
          <p:cNvSpPr/>
          <p:nvPr/>
        </p:nvSpPr>
        <p:spPr>
          <a:xfrm rot="20963848">
            <a:off x="6262385" y="2742044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フリーフォーム: 図形 80" hidden="1">
            <a:extLst>
              <a:ext uri="{FF2B5EF4-FFF2-40B4-BE49-F238E27FC236}">
                <a16:creationId xmlns:a16="http://schemas.microsoft.com/office/drawing/2014/main" id="{671E6AE4-A1D5-482A-B6BB-00B023BC9CD0}"/>
              </a:ext>
            </a:extLst>
          </p:cNvPr>
          <p:cNvSpPr/>
          <p:nvPr/>
        </p:nvSpPr>
        <p:spPr>
          <a:xfrm rot="20314474">
            <a:off x="6370741" y="2769236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フリーフォーム: 図形 196" hidden="1">
            <a:extLst>
              <a:ext uri="{FF2B5EF4-FFF2-40B4-BE49-F238E27FC236}">
                <a16:creationId xmlns:a16="http://schemas.microsoft.com/office/drawing/2014/main" id="{AAFE46A9-0795-48D7-892C-370C8FE0BE26}"/>
              </a:ext>
            </a:extLst>
          </p:cNvPr>
          <p:cNvSpPr/>
          <p:nvPr/>
        </p:nvSpPr>
        <p:spPr>
          <a:xfrm rot="20100212" flipH="1">
            <a:off x="6674412" y="3329336"/>
            <a:ext cx="374734" cy="448071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8" name="図 157">
            <a:extLst>
              <a:ext uri="{FF2B5EF4-FFF2-40B4-BE49-F238E27FC236}">
                <a16:creationId xmlns:a16="http://schemas.microsoft.com/office/drawing/2014/main" id="{3C39CBC4-6D85-42A0-84BB-EF783D9C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4" y="3168951"/>
            <a:ext cx="3570969" cy="607210"/>
          </a:xfrm>
          <a:prstGeom prst="rect">
            <a:avLst/>
          </a:prstGeom>
        </p:spPr>
      </p:pic>
      <p:sp>
        <p:nvSpPr>
          <p:cNvPr id="163" name="フリーフォーム: 図形 162">
            <a:extLst>
              <a:ext uri="{FF2B5EF4-FFF2-40B4-BE49-F238E27FC236}">
                <a16:creationId xmlns:a16="http://schemas.microsoft.com/office/drawing/2014/main" id="{A298D085-6CEF-49F8-A2DD-70592B2FE752}"/>
              </a:ext>
            </a:extLst>
          </p:cNvPr>
          <p:cNvSpPr/>
          <p:nvPr/>
        </p:nvSpPr>
        <p:spPr>
          <a:xfrm rot="1674939">
            <a:off x="1378795" y="1951838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: 図形 82">
            <a:extLst>
              <a:ext uri="{FF2B5EF4-FFF2-40B4-BE49-F238E27FC236}">
                <a16:creationId xmlns:a16="http://schemas.microsoft.com/office/drawing/2014/main" id="{B4AF45A0-6D85-41DD-AF38-DA0CFBF533B8}"/>
              </a:ext>
            </a:extLst>
          </p:cNvPr>
          <p:cNvSpPr/>
          <p:nvPr/>
        </p:nvSpPr>
        <p:spPr>
          <a:xfrm rot="1156974" flipH="1">
            <a:off x="1028296" y="3216929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楕円 205">
            <a:extLst>
              <a:ext uri="{FF2B5EF4-FFF2-40B4-BE49-F238E27FC236}">
                <a16:creationId xmlns:a16="http://schemas.microsoft.com/office/drawing/2014/main" id="{286B1C11-BB93-4C9C-A12F-ECF0BFDD5CA6}"/>
              </a:ext>
            </a:extLst>
          </p:cNvPr>
          <p:cNvSpPr/>
          <p:nvPr/>
        </p:nvSpPr>
        <p:spPr>
          <a:xfrm rot="550502">
            <a:off x="2004807" y="2384186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4B7A57B7-6FE5-45D8-8D01-74E4C4CC16E9}"/>
              </a:ext>
            </a:extLst>
          </p:cNvPr>
          <p:cNvSpPr/>
          <p:nvPr/>
        </p:nvSpPr>
        <p:spPr>
          <a:xfrm rot="2737002">
            <a:off x="1765730" y="2234285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楕円 204">
            <a:extLst>
              <a:ext uri="{FF2B5EF4-FFF2-40B4-BE49-F238E27FC236}">
                <a16:creationId xmlns:a16="http://schemas.microsoft.com/office/drawing/2014/main" id="{5394CC7D-FC5A-474D-9E65-A8F008F09107}"/>
              </a:ext>
            </a:extLst>
          </p:cNvPr>
          <p:cNvSpPr/>
          <p:nvPr/>
        </p:nvSpPr>
        <p:spPr>
          <a:xfrm rot="1735862">
            <a:off x="1872262" y="2319018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楕円 191">
            <a:extLst>
              <a:ext uri="{FF2B5EF4-FFF2-40B4-BE49-F238E27FC236}">
                <a16:creationId xmlns:a16="http://schemas.microsoft.com/office/drawing/2014/main" id="{C3091F02-7969-46B0-8E6F-189D2EE5BD0D}"/>
              </a:ext>
            </a:extLst>
          </p:cNvPr>
          <p:cNvSpPr/>
          <p:nvPr/>
        </p:nvSpPr>
        <p:spPr>
          <a:xfrm rot="2737002">
            <a:off x="10217613" y="433136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楕円 192">
            <a:extLst>
              <a:ext uri="{FF2B5EF4-FFF2-40B4-BE49-F238E27FC236}">
                <a16:creationId xmlns:a16="http://schemas.microsoft.com/office/drawing/2014/main" id="{6844F4EA-5AD9-4E93-9521-25DAF04DFDD7}"/>
              </a:ext>
            </a:extLst>
          </p:cNvPr>
          <p:cNvSpPr/>
          <p:nvPr/>
        </p:nvSpPr>
        <p:spPr>
          <a:xfrm rot="2737002">
            <a:off x="10280253" y="4376828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856DE9D5-0DE2-4A08-92D0-E13BBE4F67C3}"/>
              </a:ext>
            </a:extLst>
          </p:cNvPr>
          <p:cNvSpPr/>
          <p:nvPr/>
        </p:nvSpPr>
        <p:spPr>
          <a:xfrm rot="2298002">
            <a:off x="10343988" y="441891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楕円 194">
            <a:extLst>
              <a:ext uri="{FF2B5EF4-FFF2-40B4-BE49-F238E27FC236}">
                <a16:creationId xmlns:a16="http://schemas.microsoft.com/office/drawing/2014/main" id="{FF8F82A2-AA0A-4012-9E5F-F7C088D3E504}"/>
              </a:ext>
            </a:extLst>
          </p:cNvPr>
          <p:cNvSpPr/>
          <p:nvPr/>
        </p:nvSpPr>
        <p:spPr>
          <a:xfrm rot="1501408">
            <a:off x="10410370" y="445052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503F0438-6853-4AB7-A433-7D3F099ADE87}"/>
              </a:ext>
            </a:extLst>
          </p:cNvPr>
          <p:cNvSpPr/>
          <p:nvPr/>
        </p:nvSpPr>
        <p:spPr>
          <a:xfrm>
            <a:off x="2317868" y="1240761"/>
            <a:ext cx="376033" cy="412314"/>
          </a:xfrm>
          <a:custGeom>
            <a:avLst/>
            <a:gdLst>
              <a:gd name="connsiteX0" fmla="*/ 20382 w 376033"/>
              <a:gd name="connsiteY0" fmla="*/ 151611 h 412314"/>
              <a:gd name="connsiteX1" fmla="*/ 20382 w 376033"/>
              <a:gd name="connsiteY1" fmla="*/ 151611 h 412314"/>
              <a:gd name="connsiteX2" fmla="*/ 10906 w 376033"/>
              <a:gd name="connsiteY2" fmla="*/ 307959 h 412314"/>
              <a:gd name="connsiteX3" fmla="*/ 1430 w 376033"/>
              <a:gd name="connsiteY3" fmla="*/ 326910 h 412314"/>
              <a:gd name="connsiteX4" fmla="*/ 48809 w 376033"/>
              <a:gd name="connsiteY4" fmla="*/ 284270 h 412314"/>
              <a:gd name="connsiteX5" fmla="*/ 91449 w 376033"/>
              <a:gd name="connsiteY5" fmla="*/ 251105 h 412314"/>
              <a:gd name="connsiteX6" fmla="*/ 115138 w 376033"/>
              <a:gd name="connsiteY6" fmla="*/ 203727 h 412314"/>
              <a:gd name="connsiteX7" fmla="*/ 124614 w 376033"/>
              <a:gd name="connsiteY7" fmla="*/ 161086 h 412314"/>
              <a:gd name="connsiteX8" fmla="*/ 105662 w 376033"/>
              <a:gd name="connsiteY8" fmla="*/ 227416 h 412314"/>
              <a:gd name="connsiteX9" fmla="*/ 100925 w 376033"/>
              <a:gd name="connsiteY9" fmla="*/ 246367 h 412314"/>
              <a:gd name="connsiteX10" fmla="*/ 72498 w 376033"/>
              <a:gd name="connsiteY10" fmla="*/ 298483 h 412314"/>
              <a:gd name="connsiteX11" fmla="*/ 115138 w 376033"/>
              <a:gd name="connsiteY11" fmla="*/ 289007 h 412314"/>
              <a:gd name="connsiteX12" fmla="*/ 171992 w 376033"/>
              <a:gd name="connsiteY12" fmla="*/ 279532 h 412314"/>
              <a:gd name="connsiteX13" fmla="*/ 252535 w 376033"/>
              <a:gd name="connsiteY13" fmla="*/ 241629 h 412314"/>
              <a:gd name="connsiteX14" fmla="*/ 280962 w 376033"/>
              <a:gd name="connsiteY14" fmla="*/ 232154 h 412314"/>
              <a:gd name="connsiteX15" fmla="*/ 295175 w 376033"/>
              <a:gd name="connsiteY15" fmla="*/ 222678 h 412314"/>
              <a:gd name="connsiteX16" fmla="*/ 309389 w 376033"/>
              <a:gd name="connsiteY16" fmla="*/ 208464 h 412314"/>
              <a:gd name="connsiteX17" fmla="*/ 304651 w 376033"/>
              <a:gd name="connsiteY17" fmla="*/ 393240 h 412314"/>
              <a:gd name="connsiteX18" fmla="*/ 299913 w 376033"/>
              <a:gd name="connsiteY18" fmla="*/ 412191 h 412314"/>
              <a:gd name="connsiteX19" fmla="*/ 323602 w 376033"/>
              <a:gd name="connsiteY19" fmla="*/ 388502 h 412314"/>
              <a:gd name="connsiteX20" fmla="*/ 352029 w 376033"/>
              <a:gd name="connsiteY20" fmla="*/ 345861 h 412314"/>
              <a:gd name="connsiteX21" fmla="*/ 361505 w 376033"/>
              <a:gd name="connsiteY21" fmla="*/ 298483 h 412314"/>
              <a:gd name="connsiteX22" fmla="*/ 366243 w 376033"/>
              <a:gd name="connsiteY22" fmla="*/ 270056 h 412314"/>
              <a:gd name="connsiteX23" fmla="*/ 375718 w 376033"/>
              <a:gd name="connsiteY23" fmla="*/ 213202 h 412314"/>
              <a:gd name="connsiteX24" fmla="*/ 366243 w 376033"/>
              <a:gd name="connsiteY24" fmla="*/ 123184 h 412314"/>
              <a:gd name="connsiteX25" fmla="*/ 323602 w 376033"/>
              <a:gd name="connsiteY25" fmla="*/ 75805 h 412314"/>
              <a:gd name="connsiteX26" fmla="*/ 299913 w 376033"/>
              <a:gd name="connsiteY26" fmla="*/ 56854 h 412314"/>
              <a:gd name="connsiteX27" fmla="*/ 280962 w 376033"/>
              <a:gd name="connsiteY27" fmla="*/ 33165 h 412314"/>
              <a:gd name="connsiteX28" fmla="*/ 262011 w 376033"/>
              <a:gd name="connsiteY28" fmla="*/ 23689 h 412314"/>
              <a:gd name="connsiteX29" fmla="*/ 209895 w 376033"/>
              <a:gd name="connsiteY29" fmla="*/ 0 h 412314"/>
              <a:gd name="connsiteX30" fmla="*/ 129352 w 376033"/>
              <a:gd name="connsiteY30" fmla="*/ 9476 h 412314"/>
              <a:gd name="connsiteX31" fmla="*/ 100925 w 376033"/>
              <a:gd name="connsiteY31" fmla="*/ 33165 h 412314"/>
              <a:gd name="connsiteX32" fmla="*/ 86711 w 376033"/>
              <a:gd name="connsiteY32" fmla="*/ 37903 h 412314"/>
              <a:gd name="connsiteX33" fmla="*/ 72498 w 376033"/>
              <a:gd name="connsiteY33" fmla="*/ 52116 h 412314"/>
              <a:gd name="connsiteX34" fmla="*/ 39333 w 376033"/>
              <a:gd name="connsiteY34" fmla="*/ 71067 h 412314"/>
              <a:gd name="connsiteX35" fmla="*/ 39333 w 376033"/>
              <a:gd name="connsiteY35" fmla="*/ 75805 h 412314"/>
              <a:gd name="connsiteX36" fmla="*/ 20382 w 376033"/>
              <a:gd name="connsiteY36" fmla="*/ 151611 h 41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6033" h="412314">
                <a:moveTo>
                  <a:pt x="20382" y="151611"/>
                </a:moveTo>
                <a:lnTo>
                  <a:pt x="20382" y="151611"/>
                </a:lnTo>
                <a:cubicBezTo>
                  <a:pt x="17223" y="203727"/>
                  <a:pt x="16518" y="256050"/>
                  <a:pt x="10906" y="307959"/>
                </a:cubicBezTo>
                <a:cubicBezTo>
                  <a:pt x="10147" y="314981"/>
                  <a:pt x="-4559" y="330653"/>
                  <a:pt x="1430" y="326910"/>
                </a:cubicBezTo>
                <a:cubicBezTo>
                  <a:pt x="19448" y="315649"/>
                  <a:pt x="32319" y="297668"/>
                  <a:pt x="48809" y="284270"/>
                </a:cubicBezTo>
                <a:cubicBezTo>
                  <a:pt x="109258" y="235155"/>
                  <a:pt x="53621" y="288930"/>
                  <a:pt x="91449" y="251105"/>
                </a:cubicBezTo>
                <a:cubicBezTo>
                  <a:pt x="99345" y="235312"/>
                  <a:pt x="111675" y="221041"/>
                  <a:pt x="115138" y="203727"/>
                </a:cubicBezTo>
                <a:cubicBezTo>
                  <a:pt x="121153" y="173652"/>
                  <a:pt x="117923" y="187850"/>
                  <a:pt x="124614" y="161086"/>
                </a:cubicBezTo>
                <a:cubicBezTo>
                  <a:pt x="116386" y="226906"/>
                  <a:pt x="127381" y="173119"/>
                  <a:pt x="105662" y="227416"/>
                </a:cubicBezTo>
                <a:cubicBezTo>
                  <a:pt x="103244" y="233462"/>
                  <a:pt x="103569" y="240417"/>
                  <a:pt x="100925" y="246367"/>
                </a:cubicBezTo>
                <a:cubicBezTo>
                  <a:pt x="99762" y="248983"/>
                  <a:pt x="69544" y="296513"/>
                  <a:pt x="72498" y="298483"/>
                </a:cubicBezTo>
                <a:cubicBezTo>
                  <a:pt x="84613" y="306559"/>
                  <a:pt x="100835" y="291731"/>
                  <a:pt x="115138" y="289007"/>
                </a:cubicBezTo>
                <a:cubicBezTo>
                  <a:pt x="134011" y="285412"/>
                  <a:pt x="153041" y="282690"/>
                  <a:pt x="171992" y="279532"/>
                </a:cubicBezTo>
                <a:cubicBezTo>
                  <a:pt x="201387" y="264834"/>
                  <a:pt x="221674" y="253973"/>
                  <a:pt x="252535" y="241629"/>
                </a:cubicBezTo>
                <a:cubicBezTo>
                  <a:pt x="261809" y="237920"/>
                  <a:pt x="271486" y="235312"/>
                  <a:pt x="280962" y="232154"/>
                </a:cubicBezTo>
                <a:cubicBezTo>
                  <a:pt x="285700" y="228995"/>
                  <a:pt x="292157" y="227507"/>
                  <a:pt x="295175" y="222678"/>
                </a:cubicBezTo>
                <a:cubicBezTo>
                  <a:pt x="309595" y="199606"/>
                  <a:pt x="299810" y="179729"/>
                  <a:pt x="309389" y="208464"/>
                </a:cubicBezTo>
                <a:cubicBezTo>
                  <a:pt x="307810" y="270056"/>
                  <a:pt x="307514" y="331694"/>
                  <a:pt x="304651" y="393240"/>
                </a:cubicBezTo>
                <a:cubicBezTo>
                  <a:pt x="304348" y="399744"/>
                  <a:pt x="293596" y="413770"/>
                  <a:pt x="299913" y="412191"/>
                </a:cubicBezTo>
                <a:cubicBezTo>
                  <a:pt x="310747" y="409482"/>
                  <a:pt x="316132" y="396802"/>
                  <a:pt x="323602" y="388502"/>
                </a:cubicBezTo>
                <a:cubicBezTo>
                  <a:pt x="343317" y="366596"/>
                  <a:pt x="340580" y="368760"/>
                  <a:pt x="352029" y="345861"/>
                </a:cubicBezTo>
                <a:cubicBezTo>
                  <a:pt x="355188" y="330068"/>
                  <a:pt x="358537" y="314313"/>
                  <a:pt x="361505" y="298483"/>
                </a:cubicBezTo>
                <a:cubicBezTo>
                  <a:pt x="363275" y="289041"/>
                  <a:pt x="363913" y="279376"/>
                  <a:pt x="366243" y="270056"/>
                </a:cubicBezTo>
                <a:cubicBezTo>
                  <a:pt x="378714" y="220169"/>
                  <a:pt x="375718" y="263448"/>
                  <a:pt x="375718" y="213202"/>
                </a:cubicBezTo>
                <a:lnTo>
                  <a:pt x="366243" y="123184"/>
                </a:lnTo>
                <a:cubicBezTo>
                  <a:pt x="352029" y="107391"/>
                  <a:pt x="338626" y="90829"/>
                  <a:pt x="323602" y="75805"/>
                </a:cubicBezTo>
                <a:cubicBezTo>
                  <a:pt x="316452" y="68655"/>
                  <a:pt x="307063" y="64004"/>
                  <a:pt x="299913" y="56854"/>
                </a:cubicBezTo>
                <a:cubicBezTo>
                  <a:pt x="292763" y="49704"/>
                  <a:pt x="288572" y="39824"/>
                  <a:pt x="280962" y="33165"/>
                </a:cubicBezTo>
                <a:cubicBezTo>
                  <a:pt x="275647" y="28514"/>
                  <a:pt x="268067" y="27323"/>
                  <a:pt x="262011" y="23689"/>
                </a:cubicBezTo>
                <a:cubicBezTo>
                  <a:pt x="221030" y="-899"/>
                  <a:pt x="248890" y="7799"/>
                  <a:pt x="209895" y="0"/>
                </a:cubicBezTo>
                <a:cubicBezTo>
                  <a:pt x="183047" y="3159"/>
                  <a:pt x="155907" y="4418"/>
                  <a:pt x="129352" y="9476"/>
                </a:cubicBezTo>
                <a:cubicBezTo>
                  <a:pt x="98435" y="15365"/>
                  <a:pt x="119858" y="18018"/>
                  <a:pt x="100925" y="33165"/>
                </a:cubicBezTo>
                <a:cubicBezTo>
                  <a:pt x="97025" y="36285"/>
                  <a:pt x="91449" y="36324"/>
                  <a:pt x="86711" y="37903"/>
                </a:cubicBezTo>
                <a:cubicBezTo>
                  <a:pt x="81973" y="42641"/>
                  <a:pt x="78073" y="48400"/>
                  <a:pt x="72498" y="52116"/>
                </a:cubicBezTo>
                <a:cubicBezTo>
                  <a:pt x="39975" y="73798"/>
                  <a:pt x="79383" y="31017"/>
                  <a:pt x="39333" y="71067"/>
                </a:cubicBezTo>
                <a:lnTo>
                  <a:pt x="39333" y="75805"/>
                </a:lnTo>
                <a:lnTo>
                  <a:pt x="20382" y="151611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楕円 195">
            <a:extLst>
              <a:ext uri="{FF2B5EF4-FFF2-40B4-BE49-F238E27FC236}">
                <a16:creationId xmlns:a16="http://schemas.microsoft.com/office/drawing/2014/main" id="{0C9DB285-8FCD-4A49-A869-7374117071D9}"/>
              </a:ext>
            </a:extLst>
          </p:cNvPr>
          <p:cNvSpPr/>
          <p:nvPr/>
        </p:nvSpPr>
        <p:spPr>
          <a:xfrm rot="2678869">
            <a:off x="10535609" y="4257863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フリーフォーム: 図形 189">
            <a:extLst>
              <a:ext uri="{FF2B5EF4-FFF2-40B4-BE49-F238E27FC236}">
                <a16:creationId xmlns:a16="http://schemas.microsoft.com/office/drawing/2014/main" id="{334543FB-C53D-4EC6-98ED-7F71E4A21FEA}"/>
              </a:ext>
            </a:extLst>
          </p:cNvPr>
          <p:cNvSpPr/>
          <p:nvPr/>
        </p:nvSpPr>
        <p:spPr>
          <a:xfrm rot="3733211" flipH="1">
            <a:off x="1892422" y="1991845"/>
            <a:ext cx="417983" cy="481302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  <a:gd name="connsiteX0" fmla="*/ 383059 w 502508"/>
              <a:gd name="connsiteY0" fmla="*/ 0 h 535460"/>
              <a:gd name="connsiteX1" fmla="*/ 383059 w 502508"/>
              <a:gd name="connsiteY1" fmla="*/ 0 h 535460"/>
              <a:gd name="connsiteX2" fmla="*/ 230659 w 502508"/>
              <a:gd name="connsiteY2" fmla="*/ 0 h 535460"/>
              <a:gd name="connsiteX3" fmla="*/ 226540 w 502508"/>
              <a:gd name="connsiteY3" fmla="*/ 4119 h 535460"/>
              <a:gd name="connsiteX4" fmla="*/ 131805 w 502508"/>
              <a:gd name="connsiteY4" fmla="*/ 49427 h 535460"/>
              <a:gd name="connsiteX5" fmla="*/ 86497 w 502508"/>
              <a:gd name="connsiteY5" fmla="*/ 90617 h 535460"/>
              <a:gd name="connsiteX6" fmla="*/ 53546 w 502508"/>
              <a:gd name="connsiteY6" fmla="*/ 131806 h 535460"/>
              <a:gd name="connsiteX7" fmla="*/ 12356 w 502508"/>
              <a:gd name="connsiteY7" fmla="*/ 197708 h 535460"/>
              <a:gd name="connsiteX8" fmla="*/ 0 w 502508"/>
              <a:gd name="connsiteY8" fmla="*/ 267730 h 535460"/>
              <a:gd name="connsiteX9" fmla="*/ 0 w 502508"/>
              <a:gd name="connsiteY9" fmla="*/ 313038 h 535460"/>
              <a:gd name="connsiteX10" fmla="*/ 53546 w 502508"/>
              <a:gd name="connsiteY10" fmla="*/ 395417 h 535460"/>
              <a:gd name="connsiteX11" fmla="*/ 107092 w 502508"/>
              <a:gd name="connsiteY11" fmla="*/ 448963 h 535460"/>
              <a:gd name="connsiteX12" fmla="*/ 177113 w 502508"/>
              <a:gd name="connsiteY12" fmla="*/ 490152 h 535460"/>
              <a:gd name="connsiteX13" fmla="*/ 255373 w 502508"/>
              <a:gd name="connsiteY13" fmla="*/ 518984 h 535460"/>
              <a:gd name="connsiteX14" fmla="*/ 317156 w 502508"/>
              <a:gd name="connsiteY14" fmla="*/ 535460 h 535460"/>
              <a:gd name="connsiteX15" fmla="*/ 376425 w 502508"/>
              <a:gd name="connsiteY15" fmla="*/ 533494 h 535460"/>
              <a:gd name="connsiteX16" fmla="*/ 424248 w 502508"/>
              <a:gd name="connsiteY16" fmla="*/ 523103 h 535460"/>
              <a:gd name="connsiteX17" fmla="*/ 473675 w 502508"/>
              <a:gd name="connsiteY17" fmla="*/ 448963 h 535460"/>
              <a:gd name="connsiteX18" fmla="*/ 498389 w 502508"/>
              <a:gd name="connsiteY18" fmla="*/ 362465 h 535460"/>
              <a:gd name="connsiteX19" fmla="*/ 502508 w 502508"/>
              <a:gd name="connsiteY19" fmla="*/ 317157 h 535460"/>
              <a:gd name="connsiteX20" fmla="*/ 498389 w 502508"/>
              <a:gd name="connsiteY20" fmla="*/ 201827 h 535460"/>
              <a:gd name="connsiteX21" fmla="*/ 473675 w 502508"/>
              <a:gd name="connsiteY21" fmla="*/ 90617 h 535460"/>
              <a:gd name="connsiteX22" fmla="*/ 448962 w 502508"/>
              <a:gd name="connsiteY22" fmla="*/ 24714 h 535460"/>
              <a:gd name="connsiteX23" fmla="*/ 383059 w 502508"/>
              <a:gd name="connsiteY23" fmla="*/ 0 h 53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35460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6425" y="533494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: 図形 83">
            <a:extLst>
              <a:ext uri="{FF2B5EF4-FFF2-40B4-BE49-F238E27FC236}">
                <a16:creationId xmlns:a16="http://schemas.microsoft.com/office/drawing/2014/main" id="{50312E97-8AF0-4E79-A359-0D8326EA6FF1}"/>
              </a:ext>
            </a:extLst>
          </p:cNvPr>
          <p:cNvSpPr/>
          <p:nvPr/>
        </p:nvSpPr>
        <p:spPr>
          <a:xfrm>
            <a:off x="1519324" y="1180371"/>
            <a:ext cx="816708" cy="1071219"/>
          </a:xfrm>
          <a:custGeom>
            <a:avLst/>
            <a:gdLst>
              <a:gd name="connsiteX0" fmla="*/ 379141 w 816269"/>
              <a:gd name="connsiteY0" fmla="*/ 209643 h 1071219"/>
              <a:gd name="connsiteX1" fmla="*/ 361299 w 816269"/>
              <a:gd name="connsiteY1" fmla="*/ 321155 h 1071219"/>
              <a:gd name="connsiteX2" fmla="*/ 352378 w 816269"/>
              <a:gd name="connsiteY2" fmla="*/ 405905 h 1071219"/>
              <a:gd name="connsiteX3" fmla="*/ 338997 w 816269"/>
              <a:gd name="connsiteY3" fmla="*/ 517417 h 1071219"/>
              <a:gd name="connsiteX4" fmla="*/ 294392 w 816269"/>
              <a:gd name="connsiteY4" fmla="*/ 562022 h 1071219"/>
              <a:gd name="connsiteX5" fmla="*/ 258708 w 816269"/>
              <a:gd name="connsiteY5" fmla="*/ 628929 h 1071219"/>
              <a:gd name="connsiteX6" fmla="*/ 240866 w 816269"/>
              <a:gd name="connsiteY6" fmla="*/ 664613 h 1071219"/>
              <a:gd name="connsiteX7" fmla="*/ 147196 w 816269"/>
              <a:gd name="connsiteY7" fmla="*/ 785046 h 1071219"/>
              <a:gd name="connsiteX8" fmla="*/ 0 w 816269"/>
              <a:gd name="connsiteY8" fmla="*/ 905479 h 1071219"/>
              <a:gd name="connsiteX9" fmla="*/ 102591 w 816269"/>
              <a:gd name="connsiteY9" fmla="*/ 865335 h 1071219"/>
              <a:gd name="connsiteX10" fmla="*/ 160577 w 816269"/>
              <a:gd name="connsiteY10" fmla="*/ 829651 h 1071219"/>
              <a:gd name="connsiteX11" fmla="*/ 196261 w 816269"/>
              <a:gd name="connsiteY11" fmla="*/ 811809 h 1071219"/>
              <a:gd name="connsiteX12" fmla="*/ 214103 w 816269"/>
              <a:gd name="connsiteY12" fmla="*/ 798428 h 1071219"/>
              <a:gd name="connsiteX13" fmla="*/ 240866 w 816269"/>
              <a:gd name="connsiteY13" fmla="*/ 762744 h 1071219"/>
              <a:gd name="connsiteX14" fmla="*/ 223024 w 816269"/>
              <a:gd name="connsiteY14" fmla="*/ 807349 h 1071219"/>
              <a:gd name="connsiteX15" fmla="*/ 156117 w 816269"/>
              <a:gd name="connsiteY15" fmla="*/ 927782 h 1071219"/>
              <a:gd name="connsiteX16" fmla="*/ 93670 w 816269"/>
              <a:gd name="connsiteY16" fmla="*/ 999149 h 1071219"/>
              <a:gd name="connsiteX17" fmla="*/ 191801 w 816269"/>
              <a:gd name="connsiteY17" fmla="*/ 918861 h 1071219"/>
              <a:gd name="connsiteX18" fmla="*/ 245326 w 816269"/>
              <a:gd name="connsiteY18" fmla="*/ 856414 h 1071219"/>
              <a:gd name="connsiteX19" fmla="*/ 263168 w 816269"/>
              <a:gd name="connsiteY19" fmla="*/ 851953 h 1071219"/>
              <a:gd name="connsiteX20" fmla="*/ 298852 w 816269"/>
              <a:gd name="connsiteY20" fmla="*/ 816269 h 1071219"/>
              <a:gd name="connsiteX21" fmla="*/ 223024 w 816269"/>
              <a:gd name="connsiteY21" fmla="*/ 1030373 h 1071219"/>
              <a:gd name="connsiteX22" fmla="*/ 209643 w 816269"/>
              <a:gd name="connsiteY22" fmla="*/ 1048215 h 1071219"/>
              <a:gd name="connsiteX23" fmla="*/ 196261 w 816269"/>
              <a:gd name="connsiteY23" fmla="*/ 1070517 h 1071219"/>
              <a:gd name="connsiteX24" fmla="*/ 352378 w 816269"/>
              <a:gd name="connsiteY24" fmla="*/ 918861 h 1071219"/>
              <a:gd name="connsiteX25" fmla="*/ 370220 w 816269"/>
              <a:gd name="connsiteY25" fmla="*/ 901019 h 1071219"/>
              <a:gd name="connsiteX26" fmla="*/ 401444 w 816269"/>
              <a:gd name="connsiteY26" fmla="*/ 851953 h 1071219"/>
              <a:gd name="connsiteX27" fmla="*/ 414825 w 816269"/>
              <a:gd name="connsiteY27" fmla="*/ 843032 h 1071219"/>
              <a:gd name="connsiteX28" fmla="*/ 356839 w 816269"/>
              <a:gd name="connsiteY28" fmla="*/ 1039294 h 1071219"/>
              <a:gd name="connsiteX29" fmla="*/ 383602 w 816269"/>
              <a:gd name="connsiteY29" fmla="*/ 972387 h 1071219"/>
              <a:gd name="connsiteX30" fmla="*/ 396983 w 816269"/>
              <a:gd name="connsiteY30" fmla="*/ 959005 h 1071219"/>
              <a:gd name="connsiteX31" fmla="*/ 410365 w 816269"/>
              <a:gd name="connsiteY31" fmla="*/ 950084 h 1071219"/>
              <a:gd name="connsiteX32" fmla="*/ 423746 w 816269"/>
              <a:gd name="connsiteY32" fmla="*/ 936703 h 1071219"/>
              <a:gd name="connsiteX33" fmla="*/ 459430 w 816269"/>
              <a:gd name="connsiteY33" fmla="*/ 918861 h 1071219"/>
              <a:gd name="connsiteX34" fmla="*/ 517416 w 816269"/>
              <a:gd name="connsiteY34" fmla="*/ 771665 h 1071219"/>
              <a:gd name="connsiteX35" fmla="*/ 597705 w 816269"/>
              <a:gd name="connsiteY35" fmla="*/ 691376 h 1071219"/>
              <a:gd name="connsiteX36" fmla="*/ 642310 w 816269"/>
              <a:gd name="connsiteY36" fmla="*/ 593245 h 1071219"/>
              <a:gd name="connsiteX37" fmla="*/ 691375 w 816269"/>
              <a:gd name="connsiteY37" fmla="*/ 535259 h 1071219"/>
              <a:gd name="connsiteX38" fmla="*/ 749362 w 816269"/>
              <a:gd name="connsiteY38" fmla="*/ 432668 h 1071219"/>
              <a:gd name="connsiteX39" fmla="*/ 789506 w 816269"/>
              <a:gd name="connsiteY39" fmla="*/ 312234 h 1071219"/>
              <a:gd name="connsiteX40" fmla="*/ 816269 w 816269"/>
              <a:gd name="connsiteY40" fmla="*/ 254248 h 1071219"/>
              <a:gd name="connsiteX41" fmla="*/ 816269 w 816269"/>
              <a:gd name="connsiteY41" fmla="*/ 89210 h 1071219"/>
              <a:gd name="connsiteX42" fmla="*/ 762743 w 816269"/>
              <a:gd name="connsiteY42" fmla="*/ 17842 h 1071219"/>
              <a:gd name="connsiteX43" fmla="*/ 740441 w 816269"/>
              <a:gd name="connsiteY43" fmla="*/ 4461 h 1071219"/>
              <a:gd name="connsiteX44" fmla="*/ 651231 w 816269"/>
              <a:gd name="connsiteY44" fmla="*/ 0 h 1071219"/>
              <a:gd name="connsiteX45" fmla="*/ 570942 w 816269"/>
              <a:gd name="connsiteY45" fmla="*/ 13382 h 1071219"/>
              <a:gd name="connsiteX46" fmla="*/ 486193 w 816269"/>
              <a:gd name="connsiteY46" fmla="*/ 66908 h 1071219"/>
              <a:gd name="connsiteX47" fmla="*/ 428206 w 816269"/>
              <a:gd name="connsiteY47" fmla="*/ 107052 h 1071219"/>
              <a:gd name="connsiteX48" fmla="*/ 379141 w 816269"/>
              <a:gd name="connsiteY48" fmla="*/ 209643 h 10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16269" h="1071219">
                <a:moveTo>
                  <a:pt x="379141" y="209643"/>
                </a:moveTo>
                <a:lnTo>
                  <a:pt x="361299" y="321155"/>
                </a:lnTo>
                <a:lnTo>
                  <a:pt x="352378" y="405905"/>
                </a:lnTo>
                <a:lnTo>
                  <a:pt x="338997" y="517417"/>
                </a:lnTo>
                <a:cubicBezTo>
                  <a:pt x="296367" y="555310"/>
                  <a:pt x="306858" y="537087"/>
                  <a:pt x="294392" y="562022"/>
                </a:cubicBezTo>
                <a:lnTo>
                  <a:pt x="258708" y="628929"/>
                </a:lnTo>
                <a:lnTo>
                  <a:pt x="240866" y="664613"/>
                </a:lnTo>
                <a:lnTo>
                  <a:pt x="147196" y="785046"/>
                </a:lnTo>
                <a:lnTo>
                  <a:pt x="0" y="905479"/>
                </a:lnTo>
                <a:lnTo>
                  <a:pt x="102591" y="865335"/>
                </a:lnTo>
                <a:cubicBezTo>
                  <a:pt x="121920" y="853440"/>
                  <a:pt x="140872" y="840911"/>
                  <a:pt x="160577" y="829651"/>
                </a:cubicBezTo>
                <a:cubicBezTo>
                  <a:pt x="172123" y="823053"/>
                  <a:pt x="184774" y="818510"/>
                  <a:pt x="196261" y="811809"/>
                </a:cubicBezTo>
                <a:cubicBezTo>
                  <a:pt x="202682" y="808063"/>
                  <a:pt x="209102" y="803929"/>
                  <a:pt x="214103" y="798428"/>
                </a:cubicBezTo>
                <a:cubicBezTo>
                  <a:pt x="224105" y="787426"/>
                  <a:pt x="230353" y="752231"/>
                  <a:pt x="240866" y="762744"/>
                </a:cubicBezTo>
                <a:cubicBezTo>
                  <a:pt x="252189" y="774067"/>
                  <a:pt x="230339" y="793104"/>
                  <a:pt x="223024" y="807349"/>
                </a:cubicBezTo>
                <a:cubicBezTo>
                  <a:pt x="202046" y="848201"/>
                  <a:pt x="186358" y="893221"/>
                  <a:pt x="156117" y="927782"/>
                </a:cubicBezTo>
                <a:cubicBezTo>
                  <a:pt x="135301" y="951571"/>
                  <a:pt x="69205" y="1019166"/>
                  <a:pt x="93670" y="999149"/>
                </a:cubicBezTo>
                <a:lnTo>
                  <a:pt x="191801" y="918861"/>
                </a:lnTo>
                <a:cubicBezTo>
                  <a:pt x="203696" y="899036"/>
                  <a:pt x="223548" y="861859"/>
                  <a:pt x="245326" y="856414"/>
                </a:cubicBezTo>
                <a:lnTo>
                  <a:pt x="263168" y="851953"/>
                </a:lnTo>
                <a:cubicBezTo>
                  <a:pt x="275063" y="840058"/>
                  <a:pt x="302151" y="799774"/>
                  <a:pt x="298852" y="816269"/>
                </a:cubicBezTo>
                <a:cubicBezTo>
                  <a:pt x="283517" y="892947"/>
                  <a:pt x="274439" y="961817"/>
                  <a:pt x="223024" y="1030373"/>
                </a:cubicBezTo>
                <a:cubicBezTo>
                  <a:pt x="218564" y="1036320"/>
                  <a:pt x="213767" y="1042030"/>
                  <a:pt x="209643" y="1048215"/>
                </a:cubicBezTo>
                <a:cubicBezTo>
                  <a:pt x="204834" y="1055429"/>
                  <a:pt x="188947" y="1075172"/>
                  <a:pt x="196261" y="1070517"/>
                </a:cubicBezTo>
                <a:cubicBezTo>
                  <a:pt x="241395" y="1041795"/>
                  <a:pt x="324965" y="947371"/>
                  <a:pt x="352378" y="918861"/>
                </a:cubicBezTo>
                <a:cubicBezTo>
                  <a:pt x="358208" y="912798"/>
                  <a:pt x="370220" y="901019"/>
                  <a:pt x="370220" y="901019"/>
                </a:cubicBezTo>
                <a:cubicBezTo>
                  <a:pt x="383548" y="869922"/>
                  <a:pt x="378096" y="871966"/>
                  <a:pt x="401444" y="851953"/>
                </a:cubicBezTo>
                <a:cubicBezTo>
                  <a:pt x="405514" y="848464"/>
                  <a:pt x="414825" y="843032"/>
                  <a:pt x="414825" y="843032"/>
                </a:cubicBezTo>
                <a:lnTo>
                  <a:pt x="356839" y="1039294"/>
                </a:lnTo>
                <a:cubicBezTo>
                  <a:pt x="365063" y="1014623"/>
                  <a:pt x="367473" y="991742"/>
                  <a:pt x="383602" y="972387"/>
                </a:cubicBezTo>
                <a:cubicBezTo>
                  <a:pt x="387640" y="967541"/>
                  <a:pt x="392137" y="963043"/>
                  <a:pt x="396983" y="959005"/>
                </a:cubicBezTo>
                <a:cubicBezTo>
                  <a:pt x="401101" y="955573"/>
                  <a:pt x="406247" y="953516"/>
                  <a:pt x="410365" y="950084"/>
                </a:cubicBezTo>
                <a:cubicBezTo>
                  <a:pt x="415211" y="946046"/>
                  <a:pt x="418232" y="939766"/>
                  <a:pt x="423746" y="936703"/>
                </a:cubicBezTo>
                <a:cubicBezTo>
                  <a:pt x="469874" y="911076"/>
                  <a:pt x="436983" y="941308"/>
                  <a:pt x="459430" y="918861"/>
                </a:cubicBezTo>
                <a:lnTo>
                  <a:pt x="517416" y="771665"/>
                </a:lnTo>
                <a:lnTo>
                  <a:pt x="597705" y="691376"/>
                </a:lnTo>
                <a:lnTo>
                  <a:pt x="642310" y="593245"/>
                </a:lnTo>
                <a:lnTo>
                  <a:pt x="691375" y="535259"/>
                </a:lnTo>
                <a:lnTo>
                  <a:pt x="749362" y="432668"/>
                </a:lnTo>
                <a:lnTo>
                  <a:pt x="789506" y="312234"/>
                </a:lnTo>
                <a:lnTo>
                  <a:pt x="816269" y="254248"/>
                </a:lnTo>
                <a:lnTo>
                  <a:pt x="816269" y="89210"/>
                </a:lnTo>
                <a:lnTo>
                  <a:pt x="762743" y="17842"/>
                </a:lnTo>
                <a:lnTo>
                  <a:pt x="740441" y="4461"/>
                </a:lnTo>
                <a:lnTo>
                  <a:pt x="651231" y="0"/>
                </a:lnTo>
                <a:lnTo>
                  <a:pt x="570942" y="13382"/>
                </a:lnTo>
                <a:lnTo>
                  <a:pt x="486193" y="66908"/>
                </a:lnTo>
                <a:lnTo>
                  <a:pt x="428206" y="107052"/>
                </a:lnTo>
                <a:lnTo>
                  <a:pt x="379141" y="209643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F71935A2-375B-4085-B44C-F2D52738606E}"/>
              </a:ext>
            </a:extLst>
          </p:cNvPr>
          <p:cNvSpPr/>
          <p:nvPr/>
        </p:nvSpPr>
        <p:spPr>
          <a:xfrm>
            <a:off x="2179057" y="1490836"/>
            <a:ext cx="116682" cy="198143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フリーフォーム: 図形 199">
            <a:extLst>
              <a:ext uri="{FF2B5EF4-FFF2-40B4-BE49-F238E27FC236}">
                <a16:creationId xmlns:a16="http://schemas.microsoft.com/office/drawing/2014/main" id="{612FDA16-66F5-4FF1-9655-56A292BC165F}"/>
              </a:ext>
            </a:extLst>
          </p:cNvPr>
          <p:cNvSpPr/>
          <p:nvPr/>
        </p:nvSpPr>
        <p:spPr>
          <a:xfrm>
            <a:off x="2203765" y="1522519"/>
            <a:ext cx="75326" cy="127914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2A1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BA39BF0E-8745-4EA8-8A22-14C61C99A941}"/>
              </a:ext>
            </a:extLst>
          </p:cNvPr>
          <p:cNvSpPr/>
          <p:nvPr/>
        </p:nvSpPr>
        <p:spPr>
          <a:xfrm rot="18366767">
            <a:off x="2238382" y="1566347"/>
            <a:ext cx="45719" cy="64271"/>
          </a:xfrm>
          <a:prstGeom prst="triangle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7B5CD15C-73B1-4F3A-999E-FDE7154757F5}"/>
              </a:ext>
            </a:extLst>
          </p:cNvPr>
          <p:cNvSpPr/>
          <p:nvPr/>
        </p:nvSpPr>
        <p:spPr>
          <a:xfrm rot="681530">
            <a:off x="2105089" y="1320811"/>
            <a:ext cx="246684" cy="816769"/>
          </a:xfrm>
          <a:custGeom>
            <a:avLst/>
            <a:gdLst>
              <a:gd name="connsiteX0" fmla="*/ 135808 w 246684"/>
              <a:gd name="connsiteY0" fmla="*/ 285750 h 816769"/>
              <a:gd name="connsiteX1" fmla="*/ 135808 w 246684"/>
              <a:gd name="connsiteY1" fmla="*/ 285750 h 816769"/>
              <a:gd name="connsiteX2" fmla="*/ 104852 w 246684"/>
              <a:gd name="connsiteY2" fmla="*/ 352425 h 816769"/>
              <a:gd name="connsiteX3" fmla="*/ 59608 w 246684"/>
              <a:gd name="connsiteY3" fmla="*/ 440531 h 816769"/>
              <a:gd name="connsiteX4" fmla="*/ 38177 w 246684"/>
              <a:gd name="connsiteY4" fmla="*/ 497681 h 816769"/>
              <a:gd name="connsiteX5" fmla="*/ 21508 w 246684"/>
              <a:gd name="connsiteY5" fmla="*/ 621506 h 816769"/>
              <a:gd name="connsiteX6" fmla="*/ 19127 w 246684"/>
              <a:gd name="connsiteY6" fmla="*/ 683419 h 816769"/>
              <a:gd name="connsiteX7" fmla="*/ 11983 w 246684"/>
              <a:gd name="connsiteY7" fmla="*/ 733425 h 816769"/>
              <a:gd name="connsiteX8" fmla="*/ 9602 w 246684"/>
              <a:gd name="connsiteY8" fmla="*/ 764381 h 816769"/>
              <a:gd name="connsiteX9" fmla="*/ 2458 w 246684"/>
              <a:gd name="connsiteY9" fmla="*/ 816769 h 816769"/>
              <a:gd name="connsiteX10" fmla="*/ 4839 w 246684"/>
              <a:gd name="connsiteY10" fmla="*/ 740569 h 816769"/>
              <a:gd name="connsiteX11" fmla="*/ 52464 w 246684"/>
              <a:gd name="connsiteY11" fmla="*/ 631031 h 816769"/>
              <a:gd name="connsiteX12" fmla="*/ 61989 w 246684"/>
              <a:gd name="connsiteY12" fmla="*/ 611981 h 816769"/>
              <a:gd name="connsiteX13" fmla="*/ 88183 w 246684"/>
              <a:gd name="connsiteY13" fmla="*/ 561975 h 816769"/>
              <a:gd name="connsiteX14" fmla="*/ 92946 w 246684"/>
              <a:gd name="connsiteY14" fmla="*/ 547687 h 816769"/>
              <a:gd name="connsiteX15" fmla="*/ 95327 w 246684"/>
              <a:gd name="connsiteY15" fmla="*/ 528637 h 816769"/>
              <a:gd name="connsiteX16" fmla="*/ 100089 w 246684"/>
              <a:gd name="connsiteY16" fmla="*/ 497681 h 816769"/>
              <a:gd name="connsiteX17" fmla="*/ 107233 w 246684"/>
              <a:gd name="connsiteY17" fmla="*/ 452437 h 816769"/>
              <a:gd name="connsiteX18" fmla="*/ 109614 w 246684"/>
              <a:gd name="connsiteY18" fmla="*/ 440531 h 816769"/>
              <a:gd name="connsiteX19" fmla="*/ 133427 w 246684"/>
              <a:gd name="connsiteY19" fmla="*/ 411956 h 816769"/>
              <a:gd name="connsiteX20" fmla="*/ 162002 w 246684"/>
              <a:gd name="connsiteY20" fmla="*/ 388144 h 816769"/>
              <a:gd name="connsiteX21" fmla="*/ 176289 w 246684"/>
              <a:gd name="connsiteY21" fmla="*/ 364331 h 816769"/>
              <a:gd name="connsiteX22" fmla="*/ 185814 w 246684"/>
              <a:gd name="connsiteY22" fmla="*/ 354806 h 816769"/>
              <a:gd name="connsiteX23" fmla="*/ 192958 w 246684"/>
              <a:gd name="connsiteY23" fmla="*/ 338137 h 816769"/>
              <a:gd name="connsiteX24" fmla="*/ 200102 w 246684"/>
              <a:gd name="connsiteY24" fmla="*/ 326231 h 816769"/>
              <a:gd name="connsiteX25" fmla="*/ 202483 w 246684"/>
              <a:gd name="connsiteY25" fmla="*/ 311944 h 816769"/>
              <a:gd name="connsiteX26" fmla="*/ 214389 w 246684"/>
              <a:gd name="connsiteY26" fmla="*/ 283369 h 816769"/>
              <a:gd name="connsiteX27" fmla="*/ 216771 w 246684"/>
              <a:gd name="connsiteY27" fmla="*/ 254794 h 816769"/>
              <a:gd name="connsiteX28" fmla="*/ 219152 w 246684"/>
              <a:gd name="connsiteY28" fmla="*/ 245269 h 816769"/>
              <a:gd name="connsiteX29" fmla="*/ 221533 w 246684"/>
              <a:gd name="connsiteY29" fmla="*/ 190500 h 816769"/>
              <a:gd name="connsiteX30" fmla="*/ 223914 w 246684"/>
              <a:gd name="connsiteY30" fmla="*/ 180975 h 816769"/>
              <a:gd name="connsiteX31" fmla="*/ 228677 w 246684"/>
              <a:gd name="connsiteY31" fmla="*/ 161925 h 816769"/>
              <a:gd name="connsiteX32" fmla="*/ 233439 w 246684"/>
              <a:gd name="connsiteY32" fmla="*/ 116681 h 816769"/>
              <a:gd name="connsiteX33" fmla="*/ 238202 w 246684"/>
              <a:gd name="connsiteY33" fmla="*/ 100012 h 816769"/>
              <a:gd name="connsiteX34" fmla="*/ 240583 w 246684"/>
              <a:gd name="connsiteY34" fmla="*/ 76200 h 816769"/>
              <a:gd name="connsiteX35" fmla="*/ 242964 w 246684"/>
              <a:gd name="connsiteY35" fmla="*/ 14287 h 816769"/>
              <a:gd name="connsiteX36" fmla="*/ 228677 w 246684"/>
              <a:gd name="connsiteY36" fmla="*/ 7144 h 816769"/>
              <a:gd name="connsiteX37" fmla="*/ 212008 w 246684"/>
              <a:gd name="connsiteY37" fmla="*/ 0 h 816769"/>
              <a:gd name="connsiteX38" fmla="*/ 162002 w 246684"/>
              <a:gd name="connsiteY38" fmla="*/ 26194 h 816769"/>
              <a:gd name="connsiteX39" fmla="*/ 157239 w 246684"/>
              <a:gd name="connsiteY39" fmla="*/ 33337 h 816769"/>
              <a:gd name="connsiteX40" fmla="*/ 154858 w 246684"/>
              <a:gd name="connsiteY40" fmla="*/ 59531 h 816769"/>
              <a:gd name="connsiteX41" fmla="*/ 152477 w 246684"/>
              <a:gd name="connsiteY41" fmla="*/ 71437 h 816769"/>
              <a:gd name="connsiteX42" fmla="*/ 150096 w 246684"/>
              <a:gd name="connsiteY42" fmla="*/ 90487 h 816769"/>
              <a:gd name="connsiteX43" fmla="*/ 145333 w 246684"/>
              <a:gd name="connsiteY43" fmla="*/ 119062 h 816769"/>
              <a:gd name="connsiteX44" fmla="*/ 140571 w 246684"/>
              <a:gd name="connsiteY44" fmla="*/ 252412 h 816769"/>
              <a:gd name="connsiteX45" fmla="*/ 138189 w 246684"/>
              <a:gd name="connsiteY45" fmla="*/ 269081 h 816769"/>
              <a:gd name="connsiteX46" fmla="*/ 133427 w 246684"/>
              <a:gd name="connsiteY46" fmla="*/ 276225 h 816769"/>
              <a:gd name="connsiteX47" fmla="*/ 135808 w 246684"/>
              <a:gd name="connsiteY47" fmla="*/ 28575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6684" h="816769">
                <a:moveTo>
                  <a:pt x="135808" y="285750"/>
                </a:moveTo>
                <a:lnTo>
                  <a:pt x="135808" y="285750"/>
                </a:lnTo>
                <a:cubicBezTo>
                  <a:pt x="125489" y="307975"/>
                  <a:pt x="115810" y="330508"/>
                  <a:pt x="104852" y="352425"/>
                </a:cubicBezTo>
                <a:cubicBezTo>
                  <a:pt x="79376" y="403376"/>
                  <a:pt x="79865" y="391675"/>
                  <a:pt x="59608" y="440531"/>
                </a:cubicBezTo>
                <a:cubicBezTo>
                  <a:pt x="51815" y="459325"/>
                  <a:pt x="45321" y="478631"/>
                  <a:pt x="38177" y="497681"/>
                </a:cubicBezTo>
                <a:cubicBezTo>
                  <a:pt x="29041" y="549451"/>
                  <a:pt x="26737" y="557705"/>
                  <a:pt x="21508" y="621506"/>
                </a:cubicBezTo>
                <a:cubicBezTo>
                  <a:pt x="19821" y="642090"/>
                  <a:pt x="20878" y="662840"/>
                  <a:pt x="19127" y="683419"/>
                </a:cubicBezTo>
                <a:cubicBezTo>
                  <a:pt x="17699" y="700196"/>
                  <a:pt x="13950" y="716702"/>
                  <a:pt x="11983" y="733425"/>
                </a:cubicBezTo>
                <a:cubicBezTo>
                  <a:pt x="10774" y="743703"/>
                  <a:pt x="10667" y="754087"/>
                  <a:pt x="9602" y="764381"/>
                </a:cubicBezTo>
                <a:cubicBezTo>
                  <a:pt x="6679" y="792638"/>
                  <a:pt x="6023" y="795377"/>
                  <a:pt x="2458" y="816769"/>
                </a:cubicBezTo>
                <a:cubicBezTo>
                  <a:pt x="183" y="784910"/>
                  <a:pt x="-2611" y="774094"/>
                  <a:pt x="4839" y="740569"/>
                </a:cubicBezTo>
                <a:cubicBezTo>
                  <a:pt x="13697" y="700710"/>
                  <a:pt x="34316" y="667327"/>
                  <a:pt x="52464" y="631031"/>
                </a:cubicBezTo>
                <a:cubicBezTo>
                  <a:pt x="55639" y="624681"/>
                  <a:pt x="58541" y="618187"/>
                  <a:pt x="61989" y="611981"/>
                </a:cubicBezTo>
                <a:cubicBezTo>
                  <a:pt x="71423" y="595001"/>
                  <a:pt x="80204" y="579929"/>
                  <a:pt x="88183" y="561975"/>
                </a:cubicBezTo>
                <a:cubicBezTo>
                  <a:pt x="90222" y="557387"/>
                  <a:pt x="91358" y="552450"/>
                  <a:pt x="92946" y="547687"/>
                </a:cubicBezTo>
                <a:cubicBezTo>
                  <a:pt x="93740" y="541337"/>
                  <a:pt x="94422" y="534972"/>
                  <a:pt x="95327" y="528637"/>
                </a:cubicBezTo>
                <a:cubicBezTo>
                  <a:pt x="96803" y="518302"/>
                  <a:pt x="98794" y="508040"/>
                  <a:pt x="100089" y="497681"/>
                </a:cubicBezTo>
                <a:cubicBezTo>
                  <a:pt x="106335" y="447718"/>
                  <a:pt x="97903" y="492871"/>
                  <a:pt x="107233" y="452437"/>
                </a:cubicBezTo>
                <a:cubicBezTo>
                  <a:pt x="108143" y="448493"/>
                  <a:pt x="107606" y="444045"/>
                  <a:pt x="109614" y="440531"/>
                </a:cubicBezTo>
                <a:cubicBezTo>
                  <a:pt x="113008" y="434592"/>
                  <a:pt x="125593" y="418745"/>
                  <a:pt x="133427" y="411956"/>
                </a:cubicBezTo>
                <a:cubicBezTo>
                  <a:pt x="142797" y="403836"/>
                  <a:pt x="155623" y="398776"/>
                  <a:pt x="162002" y="388144"/>
                </a:cubicBezTo>
                <a:cubicBezTo>
                  <a:pt x="166764" y="380206"/>
                  <a:pt x="169744" y="370876"/>
                  <a:pt x="176289" y="364331"/>
                </a:cubicBezTo>
                <a:cubicBezTo>
                  <a:pt x="179464" y="361156"/>
                  <a:pt x="183120" y="358398"/>
                  <a:pt x="185814" y="354806"/>
                </a:cubicBezTo>
                <a:cubicBezTo>
                  <a:pt x="193250" y="344891"/>
                  <a:pt x="188358" y="347337"/>
                  <a:pt x="192958" y="338137"/>
                </a:cubicBezTo>
                <a:cubicBezTo>
                  <a:pt x="195028" y="333997"/>
                  <a:pt x="197721" y="330200"/>
                  <a:pt x="200102" y="326231"/>
                </a:cubicBezTo>
                <a:cubicBezTo>
                  <a:pt x="200896" y="321469"/>
                  <a:pt x="201436" y="316657"/>
                  <a:pt x="202483" y="311944"/>
                </a:cubicBezTo>
                <a:cubicBezTo>
                  <a:pt x="204101" y="304661"/>
                  <a:pt x="213918" y="284428"/>
                  <a:pt x="214389" y="283369"/>
                </a:cubicBezTo>
                <a:cubicBezTo>
                  <a:pt x="215183" y="273844"/>
                  <a:pt x="215585" y="264278"/>
                  <a:pt x="216771" y="254794"/>
                </a:cubicBezTo>
                <a:cubicBezTo>
                  <a:pt x="217177" y="251547"/>
                  <a:pt x="218910" y="248533"/>
                  <a:pt x="219152" y="245269"/>
                </a:cubicBezTo>
                <a:cubicBezTo>
                  <a:pt x="220502" y="227045"/>
                  <a:pt x="220183" y="208724"/>
                  <a:pt x="221533" y="190500"/>
                </a:cubicBezTo>
                <a:cubicBezTo>
                  <a:pt x="221775" y="187236"/>
                  <a:pt x="223204" y="184170"/>
                  <a:pt x="223914" y="180975"/>
                </a:cubicBezTo>
                <a:cubicBezTo>
                  <a:pt x="227745" y="163738"/>
                  <a:pt x="224423" y="174689"/>
                  <a:pt x="228677" y="161925"/>
                </a:cubicBezTo>
                <a:cubicBezTo>
                  <a:pt x="229501" y="152034"/>
                  <a:pt x="230894" y="128556"/>
                  <a:pt x="233439" y="116681"/>
                </a:cubicBezTo>
                <a:cubicBezTo>
                  <a:pt x="234650" y="111031"/>
                  <a:pt x="236614" y="105568"/>
                  <a:pt x="238202" y="100012"/>
                </a:cubicBezTo>
                <a:cubicBezTo>
                  <a:pt x="238996" y="92075"/>
                  <a:pt x="239455" y="84097"/>
                  <a:pt x="240583" y="76200"/>
                </a:cubicBezTo>
                <a:cubicBezTo>
                  <a:pt x="243530" y="55572"/>
                  <a:pt x="251249" y="35590"/>
                  <a:pt x="242964" y="14287"/>
                </a:cubicBezTo>
                <a:cubicBezTo>
                  <a:pt x="241034" y="9325"/>
                  <a:pt x="233511" y="9375"/>
                  <a:pt x="228677" y="7144"/>
                </a:cubicBezTo>
                <a:cubicBezTo>
                  <a:pt x="223188" y="4611"/>
                  <a:pt x="217564" y="2381"/>
                  <a:pt x="212008" y="0"/>
                </a:cubicBezTo>
                <a:cubicBezTo>
                  <a:pt x="181608" y="12518"/>
                  <a:pt x="177466" y="8154"/>
                  <a:pt x="162002" y="26194"/>
                </a:cubicBezTo>
                <a:cubicBezTo>
                  <a:pt x="160139" y="28367"/>
                  <a:pt x="158827" y="30956"/>
                  <a:pt x="157239" y="33337"/>
                </a:cubicBezTo>
                <a:cubicBezTo>
                  <a:pt x="156445" y="42068"/>
                  <a:pt x="155945" y="50831"/>
                  <a:pt x="154858" y="59531"/>
                </a:cubicBezTo>
                <a:cubicBezTo>
                  <a:pt x="154356" y="63547"/>
                  <a:pt x="153092" y="67437"/>
                  <a:pt x="152477" y="71437"/>
                </a:cubicBezTo>
                <a:cubicBezTo>
                  <a:pt x="151504" y="77762"/>
                  <a:pt x="151045" y="84158"/>
                  <a:pt x="150096" y="90487"/>
                </a:cubicBezTo>
                <a:cubicBezTo>
                  <a:pt x="148664" y="100037"/>
                  <a:pt x="145333" y="119062"/>
                  <a:pt x="145333" y="119062"/>
                </a:cubicBezTo>
                <a:cubicBezTo>
                  <a:pt x="143746" y="163512"/>
                  <a:pt x="142687" y="207984"/>
                  <a:pt x="140571" y="252412"/>
                </a:cubicBezTo>
                <a:cubicBezTo>
                  <a:pt x="140304" y="258018"/>
                  <a:pt x="139802" y="263705"/>
                  <a:pt x="138189" y="269081"/>
                </a:cubicBezTo>
                <a:cubicBezTo>
                  <a:pt x="137367" y="271822"/>
                  <a:pt x="134899" y="273771"/>
                  <a:pt x="133427" y="276225"/>
                </a:cubicBezTo>
                <a:cubicBezTo>
                  <a:pt x="132514" y="277747"/>
                  <a:pt x="135411" y="284163"/>
                  <a:pt x="135808" y="285750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3C977D24-4C47-42E9-9E0D-E634176555D0}"/>
              </a:ext>
            </a:extLst>
          </p:cNvPr>
          <p:cNvSpPr/>
          <p:nvPr/>
        </p:nvSpPr>
        <p:spPr>
          <a:xfrm flipH="1">
            <a:off x="1881139" y="1002481"/>
            <a:ext cx="816707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フリーフォーム: 図形 167">
            <a:extLst>
              <a:ext uri="{FF2B5EF4-FFF2-40B4-BE49-F238E27FC236}">
                <a16:creationId xmlns:a16="http://schemas.microsoft.com/office/drawing/2014/main" id="{DD086802-8B06-472F-91EC-7DFA1D3312AF}"/>
              </a:ext>
            </a:extLst>
          </p:cNvPr>
          <p:cNvSpPr/>
          <p:nvPr/>
        </p:nvSpPr>
        <p:spPr>
          <a:xfrm>
            <a:off x="2410433" y="1521641"/>
            <a:ext cx="191966" cy="107224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2D2ABA45-8EDF-415B-B81E-C1B32A6BB41A}"/>
              </a:ext>
            </a:extLst>
          </p:cNvPr>
          <p:cNvSpPr/>
          <p:nvPr/>
        </p:nvSpPr>
        <p:spPr>
          <a:xfrm>
            <a:off x="2511139" y="1535976"/>
            <a:ext cx="62155" cy="87582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フリーフォーム: 図形 183">
            <a:extLst>
              <a:ext uri="{FF2B5EF4-FFF2-40B4-BE49-F238E27FC236}">
                <a16:creationId xmlns:a16="http://schemas.microsoft.com/office/drawing/2014/main" id="{3D0BFA79-BFE3-4CB0-B920-6C4C813D9B7D}"/>
              </a:ext>
            </a:extLst>
          </p:cNvPr>
          <p:cNvSpPr/>
          <p:nvPr/>
        </p:nvSpPr>
        <p:spPr>
          <a:xfrm>
            <a:off x="2382711" y="1510794"/>
            <a:ext cx="210890" cy="87582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6" name="フリーフォーム: 図形 185">
            <a:extLst>
              <a:ext uri="{FF2B5EF4-FFF2-40B4-BE49-F238E27FC236}">
                <a16:creationId xmlns:a16="http://schemas.microsoft.com/office/drawing/2014/main" id="{E7239938-79FE-4D36-9901-3CF6E7D6BB57}"/>
              </a:ext>
            </a:extLst>
          </p:cNvPr>
          <p:cNvSpPr/>
          <p:nvPr/>
        </p:nvSpPr>
        <p:spPr>
          <a:xfrm flipH="1">
            <a:off x="2350576" y="1458952"/>
            <a:ext cx="288316" cy="63495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楕円 197">
            <a:extLst>
              <a:ext uri="{FF2B5EF4-FFF2-40B4-BE49-F238E27FC236}">
                <a16:creationId xmlns:a16="http://schemas.microsoft.com/office/drawing/2014/main" id="{37F2E8DB-DCA9-49E4-AF26-B396932EA7C6}"/>
              </a:ext>
            </a:extLst>
          </p:cNvPr>
          <p:cNvSpPr/>
          <p:nvPr/>
        </p:nvSpPr>
        <p:spPr>
          <a:xfrm flipH="1">
            <a:off x="2527619" y="1559610"/>
            <a:ext cx="32400" cy="43200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BC9113B7-56FD-4BC7-94C4-7717A0447485}"/>
              </a:ext>
            </a:extLst>
          </p:cNvPr>
          <p:cNvSpPr/>
          <p:nvPr/>
        </p:nvSpPr>
        <p:spPr>
          <a:xfrm>
            <a:off x="2553569" y="1556212"/>
            <a:ext cx="21600" cy="252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59F326D-8372-4F80-9E6A-96C9F15D2961}"/>
              </a:ext>
            </a:extLst>
          </p:cNvPr>
          <p:cNvSpPr/>
          <p:nvPr/>
        </p:nvSpPr>
        <p:spPr>
          <a:xfrm>
            <a:off x="2478200" y="1817871"/>
            <a:ext cx="69056" cy="23812"/>
          </a:xfrm>
          <a:custGeom>
            <a:avLst/>
            <a:gdLst>
              <a:gd name="connsiteX0" fmla="*/ 0 w 69056"/>
              <a:gd name="connsiteY0" fmla="*/ 0 h 23812"/>
              <a:gd name="connsiteX1" fmla="*/ 0 w 69056"/>
              <a:gd name="connsiteY1" fmla="*/ 0 h 23812"/>
              <a:gd name="connsiteX2" fmla="*/ 23813 w 69056"/>
              <a:gd name="connsiteY2" fmla="*/ 9525 h 23812"/>
              <a:gd name="connsiteX3" fmla="*/ 40481 w 69056"/>
              <a:gd name="connsiteY3" fmla="*/ 11906 h 23812"/>
              <a:gd name="connsiteX4" fmla="*/ 54769 w 69056"/>
              <a:gd name="connsiteY4" fmla="*/ 16668 h 23812"/>
              <a:gd name="connsiteX5" fmla="*/ 69056 w 69056"/>
              <a:gd name="connsiteY5" fmla="*/ 23812 h 23812"/>
              <a:gd name="connsiteX6" fmla="*/ 69056 w 69056"/>
              <a:gd name="connsiteY6" fmla="*/ 23812 h 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56" h="23812">
                <a:moveTo>
                  <a:pt x="0" y="0"/>
                </a:moveTo>
                <a:lnTo>
                  <a:pt x="0" y="0"/>
                </a:lnTo>
                <a:cubicBezTo>
                  <a:pt x="7938" y="3175"/>
                  <a:pt x="15611" y="7113"/>
                  <a:pt x="23813" y="9525"/>
                </a:cubicBezTo>
                <a:cubicBezTo>
                  <a:pt x="29197" y="11109"/>
                  <a:pt x="35012" y="10644"/>
                  <a:pt x="40481" y="11906"/>
                </a:cubicBezTo>
                <a:cubicBezTo>
                  <a:pt x="45373" y="13035"/>
                  <a:pt x="50051" y="14952"/>
                  <a:pt x="54769" y="16668"/>
                </a:cubicBezTo>
                <a:cubicBezTo>
                  <a:pt x="66976" y="21107"/>
                  <a:pt x="63847" y="18603"/>
                  <a:pt x="69056" y="23812"/>
                </a:cubicBezTo>
                <a:lnTo>
                  <a:pt x="69056" y="2381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フリーフォーム: 図形 206">
            <a:extLst>
              <a:ext uri="{FF2B5EF4-FFF2-40B4-BE49-F238E27FC236}">
                <a16:creationId xmlns:a16="http://schemas.microsoft.com/office/drawing/2014/main" id="{E7DD7D20-F87D-4DD2-8538-6993CFF25603}"/>
              </a:ext>
            </a:extLst>
          </p:cNvPr>
          <p:cNvSpPr/>
          <p:nvPr/>
        </p:nvSpPr>
        <p:spPr>
          <a:xfrm rot="19044054">
            <a:off x="8921037" y="3426691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8" name="フリーフォーム: 図形 207">
            <a:extLst>
              <a:ext uri="{FF2B5EF4-FFF2-40B4-BE49-F238E27FC236}">
                <a16:creationId xmlns:a16="http://schemas.microsoft.com/office/drawing/2014/main" id="{F82AB84E-8EF9-412A-A196-EA8537BAAE6C}"/>
              </a:ext>
            </a:extLst>
          </p:cNvPr>
          <p:cNvSpPr/>
          <p:nvPr/>
        </p:nvSpPr>
        <p:spPr>
          <a:xfrm rot="19152565" flipH="1">
            <a:off x="9563280" y="4683931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フリーフォーム: 図形 208">
            <a:extLst>
              <a:ext uri="{FF2B5EF4-FFF2-40B4-BE49-F238E27FC236}">
                <a16:creationId xmlns:a16="http://schemas.microsoft.com/office/drawing/2014/main" id="{09B19AEA-926D-46B0-B674-EF97BE60F9C9}"/>
              </a:ext>
            </a:extLst>
          </p:cNvPr>
          <p:cNvSpPr/>
          <p:nvPr/>
        </p:nvSpPr>
        <p:spPr>
          <a:xfrm rot="976828">
            <a:off x="6242471" y="3801252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1" name="フリーフォーム: 図形 210">
            <a:extLst>
              <a:ext uri="{FF2B5EF4-FFF2-40B4-BE49-F238E27FC236}">
                <a16:creationId xmlns:a16="http://schemas.microsoft.com/office/drawing/2014/main" id="{21888044-02D2-494D-AEF9-2095B491E544}"/>
              </a:ext>
            </a:extLst>
          </p:cNvPr>
          <p:cNvSpPr/>
          <p:nvPr/>
        </p:nvSpPr>
        <p:spPr>
          <a:xfrm>
            <a:off x="6543449" y="1922563"/>
            <a:ext cx="288197" cy="260402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フリーフォーム: 図形 211">
            <a:extLst>
              <a:ext uri="{FF2B5EF4-FFF2-40B4-BE49-F238E27FC236}">
                <a16:creationId xmlns:a16="http://schemas.microsoft.com/office/drawing/2014/main" id="{52F5480C-CCF4-4D29-B3C1-887C81297A70}"/>
              </a:ext>
            </a:extLst>
          </p:cNvPr>
          <p:cNvSpPr/>
          <p:nvPr/>
        </p:nvSpPr>
        <p:spPr>
          <a:xfrm>
            <a:off x="6390112" y="1249869"/>
            <a:ext cx="779355" cy="838534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1086 w 818438"/>
              <a:gd name="connsiteY8" fmla="*/ 701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54794 w 818438"/>
              <a:gd name="connsiteY5" fmla="*/ 785812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92172 w 818438"/>
              <a:gd name="connsiteY7" fmla="*/ 734972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93371 w 818438"/>
              <a:gd name="connsiteY4" fmla="*/ 767830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348387 w 818438"/>
              <a:gd name="connsiteY4" fmla="*/ 760327 h 880584"/>
              <a:gd name="connsiteX5" fmla="*/ 264797 w 818438"/>
              <a:gd name="connsiteY5" fmla="*/ 740801 h 880584"/>
              <a:gd name="connsiteX6" fmla="*/ 228010 w 818438"/>
              <a:gd name="connsiteY6" fmla="*/ 741637 h 880584"/>
              <a:gd name="connsiteX7" fmla="*/ 177167 w 818438"/>
              <a:gd name="connsiteY7" fmla="*/ 719968 h 880584"/>
              <a:gd name="connsiteX8" fmla="*/ 133589 w 818438"/>
              <a:gd name="connsiteY8" fmla="*/ 696273 h 880584"/>
              <a:gd name="connsiteX9" fmla="*/ 80723 w 818438"/>
              <a:gd name="connsiteY9" fmla="*/ 645910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348387" y="760327"/>
                </a:lnTo>
                <a:lnTo>
                  <a:pt x="264797" y="740801"/>
                </a:lnTo>
                <a:lnTo>
                  <a:pt x="228010" y="741637"/>
                </a:lnTo>
                <a:cubicBezTo>
                  <a:pt x="228567" y="730246"/>
                  <a:pt x="176610" y="731359"/>
                  <a:pt x="177167" y="719968"/>
                </a:cubicBezTo>
                <a:lnTo>
                  <a:pt x="133589" y="696273"/>
                </a:lnTo>
                <a:lnTo>
                  <a:pt x="80723" y="645910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フリーフォーム: 図形 212">
            <a:extLst>
              <a:ext uri="{FF2B5EF4-FFF2-40B4-BE49-F238E27FC236}">
                <a16:creationId xmlns:a16="http://schemas.microsoft.com/office/drawing/2014/main" id="{07FBEE22-724C-4721-8AF4-3B4BAA61B8C3}"/>
              </a:ext>
            </a:extLst>
          </p:cNvPr>
          <p:cNvSpPr/>
          <p:nvPr/>
        </p:nvSpPr>
        <p:spPr>
          <a:xfrm>
            <a:off x="6688571" y="4479730"/>
            <a:ext cx="590024" cy="1332542"/>
          </a:xfrm>
          <a:custGeom>
            <a:avLst/>
            <a:gdLst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71896 w 601931"/>
              <a:gd name="connsiteY25" fmla="*/ 1249111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601931 w 601931"/>
              <a:gd name="connsiteY27" fmla="*/ 1289158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601931"/>
              <a:gd name="connsiteY0" fmla="*/ 0 h 1332542"/>
              <a:gd name="connsiteX1" fmla="*/ 327679 w 601931"/>
              <a:gd name="connsiteY1" fmla="*/ 4595 h 1332542"/>
              <a:gd name="connsiteX2" fmla="*/ 387414 w 601931"/>
              <a:gd name="connsiteY2" fmla="*/ 32165 h 1332542"/>
              <a:gd name="connsiteX3" fmla="*/ 447149 w 601931"/>
              <a:gd name="connsiteY3" fmla="*/ 87305 h 1332542"/>
              <a:gd name="connsiteX4" fmla="*/ 456339 w 601931"/>
              <a:gd name="connsiteY4" fmla="*/ 174609 h 1332542"/>
              <a:gd name="connsiteX5" fmla="*/ 470124 w 601931"/>
              <a:gd name="connsiteY5" fmla="*/ 215964 h 1332542"/>
              <a:gd name="connsiteX6" fmla="*/ 465529 w 601931"/>
              <a:gd name="connsiteY6" fmla="*/ 252724 h 1332542"/>
              <a:gd name="connsiteX7" fmla="*/ 447149 w 601931"/>
              <a:gd name="connsiteY7" fmla="*/ 303268 h 1332542"/>
              <a:gd name="connsiteX8" fmla="*/ 441118 w 601931"/>
              <a:gd name="connsiteY8" fmla="*/ 333423 h 1332542"/>
              <a:gd name="connsiteX9" fmla="*/ 441118 w 601931"/>
              <a:gd name="connsiteY9" fmla="*/ 393083 h 1332542"/>
              <a:gd name="connsiteX10" fmla="*/ 399763 w 601931"/>
              <a:gd name="connsiteY10" fmla="*/ 558502 h 1332542"/>
              <a:gd name="connsiteX11" fmla="*/ 358408 w 601931"/>
              <a:gd name="connsiteY11" fmla="*/ 728516 h 1332542"/>
              <a:gd name="connsiteX12" fmla="*/ 330839 w 601931"/>
              <a:gd name="connsiteY12" fmla="*/ 838795 h 1332542"/>
              <a:gd name="connsiteX13" fmla="*/ 321649 w 601931"/>
              <a:gd name="connsiteY13" fmla="*/ 893935 h 1332542"/>
              <a:gd name="connsiteX14" fmla="*/ 294079 w 601931"/>
              <a:gd name="connsiteY14" fmla="*/ 985834 h 1332542"/>
              <a:gd name="connsiteX15" fmla="*/ 271104 w 601931"/>
              <a:gd name="connsiteY15" fmla="*/ 1063949 h 1332542"/>
              <a:gd name="connsiteX16" fmla="*/ 266909 w 601931"/>
              <a:gd name="connsiteY16" fmla="*/ 1086325 h 1332542"/>
              <a:gd name="connsiteX17" fmla="*/ 274883 w 601931"/>
              <a:gd name="connsiteY17" fmla="*/ 1102273 h 1332542"/>
              <a:gd name="connsiteX18" fmla="*/ 284895 w 601931"/>
              <a:gd name="connsiteY18" fmla="*/ 1148995 h 1332542"/>
              <a:gd name="connsiteX19" fmla="*/ 304918 w 601931"/>
              <a:gd name="connsiteY19" fmla="*/ 1179030 h 1332542"/>
              <a:gd name="connsiteX20" fmla="*/ 351639 w 601931"/>
              <a:gd name="connsiteY20" fmla="*/ 1202390 h 1332542"/>
              <a:gd name="connsiteX21" fmla="*/ 408372 w 601931"/>
              <a:gd name="connsiteY21" fmla="*/ 1222414 h 1332542"/>
              <a:gd name="connsiteX22" fmla="*/ 481791 w 601931"/>
              <a:gd name="connsiteY22" fmla="*/ 1249111 h 1332542"/>
              <a:gd name="connsiteX23" fmla="*/ 515163 w 601931"/>
              <a:gd name="connsiteY23" fmla="*/ 1252449 h 1332542"/>
              <a:gd name="connsiteX24" fmla="*/ 541861 w 601931"/>
              <a:gd name="connsiteY24" fmla="*/ 1249111 h 1332542"/>
              <a:gd name="connsiteX25" fmla="*/ 564752 w 601931"/>
              <a:gd name="connsiteY25" fmla="*/ 1261018 h 1332542"/>
              <a:gd name="connsiteX26" fmla="*/ 601931 w 601931"/>
              <a:gd name="connsiteY26" fmla="*/ 1269135 h 1332542"/>
              <a:gd name="connsiteX27" fmla="*/ 590024 w 601931"/>
              <a:gd name="connsiteY27" fmla="*/ 1293921 h 1332542"/>
              <a:gd name="connsiteX28" fmla="*/ 585245 w 601931"/>
              <a:gd name="connsiteY28" fmla="*/ 1319193 h 1332542"/>
              <a:gd name="connsiteX29" fmla="*/ 518501 w 601931"/>
              <a:gd name="connsiteY29" fmla="*/ 1332542 h 1332542"/>
              <a:gd name="connsiteX30" fmla="*/ 401698 w 601931"/>
              <a:gd name="connsiteY30" fmla="*/ 1332542 h 1332542"/>
              <a:gd name="connsiteX31" fmla="*/ 221487 w 601931"/>
              <a:gd name="connsiteY31" fmla="*/ 1315856 h 1332542"/>
              <a:gd name="connsiteX32" fmla="*/ 148068 w 601931"/>
              <a:gd name="connsiteY32" fmla="*/ 1305844 h 1332542"/>
              <a:gd name="connsiteX33" fmla="*/ 84661 w 601931"/>
              <a:gd name="connsiteY33" fmla="*/ 1319193 h 1332542"/>
              <a:gd name="connsiteX34" fmla="*/ 57963 w 601931"/>
              <a:gd name="connsiteY34" fmla="*/ 1305844 h 1332542"/>
              <a:gd name="connsiteX35" fmla="*/ 37940 w 601931"/>
              <a:gd name="connsiteY35" fmla="*/ 1295833 h 1332542"/>
              <a:gd name="connsiteX36" fmla="*/ 21254 w 601931"/>
              <a:gd name="connsiteY36" fmla="*/ 1269135 h 1332542"/>
              <a:gd name="connsiteX37" fmla="*/ 24591 w 601931"/>
              <a:gd name="connsiteY37" fmla="*/ 1205727 h 1332542"/>
              <a:gd name="connsiteX38" fmla="*/ 31266 w 601931"/>
              <a:gd name="connsiteY38" fmla="*/ 1172355 h 1332542"/>
              <a:gd name="connsiteX39" fmla="*/ 37940 w 601931"/>
              <a:gd name="connsiteY39" fmla="*/ 1148995 h 1332542"/>
              <a:gd name="connsiteX40" fmla="*/ 57963 w 601931"/>
              <a:gd name="connsiteY40" fmla="*/ 1102273 h 1332542"/>
              <a:gd name="connsiteX41" fmla="*/ 60363 w 601931"/>
              <a:gd name="connsiteY41" fmla="*/ 1095074 h 1332542"/>
              <a:gd name="connsiteX42" fmla="*/ 32165 w 601931"/>
              <a:gd name="connsiteY42" fmla="*/ 1004214 h 1332542"/>
              <a:gd name="connsiteX43" fmla="*/ 18380 w 601931"/>
              <a:gd name="connsiteY43" fmla="*/ 935290 h 1332542"/>
              <a:gd name="connsiteX44" fmla="*/ 4595 w 601931"/>
              <a:gd name="connsiteY44" fmla="*/ 820415 h 1332542"/>
              <a:gd name="connsiteX45" fmla="*/ 0 w 601931"/>
              <a:gd name="connsiteY45" fmla="*/ 723921 h 1332542"/>
              <a:gd name="connsiteX46" fmla="*/ 0 w 601931"/>
              <a:gd name="connsiteY46" fmla="*/ 668781 h 1332542"/>
              <a:gd name="connsiteX47" fmla="*/ 4595 w 601931"/>
              <a:gd name="connsiteY47" fmla="*/ 544717 h 1332542"/>
              <a:gd name="connsiteX48" fmla="*/ 13785 w 601931"/>
              <a:gd name="connsiteY48" fmla="*/ 471197 h 1332542"/>
              <a:gd name="connsiteX49" fmla="*/ 36760 w 601931"/>
              <a:gd name="connsiteY49" fmla="*/ 397678 h 1332542"/>
              <a:gd name="connsiteX50" fmla="*/ 50545 w 601931"/>
              <a:gd name="connsiteY50" fmla="*/ 301183 h 1332542"/>
              <a:gd name="connsiteX51" fmla="*/ 73520 w 601931"/>
              <a:gd name="connsiteY51" fmla="*/ 264423 h 1332542"/>
              <a:gd name="connsiteX52" fmla="*/ 84146 w 601931"/>
              <a:gd name="connsiteY52" fmla="*/ 245297 h 1332542"/>
              <a:gd name="connsiteX53" fmla="*/ 84146 w 601931"/>
              <a:gd name="connsiteY53" fmla="*/ 238939 h 1332542"/>
              <a:gd name="connsiteX54" fmla="*/ 84146 w 601931"/>
              <a:gd name="connsiteY54" fmla="*/ 183799 h 1332542"/>
              <a:gd name="connsiteX55" fmla="*/ 88741 w 601931"/>
              <a:gd name="connsiteY55" fmla="*/ 124064 h 1332542"/>
              <a:gd name="connsiteX56" fmla="*/ 111716 w 601931"/>
              <a:gd name="connsiteY56" fmla="*/ 55140 h 1332542"/>
              <a:gd name="connsiteX57" fmla="*/ 162260 w 601931"/>
              <a:gd name="connsiteY57" fmla="*/ 13785 h 1332542"/>
              <a:gd name="connsiteX58" fmla="*/ 231185 w 601931"/>
              <a:gd name="connsiteY58" fmla="*/ 0 h 1332542"/>
              <a:gd name="connsiteX0" fmla="*/ 231185 w 590024"/>
              <a:gd name="connsiteY0" fmla="*/ 0 h 1332542"/>
              <a:gd name="connsiteX1" fmla="*/ 327679 w 590024"/>
              <a:gd name="connsiteY1" fmla="*/ 4595 h 1332542"/>
              <a:gd name="connsiteX2" fmla="*/ 387414 w 590024"/>
              <a:gd name="connsiteY2" fmla="*/ 32165 h 1332542"/>
              <a:gd name="connsiteX3" fmla="*/ 447149 w 590024"/>
              <a:gd name="connsiteY3" fmla="*/ 87305 h 1332542"/>
              <a:gd name="connsiteX4" fmla="*/ 456339 w 590024"/>
              <a:gd name="connsiteY4" fmla="*/ 174609 h 1332542"/>
              <a:gd name="connsiteX5" fmla="*/ 470124 w 590024"/>
              <a:gd name="connsiteY5" fmla="*/ 215964 h 1332542"/>
              <a:gd name="connsiteX6" fmla="*/ 465529 w 590024"/>
              <a:gd name="connsiteY6" fmla="*/ 252724 h 1332542"/>
              <a:gd name="connsiteX7" fmla="*/ 447149 w 590024"/>
              <a:gd name="connsiteY7" fmla="*/ 303268 h 1332542"/>
              <a:gd name="connsiteX8" fmla="*/ 441118 w 590024"/>
              <a:gd name="connsiteY8" fmla="*/ 333423 h 1332542"/>
              <a:gd name="connsiteX9" fmla="*/ 441118 w 590024"/>
              <a:gd name="connsiteY9" fmla="*/ 393083 h 1332542"/>
              <a:gd name="connsiteX10" fmla="*/ 399763 w 590024"/>
              <a:gd name="connsiteY10" fmla="*/ 558502 h 1332542"/>
              <a:gd name="connsiteX11" fmla="*/ 358408 w 590024"/>
              <a:gd name="connsiteY11" fmla="*/ 728516 h 1332542"/>
              <a:gd name="connsiteX12" fmla="*/ 330839 w 590024"/>
              <a:gd name="connsiteY12" fmla="*/ 838795 h 1332542"/>
              <a:gd name="connsiteX13" fmla="*/ 321649 w 590024"/>
              <a:gd name="connsiteY13" fmla="*/ 893935 h 1332542"/>
              <a:gd name="connsiteX14" fmla="*/ 294079 w 590024"/>
              <a:gd name="connsiteY14" fmla="*/ 985834 h 1332542"/>
              <a:gd name="connsiteX15" fmla="*/ 271104 w 590024"/>
              <a:gd name="connsiteY15" fmla="*/ 1063949 h 1332542"/>
              <a:gd name="connsiteX16" fmla="*/ 266909 w 590024"/>
              <a:gd name="connsiteY16" fmla="*/ 1086325 h 1332542"/>
              <a:gd name="connsiteX17" fmla="*/ 274883 w 590024"/>
              <a:gd name="connsiteY17" fmla="*/ 1102273 h 1332542"/>
              <a:gd name="connsiteX18" fmla="*/ 284895 w 590024"/>
              <a:gd name="connsiteY18" fmla="*/ 1148995 h 1332542"/>
              <a:gd name="connsiteX19" fmla="*/ 304918 w 590024"/>
              <a:gd name="connsiteY19" fmla="*/ 1179030 h 1332542"/>
              <a:gd name="connsiteX20" fmla="*/ 351639 w 590024"/>
              <a:gd name="connsiteY20" fmla="*/ 1202390 h 1332542"/>
              <a:gd name="connsiteX21" fmla="*/ 408372 w 590024"/>
              <a:gd name="connsiteY21" fmla="*/ 1222414 h 1332542"/>
              <a:gd name="connsiteX22" fmla="*/ 481791 w 590024"/>
              <a:gd name="connsiteY22" fmla="*/ 1249111 h 1332542"/>
              <a:gd name="connsiteX23" fmla="*/ 515163 w 590024"/>
              <a:gd name="connsiteY23" fmla="*/ 1252449 h 1332542"/>
              <a:gd name="connsiteX24" fmla="*/ 541861 w 590024"/>
              <a:gd name="connsiteY24" fmla="*/ 1249111 h 1332542"/>
              <a:gd name="connsiteX25" fmla="*/ 564752 w 590024"/>
              <a:gd name="connsiteY25" fmla="*/ 1261018 h 1332542"/>
              <a:gd name="connsiteX26" fmla="*/ 585262 w 590024"/>
              <a:gd name="connsiteY26" fmla="*/ 1276279 h 1332542"/>
              <a:gd name="connsiteX27" fmla="*/ 590024 w 590024"/>
              <a:gd name="connsiteY27" fmla="*/ 1293921 h 1332542"/>
              <a:gd name="connsiteX28" fmla="*/ 585245 w 590024"/>
              <a:gd name="connsiteY28" fmla="*/ 1319193 h 1332542"/>
              <a:gd name="connsiteX29" fmla="*/ 518501 w 590024"/>
              <a:gd name="connsiteY29" fmla="*/ 1332542 h 1332542"/>
              <a:gd name="connsiteX30" fmla="*/ 401698 w 590024"/>
              <a:gd name="connsiteY30" fmla="*/ 1332542 h 1332542"/>
              <a:gd name="connsiteX31" fmla="*/ 221487 w 590024"/>
              <a:gd name="connsiteY31" fmla="*/ 1315856 h 1332542"/>
              <a:gd name="connsiteX32" fmla="*/ 148068 w 590024"/>
              <a:gd name="connsiteY32" fmla="*/ 1305844 h 1332542"/>
              <a:gd name="connsiteX33" fmla="*/ 84661 w 590024"/>
              <a:gd name="connsiteY33" fmla="*/ 1319193 h 1332542"/>
              <a:gd name="connsiteX34" fmla="*/ 57963 w 590024"/>
              <a:gd name="connsiteY34" fmla="*/ 1305844 h 1332542"/>
              <a:gd name="connsiteX35" fmla="*/ 37940 w 590024"/>
              <a:gd name="connsiteY35" fmla="*/ 1295833 h 1332542"/>
              <a:gd name="connsiteX36" fmla="*/ 21254 w 590024"/>
              <a:gd name="connsiteY36" fmla="*/ 1269135 h 1332542"/>
              <a:gd name="connsiteX37" fmla="*/ 24591 w 590024"/>
              <a:gd name="connsiteY37" fmla="*/ 1205727 h 1332542"/>
              <a:gd name="connsiteX38" fmla="*/ 31266 w 590024"/>
              <a:gd name="connsiteY38" fmla="*/ 1172355 h 1332542"/>
              <a:gd name="connsiteX39" fmla="*/ 37940 w 590024"/>
              <a:gd name="connsiteY39" fmla="*/ 1148995 h 1332542"/>
              <a:gd name="connsiteX40" fmla="*/ 57963 w 590024"/>
              <a:gd name="connsiteY40" fmla="*/ 1102273 h 1332542"/>
              <a:gd name="connsiteX41" fmla="*/ 60363 w 590024"/>
              <a:gd name="connsiteY41" fmla="*/ 1095074 h 1332542"/>
              <a:gd name="connsiteX42" fmla="*/ 32165 w 590024"/>
              <a:gd name="connsiteY42" fmla="*/ 1004214 h 1332542"/>
              <a:gd name="connsiteX43" fmla="*/ 18380 w 590024"/>
              <a:gd name="connsiteY43" fmla="*/ 935290 h 1332542"/>
              <a:gd name="connsiteX44" fmla="*/ 4595 w 590024"/>
              <a:gd name="connsiteY44" fmla="*/ 820415 h 1332542"/>
              <a:gd name="connsiteX45" fmla="*/ 0 w 590024"/>
              <a:gd name="connsiteY45" fmla="*/ 723921 h 1332542"/>
              <a:gd name="connsiteX46" fmla="*/ 0 w 590024"/>
              <a:gd name="connsiteY46" fmla="*/ 668781 h 1332542"/>
              <a:gd name="connsiteX47" fmla="*/ 4595 w 590024"/>
              <a:gd name="connsiteY47" fmla="*/ 544717 h 1332542"/>
              <a:gd name="connsiteX48" fmla="*/ 13785 w 590024"/>
              <a:gd name="connsiteY48" fmla="*/ 471197 h 1332542"/>
              <a:gd name="connsiteX49" fmla="*/ 36760 w 590024"/>
              <a:gd name="connsiteY49" fmla="*/ 397678 h 1332542"/>
              <a:gd name="connsiteX50" fmla="*/ 50545 w 590024"/>
              <a:gd name="connsiteY50" fmla="*/ 301183 h 1332542"/>
              <a:gd name="connsiteX51" fmla="*/ 73520 w 590024"/>
              <a:gd name="connsiteY51" fmla="*/ 264423 h 1332542"/>
              <a:gd name="connsiteX52" fmla="*/ 84146 w 590024"/>
              <a:gd name="connsiteY52" fmla="*/ 245297 h 1332542"/>
              <a:gd name="connsiteX53" fmla="*/ 84146 w 590024"/>
              <a:gd name="connsiteY53" fmla="*/ 238939 h 1332542"/>
              <a:gd name="connsiteX54" fmla="*/ 84146 w 590024"/>
              <a:gd name="connsiteY54" fmla="*/ 183799 h 1332542"/>
              <a:gd name="connsiteX55" fmla="*/ 88741 w 590024"/>
              <a:gd name="connsiteY55" fmla="*/ 124064 h 1332542"/>
              <a:gd name="connsiteX56" fmla="*/ 111716 w 590024"/>
              <a:gd name="connsiteY56" fmla="*/ 55140 h 1332542"/>
              <a:gd name="connsiteX57" fmla="*/ 162260 w 590024"/>
              <a:gd name="connsiteY57" fmla="*/ 13785 h 1332542"/>
              <a:gd name="connsiteX58" fmla="*/ 231185 w 590024"/>
              <a:gd name="connsiteY58" fmla="*/ 0 h 13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90024" h="1332542">
                <a:moveTo>
                  <a:pt x="231185" y="0"/>
                </a:moveTo>
                <a:lnTo>
                  <a:pt x="327679" y="4595"/>
                </a:lnTo>
                <a:lnTo>
                  <a:pt x="387414" y="32165"/>
                </a:lnTo>
                <a:lnTo>
                  <a:pt x="447149" y="87305"/>
                </a:lnTo>
                <a:lnTo>
                  <a:pt x="456339" y="174609"/>
                </a:lnTo>
                <a:lnTo>
                  <a:pt x="470124" y="215964"/>
                </a:lnTo>
                <a:lnTo>
                  <a:pt x="465529" y="252724"/>
                </a:lnTo>
                <a:lnTo>
                  <a:pt x="447149" y="303268"/>
                </a:lnTo>
                <a:lnTo>
                  <a:pt x="441118" y="333423"/>
                </a:lnTo>
                <a:lnTo>
                  <a:pt x="441118" y="393083"/>
                </a:lnTo>
                <a:lnTo>
                  <a:pt x="399763" y="558502"/>
                </a:lnTo>
                <a:lnTo>
                  <a:pt x="358408" y="728516"/>
                </a:lnTo>
                <a:lnTo>
                  <a:pt x="330839" y="838795"/>
                </a:lnTo>
                <a:lnTo>
                  <a:pt x="321649" y="893935"/>
                </a:lnTo>
                <a:lnTo>
                  <a:pt x="294079" y="985834"/>
                </a:lnTo>
                <a:lnTo>
                  <a:pt x="271104" y="1063949"/>
                </a:lnTo>
                <a:lnTo>
                  <a:pt x="266909" y="1086325"/>
                </a:lnTo>
                <a:lnTo>
                  <a:pt x="274883" y="1102273"/>
                </a:lnTo>
                <a:lnTo>
                  <a:pt x="284895" y="1148995"/>
                </a:lnTo>
                <a:lnTo>
                  <a:pt x="304918" y="1179030"/>
                </a:lnTo>
                <a:lnTo>
                  <a:pt x="351639" y="1202390"/>
                </a:lnTo>
                <a:lnTo>
                  <a:pt x="408372" y="1222414"/>
                </a:lnTo>
                <a:lnTo>
                  <a:pt x="481791" y="1249111"/>
                </a:lnTo>
                <a:lnTo>
                  <a:pt x="515163" y="1252449"/>
                </a:lnTo>
                <a:lnTo>
                  <a:pt x="541861" y="1249111"/>
                </a:lnTo>
                <a:lnTo>
                  <a:pt x="564752" y="1261018"/>
                </a:lnTo>
                <a:lnTo>
                  <a:pt x="585262" y="1276279"/>
                </a:lnTo>
                <a:lnTo>
                  <a:pt x="590024" y="1293921"/>
                </a:lnTo>
                <a:lnTo>
                  <a:pt x="585245" y="1319193"/>
                </a:lnTo>
                <a:lnTo>
                  <a:pt x="518501" y="1332542"/>
                </a:lnTo>
                <a:lnTo>
                  <a:pt x="401698" y="1332542"/>
                </a:lnTo>
                <a:lnTo>
                  <a:pt x="221487" y="1315856"/>
                </a:lnTo>
                <a:lnTo>
                  <a:pt x="148068" y="1305844"/>
                </a:lnTo>
                <a:lnTo>
                  <a:pt x="84661" y="1319193"/>
                </a:lnTo>
                <a:lnTo>
                  <a:pt x="57963" y="1305844"/>
                </a:lnTo>
                <a:lnTo>
                  <a:pt x="37940" y="1295833"/>
                </a:lnTo>
                <a:lnTo>
                  <a:pt x="21254" y="1269135"/>
                </a:lnTo>
                <a:lnTo>
                  <a:pt x="24591" y="1205727"/>
                </a:lnTo>
                <a:lnTo>
                  <a:pt x="31266" y="1172355"/>
                </a:lnTo>
                <a:lnTo>
                  <a:pt x="37940" y="1148995"/>
                </a:lnTo>
                <a:lnTo>
                  <a:pt x="57963" y="1102273"/>
                </a:lnTo>
                <a:lnTo>
                  <a:pt x="60363" y="1095074"/>
                </a:lnTo>
                <a:lnTo>
                  <a:pt x="32165" y="1004214"/>
                </a:lnTo>
                <a:lnTo>
                  <a:pt x="18380" y="935290"/>
                </a:lnTo>
                <a:lnTo>
                  <a:pt x="4595" y="820415"/>
                </a:lnTo>
                <a:lnTo>
                  <a:pt x="0" y="723921"/>
                </a:lnTo>
                <a:lnTo>
                  <a:pt x="0" y="668781"/>
                </a:lnTo>
                <a:lnTo>
                  <a:pt x="4595" y="544717"/>
                </a:lnTo>
                <a:lnTo>
                  <a:pt x="13785" y="471197"/>
                </a:lnTo>
                <a:lnTo>
                  <a:pt x="36760" y="397678"/>
                </a:lnTo>
                <a:lnTo>
                  <a:pt x="50545" y="301183"/>
                </a:lnTo>
                <a:lnTo>
                  <a:pt x="73520" y="264423"/>
                </a:lnTo>
                <a:lnTo>
                  <a:pt x="84146" y="245297"/>
                </a:lnTo>
                <a:lnTo>
                  <a:pt x="84146" y="238939"/>
                </a:lnTo>
                <a:lnTo>
                  <a:pt x="84146" y="183799"/>
                </a:lnTo>
                <a:lnTo>
                  <a:pt x="88741" y="124064"/>
                </a:lnTo>
                <a:lnTo>
                  <a:pt x="111716" y="55140"/>
                </a:lnTo>
                <a:lnTo>
                  <a:pt x="162260" y="13785"/>
                </a:lnTo>
                <a:lnTo>
                  <a:pt x="23118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4" name="フリーフォーム: 図形 213">
            <a:extLst>
              <a:ext uri="{FF2B5EF4-FFF2-40B4-BE49-F238E27FC236}">
                <a16:creationId xmlns:a16="http://schemas.microsoft.com/office/drawing/2014/main" id="{4FD49880-91DF-48BD-B862-FA8DCFF6FBAC}"/>
              </a:ext>
            </a:extLst>
          </p:cNvPr>
          <p:cNvSpPr/>
          <p:nvPr/>
        </p:nvSpPr>
        <p:spPr>
          <a:xfrm rot="20700000">
            <a:off x="6601677" y="3818059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C1701E24-0028-4D42-BE7A-DA6AFCACEB44}"/>
              </a:ext>
            </a:extLst>
          </p:cNvPr>
          <p:cNvSpPr/>
          <p:nvPr/>
        </p:nvSpPr>
        <p:spPr>
          <a:xfrm>
            <a:off x="6034778" y="5782231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フリーフォーム: 図形 221">
            <a:extLst>
              <a:ext uri="{FF2B5EF4-FFF2-40B4-BE49-F238E27FC236}">
                <a16:creationId xmlns:a16="http://schemas.microsoft.com/office/drawing/2014/main" id="{8E7B5180-9EF6-48C8-AE5B-7C97532E03DA}"/>
              </a:ext>
            </a:extLst>
          </p:cNvPr>
          <p:cNvSpPr/>
          <p:nvPr/>
        </p:nvSpPr>
        <p:spPr>
          <a:xfrm>
            <a:off x="6040922" y="4495470"/>
            <a:ext cx="580677" cy="1315014"/>
          </a:xfrm>
          <a:custGeom>
            <a:avLst/>
            <a:gdLst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0607 w 580677"/>
              <a:gd name="connsiteY26" fmla="*/ 1231583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50642 w 580677"/>
              <a:gd name="connsiteY27" fmla="*/ 1231583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  <a:gd name="connsiteX0" fmla="*/ 200240 w 580677"/>
              <a:gd name="connsiteY0" fmla="*/ 0 h 1315014"/>
              <a:gd name="connsiteX1" fmla="*/ 200948 w 580677"/>
              <a:gd name="connsiteY1" fmla="*/ 4714 h 1315014"/>
              <a:gd name="connsiteX2" fmla="*/ 296954 w 580677"/>
              <a:gd name="connsiteY2" fmla="*/ 32009 h 1315014"/>
              <a:gd name="connsiteX3" fmla="*/ 448348 w 580677"/>
              <a:gd name="connsiteY3" fmla="*/ 55893 h 1315014"/>
              <a:gd name="connsiteX4" fmla="*/ 558640 w 580677"/>
              <a:gd name="connsiteY4" fmla="*/ 55893 h 1315014"/>
              <a:gd name="connsiteX5" fmla="*/ 558421 w 580677"/>
              <a:gd name="connsiteY5" fmla="*/ 131101 h 1315014"/>
              <a:gd name="connsiteX6" fmla="*/ 568102 w 580677"/>
              <a:gd name="connsiteY6" fmla="*/ 173813 h 1315014"/>
              <a:gd name="connsiteX7" fmla="*/ 559199 w 580677"/>
              <a:gd name="connsiteY7" fmla="*/ 209801 h 1315014"/>
              <a:gd name="connsiteX8" fmla="*/ 534423 w 580677"/>
              <a:gd name="connsiteY8" fmla="*/ 257867 h 1315014"/>
              <a:gd name="connsiteX9" fmla="*/ 526721 w 580677"/>
              <a:gd name="connsiteY9" fmla="*/ 281211 h 1315014"/>
              <a:gd name="connsiteX10" fmla="*/ 523875 w 580677"/>
              <a:gd name="connsiteY10" fmla="*/ 300044 h 1315014"/>
              <a:gd name="connsiteX11" fmla="*/ 510831 w 580677"/>
              <a:gd name="connsiteY11" fmla="*/ 386369 h 1315014"/>
              <a:gd name="connsiteX12" fmla="*/ 445227 w 580677"/>
              <a:gd name="connsiteY12" fmla="*/ 543753 h 1315014"/>
              <a:gd name="connsiteX13" fmla="*/ 378938 w 580677"/>
              <a:gd name="connsiteY13" fmla="*/ 705681 h 1315014"/>
              <a:gd name="connsiteX14" fmla="*/ 335203 w 580677"/>
              <a:gd name="connsiteY14" fmla="*/ 810604 h 1315014"/>
              <a:gd name="connsiteX15" fmla="*/ 317878 w 580677"/>
              <a:gd name="connsiteY15" fmla="*/ 863752 h 1315014"/>
              <a:gd name="connsiteX16" fmla="*/ 276888 w 580677"/>
              <a:gd name="connsiteY16" fmla="*/ 950501 h 1315014"/>
              <a:gd name="connsiteX17" fmla="*/ 242500 w 580677"/>
              <a:gd name="connsiteY17" fmla="*/ 1024307 h 1315014"/>
              <a:gd name="connsiteX18" fmla="*/ 234660 w 580677"/>
              <a:gd name="connsiteY18" fmla="*/ 1046807 h 1315014"/>
              <a:gd name="connsiteX19" fmla="*/ 253629 w 580677"/>
              <a:gd name="connsiteY19" fmla="*/ 1084745 h 1315014"/>
              <a:gd name="connsiteX20" fmla="*/ 263641 w 580677"/>
              <a:gd name="connsiteY20" fmla="*/ 1131467 h 1315014"/>
              <a:gd name="connsiteX21" fmla="*/ 283664 w 580677"/>
              <a:gd name="connsiteY21" fmla="*/ 1161502 h 1315014"/>
              <a:gd name="connsiteX22" fmla="*/ 330385 w 580677"/>
              <a:gd name="connsiteY22" fmla="*/ 1184862 h 1315014"/>
              <a:gd name="connsiteX23" fmla="*/ 387118 w 580677"/>
              <a:gd name="connsiteY23" fmla="*/ 1204886 h 1315014"/>
              <a:gd name="connsiteX24" fmla="*/ 460537 w 580677"/>
              <a:gd name="connsiteY24" fmla="*/ 1231583 h 1315014"/>
              <a:gd name="connsiteX25" fmla="*/ 493909 w 580677"/>
              <a:gd name="connsiteY25" fmla="*/ 1234921 h 1315014"/>
              <a:gd name="connsiteX26" fmla="*/ 527750 w 580677"/>
              <a:gd name="connsiteY26" fmla="*/ 1241108 h 1315014"/>
              <a:gd name="connsiteX27" fmla="*/ 548261 w 580677"/>
              <a:gd name="connsiteY27" fmla="*/ 1245870 h 1315014"/>
              <a:gd name="connsiteX28" fmla="*/ 580677 w 580677"/>
              <a:gd name="connsiteY28" fmla="*/ 1251607 h 1315014"/>
              <a:gd name="connsiteX29" fmla="*/ 580677 w 580677"/>
              <a:gd name="connsiteY29" fmla="*/ 1271630 h 1315014"/>
              <a:gd name="connsiteX30" fmla="*/ 563991 w 580677"/>
              <a:gd name="connsiteY30" fmla="*/ 1301665 h 1315014"/>
              <a:gd name="connsiteX31" fmla="*/ 497247 w 580677"/>
              <a:gd name="connsiteY31" fmla="*/ 1315014 h 1315014"/>
              <a:gd name="connsiteX32" fmla="*/ 380444 w 580677"/>
              <a:gd name="connsiteY32" fmla="*/ 1315014 h 1315014"/>
              <a:gd name="connsiteX33" fmla="*/ 200233 w 580677"/>
              <a:gd name="connsiteY33" fmla="*/ 1298328 h 1315014"/>
              <a:gd name="connsiteX34" fmla="*/ 126814 w 580677"/>
              <a:gd name="connsiteY34" fmla="*/ 1288316 h 1315014"/>
              <a:gd name="connsiteX35" fmla="*/ 63407 w 580677"/>
              <a:gd name="connsiteY35" fmla="*/ 1301665 h 1315014"/>
              <a:gd name="connsiteX36" fmla="*/ 36709 w 580677"/>
              <a:gd name="connsiteY36" fmla="*/ 1288316 h 1315014"/>
              <a:gd name="connsiteX37" fmla="*/ 16686 w 580677"/>
              <a:gd name="connsiteY37" fmla="*/ 1278305 h 1315014"/>
              <a:gd name="connsiteX38" fmla="*/ 0 w 580677"/>
              <a:gd name="connsiteY38" fmla="*/ 1251607 h 1315014"/>
              <a:gd name="connsiteX39" fmla="*/ 3337 w 580677"/>
              <a:gd name="connsiteY39" fmla="*/ 1188199 h 1315014"/>
              <a:gd name="connsiteX40" fmla="*/ 10012 w 580677"/>
              <a:gd name="connsiteY40" fmla="*/ 1154827 h 1315014"/>
              <a:gd name="connsiteX41" fmla="*/ 16686 w 580677"/>
              <a:gd name="connsiteY41" fmla="*/ 1131467 h 1315014"/>
              <a:gd name="connsiteX42" fmla="*/ 36709 w 580677"/>
              <a:gd name="connsiteY42" fmla="*/ 1084745 h 1315014"/>
              <a:gd name="connsiteX43" fmla="*/ 41146 w 580677"/>
              <a:gd name="connsiteY43" fmla="*/ 1071434 h 1315014"/>
              <a:gd name="connsiteX44" fmla="*/ 36150 w 580677"/>
              <a:gd name="connsiteY44" fmla="*/ 1067483 h 1315014"/>
              <a:gd name="connsiteX45" fmla="*/ 15167 w 580677"/>
              <a:gd name="connsiteY45" fmla="*/ 929546 h 1315014"/>
              <a:gd name="connsiteX46" fmla="*/ 11834 w 580677"/>
              <a:gd name="connsiteY46" fmla="*/ 859336 h 1315014"/>
              <a:gd name="connsiteX47" fmla="*/ 15365 w 580677"/>
              <a:gd name="connsiteY47" fmla="*/ 743690 h 1315014"/>
              <a:gd name="connsiteX48" fmla="*/ 25238 w 580677"/>
              <a:gd name="connsiteY48" fmla="*/ 647593 h 1315014"/>
              <a:gd name="connsiteX49" fmla="*/ 33476 w 580677"/>
              <a:gd name="connsiteY49" fmla="*/ 593072 h 1315014"/>
              <a:gd name="connsiteX50" fmla="*/ 56553 w 580677"/>
              <a:gd name="connsiteY50" fmla="*/ 471087 h 1315014"/>
              <a:gd name="connsiteX51" fmla="*/ 76625 w 580677"/>
              <a:gd name="connsiteY51" fmla="*/ 399765 h 1315014"/>
              <a:gd name="connsiteX52" fmla="*/ 110325 w 580677"/>
              <a:gd name="connsiteY52" fmla="*/ 330503 h 1315014"/>
              <a:gd name="connsiteX53" fmla="*/ 138372 w 580677"/>
              <a:gd name="connsiteY53" fmla="*/ 237150 h 1315014"/>
              <a:gd name="connsiteX54" fmla="*/ 165472 w 580677"/>
              <a:gd name="connsiteY54" fmla="*/ 205529 h 1315014"/>
              <a:gd name="connsiteX55" fmla="*/ 160317 w 580677"/>
              <a:gd name="connsiteY55" fmla="*/ 187841 h 1315014"/>
              <a:gd name="connsiteX56" fmla="*/ 164445 w 580677"/>
              <a:gd name="connsiteY56" fmla="*/ 151313 h 1315014"/>
              <a:gd name="connsiteX57" fmla="*/ 170638 w 580677"/>
              <a:gd name="connsiteY57" fmla="*/ 96522 h 1315014"/>
              <a:gd name="connsiteX58" fmla="*/ 182121 w 580677"/>
              <a:gd name="connsiteY58" fmla="*/ 37705 h 1315014"/>
              <a:gd name="connsiteX59" fmla="*/ 200240 w 580677"/>
              <a:gd name="connsiteY59" fmla="*/ 0 h 131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0677" h="1315014">
                <a:moveTo>
                  <a:pt x="200240" y="0"/>
                </a:moveTo>
                <a:lnTo>
                  <a:pt x="200948" y="4714"/>
                </a:lnTo>
                <a:lnTo>
                  <a:pt x="296954" y="32009"/>
                </a:lnTo>
                <a:lnTo>
                  <a:pt x="448348" y="55893"/>
                </a:lnTo>
                <a:lnTo>
                  <a:pt x="558640" y="55893"/>
                </a:lnTo>
                <a:lnTo>
                  <a:pt x="558421" y="131101"/>
                </a:lnTo>
                <a:lnTo>
                  <a:pt x="568102" y="173813"/>
                </a:lnTo>
                <a:lnTo>
                  <a:pt x="559199" y="209801"/>
                </a:lnTo>
                <a:lnTo>
                  <a:pt x="534423" y="257867"/>
                </a:lnTo>
                <a:lnTo>
                  <a:pt x="526721" y="281211"/>
                </a:lnTo>
                <a:lnTo>
                  <a:pt x="523875" y="300044"/>
                </a:lnTo>
                <a:lnTo>
                  <a:pt x="510831" y="386369"/>
                </a:lnTo>
                <a:lnTo>
                  <a:pt x="445227" y="543753"/>
                </a:lnTo>
                <a:lnTo>
                  <a:pt x="378938" y="705681"/>
                </a:lnTo>
                <a:lnTo>
                  <a:pt x="335203" y="810604"/>
                </a:lnTo>
                <a:lnTo>
                  <a:pt x="317878" y="863752"/>
                </a:lnTo>
                <a:lnTo>
                  <a:pt x="276888" y="950501"/>
                </a:lnTo>
                <a:lnTo>
                  <a:pt x="242500" y="1024307"/>
                </a:lnTo>
                <a:lnTo>
                  <a:pt x="234660" y="1046807"/>
                </a:lnTo>
                <a:lnTo>
                  <a:pt x="253629" y="1084745"/>
                </a:lnTo>
                <a:lnTo>
                  <a:pt x="263641" y="1131467"/>
                </a:lnTo>
                <a:lnTo>
                  <a:pt x="283664" y="1161502"/>
                </a:lnTo>
                <a:lnTo>
                  <a:pt x="330385" y="1184862"/>
                </a:lnTo>
                <a:lnTo>
                  <a:pt x="387118" y="1204886"/>
                </a:lnTo>
                <a:lnTo>
                  <a:pt x="460537" y="1231583"/>
                </a:lnTo>
                <a:lnTo>
                  <a:pt x="493909" y="1234921"/>
                </a:lnTo>
                <a:lnTo>
                  <a:pt x="527750" y="1241108"/>
                </a:lnTo>
                <a:lnTo>
                  <a:pt x="548261" y="1245870"/>
                </a:lnTo>
                <a:lnTo>
                  <a:pt x="580677" y="1251607"/>
                </a:lnTo>
                <a:lnTo>
                  <a:pt x="580677" y="1271630"/>
                </a:lnTo>
                <a:lnTo>
                  <a:pt x="563991" y="1301665"/>
                </a:lnTo>
                <a:lnTo>
                  <a:pt x="497247" y="1315014"/>
                </a:lnTo>
                <a:lnTo>
                  <a:pt x="380444" y="1315014"/>
                </a:lnTo>
                <a:lnTo>
                  <a:pt x="200233" y="1298328"/>
                </a:lnTo>
                <a:lnTo>
                  <a:pt x="126814" y="1288316"/>
                </a:lnTo>
                <a:lnTo>
                  <a:pt x="63407" y="1301665"/>
                </a:lnTo>
                <a:lnTo>
                  <a:pt x="36709" y="1288316"/>
                </a:lnTo>
                <a:lnTo>
                  <a:pt x="16686" y="1278305"/>
                </a:lnTo>
                <a:lnTo>
                  <a:pt x="0" y="1251607"/>
                </a:lnTo>
                <a:lnTo>
                  <a:pt x="3337" y="1188199"/>
                </a:lnTo>
                <a:lnTo>
                  <a:pt x="10012" y="1154827"/>
                </a:lnTo>
                <a:lnTo>
                  <a:pt x="16686" y="1131467"/>
                </a:lnTo>
                <a:lnTo>
                  <a:pt x="36709" y="1084745"/>
                </a:lnTo>
                <a:lnTo>
                  <a:pt x="41146" y="1071434"/>
                </a:lnTo>
                <a:lnTo>
                  <a:pt x="36150" y="1067483"/>
                </a:lnTo>
                <a:lnTo>
                  <a:pt x="15167" y="929546"/>
                </a:lnTo>
                <a:lnTo>
                  <a:pt x="11834" y="859336"/>
                </a:lnTo>
                <a:lnTo>
                  <a:pt x="15365" y="743690"/>
                </a:lnTo>
                <a:lnTo>
                  <a:pt x="25238" y="647593"/>
                </a:lnTo>
                <a:lnTo>
                  <a:pt x="33476" y="593072"/>
                </a:lnTo>
                <a:lnTo>
                  <a:pt x="56553" y="471087"/>
                </a:lnTo>
                <a:lnTo>
                  <a:pt x="76625" y="399765"/>
                </a:lnTo>
                <a:lnTo>
                  <a:pt x="110325" y="330503"/>
                </a:lnTo>
                <a:lnTo>
                  <a:pt x="138372" y="237150"/>
                </a:lnTo>
                <a:lnTo>
                  <a:pt x="165472" y="205529"/>
                </a:lnTo>
                <a:lnTo>
                  <a:pt x="160317" y="187841"/>
                </a:lnTo>
                <a:lnTo>
                  <a:pt x="164445" y="151313"/>
                </a:lnTo>
                <a:lnTo>
                  <a:pt x="170638" y="96522"/>
                </a:lnTo>
                <a:lnTo>
                  <a:pt x="182121" y="37705"/>
                </a:lnTo>
                <a:lnTo>
                  <a:pt x="20024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D22FD900-D2B7-4436-978F-42620C4DD186}"/>
              </a:ext>
            </a:extLst>
          </p:cNvPr>
          <p:cNvSpPr/>
          <p:nvPr/>
        </p:nvSpPr>
        <p:spPr>
          <a:xfrm>
            <a:off x="6257565" y="5777469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フリーフォーム: 図形 223">
            <a:extLst>
              <a:ext uri="{FF2B5EF4-FFF2-40B4-BE49-F238E27FC236}">
                <a16:creationId xmlns:a16="http://schemas.microsoft.com/office/drawing/2014/main" id="{509D7004-1C0E-4FB9-AF44-C7D8104EC249}"/>
              </a:ext>
            </a:extLst>
          </p:cNvPr>
          <p:cNvSpPr/>
          <p:nvPr/>
        </p:nvSpPr>
        <p:spPr>
          <a:xfrm>
            <a:off x="6027651" y="5544372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D6BC26CC-7145-47FE-BBC5-8AE948C4C6A4}"/>
              </a:ext>
            </a:extLst>
          </p:cNvPr>
          <p:cNvSpPr/>
          <p:nvPr/>
        </p:nvSpPr>
        <p:spPr>
          <a:xfrm>
            <a:off x="6703681" y="5784020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EEC894CD-33E2-457A-9325-9E8EB6B3B0F6}"/>
              </a:ext>
            </a:extLst>
          </p:cNvPr>
          <p:cNvSpPr/>
          <p:nvPr/>
        </p:nvSpPr>
        <p:spPr>
          <a:xfrm>
            <a:off x="6926468" y="5779258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フリーフォーム: 図形 226">
            <a:extLst>
              <a:ext uri="{FF2B5EF4-FFF2-40B4-BE49-F238E27FC236}">
                <a16:creationId xmlns:a16="http://schemas.microsoft.com/office/drawing/2014/main" id="{6A3F5F64-4F4D-4FA0-975B-A0CEE0929226}"/>
              </a:ext>
            </a:extLst>
          </p:cNvPr>
          <p:cNvSpPr/>
          <p:nvPr/>
        </p:nvSpPr>
        <p:spPr>
          <a:xfrm>
            <a:off x="6696554" y="5546161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2" name="フリーフォーム: 図形 241">
            <a:extLst>
              <a:ext uri="{FF2B5EF4-FFF2-40B4-BE49-F238E27FC236}">
                <a16:creationId xmlns:a16="http://schemas.microsoft.com/office/drawing/2014/main" id="{BD4A2D11-653B-4FDF-B6C5-DA86FBC68488}"/>
              </a:ext>
            </a:extLst>
          </p:cNvPr>
          <p:cNvSpPr/>
          <p:nvPr/>
        </p:nvSpPr>
        <p:spPr>
          <a:xfrm rot="900000">
            <a:off x="8334848" y="1375348"/>
            <a:ext cx="655062" cy="1460814"/>
          </a:xfrm>
          <a:custGeom>
            <a:avLst/>
            <a:gdLst>
              <a:gd name="connsiteX0" fmla="*/ 445741 w 655062"/>
              <a:gd name="connsiteY0" fmla="*/ 7715 h 1460814"/>
              <a:gd name="connsiteX1" fmla="*/ 504747 w 655062"/>
              <a:gd name="connsiteY1" fmla="*/ 0 h 1460814"/>
              <a:gd name="connsiteX2" fmla="*/ 568713 w 655062"/>
              <a:gd name="connsiteY2" fmla="*/ 22579 h 1460814"/>
              <a:gd name="connsiteX3" fmla="*/ 609337 w 655062"/>
              <a:gd name="connsiteY3" fmla="*/ 45092 h 1460814"/>
              <a:gd name="connsiteX4" fmla="*/ 633851 w 655062"/>
              <a:gd name="connsiteY4" fmla="*/ 76074 h 1460814"/>
              <a:gd name="connsiteX5" fmla="*/ 650447 w 655062"/>
              <a:gd name="connsiteY5" fmla="*/ 118073 h 1460814"/>
              <a:gd name="connsiteX6" fmla="*/ 655062 w 655062"/>
              <a:gd name="connsiteY6" fmla="*/ 158145 h 1460814"/>
              <a:gd name="connsiteX7" fmla="*/ 654928 w 655062"/>
              <a:gd name="connsiteY7" fmla="*/ 204827 h 1460814"/>
              <a:gd name="connsiteX8" fmla="*/ 645015 w 655062"/>
              <a:gd name="connsiteY8" fmla="*/ 251166 h 1460814"/>
              <a:gd name="connsiteX9" fmla="*/ 570525 w 655062"/>
              <a:gd name="connsiteY9" fmla="*/ 378066 h 1460814"/>
              <a:gd name="connsiteX10" fmla="*/ 547393 w 655062"/>
              <a:gd name="connsiteY10" fmla="*/ 414903 h 1460814"/>
              <a:gd name="connsiteX11" fmla="*/ 465604 w 655062"/>
              <a:gd name="connsiteY11" fmla="*/ 556607 h 1460814"/>
              <a:gd name="connsiteX12" fmla="*/ 307996 w 655062"/>
              <a:gd name="connsiteY12" fmla="*/ 743761 h 1460814"/>
              <a:gd name="connsiteX13" fmla="*/ 309322 w 655062"/>
              <a:gd name="connsiteY13" fmla="*/ 749064 h 1460814"/>
              <a:gd name="connsiteX14" fmla="*/ 314732 w 655062"/>
              <a:gd name="connsiteY14" fmla="*/ 800458 h 1460814"/>
              <a:gd name="connsiteX15" fmla="*/ 326818 w 655062"/>
              <a:gd name="connsiteY15" fmla="*/ 832904 h 1460814"/>
              <a:gd name="connsiteX16" fmla="*/ 334630 w 655062"/>
              <a:gd name="connsiteY16" fmla="*/ 873488 h 1460814"/>
              <a:gd name="connsiteX17" fmla="*/ 332610 w 655062"/>
              <a:gd name="connsiteY17" fmla="*/ 959139 h 1460814"/>
              <a:gd name="connsiteX18" fmla="*/ 319169 w 655062"/>
              <a:gd name="connsiteY18" fmla="*/ 1058961 h 1460814"/>
              <a:gd name="connsiteX19" fmla="*/ 310211 w 655062"/>
              <a:gd name="connsiteY19" fmla="*/ 1176425 h 1460814"/>
              <a:gd name="connsiteX20" fmla="*/ 284146 w 655062"/>
              <a:gd name="connsiteY20" fmla="*/ 1359585 h 1460814"/>
              <a:gd name="connsiteX21" fmla="*/ 264147 w 655062"/>
              <a:gd name="connsiteY21" fmla="*/ 1438538 h 1460814"/>
              <a:gd name="connsiteX22" fmla="*/ 223324 w 655062"/>
              <a:gd name="connsiteY22" fmla="*/ 1460182 h 1460814"/>
              <a:gd name="connsiteX23" fmla="*/ 137094 w 655062"/>
              <a:gd name="connsiteY23" fmla="*/ 1460814 h 1460814"/>
              <a:gd name="connsiteX24" fmla="*/ 78772 w 655062"/>
              <a:gd name="connsiteY24" fmla="*/ 1448093 h 1460814"/>
              <a:gd name="connsiteX25" fmla="*/ 62572 w 655062"/>
              <a:gd name="connsiteY25" fmla="*/ 1369576 h 1460814"/>
              <a:gd name="connsiteX26" fmla="*/ 47528 w 655062"/>
              <a:gd name="connsiteY26" fmla="*/ 1285757 h 1460814"/>
              <a:gd name="connsiteX27" fmla="*/ 29256 w 655062"/>
              <a:gd name="connsiteY27" fmla="*/ 1204012 h 1460814"/>
              <a:gd name="connsiteX28" fmla="*/ 22983 w 655062"/>
              <a:gd name="connsiteY28" fmla="*/ 1105444 h 1460814"/>
              <a:gd name="connsiteX29" fmla="*/ 20376 w 655062"/>
              <a:gd name="connsiteY29" fmla="*/ 1041001 h 1460814"/>
              <a:gd name="connsiteX30" fmla="*/ 15404 w 655062"/>
              <a:gd name="connsiteY30" fmla="*/ 898282 h 1460814"/>
              <a:gd name="connsiteX31" fmla="*/ 17683 w 655062"/>
              <a:gd name="connsiteY31" fmla="*/ 856756 h 1460814"/>
              <a:gd name="connsiteX32" fmla="*/ 16280 w 655062"/>
              <a:gd name="connsiteY32" fmla="*/ 854885 h 1460814"/>
              <a:gd name="connsiteX33" fmla="*/ 5427 w 655062"/>
              <a:gd name="connsiteY33" fmla="*/ 825038 h 1460814"/>
              <a:gd name="connsiteX34" fmla="*/ 0 w 655062"/>
              <a:gd name="connsiteY34" fmla="*/ 778911 h 1460814"/>
              <a:gd name="connsiteX35" fmla="*/ 13567 w 655062"/>
              <a:gd name="connsiteY35" fmla="*/ 711077 h 1460814"/>
              <a:gd name="connsiteX36" fmla="*/ 16280 w 655062"/>
              <a:gd name="connsiteY36" fmla="*/ 702937 h 1460814"/>
              <a:gd name="connsiteX37" fmla="*/ 35274 w 655062"/>
              <a:gd name="connsiteY37" fmla="*/ 683944 h 1460814"/>
              <a:gd name="connsiteX38" fmla="*/ 43236 w 655062"/>
              <a:gd name="connsiteY38" fmla="*/ 679044 h 1460814"/>
              <a:gd name="connsiteX39" fmla="*/ 36039 w 655062"/>
              <a:gd name="connsiteY39" fmla="*/ 652201 h 1460814"/>
              <a:gd name="connsiteX40" fmla="*/ 48775 w 655062"/>
              <a:gd name="connsiteY40" fmla="*/ 611233 h 1460814"/>
              <a:gd name="connsiteX41" fmla="*/ 113488 w 655062"/>
              <a:gd name="connsiteY41" fmla="*/ 483990 h 1460814"/>
              <a:gd name="connsiteX42" fmla="*/ 156585 w 655062"/>
              <a:gd name="connsiteY42" fmla="*/ 414721 h 1460814"/>
              <a:gd name="connsiteX43" fmla="*/ 254208 w 655062"/>
              <a:gd name="connsiteY43" fmla="*/ 250983 h 1460814"/>
              <a:gd name="connsiteX44" fmla="*/ 312797 w 655062"/>
              <a:gd name="connsiteY44" fmla="*/ 169458 h 1460814"/>
              <a:gd name="connsiteX45" fmla="*/ 348597 w 655062"/>
              <a:gd name="connsiteY45" fmla="*/ 114994 h 1460814"/>
              <a:gd name="connsiteX46" fmla="*/ 399544 w 655062"/>
              <a:gd name="connsiteY46" fmla="*/ 58049 h 1460814"/>
              <a:gd name="connsiteX47" fmla="*/ 421712 w 655062"/>
              <a:gd name="connsiteY47" fmla="*/ 27202 h 14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5062" h="1460814">
                <a:moveTo>
                  <a:pt x="445741" y="7715"/>
                </a:moveTo>
                <a:lnTo>
                  <a:pt x="504747" y="0"/>
                </a:lnTo>
                <a:lnTo>
                  <a:pt x="568713" y="22579"/>
                </a:lnTo>
                <a:lnTo>
                  <a:pt x="609337" y="45092"/>
                </a:lnTo>
                <a:lnTo>
                  <a:pt x="633851" y="76074"/>
                </a:lnTo>
                <a:lnTo>
                  <a:pt x="650447" y="118073"/>
                </a:lnTo>
                <a:lnTo>
                  <a:pt x="655062" y="158145"/>
                </a:lnTo>
                <a:lnTo>
                  <a:pt x="654928" y="204827"/>
                </a:lnTo>
                <a:lnTo>
                  <a:pt x="645015" y="251166"/>
                </a:lnTo>
                <a:lnTo>
                  <a:pt x="570525" y="378066"/>
                </a:lnTo>
                <a:lnTo>
                  <a:pt x="547393" y="414903"/>
                </a:lnTo>
                <a:lnTo>
                  <a:pt x="465604" y="556607"/>
                </a:lnTo>
                <a:lnTo>
                  <a:pt x="307996" y="743761"/>
                </a:lnTo>
                <a:lnTo>
                  <a:pt x="309322" y="749064"/>
                </a:lnTo>
                <a:lnTo>
                  <a:pt x="314732" y="800458"/>
                </a:lnTo>
                <a:lnTo>
                  <a:pt x="326818" y="832904"/>
                </a:lnTo>
                <a:lnTo>
                  <a:pt x="334630" y="873488"/>
                </a:lnTo>
                <a:lnTo>
                  <a:pt x="332610" y="959139"/>
                </a:lnTo>
                <a:lnTo>
                  <a:pt x="319169" y="1058961"/>
                </a:lnTo>
                <a:lnTo>
                  <a:pt x="310211" y="1176425"/>
                </a:lnTo>
                <a:lnTo>
                  <a:pt x="284146" y="1359585"/>
                </a:lnTo>
                <a:cubicBezTo>
                  <a:pt x="277479" y="1385904"/>
                  <a:pt x="270814" y="1412220"/>
                  <a:pt x="264147" y="1438538"/>
                </a:cubicBezTo>
                <a:lnTo>
                  <a:pt x="223324" y="1460182"/>
                </a:lnTo>
                <a:lnTo>
                  <a:pt x="137094" y="1460814"/>
                </a:lnTo>
                <a:lnTo>
                  <a:pt x="78772" y="1448093"/>
                </a:lnTo>
                <a:lnTo>
                  <a:pt x="62572" y="1369576"/>
                </a:lnTo>
                <a:lnTo>
                  <a:pt x="47528" y="1285757"/>
                </a:lnTo>
                <a:lnTo>
                  <a:pt x="29256" y="1204012"/>
                </a:lnTo>
                <a:lnTo>
                  <a:pt x="22983" y="1105444"/>
                </a:lnTo>
                <a:lnTo>
                  <a:pt x="20376" y="1041001"/>
                </a:lnTo>
                <a:lnTo>
                  <a:pt x="15404" y="898282"/>
                </a:lnTo>
                <a:lnTo>
                  <a:pt x="17683" y="856756"/>
                </a:lnTo>
                <a:lnTo>
                  <a:pt x="16280" y="854885"/>
                </a:lnTo>
                <a:lnTo>
                  <a:pt x="5427" y="825038"/>
                </a:lnTo>
                <a:lnTo>
                  <a:pt x="0" y="778911"/>
                </a:lnTo>
                <a:lnTo>
                  <a:pt x="13567" y="711077"/>
                </a:lnTo>
                <a:lnTo>
                  <a:pt x="16280" y="702937"/>
                </a:lnTo>
                <a:lnTo>
                  <a:pt x="35274" y="683944"/>
                </a:lnTo>
                <a:lnTo>
                  <a:pt x="43236" y="679044"/>
                </a:lnTo>
                <a:lnTo>
                  <a:pt x="36039" y="652201"/>
                </a:lnTo>
                <a:lnTo>
                  <a:pt x="48775" y="611233"/>
                </a:lnTo>
                <a:lnTo>
                  <a:pt x="113488" y="483990"/>
                </a:lnTo>
                <a:lnTo>
                  <a:pt x="156585" y="414721"/>
                </a:lnTo>
                <a:lnTo>
                  <a:pt x="254208" y="250983"/>
                </a:lnTo>
                <a:lnTo>
                  <a:pt x="312797" y="169458"/>
                </a:lnTo>
                <a:lnTo>
                  <a:pt x="348597" y="114994"/>
                </a:lnTo>
                <a:lnTo>
                  <a:pt x="399544" y="58049"/>
                </a:lnTo>
                <a:lnTo>
                  <a:pt x="421712" y="27202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3" name="フリーフォーム: 図形 242">
            <a:extLst>
              <a:ext uri="{FF2B5EF4-FFF2-40B4-BE49-F238E27FC236}">
                <a16:creationId xmlns:a16="http://schemas.microsoft.com/office/drawing/2014/main" id="{9263832E-F041-4B0D-BCFB-B2D17D485893}"/>
              </a:ext>
            </a:extLst>
          </p:cNvPr>
          <p:cNvSpPr/>
          <p:nvPr/>
        </p:nvSpPr>
        <p:spPr>
          <a:xfrm rot="382035" flipH="1">
            <a:off x="8161310" y="2719737"/>
            <a:ext cx="374734" cy="408439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楕円 243">
            <a:extLst>
              <a:ext uri="{FF2B5EF4-FFF2-40B4-BE49-F238E27FC236}">
                <a16:creationId xmlns:a16="http://schemas.microsoft.com/office/drawing/2014/main" id="{E4D187E4-31F6-4A1F-B197-6200B08B2F7E}"/>
              </a:ext>
            </a:extLst>
          </p:cNvPr>
          <p:cNvSpPr/>
          <p:nvPr/>
        </p:nvSpPr>
        <p:spPr>
          <a:xfrm rot="550502">
            <a:off x="8835801" y="1799655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楕円 244">
            <a:extLst>
              <a:ext uri="{FF2B5EF4-FFF2-40B4-BE49-F238E27FC236}">
                <a16:creationId xmlns:a16="http://schemas.microsoft.com/office/drawing/2014/main" id="{52A4370A-35DA-4009-B8C8-00D4DFB13D47}"/>
              </a:ext>
            </a:extLst>
          </p:cNvPr>
          <p:cNvSpPr/>
          <p:nvPr/>
        </p:nvSpPr>
        <p:spPr>
          <a:xfrm rot="2737002">
            <a:off x="8578656" y="1645025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楕円 245">
            <a:extLst>
              <a:ext uri="{FF2B5EF4-FFF2-40B4-BE49-F238E27FC236}">
                <a16:creationId xmlns:a16="http://schemas.microsoft.com/office/drawing/2014/main" id="{574A7BB0-C9B2-4B04-9F83-694DF012CB85}"/>
              </a:ext>
            </a:extLst>
          </p:cNvPr>
          <p:cNvSpPr/>
          <p:nvPr/>
        </p:nvSpPr>
        <p:spPr>
          <a:xfrm rot="1735862">
            <a:off x="8689329" y="1742090"/>
            <a:ext cx="167098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フリーフォーム: 図形 246">
            <a:extLst>
              <a:ext uri="{FF2B5EF4-FFF2-40B4-BE49-F238E27FC236}">
                <a16:creationId xmlns:a16="http://schemas.microsoft.com/office/drawing/2014/main" id="{DC3273C0-B537-4200-86B1-4ED43B0F85E2}"/>
              </a:ext>
            </a:extLst>
          </p:cNvPr>
          <p:cNvSpPr/>
          <p:nvPr/>
        </p:nvSpPr>
        <p:spPr>
          <a:xfrm>
            <a:off x="6814135" y="1393161"/>
            <a:ext cx="376033" cy="412314"/>
          </a:xfrm>
          <a:custGeom>
            <a:avLst/>
            <a:gdLst>
              <a:gd name="connsiteX0" fmla="*/ 20382 w 376033"/>
              <a:gd name="connsiteY0" fmla="*/ 151611 h 412314"/>
              <a:gd name="connsiteX1" fmla="*/ 20382 w 376033"/>
              <a:gd name="connsiteY1" fmla="*/ 151611 h 412314"/>
              <a:gd name="connsiteX2" fmla="*/ 10906 w 376033"/>
              <a:gd name="connsiteY2" fmla="*/ 307959 h 412314"/>
              <a:gd name="connsiteX3" fmla="*/ 1430 w 376033"/>
              <a:gd name="connsiteY3" fmla="*/ 326910 h 412314"/>
              <a:gd name="connsiteX4" fmla="*/ 48809 w 376033"/>
              <a:gd name="connsiteY4" fmla="*/ 284270 h 412314"/>
              <a:gd name="connsiteX5" fmla="*/ 91449 w 376033"/>
              <a:gd name="connsiteY5" fmla="*/ 251105 h 412314"/>
              <a:gd name="connsiteX6" fmla="*/ 115138 w 376033"/>
              <a:gd name="connsiteY6" fmla="*/ 203727 h 412314"/>
              <a:gd name="connsiteX7" fmla="*/ 124614 w 376033"/>
              <a:gd name="connsiteY7" fmla="*/ 161086 h 412314"/>
              <a:gd name="connsiteX8" fmla="*/ 105662 w 376033"/>
              <a:gd name="connsiteY8" fmla="*/ 227416 h 412314"/>
              <a:gd name="connsiteX9" fmla="*/ 100925 w 376033"/>
              <a:gd name="connsiteY9" fmla="*/ 246367 h 412314"/>
              <a:gd name="connsiteX10" fmla="*/ 72498 w 376033"/>
              <a:gd name="connsiteY10" fmla="*/ 298483 h 412314"/>
              <a:gd name="connsiteX11" fmla="*/ 115138 w 376033"/>
              <a:gd name="connsiteY11" fmla="*/ 289007 h 412314"/>
              <a:gd name="connsiteX12" fmla="*/ 171992 w 376033"/>
              <a:gd name="connsiteY12" fmla="*/ 279532 h 412314"/>
              <a:gd name="connsiteX13" fmla="*/ 252535 w 376033"/>
              <a:gd name="connsiteY13" fmla="*/ 241629 h 412314"/>
              <a:gd name="connsiteX14" fmla="*/ 280962 w 376033"/>
              <a:gd name="connsiteY14" fmla="*/ 232154 h 412314"/>
              <a:gd name="connsiteX15" fmla="*/ 295175 w 376033"/>
              <a:gd name="connsiteY15" fmla="*/ 222678 h 412314"/>
              <a:gd name="connsiteX16" fmla="*/ 309389 w 376033"/>
              <a:gd name="connsiteY16" fmla="*/ 208464 h 412314"/>
              <a:gd name="connsiteX17" fmla="*/ 304651 w 376033"/>
              <a:gd name="connsiteY17" fmla="*/ 393240 h 412314"/>
              <a:gd name="connsiteX18" fmla="*/ 299913 w 376033"/>
              <a:gd name="connsiteY18" fmla="*/ 412191 h 412314"/>
              <a:gd name="connsiteX19" fmla="*/ 323602 w 376033"/>
              <a:gd name="connsiteY19" fmla="*/ 388502 h 412314"/>
              <a:gd name="connsiteX20" fmla="*/ 352029 w 376033"/>
              <a:gd name="connsiteY20" fmla="*/ 345861 h 412314"/>
              <a:gd name="connsiteX21" fmla="*/ 361505 w 376033"/>
              <a:gd name="connsiteY21" fmla="*/ 298483 h 412314"/>
              <a:gd name="connsiteX22" fmla="*/ 366243 w 376033"/>
              <a:gd name="connsiteY22" fmla="*/ 270056 h 412314"/>
              <a:gd name="connsiteX23" fmla="*/ 375718 w 376033"/>
              <a:gd name="connsiteY23" fmla="*/ 213202 h 412314"/>
              <a:gd name="connsiteX24" fmla="*/ 366243 w 376033"/>
              <a:gd name="connsiteY24" fmla="*/ 123184 h 412314"/>
              <a:gd name="connsiteX25" fmla="*/ 323602 w 376033"/>
              <a:gd name="connsiteY25" fmla="*/ 75805 h 412314"/>
              <a:gd name="connsiteX26" fmla="*/ 299913 w 376033"/>
              <a:gd name="connsiteY26" fmla="*/ 56854 h 412314"/>
              <a:gd name="connsiteX27" fmla="*/ 280962 w 376033"/>
              <a:gd name="connsiteY27" fmla="*/ 33165 h 412314"/>
              <a:gd name="connsiteX28" fmla="*/ 262011 w 376033"/>
              <a:gd name="connsiteY28" fmla="*/ 23689 h 412314"/>
              <a:gd name="connsiteX29" fmla="*/ 209895 w 376033"/>
              <a:gd name="connsiteY29" fmla="*/ 0 h 412314"/>
              <a:gd name="connsiteX30" fmla="*/ 129352 w 376033"/>
              <a:gd name="connsiteY30" fmla="*/ 9476 h 412314"/>
              <a:gd name="connsiteX31" fmla="*/ 100925 w 376033"/>
              <a:gd name="connsiteY31" fmla="*/ 33165 h 412314"/>
              <a:gd name="connsiteX32" fmla="*/ 86711 w 376033"/>
              <a:gd name="connsiteY32" fmla="*/ 37903 h 412314"/>
              <a:gd name="connsiteX33" fmla="*/ 72498 w 376033"/>
              <a:gd name="connsiteY33" fmla="*/ 52116 h 412314"/>
              <a:gd name="connsiteX34" fmla="*/ 39333 w 376033"/>
              <a:gd name="connsiteY34" fmla="*/ 71067 h 412314"/>
              <a:gd name="connsiteX35" fmla="*/ 39333 w 376033"/>
              <a:gd name="connsiteY35" fmla="*/ 75805 h 412314"/>
              <a:gd name="connsiteX36" fmla="*/ 20382 w 376033"/>
              <a:gd name="connsiteY36" fmla="*/ 151611 h 41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6033" h="412314">
                <a:moveTo>
                  <a:pt x="20382" y="151611"/>
                </a:moveTo>
                <a:lnTo>
                  <a:pt x="20382" y="151611"/>
                </a:lnTo>
                <a:cubicBezTo>
                  <a:pt x="17223" y="203727"/>
                  <a:pt x="16518" y="256050"/>
                  <a:pt x="10906" y="307959"/>
                </a:cubicBezTo>
                <a:cubicBezTo>
                  <a:pt x="10147" y="314981"/>
                  <a:pt x="-4559" y="330653"/>
                  <a:pt x="1430" y="326910"/>
                </a:cubicBezTo>
                <a:cubicBezTo>
                  <a:pt x="19448" y="315649"/>
                  <a:pt x="32319" y="297668"/>
                  <a:pt x="48809" y="284270"/>
                </a:cubicBezTo>
                <a:cubicBezTo>
                  <a:pt x="109258" y="235155"/>
                  <a:pt x="53621" y="288930"/>
                  <a:pt x="91449" y="251105"/>
                </a:cubicBezTo>
                <a:cubicBezTo>
                  <a:pt x="99345" y="235312"/>
                  <a:pt x="111675" y="221041"/>
                  <a:pt x="115138" y="203727"/>
                </a:cubicBezTo>
                <a:cubicBezTo>
                  <a:pt x="121153" y="173652"/>
                  <a:pt x="117923" y="187850"/>
                  <a:pt x="124614" y="161086"/>
                </a:cubicBezTo>
                <a:cubicBezTo>
                  <a:pt x="116386" y="226906"/>
                  <a:pt x="127381" y="173119"/>
                  <a:pt x="105662" y="227416"/>
                </a:cubicBezTo>
                <a:cubicBezTo>
                  <a:pt x="103244" y="233462"/>
                  <a:pt x="103569" y="240417"/>
                  <a:pt x="100925" y="246367"/>
                </a:cubicBezTo>
                <a:cubicBezTo>
                  <a:pt x="99762" y="248983"/>
                  <a:pt x="69544" y="296513"/>
                  <a:pt x="72498" y="298483"/>
                </a:cubicBezTo>
                <a:cubicBezTo>
                  <a:pt x="84613" y="306559"/>
                  <a:pt x="100835" y="291731"/>
                  <a:pt x="115138" y="289007"/>
                </a:cubicBezTo>
                <a:cubicBezTo>
                  <a:pt x="134011" y="285412"/>
                  <a:pt x="153041" y="282690"/>
                  <a:pt x="171992" y="279532"/>
                </a:cubicBezTo>
                <a:cubicBezTo>
                  <a:pt x="201387" y="264834"/>
                  <a:pt x="221674" y="253973"/>
                  <a:pt x="252535" y="241629"/>
                </a:cubicBezTo>
                <a:cubicBezTo>
                  <a:pt x="261809" y="237920"/>
                  <a:pt x="271486" y="235312"/>
                  <a:pt x="280962" y="232154"/>
                </a:cubicBezTo>
                <a:cubicBezTo>
                  <a:pt x="285700" y="228995"/>
                  <a:pt x="292157" y="227507"/>
                  <a:pt x="295175" y="222678"/>
                </a:cubicBezTo>
                <a:cubicBezTo>
                  <a:pt x="309595" y="199606"/>
                  <a:pt x="299810" y="179729"/>
                  <a:pt x="309389" y="208464"/>
                </a:cubicBezTo>
                <a:cubicBezTo>
                  <a:pt x="307810" y="270056"/>
                  <a:pt x="307514" y="331694"/>
                  <a:pt x="304651" y="393240"/>
                </a:cubicBezTo>
                <a:cubicBezTo>
                  <a:pt x="304348" y="399744"/>
                  <a:pt x="293596" y="413770"/>
                  <a:pt x="299913" y="412191"/>
                </a:cubicBezTo>
                <a:cubicBezTo>
                  <a:pt x="310747" y="409482"/>
                  <a:pt x="316132" y="396802"/>
                  <a:pt x="323602" y="388502"/>
                </a:cubicBezTo>
                <a:cubicBezTo>
                  <a:pt x="343317" y="366596"/>
                  <a:pt x="340580" y="368760"/>
                  <a:pt x="352029" y="345861"/>
                </a:cubicBezTo>
                <a:cubicBezTo>
                  <a:pt x="355188" y="330068"/>
                  <a:pt x="358537" y="314313"/>
                  <a:pt x="361505" y="298483"/>
                </a:cubicBezTo>
                <a:cubicBezTo>
                  <a:pt x="363275" y="289041"/>
                  <a:pt x="363913" y="279376"/>
                  <a:pt x="366243" y="270056"/>
                </a:cubicBezTo>
                <a:cubicBezTo>
                  <a:pt x="378714" y="220169"/>
                  <a:pt x="375718" y="263448"/>
                  <a:pt x="375718" y="213202"/>
                </a:cubicBezTo>
                <a:lnTo>
                  <a:pt x="366243" y="123184"/>
                </a:lnTo>
                <a:cubicBezTo>
                  <a:pt x="352029" y="107391"/>
                  <a:pt x="338626" y="90829"/>
                  <a:pt x="323602" y="75805"/>
                </a:cubicBezTo>
                <a:cubicBezTo>
                  <a:pt x="316452" y="68655"/>
                  <a:pt x="307063" y="64004"/>
                  <a:pt x="299913" y="56854"/>
                </a:cubicBezTo>
                <a:cubicBezTo>
                  <a:pt x="292763" y="49704"/>
                  <a:pt x="288572" y="39824"/>
                  <a:pt x="280962" y="33165"/>
                </a:cubicBezTo>
                <a:cubicBezTo>
                  <a:pt x="275647" y="28514"/>
                  <a:pt x="268067" y="27323"/>
                  <a:pt x="262011" y="23689"/>
                </a:cubicBezTo>
                <a:cubicBezTo>
                  <a:pt x="221030" y="-899"/>
                  <a:pt x="248890" y="7799"/>
                  <a:pt x="209895" y="0"/>
                </a:cubicBezTo>
                <a:cubicBezTo>
                  <a:pt x="183047" y="3159"/>
                  <a:pt x="155907" y="4418"/>
                  <a:pt x="129352" y="9476"/>
                </a:cubicBezTo>
                <a:cubicBezTo>
                  <a:pt x="98435" y="15365"/>
                  <a:pt x="119858" y="18018"/>
                  <a:pt x="100925" y="33165"/>
                </a:cubicBezTo>
                <a:cubicBezTo>
                  <a:pt x="97025" y="36285"/>
                  <a:pt x="91449" y="36324"/>
                  <a:pt x="86711" y="37903"/>
                </a:cubicBezTo>
                <a:cubicBezTo>
                  <a:pt x="81973" y="42641"/>
                  <a:pt x="78073" y="48400"/>
                  <a:pt x="72498" y="52116"/>
                </a:cubicBezTo>
                <a:cubicBezTo>
                  <a:pt x="39975" y="73798"/>
                  <a:pt x="79383" y="31017"/>
                  <a:pt x="39333" y="71067"/>
                </a:cubicBezTo>
                <a:lnTo>
                  <a:pt x="39333" y="75805"/>
                </a:lnTo>
                <a:lnTo>
                  <a:pt x="20382" y="151611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フリーフォーム: 図形 247">
            <a:extLst>
              <a:ext uri="{FF2B5EF4-FFF2-40B4-BE49-F238E27FC236}">
                <a16:creationId xmlns:a16="http://schemas.microsoft.com/office/drawing/2014/main" id="{54C19451-CB5B-4F8F-BF5F-5A32EC45A07A}"/>
              </a:ext>
            </a:extLst>
          </p:cNvPr>
          <p:cNvSpPr/>
          <p:nvPr/>
        </p:nvSpPr>
        <p:spPr>
          <a:xfrm rot="3733211" flipH="1">
            <a:off x="8705348" y="1402585"/>
            <a:ext cx="417983" cy="481302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  <a:gd name="connsiteX0" fmla="*/ 383059 w 502508"/>
              <a:gd name="connsiteY0" fmla="*/ 0 h 535460"/>
              <a:gd name="connsiteX1" fmla="*/ 383059 w 502508"/>
              <a:gd name="connsiteY1" fmla="*/ 0 h 535460"/>
              <a:gd name="connsiteX2" fmla="*/ 230659 w 502508"/>
              <a:gd name="connsiteY2" fmla="*/ 0 h 535460"/>
              <a:gd name="connsiteX3" fmla="*/ 226540 w 502508"/>
              <a:gd name="connsiteY3" fmla="*/ 4119 h 535460"/>
              <a:gd name="connsiteX4" fmla="*/ 131805 w 502508"/>
              <a:gd name="connsiteY4" fmla="*/ 49427 h 535460"/>
              <a:gd name="connsiteX5" fmla="*/ 86497 w 502508"/>
              <a:gd name="connsiteY5" fmla="*/ 90617 h 535460"/>
              <a:gd name="connsiteX6" fmla="*/ 53546 w 502508"/>
              <a:gd name="connsiteY6" fmla="*/ 131806 h 535460"/>
              <a:gd name="connsiteX7" fmla="*/ 12356 w 502508"/>
              <a:gd name="connsiteY7" fmla="*/ 197708 h 535460"/>
              <a:gd name="connsiteX8" fmla="*/ 0 w 502508"/>
              <a:gd name="connsiteY8" fmla="*/ 267730 h 535460"/>
              <a:gd name="connsiteX9" fmla="*/ 0 w 502508"/>
              <a:gd name="connsiteY9" fmla="*/ 313038 h 535460"/>
              <a:gd name="connsiteX10" fmla="*/ 53546 w 502508"/>
              <a:gd name="connsiteY10" fmla="*/ 395417 h 535460"/>
              <a:gd name="connsiteX11" fmla="*/ 107092 w 502508"/>
              <a:gd name="connsiteY11" fmla="*/ 448963 h 535460"/>
              <a:gd name="connsiteX12" fmla="*/ 177113 w 502508"/>
              <a:gd name="connsiteY12" fmla="*/ 490152 h 535460"/>
              <a:gd name="connsiteX13" fmla="*/ 255373 w 502508"/>
              <a:gd name="connsiteY13" fmla="*/ 518984 h 535460"/>
              <a:gd name="connsiteX14" fmla="*/ 317156 w 502508"/>
              <a:gd name="connsiteY14" fmla="*/ 535460 h 535460"/>
              <a:gd name="connsiteX15" fmla="*/ 376425 w 502508"/>
              <a:gd name="connsiteY15" fmla="*/ 533494 h 535460"/>
              <a:gd name="connsiteX16" fmla="*/ 424248 w 502508"/>
              <a:gd name="connsiteY16" fmla="*/ 523103 h 535460"/>
              <a:gd name="connsiteX17" fmla="*/ 473675 w 502508"/>
              <a:gd name="connsiteY17" fmla="*/ 448963 h 535460"/>
              <a:gd name="connsiteX18" fmla="*/ 498389 w 502508"/>
              <a:gd name="connsiteY18" fmla="*/ 362465 h 535460"/>
              <a:gd name="connsiteX19" fmla="*/ 502508 w 502508"/>
              <a:gd name="connsiteY19" fmla="*/ 317157 h 535460"/>
              <a:gd name="connsiteX20" fmla="*/ 498389 w 502508"/>
              <a:gd name="connsiteY20" fmla="*/ 201827 h 535460"/>
              <a:gd name="connsiteX21" fmla="*/ 473675 w 502508"/>
              <a:gd name="connsiteY21" fmla="*/ 90617 h 535460"/>
              <a:gd name="connsiteX22" fmla="*/ 448962 w 502508"/>
              <a:gd name="connsiteY22" fmla="*/ 24714 h 535460"/>
              <a:gd name="connsiteX23" fmla="*/ 383059 w 502508"/>
              <a:gd name="connsiteY23" fmla="*/ 0 h 53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35460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6425" y="533494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フリーフォーム: 図形 248">
            <a:extLst>
              <a:ext uri="{FF2B5EF4-FFF2-40B4-BE49-F238E27FC236}">
                <a16:creationId xmlns:a16="http://schemas.microsoft.com/office/drawing/2014/main" id="{AE17E874-0C45-4650-ABFC-F16508AA1712}"/>
              </a:ext>
            </a:extLst>
          </p:cNvPr>
          <p:cNvSpPr/>
          <p:nvPr/>
        </p:nvSpPr>
        <p:spPr>
          <a:xfrm>
            <a:off x="6015591" y="1332771"/>
            <a:ext cx="816708" cy="1071219"/>
          </a:xfrm>
          <a:custGeom>
            <a:avLst/>
            <a:gdLst>
              <a:gd name="connsiteX0" fmla="*/ 379141 w 816269"/>
              <a:gd name="connsiteY0" fmla="*/ 209643 h 1071219"/>
              <a:gd name="connsiteX1" fmla="*/ 361299 w 816269"/>
              <a:gd name="connsiteY1" fmla="*/ 321155 h 1071219"/>
              <a:gd name="connsiteX2" fmla="*/ 352378 w 816269"/>
              <a:gd name="connsiteY2" fmla="*/ 405905 h 1071219"/>
              <a:gd name="connsiteX3" fmla="*/ 338997 w 816269"/>
              <a:gd name="connsiteY3" fmla="*/ 517417 h 1071219"/>
              <a:gd name="connsiteX4" fmla="*/ 294392 w 816269"/>
              <a:gd name="connsiteY4" fmla="*/ 562022 h 1071219"/>
              <a:gd name="connsiteX5" fmla="*/ 258708 w 816269"/>
              <a:gd name="connsiteY5" fmla="*/ 628929 h 1071219"/>
              <a:gd name="connsiteX6" fmla="*/ 240866 w 816269"/>
              <a:gd name="connsiteY6" fmla="*/ 664613 h 1071219"/>
              <a:gd name="connsiteX7" fmla="*/ 147196 w 816269"/>
              <a:gd name="connsiteY7" fmla="*/ 785046 h 1071219"/>
              <a:gd name="connsiteX8" fmla="*/ 0 w 816269"/>
              <a:gd name="connsiteY8" fmla="*/ 905479 h 1071219"/>
              <a:gd name="connsiteX9" fmla="*/ 102591 w 816269"/>
              <a:gd name="connsiteY9" fmla="*/ 865335 h 1071219"/>
              <a:gd name="connsiteX10" fmla="*/ 160577 w 816269"/>
              <a:gd name="connsiteY10" fmla="*/ 829651 h 1071219"/>
              <a:gd name="connsiteX11" fmla="*/ 196261 w 816269"/>
              <a:gd name="connsiteY11" fmla="*/ 811809 h 1071219"/>
              <a:gd name="connsiteX12" fmla="*/ 214103 w 816269"/>
              <a:gd name="connsiteY12" fmla="*/ 798428 h 1071219"/>
              <a:gd name="connsiteX13" fmla="*/ 240866 w 816269"/>
              <a:gd name="connsiteY13" fmla="*/ 762744 h 1071219"/>
              <a:gd name="connsiteX14" fmla="*/ 223024 w 816269"/>
              <a:gd name="connsiteY14" fmla="*/ 807349 h 1071219"/>
              <a:gd name="connsiteX15" fmla="*/ 156117 w 816269"/>
              <a:gd name="connsiteY15" fmla="*/ 927782 h 1071219"/>
              <a:gd name="connsiteX16" fmla="*/ 93670 w 816269"/>
              <a:gd name="connsiteY16" fmla="*/ 999149 h 1071219"/>
              <a:gd name="connsiteX17" fmla="*/ 191801 w 816269"/>
              <a:gd name="connsiteY17" fmla="*/ 918861 h 1071219"/>
              <a:gd name="connsiteX18" fmla="*/ 245326 w 816269"/>
              <a:gd name="connsiteY18" fmla="*/ 856414 h 1071219"/>
              <a:gd name="connsiteX19" fmla="*/ 263168 w 816269"/>
              <a:gd name="connsiteY19" fmla="*/ 851953 h 1071219"/>
              <a:gd name="connsiteX20" fmla="*/ 298852 w 816269"/>
              <a:gd name="connsiteY20" fmla="*/ 816269 h 1071219"/>
              <a:gd name="connsiteX21" fmla="*/ 223024 w 816269"/>
              <a:gd name="connsiteY21" fmla="*/ 1030373 h 1071219"/>
              <a:gd name="connsiteX22" fmla="*/ 209643 w 816269"/>
              <a:gd name="connsiteY22" fmla="*/ 1048215 h 1071219"/>
              <a:gd name="connsiteX23" fmla="*/ 196261 w 816269"/>
              <a:gd name="connsiteY23" fmla="*/ 1070517 h 1071219"/>
              <a:gd name="connsiteX24" fmla="*/ 352378 w 816269"/>
              <a:gd name="connsiteY24" fmla="*/ 918861 h 1071219"/>
              <a:gd name="connsiteX25" fmla="*/ 370220 w 816269"/>
              <a:gd name="connsiteY25" fmla="*/ 901019 h 1071219"/>
              <a:gd name="connsiteX26" fmla="*/ 401444 w 816269"/>
              <a:gd name="connsiteY26" fmla="*/ 851953 h 1071219"/>
              <a:gd name="connsiteX27" fmla="*/ 414825 w 816269"/>
              <a:gd name="connsiteY27" fmla="*/ 843032 h 1071219"/>
              <a:gd name="connsiteX28" fmla="*/ 356839 w 816269"/>
              <a:gd name="connsiteY28" fmla="*/ 1039294 h 1071219"/>
              <a:gd name="connsiteX29" fmla="*/ 383602 w 816269"/>
              <a:gd name="connsiteY29" fmla="*/ 972387 h 1071219"/>
              <a:gd name="connsiteX30" fmla="*/ 396983 w 816269"/>
              <a:gd name="connsiteY30" fmla="*/ 959005 h 1071219"/>
              <a:gd name="connsiteX31" fmla="*/ 410365 w 816269"/>
              <a:gd name="connsiteY31" fmla="*/ 950084 h 1071219"/>
              <a:gd name="connsiteX32" fmla="*/ 423746 w 816269"/>
              <a:gd name="connsiteY32" fmla="*/ 936703 h 1071219"/>
              <a:gd name="connsiteX33" fmla="*/ 459430 w 816269"/>
              <a:gd name="connsiteY33" fmla="*/ 918861 h 1071219"/>
              <a:gd name="connsiteX34" fmla="*/ 517416 w 816269"/>
              <a:gd name="connsiteY34" fmla="*/ 771665 h 1071219"/>
              <a:gd name="connsiteX35" fmla="*/ 597705 w 816269"/>
              <a:gd name="connsiteY35" fmla="*/ 691376 h 1071219"/>
              <a:gd name="connsiteX36" fmla="*/ 642310 w 816269"/>
              <a:gd name="connsiteY36" fmla="*/ 593245 h 1071219"/>
              <a:gd name="connsiteX37" fmla="*/ 691375 w 816269"/>
              <a:gd name="connsiteY37" fmla="*/ 535259 h 1071219"/>
              <a:gd name="connsiteX38" fmla="*/ 749362 w 816269"/>
              <a:gd name="connsiteY38" fmla="*/ 432668 h 1071219"/>
              <a:gd name="connsiteX39" fmla="*/ 789506 w 816269"/>
              <a:gd name="connsiteY39" fmla="*/ 312234 h 1071219"/>
              <a:gd name="connsiteX40" fmla="*/ 816269 w 816269"/>
              <a:gd name="connsiteY40" fmla="*/ 254248 h 1071219"/>
              <a:gd name="connsiteX41" fmla="*/ 816269 w 816269"/>
              <a:gd name="connsiteY41" fmla="*/ 89210 h 1071219"/>
              <a:gd name="connsiteX42" fmla="*/ 762743 w 816269"/>
              <a:gd name="connsiteY42" fmla="*/ 17842 h 1071219"/>
              <a:gd name="connsiteX43" fmla="*/ 740441 w 816269"/>
              <a:gd name="connsiteY43" fmla="*/ 4461 h 1071219"/>
              <a:gd name="connsiteX44" fmla="*/ 651231 w 816269"/>
              <a:gd name="connsiteY44" fmla="*/ 0 h 1071219"/>
              <a:gd name="connsiteX45" fmla="*/ 570942 w 816269"/>
              <a:gd name="connsiteY45" fmla="*/ 13382 h 1071219"/>
              <a:gd name="connsiteX46" fmla="*/ 486193 w 816269"/>
              <a:gd name="connsiteY46" fmla="*/ 66908 h 1071219"/>
              <a:gd name="connsiteX47" fmla="*/ 428206 w 816269"/>
              <a:gd name="connsiteY47" fmla="*/ 107052 h 1071219"/>
              <a:gd name="connsiteX48" fmla="*/ 379141 w 816269"/>
              <a:gd name="connsiteY48" fmla="*/ 209643 h 10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16269" h="1071219">
                <a:moveTo>
                  <a:pt x="379141" y="209643"/>
                </a:moveTo>
                <a:lnTo>
                  <a:pt x="361299" y="321155"/>
                </a:lnTo>
                <a:lnTo>
                  <a:pt x="352378" y="405905"/>
                </a:lnTo>
                <a:lnTo>
                  <a:pt x="338997" y="517417"/>
                </a:lnTo>
                <a:cubicBezTo>
                  <a:pt x="296367" y="555310"/>
                  <a:pt x="306858" y="537087"/>
                  <a:pt x="294392" y="562022"/>
                </a:cubicBezTo>
                <a:lnTo>
                  <a:pt x="258708" y="628929"/>
                </a:lnTo>
                <a:lnTo>
                  <a:pt x="240866" y="664613"/>
                </a:lnTo>
                <a:lnTo>
                  <a:pt x="147196" y="785046"/>
                </a:lnTo>
                <a:lnTo>
                  <a:pt x="0" y="905479"/>
                </a:lnTo>
                <a:lnTo>
                  <a:pt x="102591" y="865335"/>
                </a:lnTo>
                <a:cubicBezTo>
                  <a:pt x="121920" y="853440"/>
                  <a:pt x="140872" y="840911"/>
                  <a:pt x="160577" y="829651"/>
                </a:cubicBezTo>
                <a:cubicBezTo>
                  <a:pt x="172123" y="823053"/>
                  <a:pt x="184774" y="818510"/>
                  <a:pt x="196261" y="811809"/>
                </a:cubicBezTo>
                <a:cubicBezTo>
                  <a:pt x="202682" y="808063"/>
                  <a:pt x="209102" y="803929"/>
                  <a:pt x="214103" y="798428"/>
                </a:cubicBezTo>
                <a:cubicBezTo>
                  <a:pt x="224105" y="787426"/>
                  <a:pt x="230353" y="752231"/>
                  <a:pt x="240866" y="762744"/>
                </a:cubicBezTo>
                <a:cubicBezTo>
                  <a:pt x="252189" y="774067"/>
                  <a:pt x="230339" y="793104"/>
                  <a:pt x="223024" y="807349"/>
                </a:cubicBezTo>
                <a:cubicBezTo>
                  <a:pt x="202046" y="848201"/>
                  <a:pt x="186358" y="893221"/>
                  <a:pt x="156117" y="927782"/>
                </a:cubicBezTo>
                <a:cubicBezTo>
                  <a:pt x="135301" y="951571"/>
                  <a:pt x="69205" y="1019166"/>
                  <a:pt x="93670" y="999149"/>
                </a:cubicBezTo>
                <a:lnTo>
                  <a:pt x="191801" y="918861"/>
                </a:lnTo>
                <a:cubicBezTo>
                  <a:pt x="203696" y="899036"/>
                  <a:pt x="223548" y="861859"/>
                  <a:pt x="245326" y="856414"/>
                </a:cubicBezTo>
                <a:lnTo>
                  <a:pt x="263168" y="851953"/>
                </a:lnTo>
                <a:cubicBezTo>
                  <a:pt x="275063" y="840058"/>
                  <a:pt x="302151" y="799774"/>
                  <a:pt x="298852" y="816269"/>
                </a:cubicBezTo>
                <a:cubicBezTo>
                  <a:pt x="283517" y="892947"/>
                  <a:pt x="274439" y="961817"/>
                  <a:pt x="223024" y="1030373"/>
                </a:cubicBezTo>
                <a:cubicBezTo>
                  <a:pt x="218564" y="1036320"/>
                  <a:pt x="213767" y="1042030"/>
                  <a:pt x="209643" y="1048215"/>
                </a:cubicBezTo>
                <a:cubicBezTo>
                  <a:pt x="204834" y="1055429"/>
                  <a:pt x="188947" y="1075172"/>
                  <a:pt x="196261" y="1070517"/>
                </a:cubicBezTo>
                <a:cubicBezTo>
                  <a:pt x="241395" y="1041795"/>
                  <a:pt x="324965" y="947371"/>
                  <a:pt x="352378" y="918861"/>
                </a:cubicBezTo>
                <a:cubicBezTo>
                  <a:pt x="358208" y="912798"/>
                  <a:pt x="370220" y="901019"/>
                  <a:pt x="370220" y="901019"/>
                </a:cubicBezTo>
                <a:cubicBezTo>
                  <a:pt x="383548" y="869922"/>
                  <a:pt x="378096" y="871966"/>
                  <a:pt x="401444" y="851953"/>
                </a:cubicBezTo>
                <a:cubicBezTo>
                  <a:pt x="405514" y="848464"/>
                  <a:pt x="414825" y="843032"/>
                  <a:pt x="414825" y="843032"/>
                </a:cubicBezTo>
                <a:lnTo>
                  <a:pt x="356839" y="1039294"/>
                </a:lnTo>
                <a:cubicBezTo>
                  <a:pt x="365063" y="1014623"/>
                  <a:pt x="367473" y="991742"/>
                  <a:pt x="383602" y="972387"/>
                </a:cubicBezTo>
                <a:cubicBezTo>
                  <a:pt x="387640" y="967541"/>
                  <a:pt x="392137" y="963043"/>
                  <a:pt x="396983" y="959005"/>
                </a:cubicBezTo>
                <a:cubicBezTo>
                  <a:pt x="401101" y="955573"/>
                  <a:pt x="406247" y="953516"/>
                  <a:pt x="410365" y="950084"/>
                </a:cubicBezTo>
                <a:cubicBezTo>
                  <a:pt x="415211" y="946046"/>
                  <a:pt x="418232" y="939766"/>
                  <a:pt x="423746" y="936703"/>
                </a:cubicBezTo>
                <a:cubicBezTo>
                  <a:pt x="469874" y="911076"/>
                  <a:pt x="436983" y="941308"/>
                  <a:pt x="459430" y="918861"/>
                </a:cubicBezTo>
                <a:lnTo>
                  <a:pt x="517416" y="771665"/>
                </a:lnTo>
                <a:lnTo>
                  <a:pt x="597705" y="691376"/>
                </a:lnTo>
                <a:lnTo>
                  <a:pt x="642310" y="593245"/>
                </a:lnTo>
                <a:lnTo>
                  <a:pt x="691375" y="535259"/>
                </a:lnTo>
                <a:lnTo>
                  <a:pt x="749362" y="432668"/>
                </a:lnTo>
                <a:lnTo>
                  <a:pt x="789506" y="312234"/>
                </a:lnTo>
                <a:lnTo>
                  <a:pt x="816269" y="254248"/>
                </a:lnTo>
                <a:lnTo>
                  <a:pt x="816269" y="89210"/>
                </a:lnTo>
                <a:lnTo>
                  <a:pt x="762743" y="17842"/>
                </a:lnTo>
                <a:lnTo>
                  <a:pt x="740441" y="4461"/>
                </a:lnTo>
                <a:lnTo>
                  <a:pt x="651231" y="0"/>
                </a:lnTo>
                <a:lnTo>
                  <a:pt x="570942" y="13382"/>
                </a:lnTo>
                <a:lnTo>
                  <a:pt x="486193" y="66908"/>
                </a:lnTo>
                <a:lnTo>
                  <a:pt x="428206" y="107052"/>
                </a:lnTo>
                <a:lnTo>
                  <a:pt x="379141" y="209643"/>
                </a:ln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フリーフォーム: 図形 249">
            <a:extLst>
              <a:ext uri="{FF2B5EF4-FFF2-40B4-BE49-F238E27FC236}">
                <a16:creationId xmlns:a16="http://schemas.microsoft.com/office/drawing/2014/main" id="{D23100AA-7168-4DC4-ABD9-F5556FA2B48A}"/>
              </a:ext>
            </a:extLst>
          </p:cNvPr>
          <p:cNvSpPr/>
          <p:nvPr/>
        </p:nvSpPr>
        <p:spPr>
          <a:xfrm>
            <a:off x="6675324" y="1643236"/>
            <a:ext cx="116682" cy="198143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フリーフォーム: 図形 250">
            <a:extLst>
              <a:ext uri="{FF2B5EF4-FFF2-40B4-BE49-F238E27FC236}">
                <a16:creationId xmlns:a16="http://schemas.microsoft.com/office/drawing/2014/main" id="{76198A4F-2F96-4180-AAF8-F441EA4AE33B}"/>
              </a:ext>
            </a:extLst>
          </p:cNvPr>
          <p:cNvSpPr/>
          <p:nvPr/>
        </p:nvSpPr>
        <p:spPr>
          <a:xfrm>
            <a:off x="6700032" y="1674919"/>
            <a:ext cx="75326" cy="127914"/>
          </a:xfrm>
          <a:custGeom>
            <a:avLst/>
            <a:gdLst>
              <a:gd name="connsiteX0" fmla="*/ 107157 w 116682"/>
              <a:gd name="connsiteY0" fmla="*/ 57649 h 198143"/>
              <a:gd name="connsiteX1" fmla="*/ 107157 w 116682"/>
              <a:gd name="connsiteY1" fmla="*/ 57649 h 198143"/>
              <a:gd name="connsiteX2" fmla="*/ 80963 w 116682"/>
              <a:gd name="connsiteY2" fmla="*/ 10024 h 198143"/>
              <a:gd name="connsiteX3" fmla="*/ 66675 w 116682"/>
              <a:gd name="connsiteY3" fmla="*/ 499 h 198143"/>
              <a:gd name="connsiteX4" fmla="*/ 26194 w 116682"/>
              <a:gd name="connsiteY4" fmla="*/ 2881 h 198143"/>
              <a:gd name="connsiteX5" fmla="*/ 2382 w 116682"/>
              <a:gd name="connsiteY5" fmla="*/ 36218 h 198143"/>
              <a:gd name="connsiteX6" fmla="*/ 0 w 116682"/>
              <a:gd name="connsiteY6" fmla="*/ 57649 h 198143"/>
              <a:gd name="connsiteX7" fmla="*/ 9525 w 116682"/>
              <a:gd name="connsiteY7" fmla="*/ 129087 h 198143"/>
              <a:gd name="connsiteX8" fmla="*/ 19050 w 116682"/>
              <a:gd name="connsiteY8" fmla="*/ 160043 h 198143"/>
              <a:gd name="connsiteX9" fmla="*/ 26194 w 116682"/>
              <a:gd name="connsiteY9" fmla="*/ 171949 h 198143"/>
              <a:gd name="connsiteX10" fmla="*/ 42863 w 116682"/>
              <a:gd name="connsiteY10" fmla="*/ 188618 h 198143"/>
              <a:gd name="connsiteX11" fmla="*/ 61913 w 116682"/>
              <a:gd name="connsiteY11" fmla="*/ 190999 h 198143"/>
              <a:gd name="connsiteX12" fmla="*/ 90488 w 116682"/>
              <a:gd name="connsiteY12" fmla="*/ 198143 h 198143"/>
              <a:gd name="connsiteX13" fmla="*/ 107157 w 116682"/>
              <a:gd name="connsiteY13" fmla="*/ 195762 h 198143"/>
              <a:gd name="connsiteX14" fmla="*/ 109538 w 116682"/>
              <a:gd name="connsiteY14" fmla="*/ 155281 h 198143"/>
              <a:gd name="connsiteX15" fmla="*/ 114300 w 116682"/>
              <a:gd name="connsiteY15" fmla="*/ 138612 h 198143"/>
              <a:gd name="connsiteX16" fmla="*/ 116682 w 116682"/>
              <a:gd name="connsiteY16" fmla="*/ 129087 h 198143"/>
              <a:gd name="connsiteX17" fmla="*/ 114300 w 116682"/>
              <a:gd name="connsiteY17" fmla="*/ 79081 h 198143"/>
              <a:gd name="connsiteX18" fmla="*/ 111919 w 116682"/>
              <a:gd name="connsiteY18" fmla="*/ 67174 h 198143"/>
              <a:gd name="connsiteX19" fmla="*/ 107157 w 116682"/>
              <a:gd name="connsiteY19" fmla="*/ 57649 h 1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682" h="198143">
                <a:moveTo>
                  <a:pt x="107157" y="57649"/>
                </a:moveTo>
                <a:lnTo>
                  <a:pt x="107157" y="57649"/>
                </a:lnTo>
                <a:cubicBezTo>
                  <a:pt x="98426" y="41774"/>
                  <a:pt x="91435" y="24808"/>
                  <a:pt x="80963" y="10024"/>
                </a:cubicBezTo>
                <a:cubicBezTo>
                  <a:pt x="77654" y="5353"/>
                  <a:pt x="72351" y="1239"/>
                  <a:pt x="66675" y="499"/>
                </a:cubicBezTo>
                <a:cubicBezTo>
                  <a:pt x="53272" y="-1249"/>
                  <a:pt x="39688" y="2087"/>
                  <a:pt x="26194" y="2881"/>
                </a:cubicBezTo>
                <a:cubicBezTo>
                  <a:pt x="13824" y="15251"/>
                  <a:pt x="7606" y="18457"/>
                  <a:pt x="2382" y="36218"/>
                </a:cubicBezTo>
                <a:cubicBezTo>
                  <a:pt x="354" y="43114"/>
                  <a:pt x="794" y="50505"/>
                  <a:pt x="0" y="57649"/>
                </a:cubicBezTo>
                <a:cubicBezTo>
                  <a:pt x="6264" y="129681"/>
                  <a:pt x="-586" y="91169"/>
                  <a:pt x="9525" y="129087"/>
                </a:cubicBezTo>
                <a:cubicBezTo>
                  <a:pt x="13004" y="142132"/>
                  <a:pt x="13373" y="148689"/>
                  <a:pt x="19050" y="160043"/>
                </a:cubicBezTo>
                <a:cubicBezTo>
                  <a:pt x="21120" y="164183"/>
                  <a:pt x="23741" y="168024"/>
                  <a:pt x="26194" y="171949"/>
                </a:cubicBezTo>
                <a:cubicBezTo>
                  <a:pt x="30430" y="178727"/>
                  <a:pt x="34664" y="185464"/>
                  <a:pt x="42863" y="188618"/>
                </a:cubicBezTo>
                <a:cubicBezTo>
                  <a:pt x="48836" y="190915"/>
                  <a:pt x="55563" y="190205"/>
                  <a:pt x="61913" y="190999"/>
                </a:cubicBezTo>
                <a:cubicBezTo>
                  <a:pt x="73347" y="195573"/>
                  <a:pt x="77050" y="198143"/>
                  <a:pt x="90488" y="198143"/>
                </a:cubicBezTo>
                <a:cubicBezTo>
                  <a:pt x="96101" y="198143"/>
                  <a:pt x="101601" y="196556"/>
                  <a:pt x="107157" y="195762"/>
                </a:cubicBezTo>
                <a:cubicBezTo>
                  <a:pt x="107951" y="182268"/>
                  <a:pt x="107862" y="168694"/>
                  <a:pt x="109538" y="155281"/>
                </a:cubicBezTo>
                <a:cubicBezTo>
                  <a:pt x="110255" y="149547"/>
                  <a:pt x="112780" y="144187"/>
                  <a:pt x="114300" y="138612"/>
                </a:cubicBezTo>
                <a:cubicBezTo>
                  <a:pt x="115161" y="135455"/>
                  <a:pt x="115888" y="132262"/>
                  <a:pt x="116682" y="129087"/>
                </a:cubicBezTo>
                <a:cubicBezTo>
                  <a:pt x="115888" y="112418"/>
                  <a:pt x="115580" y="95719"/>
                  <a:pt x="114300" y="79081"/>
                </a:cubicBezTo>
                <a:cubicBezTo>
                  <a:pt x="113990" y="75045"/>
                  <a:pt x="113340" y="70964"/>
                  <a:pt x="111919" y="67174"/>
                </a:cubicBezTo>
                <a:cubicBezTo>
                  <a:pt x="106717" y="53299"/>
                  <a:pt x="107951" y="59237"/>
                  <a:pt x="107157" y="57649"/>
                </a:cubicBezTo>
                <a:close/>
              </a:path>
            </a:pathLst>
          </a:custGeom>
          <a:solidFill>
            <a:srgbClr val="F2A1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二等辺三角形 251">
            <a:extLst>
              <a:ext uri="{FF2B5EF4-FFF2-40B4-BE49-F238E27FC236}">
                <a16:creationId xmlns:a16="http://schemas.microsoft.com/office/drawing/2014/main" id="{401E204F-7C46-483A-B942-B55E8CC9CF08}"/>
              </a:ext>
            </a:extLst>
          </p:cNvPr>
          <p:cNvSpPr/>
          <p:nvPr/>
        </p:nvSpPr>
        <p:spPr>
          <a:xfrm rot="18366767">
            <a:off x="6734649" y="1718747"/>
            <a:ext cx="45719" cy="64271"/>
          </a:xfrm>
          <a:prstGeom prst="triangle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フリーフォーム: 図形 252">
            <a:extLst>
              <a:ext uri="{FF2B5EF4-FFF2-40B4-BE49-F238E27FC236}">
                <a16:creationId xmlns:a16="http://schemas.microsoft.com/office/drawing/2014/main" id="{EC6503D9-7AAB-4E6E-BDD1-9ED2A2528344}"/>
              </a:ext>
            </a:extLst>
          </p:cNvPr>
          <p:cNvSpPr/>
          <p:nvPr/>
        </p:nvSpPr>
        <p:spPr>
          <a:xfrm rot="681530">
            <a:off x="6601356" y="1473211"/>
            <a:ext cx="246684" cy="816769"/>
          </a:xfrm>
          <a:custGeom>
            <a:avLst/>
            <a:gdLst>
              <a:gd name="connsiteX0" fmla="*/ 135808 w 246684"/>
              <a:gd name="connsiteY0" fmla="*/ 285750 h 816769"/>
              <a:gd name="connsiteX1" fmla="*/ 135808 w 246684"/>
              <a:gd name="connsiteY1" fmla="*/ 285750 h 816769"/>
              <a:gd name="connsiteX2" fmla="*/ 104852 w 246684"/>
              <a:gd name="connsiteY2" fmla="*/ 352425 h 816769"/>
              <a:gd name="connsiteX3" fmla="*/ 59608 w 246684"/>
              <a:gd name="connsiteY3" fmla="*/ 440531 h 816769"/>
              <a:gd name="connsiteX4" fmla="*/ 38177 w 246684"/>
              <a:gd name="connsiteY4" fmla="*/ 497681 h 816769"/>
              <a:gd name="connsiteX5" fmla="*/ 21508 w 246684"/>
              <a:gd name="connsiteY5" fmla="*/ 621506 h 816769"/>
              <a:gd name="connsiteX6" fmla="*/ 19127 w 246684"/>
              <a:gd name="connsiteY6" fmla="*/ 683419 h 816769"/>
              <a:gd name="connsiteX7" fmla="*/ 11983 w 246684"/>
              <a:gd name="connsiteY7" fmla="*/ 733425 h 816769"/>
              <a:gd name="connsiteX8" fmla="*/ 9602 w 246684"/>
              <a:gd name="connsiteY8" fmla="*/ 764381 h 816769"/>
              <a:gd name="connsiteX9" fmla="*/ 2458 w 246684"/>
              <a:gd name="connsiteY9" fmla="*/ 816769 h 816769"/>
              <a:gd name="connsiteX10" fmla="*/ 4839 w 246684"/>
              <a:gd name="connsiteY10" fmla="*/ 740569 h 816769"/>
              <a:gd name="connsiteX11" fmla="*/ 52464 w 246684"/>
              <a:gd name="connsiteY11" fmla="*/ 631031 h 816769"/>
              <a:gd name="connsiteX12" fmla="*/ 61989 w 246684"/>
              <a:gd name="connsiteY12" fmla="*/ 611981 h 816769"/>
              <a:gd name="connsiteX13" fmla="*/ 88183 w 246684"/>
              <a:gd name="connsiteY13" fmla="*/ 561975 h 816769"/>
              <a:gd name="connsiteX14" fmla="*/ 92946 w 246684"/>
              <a:gd name="connsiteY14" fmla="*/ 547687 h 816769"/>
              <a:gd name="connsiteX15" fmla="*/ 95327 w 246684"/>
              <a:gd name="connsiteY15" fmla="*/ 528637 h 816769"/>
              <a:gd name="connsiteX16" fmla="*/ 100089 w 246684"/>
              <a:gd name="connsiteY16" fmla="*/ 497681 h 816769"/>
              <a:gd name="connsiteX17" fmla="*/ 107233 w 246684"/>
              <a:gd name="connsiteY17" fmla="*/ 452437 h 816769"/>
              <a:gd name="connsiteX18" fmla="*/ 109614 w 246684"/>
              <a:gd name="connsiteY18" fmla="*/ 440531 h 816769"/>
              <a:gd name="connsiteX19" fmla="*/ 133427 w 246684"/>
              <a:gd name="connsiteY19" fmla="*/ 411956 h 816769"/>
              <a:gd name="connsiteX20" fmla="*/ 162002 w 246684"/>
              <a:gd name="connsiteY20" fmla="*/ 388144 h 816769"/>
              <a:gd name="connsiteX21" fmla="*/ 176289 w 246684"/>
              <a:gd name="connsiteY21" fmla="*/ 364331 h 816769"/>
              <a:gd name="connsiteX22" fmla="*/ 185814 w 246684"/>
              <a:gd name="connsiteY22" fmla="*/ 354806 h 816769"/>
              <a:gd name="connsiteX23" fmla="*/ 192958 w 246684"/>
              <a:gd name="connsiteY23" fmla="*/ 338137 h 816769"/>
              <a:gd name="connsiteX24" fmla="*/ 200102 w 246684"/>
              <a:gd name="connsiteY24" fmla="*/ 326231 h 816769"/>
              <a:gd name="connsiteX25" fmla="*/ 202483 w 246684"/>
              <a:gd name="connsiteY25" fmla="*/ 311944 h 816769"/>
              <a:gd name="connsiteX26" fmla="*/ 214389 w 246684"/>
              <a:gd name="connsiteY26" fmla="*/ 283369 h 816769"/>
              <a:gd name="connsiteX27" fmla="*/ 216771 w 246684"/>
              <a:gd name="connsiteY27" fmla="*/ 254794 h 816769"/>
              <a:gd name="connsiteX28" fmla="*/ 219152 w 246684"/>
              <a:gd name="connsiteY28" fmla="*/ 245269 h 816769"/>
              <a:gd name="connsiteX29" fmla="*/ 221533 w 246684"/>
              <a:gd name="connsiteY29" fmla="*/ 190500 h 816769"/>
              <a:gd name="connsiteX30" fmla="*/ 223914 w 246684"/>
              <a:gd name="connsiteY30" fmla="*/ 180975 h 816769"/>
              <a:gd name="connsiteX31" fmla="*/ 228677 w 246684"/>
              <a:gd name="connsiteY31" fmla="*/ 161925 h 816769"/>
              <a:gd name="connsiteX32" fmla="*/ 233439 w 246684"/>
              <a:gd name="connsiteY32" fmla="*/ 116681 h 816769"/>
              <a:gd name="connsiteX33" fmla="*/ 238202 w 246684"/>
              <a:gd name="connsiteY33" fmla="*/ 100012 h 816769"/>
              <a:gd name="connsiteX34" fmla="*/ 240583 w 246684"/>
              <a:gd name="connsiteY34" fmla="*/ 76200 h 816769"/>
              <a:gd name="connsiteX35" fmla="*/ 242964 w 246684"/>
              <a:gd name="connsiteY35" fmla="*/ 14287 h 816769"/>
              <a:gd name="connsiteX36" fmla="*/ 228677 w 246684"/>
              <a:gd name="connsiteY36" fmla="*/ 7144 h 816769"/>
              <a:gd name="connsiteX37" fmla="*/ 212008 w 246684"/>
              <a:gd name="connsiteY37" fmla="*/ 0 h 816769"/>
              <a:gd name="connsiteX38" fmla="*/ 162002 w 246684"/>
              <a:gd name="connsiteY38" fmla="*/ 26194 h 816769"/>
              <a:gd name="connsiteX39" fmla="*/ 157239 w 246684"/>
              <a:gd name="connsiteY39" fmla="*/ 33337 h 816769"/>
              <a:gd name="connsiteX40" fmla="*/ 154858 w 246684"/>
              <a:gd name="connsiteY40" fmla="*/ 59531 h 816769"/>
              <a:gd name="connsiteX41" fmla="*/ 152477 w 246684"/>
              <a:gd name="connsiteY41" fmla="*/ 71437 h 816769"/>
              <a:gd name="connsiteX42" fmla="*/ 150096 w 246684"/>
              <a:gd name="connsiteY42" fmla="*/ 90487 h 816769"/>
              <a:gd name="connsiteX43" fmla="*/ 145333 w 246684"/>
              <a:gd name="connsiteY43" fmla="*/ 119062 h 816769"/>
              <a:gd name="connsiteX44" fmla="*/ 140571 w 246684"/>
              <a:gd name="connsiteY44" fmla="*/ 252412 h 816769"/>
              <a:gd name="connsiteX45" fmla="*/ 138189 w 246684"/>
              <a:gd name="connsiteY45" fmla="*/ 269081 h 816769"/>
              <a:gd name="connsiteX46" fmla="*/ 133427 w 246684"/>
              <a:gd name="connsiteY46" fmla="*/ 276225 h 816769"/>
              <a:gd name="connsiteX47" fmla="*/ 135808 w 246684"/>
              <a:gd name="connsiteY47" fmla="*/ 28575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6684" h="816769">
                <a:moveTo>
                  <a:pt x="135808" y="285750"/>
                </a:moveTo>
                <a:lnTo>
                  <a:pt x="135808" y="285750"/>
                </a:lnTo>
                <a:cubicBezTo>
                  <a:pt x="125489" y="307975"/>
                  <a:pt x="115810" y="330508"/>
                  <a:pt x="104852" y="352425"/>
                </a:cubicBezTo>
                <a:cubicBezTo>
                  <a:pt x="79376" y="403376"/>
                  <a:pt x="79865" y="391675"/>
                  <a:pt x="59608" y="440531"/>
                </a:cubicBezTo>
                <a:cubicBezTo>
                  <a:pt x="51815" y="459325"/>
                  <a:pt x="45321" y="478631"/>
                  <a:pt x="38177" y="497681"/>
                </a:cubicBezTo>
                <a:cubicBezTo>
                  <a:pt x="29041" y="549451"/>
                  <a:pt x="26737" y="557705"/>
                  <a:pt x="21508" y="621506"/>
                </a:cubicBezTo>
                <a:cubicBezTo>
                  <a:pt x="19821" y="642090"/>
                  <a:pt x="20878" y="662840"/>
                  <a:pt x="19127" y="683419"/>
                </a:cubicBezTo>
                <a:cubicBezTo>
                  <a:pt x="17699" y="700196"/>
                  <a:pt x="13950" y="716702"/>
                  <a:pt x="11983" y="733425"/>
                </a:cubicBezTo>
                <a:cubicBezTo>
                  <a:pt x="10774" y="743703"/>
                  <a:pt x="10667" y="754087"/>
                  <a:pt x="9602" y="764381"/>
                </a:cubicBezTo>
                <a:cubicBezTo>
                  <a:pt x="6679" y="792638"/>
                  <a:pt x="6023" y="795377"/>
                  <a:pt x="2458" y="816769"/>
                </a:cubicBezTo>
                <a:cubicBezTo>
                  <a:pt x="183" y="784910"/>
                  <a:pt x="-2611" y="774094"/>
                  <a:pt x="4839" y="740569"/>
                </a:cubicBezTo>
                <a:cubicBezTo>
                  <a:pt x="13697" y="700710"/>
                  <a:pt x="34316" y="667327"/>
                  <a:pt x="52464" y="631031"/>
                </a:cubicBezTo>
                <a:cubicBezTo>
                  <a:pt x="55639" y="624681"/>
                  <a:pt x="58541" y="618187"/>
                  <a:pt x="61989" y="611981"/>
                </a:cubicBezTo>
                <a:cubicBezTo>
                  <a:pt x="71423" y="595001"/>
                  <a:pt x="80204" y="579929"/>
                  <a:pt x="88183" y="561975"/>
                </a:cubicBezTo>
                <a:cubicBezTo>
                  <a:pt x="90222" y="557387"/>
                  <a:pt x="91358" y="552450"/>
                  <a:pt x="92946" y="547687"/>
                </a:cubicBezTo>
                <a:cubicBezTo>
                  <a:pt x="93740" y="541337"/>
                  <a:pt x="94422" y="534972"/>
                  <a:pt x="95327" y="528637"/>
                </a:cubicBezTo>
                <a:cubicBezTo>
                  <a:pt x="96803" y="518302"/>
                  <a:pt x="98794" y="508040"/>
                  <a:pt x="100089" y="497681"/>
                </a:cubicBezTo>
                <a:cubicBezTo>
                  <a:pt x="106335" y="447718"/>
                  <a:pt x="97903" y="492871"/>
                  <a:pt x="107233" y="452437"/>
                </a:cubicBezTo>
                <a:cubicBezTo>
                  <a:pt x="108143" y="448493"/>
                  <a:pt x="107606" y="444045"/>
                  <a:pt x="109614" y="440531"/>
                </a:cubicBezTo>
                <a:cubicBezTo>
                  <a:pt x="113008" y="434592"/>
                  <a:pt x="125593" y="418745"/>
                  <a:pt x="133427" y="411956"/>
                </a:cubicBezTo>
                <a:cubicBezTo>
                  <a:pt x="142797" y="403836"/>
                  <a:pt x="155623" y="398776"/>
                  <a:pt x="162002" y="388144"/>
                </a:cubicBezTo>
                <a:cubicBezTo>
                  <a:pt x="166764" y="380206"/>
                  <a:pt x="169744" y="370876"/>
                  <a:pt x="176289" y="364331"/>
                </a:cubicBezTo>
                <a:cubicBezTo>
                  <a:pt x="179464" y="361156"/>
                  <a:pt x="183120" y="358398"/>
                  <a:pt x="185814" y="354806"/>
                </a:cubicBezTo>
                <a:cubicBezTo>
                  <a:pt x="193250" y="344891"/>
                  <a:pt x="188358" y="347337"/>
                  <a:pt x="192958" y="338137"/>
                </a:cubicBezTo>
                <a:cubicBezTo>
                  <a:pt x="195028" y="333997"/>
                  <a:pt x="197721" y="330200"/>
                  <a:pt x="200102" y="326231"/>
                </a:cubicBezTo>
                <a:cubicBezTo>
                  <a:pt x="200896" y="321469"/>
                  <a:pt x="201436" y="316657"/>
                  <a:pt x="202483" y="311944"/>
                </a:cubicBezTo>
                <a:cubicBezTo>
                  <a:pt x="204101" y="304661"/>
                  <a:pt x="213918" y="284428"/>
                  <a:pt x="214389" y="283369"/>
                </a:cubicBezTo>
                <a:cubicBezTo>
                  <a:pt x="215183" y="273844"/>
                  <a:pt x="215585" y="264278"/>
                  <a:pt x="216771" y="254794"/>
                </a:cubicBezTo>
                <a:cubicBezTo>
                  <a:pt x="217177" y="251547"/>
                  <a:pt x="218910" y="248533"/>
                  <a:pt x="219152" y="245269"/>
                </a:cubicBezTo>
                <a:cubicBezTo>
                  <a:pt x="220502" y="227045"/>
                  <a:pt x="220183" y="208724"/>
                  <a:pt x="221533" y="190500"/>
                </a:cubicBezTo>
                <a:cubicBezTo>
                  <a:pt x="221775" y="187236"/>
                  <a:pt x="223204" y="184170"/>
                  <a:pt x="223914" y="180975"/>
                </a:cubicBezTo>
                <a:cubicBezTo>
                  <a:pt x="227745" y="163738"/>
                  <a:pt x="224423" y="174689"/>
                  <a:pt x="228677" y="161925"/>
                </a:cubicBezTo>
                <a:cubicBezTo>
                  <a:pt x="229501" y="152034"/>
                  <a:pt x="230894" y="128556"/>
                  <a:pt x="233439" y="116681"/>
                </a:cubicBezTo>
                <a:cubicBezTo>
                  <a:pt x="234650" y="111031"/>
                  <a:pt x="236614" y="105568"/>
                  <a:pt x="238202" y="100012"/>
                </a:cubicBezTo>
                <a:cubicBezTo>
                  <a:pt x="238996" y="92075"/>
                  <a:pt x="239455" y="84097"/>
                  <a:pt x="240583" y="76200"/>
                </a:cubicBezTo>
                <a:cubicBezTo>
                  <a:pt x="243530" y="55572"/>
                  <a:pt x="251249" y="35590"/>
                  <a:pt x="242964" y="14287"/>
                </a:cubicBezTo>
                <a:cubicBezTo>
                  <a:pt x="241034" y="9325"/>
                  <a:pt x="233511" y="9375"/>
                  <a:pt x="228677" y="7144"/>
                </a:cubicBezTo>
                <a:cubicBezTo>
                  <a:pt x="223188" y="4611"/>
                  <a:pt x="217564" y="2381"/>
                  <a:pt x="212008" y="0"/>
                </a:cubicBezTo>
                <a:cubicBezTo>
                  <a:pt x="181608" y="12518"/>
                  <a:pt x="177466" y="8154"/>
                  <a:pt x="162002" y="26194"/>
                </a:cubicBezTo>
                <a:cubicBezTo>
                  <a:pt x="160139" y="28367"/>
                  <a:pt x="158827" y="30956"/>
                  <a:pt x="157239" y="33337"/>
                </a:cubicBezTo>
                <a:cubicBezTo>
                  <a:pt x="156445" y="42068"/>
                  <a:pt x="155945" y="50831"/>
                  <a:pt x="154858" y="59531"/>
                </a:cubicBezTo>
                <a:cubicBezTo>
                  <a:pt x="154356" y="63547"/>
                  <a:pt x="153092" y="67437"/>
                  <a:pt x="152477" y="71437"/>
                </a:cubicBezTo>
                <a:cubicBezTo>
                  <a:pt x="151504" y="77762"/>
                  <a:pt x="151045" y="84158"/>
                  <a:pt x="150096" y="90487"/>
                </a:cubicBezTo>
                <a:cubicBezTo>
                  <a:pt x="148664" y="100037"/>
                  <a:pt x="145333" y="119062"/>
                  <a:pt x="145333" y="119062"/>
                </a:cubicBezTo>
                <a:cubicBezTo>
                  <a:pt x="143746" y="163512"/>
                  <a:pt x="142687" y="207984"/>
                  <a:pt x="140571" y="252412"/>
                </a:cubicBezTo>
                <a:cubicBezTo>
                  <a:pt x="140304" y="258018"/>
                  <a:pt x="139802" y="263705"/>
                  <a:pt x="138189" y="269081"/>
                </a:cubicBezTo>
                <a:cubicBezTo>
                  <a:pt x="137367" y="271822"/>
                  <a:pt x="134899" y="273771"/>
                  <a:pt x="133427" y="276225"/>
                </a:cubicBezTo>
                <a:cubicBezTo>
                  <a:pt x="132514" y="277747"/>
                  <a:pt x="135411" y="284163"/>
                  <a:pt x="135808" y="285750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フリーフォーム: 図形 253">
            <a:extLst>
              <a:ext uri="{FF2B5EF4-FFF2-40B4-BE49-F238E27FC236}">
                <a16:creationId xmlns:a16="http://schemas.microsoft.com/office/drawing/2014/main" id="{DB9A3308-921E-4CEF-BAAE-D2DE0A3DC70F}"/>
              </a:ext>
            </a:extLst>
          </p:cNvPr>
          <p:cNvSpPr/>
          <p:nvPr/>
        </p:nvSpPr>
        <p:spPr>
          <a:xfrm flipH="1">
            <a:off x="6377406" y="1154881"/>
            <a:ext cx="816707" cy="4598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フリーフォーム: 図形 254">
            <a:extLst>
              <a:ext uri="{FF2B5EF4-FFF2-40B4-BE49-F238E27FC236}">
                <a16:creationId xmlns:a16="http://schemas.microsoft.com/office/drawing/2014/main" id="{452F9A44-0166-46D8-AE83-722AEEF09D8F}"/>
              </a:ext>
            </a:extLst>
          </p:cNvPr>
          <p:cNvSpPr/>
          <p:nvPr/>
        </p:nvSpPr>
        <p:spPr>
          <a:xfrm>
            <a:off x="6906700" y="1674041"/>
            <a:ext cx="191966" cy="107224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楕円 255">
            <a:extLst>
              <a:ext uri="{FF2B5EF4-FFF2-40B4-BE49-F238E27FC236}">
                <a16:creationId xmlns:a16="http://schemas.microsoft.com/office/drawing/2014/main" id="{B482ACA2-6A96-4BE3-9CDC-35E6EC8D7C18}"/>
              </a:ext>
            </a:extLst>
          </p:cNvPr>
          <p:cNvSpPr/>
          <p:nvPr/>
        </p:nvSpPr>
        <p:spPr>
          <a:xfrm>
            <a:off x="7007406" y="1688376"/>
            <a:ext cx="62155" cy="87582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フリーフォーム: 図形 256">
            <a:extLst>
              <a:ext uri="{FF2B5EF4-FFF2-40B4-BE49-F238E27FC236}">
                <a16:creationId xmlns:a16="http://schemas.microsoft.com/office/drawing/2014/main" id="{FB11E677-2B90-40FE-9511-677CD71AF99A}"/>
              </a:ext>
            </a:extLst>
          </p:cNvPr>
          <p:cNvSpPr/>
          <p:nvPr/>
        </p:nvSpPr>
        <p:spPr>
          <a:xfrm>
            <a:off x="6878978" y="1663194"/>
            <a:ext cx="210890" cy="87582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8" name="フリーフォーム: 図形 257">
            <a:extLst>
              <a:ext uri="{FF2B5EF4-FFF2-40B4-BE49-F238E27FC236}">
                <a16:creationId xmlns:a16="http://schemas.microsoft.com/office/drawing/2014/main" id="{08E50CC3-2DE1-4AE5-BFBC-E52DBE69E71C}"/>
              </a:ext>
            </a:extLst>
          </p:cNvPr>
          <p:cNvSpPr/>
          <p:nvPr/>
        </p:nvSpPr>
        <p:spPr>
          <a:xfrm flipH="1">
            <a:off x="6846843" y="1611352"/>
            <a:ext cx="288316" cy="63495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楕円 258">
            <a:extLst>
              <a:ext uri="{FF2B5EF4-FFF2-40B4-BE49-F238E27FC236}">
                <a16:creationId xmlns:a16="http://schemas.microsoft.com/office/drawing/2014/main" id="{C50C071F-AFAB-4B30-B81E-CBE5FE20E05E}"/>
              </a:ext>
            </a:extLst>
          </p:cNvPr>
          <p:cNvSpPr/>
          <p:nvPr/>
        </p:nvSpPr>
        <p:spPr>
          <a:xfrm flipH="1">
            <a:off x="7023886" y="1712010"/>
            <a:ext cx="32400" cy="43200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楕円 259">
            <a:extLst>
              <a:ext uri="{FF2B5EF4-FFF2-40B4-BE49-F238E27FC236}">
                <a16:creationId xmlns:a16="http://schemas.microsoft.com/office/drawing/2014/main" id="{C32BE1AF-5CA1-4A70-8C6C-883503425655}"/>
              </a:ext>
            </a:extLst>
          </p:cNvPr>
          <p:cNvSpPr/>
          <p:nvPr/>
        </p:nvSpPr>
        <p:spPr>
          <a:xfrm>
            <a:off x="7049836" y="1708612"/>
            <a:ext cx="21600" cy="252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フリーフォーム: 図形 260">
            <a:extLst>
              <a:ext uri="{FF2B5EF4-FFF2-40B4-BE49-F238E27FC236}">
                <a16:creationId xmlns:a16="http://schemas.microsoft.com/office/drawing/2014/main" id="{FCEFA0F5-458D-4C32-8C93-583B02B6CC39}"/>
              </a:ext>
            </a:extLst>
          </p:cNvPr>
          <p:cNvSpPr/>
          <p:nvPr/>
        </p:nvSpPr>
        <p:spPr>
          <a:xfrm>
            <a:off x="6974467" y="1970271"/>
            <a:ext cx="69056" cy="23812"/>
          </a:xfrm>
          <a:custGeom>
            <a:avLst/>
            <a:gdLst>
              <a:gd name="connsiteX0" fmla="*/ 0 w 69056"/>
              <a:gd name="connsiteY0" fmla="*/ 0 h 23812"/>
              <a:gd name="connsiteX1" fmla="*/ 0 w 69056"/>
              <a:gd name="connsiteY1" fmla="*/ 0 h 23812"/>
              <a:gd name="connsiteX2" fmla="*/ 23813 w 69056"/>
              <a:gd name="connsiteY2" fmla="*/ 9525 h 23812"/>
              <a:gd name="connsiteX3" fmla="*/ 40481 w 69056"/>
              <a:gd name="connsiteY3" fmla="*/ 11906 h 23812"/>
              <a:gd name="connsiteX4" fmla="*/ 54769 w 69056"/>
              <a:gd name="connsiteY4" fmla="*/ 16668 h 23812"/>
              <a:gd name="connsiteX5" fmla="*/ 69056 w 69056"/>
              <a:gd name="connsiteY5" fmla="*/ 23812 h 23812"/>
              <a:gd name="connsiteX6" fmla="*/ 69056 w 69056"/>
              <a:gd name="connsiteY6" fmla="*/ 23812 h 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56" h="23812">
                <a:moveTo>
                  <a:pt x="0" y="0"/>
                </a:moveTo>
                <a:lnTo>
                  <a:pt x="0" y="0"/>
                </a:lnTo>
                <a:cubicBezTo>
                  <a:pt x="7938" y="3175"/>
                  <a:pt x="15611" y="7113"/>
                  <a:pt x="23813" y="9525"/>
                </a:cubicBezTo>
                <a:cubicBezTo>
                  <a:pt x="29197" y="11109"/>
                  <a:pt x="35012" y="10644"/>
                  <a:pt x="40481" y="11906"/>
                </a:cubicBezTo>
                <a:cubicBezTo>
                  <a:pt x="45373" y="13035"/>
                  <a:pt x="50051" y="14952"/>
                  <a:pt x="54769" y="16668"/>
                </a:cubicBezTo>
                <a:cubicBezTo>
                  <a:pt x="66976" y="21107"/>
                  <a:pt x="63847" y="18603"/>
                  <a:pt x="69056" y="23812"/>
                </a:cubicBezTo>
                <a:lnTo>
                  <a:pt x="69056" y="2381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8E78327-33FB-4575-8222-04A7953BB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8" y="4846694"/>
            <a:ext cx="1772678" cy="474057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85257C7-39A3-4A4A-8970-400AD180B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137" y="2947507"/>
            <a:ext cx="974703" cy="11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3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楕円 6">
            <a:extLst>
              <a:ext uri="{FF2B5EF4-FFF2-40B4-BE49-F238E27FC236}">
                <a16:creationId xmlns:a16="http://schemas.microsoft.com/office/drawing/2014/main" id="{F72FF3DC-B1E8-46C9-BC6B-C52D5659C84C}"/>
              </a:ext>
            </a:extLst>
          </p:cNvPr>
          <p:cNvSpPr/>
          <p:nvPr/>
        </p:nvSpPr>
        <p:spPr>
          <a:xfrm rot="20700000">
            <a:off x="5255317" y="4453524"/>
            <a:ext cx="418174" cy="118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F40CDDE-0DCC-4C9A-8AC3-4E82E2B0976C}"/>
              </a:ext>
            </a:extLst>
          </p:cNvPr>
          <p:cNvSpPr/>
          <p:nvPr/>
        </p:nvSpPr>
        <p:spPr>
          <a:xfrm rot="581171">
            <a:off x="4812019" y="4446332"/>
            <a:ext cx="418174" cy="118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C3EE958F-BEDD-4298-9710-449C730E1F13}"/>
              </a:ext>
            </a:extLst>
          </p:cNvPr>
          <p:cNvSpPr/>
          <p:nvPr/>
        </p:nvSpPr>
        <p:spPr>
          <a:xfrm>
            <a:off x="4053866" y="3127371"/>
            <a:ext cx="1253270" cy="546624"/>
          </a:xfrm>
          <a:custGeom>
            <a:avLst/>
            <a:gdLst>
              <a:gd name="connsiteX0" fmla="*/ 380274 w 1693742"/>
              <a:gd name="connsiteY0" fmla="*/ 37708 h 870409"/>
              <a:gd name="connsiteX1" fmla="*/ 380274 w 1693742"/>
              <a:gd name="connsiteY1" fmla="*/ 37708 h 870409"/>
              <a:gd name="connsiteX2" fmla="*/ 348852 w 1693742"/>
              <a:gd name="connsiteY2" fmla="*/ 62846 h 870409"/>
              <a:gd name="connsiteX3" fmla="*/ 336283 w 1693742"/>
              <a:gd name="connsiteY3" fmla="*/ 69130 h 870409"/>
              <a:gd name="connsiteX4" fmla="*/ 320571 w 1693742"/>
              <a:gd name="connsiteY4" fmla="*/ 84842 h 870409"/>
              <a:gd name="connsiteX5" fmla="*/ 301718 w 1693742"/>
              <a:gd name="connsiteY5" fmla="*/ 91126 h 870409"/>
              <a:gd name="connsiteX6" fmla="*/ 282864 w 1693742"/>
              <a:gd name="connsiteY6" fmla="*/ 103695 h 870409"/>
              <a:gd name="connsiteX7" fmla="*/ 273437 w 1693742"/>
              <a:gd name="connsiteY7" fmla="*/ 109980 h 870409"/>
              <a:gd name="connsiteX8" fmla="*/ 238872 w 1693742"/>
              <a:gd name="connsiteY8" fmla="*/ 141403 h 870409"/>
              <a:gd name="connsiteX9" fmla="*/ 210592 w 1693742"/>
              <a:gd name="connsiteY9" fmla="*/ 169683 h 870409"/>
              <a:gd name="connsiteX10" fmla="*/ 201165 w 1693742"/>
              <a:gd name="connsiteY10" fmla="*/ 179110 h 870409"/>
              <a:gd name="connsiteX11" fmla="*/ 191738 w 1693742"/>
              <a:gd name="connsiteY11" fmla="*/ 188537 h 870409"/>
              <a:gd name="connsiteX12" fmla="*/ 182312 w 1693742"/>
              <a:gd name="connsiteY12" fmla="*/ 201106 h 870409"/>
              <a:gd name="connsiteX13" fmla="*/ 157173 w 1693742"/>
              <a:gd name="connsiteY13" fmla="*/ 226244 h 870409"/>
              <a:gd name="connsiteX14" fmla="*/ 125751 w 1693742"/>
              <a:gd name="connsiteY14" fmla="*/ 276520 h 870409"/>
              <a:gd name="connsiteX15" fmla="*/ 88043 w 1693742"/>
              <a:gd name="connsiteY15" fmla="*/ 348792 h 870409"/>
              <a:gd name="connsiteX16" fmla="*/ 81759 w 1693742"/>
              <a:gd name="connsiteY16" fmla="*/ 367646 h 870409"/>
              <a:gd name="connsiteX17" fmla="*/ 62905 w 1693742"/>
              <a:gd name="connsiteY17" fmla="*/ 411638 h 870409"/>
              <a:gd name="connsiteX18" fmla="*/ 37767 w 1693742"/>
              <a:gd name="connsiteY18" fmla="*/ 483910 h 870409"/>
              <a:gd name="connsiteX19" fmla="*/ 31483 w 1693742"/>
              <a:gd name="connsiteY19" fmla="*/ 518475 h 870409"/>
              <a:gd name="connsiteX20" fmla="*/ 22056 w 1693742"/>
              <a:gd name="connsiteY20" fmla="*/ 553040 h 870409"/>
              <a:gd name="connsiteX21" fmla="*/ 15771 w 1693742"/>
              <a:gd name="connsiteY21" fmla="*/ 581320 h 870409"/>
              <a:gd name="connsiteX22" fmla="*/ 12629 w 1693742"/>
              <a:gd name="connsiteY22" fmla="*/ 659877 h 870409"/>
              <a:gd name="connsiteX23" fmla="*/ 6344 w 1693742"/>
              <a:gd name="connsiteY23" fmla="*/ 672446 h 870409"/>
              <a:gd name="connsiteX24" fmla="*/ 3202 w 1693742"/>
              <a:gd name="connsiteY24" fmla="*/ 691299 h 870409"/>
              <a:gd name="connsiteX25" fmla="*/ 60 w 1693742"/>
              <a:gd name="connsiteY25" fmla="*/ 713295 h 870409"/>
              <a:gd name="connsiteX26" fmla="*/ 53479 w 1693742"/>
              <a:gd name="connsiteY26" fmla="*/ 741576 h 870409"/>
              <a:gd name="connsiteX27" fmla="*/ 84901 w 1693742"/>
              <a:gd name="connsiteY27" fmla="*/ 766714 h 870409"/>
              <a:gd name="connsiteX28" fmla="*/ 94328 w 1693742"/>
              <a:gd name="connsiteY28" fmla="*/ 772998 h 870409"/>
              <a:gd name="connsiteX29" fmla="*/ 103755 w 1693742"/>
              <a:gd name="connsiteY29" fmla="*/ 776141 h 870409"/>
              <a:gd name="connsiteX30" fmla="*/ 113182 w 1693742"/>
              <a:gd name="connsiteY30" fmla="*/ 782425 h 870409"/>
              <a:gd name="connsiteX31" fmla="*/ 132035 w 1693742"/>
              <a:gd name="connsiteY31" fmla="*/ 785567 h 870409"/>
              <a:gd name="connsiteX32" fmla="*/ 147747 w 1693742"/>
              <a:gd name="connsiteY32" fmla="*/ 791852 h 870409"/>
              <a:gd name="connsiteX33" fmla="*/ 160316 w 1693742"/>
              <a:gd name="connsiteY33" fmla="*/ 798137 h 870409"/>
              <a:gd name="connsiteX34" fmla="*/ 245157 w 1693742"/>
              <a:gd name="connsiteY34" fmla="*/ 807563 h 870409"/>
              <a:gd name="connsiteX35" fmla="*/ 286006 w 1693742"/>
              <a:gd name="connsiteY35" fmla="*/ 816990 h 870409"/>
              <a:gd name="connsiteX36" fmla="*/ 308002 w 1693742"/>
              <a:gd name="connsiteY36" fmla="*/ 820132 h 870409"/>
              <a:gd name="connsiteX37" fmla="*/ 361421 w 1693742"/>
              <a:gd name="connsiteY37" fmla="*/ 829559 h 870409"/>
              <a:gd name="connsiteX38" fmla="*/ 389701 w 1693742"/>
              <a:gd name="connsiteY38" fmla="*/ 838986 h 870409"/>
              <a:gd name="connsiteX39" fmla="*/ 411697 w 1693742"/>
              <a:gd name="connsiteY39" fmla="*/ 842128 h 870409"/>
              <a:gd name="connsiteX40" fmla="*/ 449404 w 1693742"/>
              <a:gd name="connsiteY40" fmla="*/ 848413 h 870409"/>
              <a:gd name="connsiteX41" fmla="*/ 483969 w 1693742"/>
              <a:gd name="connsiteY41" fmla="*/ 857840 h 870409"/>
              <a:gd name="connsiteX42" fmla="*/ 656794 w 1693742"/>
              <a:gd name="connsiteY42" fmla="*/ 860982 h 870409"/>
              <a:gd name="connsiteX43" fmla="*/ 710213 w 1693742"/>
              <a:gd name="connsiteY43" fmla="*/ 870409 h 870409"/>
              <a:gd name="connsiteX44" fmla="*/ 1109281 w 1693742"/>
              <a:gd name="connsiteY44" fmla="*/ 867266 h 870409"/>
              <a:gd name="connsiteX45" fmla="*/ 1172126 w 1693742"/>
              <a:gd name="connsiteY45" fmla="*/ 864124 h 870409"/>
              <a:gd name="connsiteX46" fmla="*/ 1197264 w 1693742"/>
              <a:gd name="connsiteY46" fmla="*/ 857840 h 870409"/>
              <a:gd name="connsiteX47" fmla="*/ 1282105 w 1693742"/>
              <a:gd name="connsiteY47" fmla="*/ 851555 h 870409"/>
              <a:gd name="connsiteX48" fmla="*/ 1326097 w 1693742"/>
              <a:gd name="connsiteY48" fmla="*/ 845271 h 870409"/>
              <a:gd name="connsiteX49" fmla="*/ 1348093 w 1693742"/>
              <a:gd name="connsiteY49" fmla="*/ 842128 h 870409"/>
              <a:gd name="connsiteX50" fmla="*/ 1373231 w 1693742"/>
              <a:gd name="connsiteY50" fmla="*/ 835844 h 870409"/>
              <a:gd name="connsiteX51" fmla="*/ 1442361 w 1693742"/>
              <a:gd name="connsiteY51" fmla="*/ 826417 h 870409"/>
              <a:gd name="connsiteX52" fmla="*/ 1464357 w 1693742"/>
              <a:gd name="connsiteY52" fmla="*/ 823275 h 870409"/>
              <a:gd name="connsiteX53" fmla="*/ 1520918 w 1693742"/>
              <a:gd name="connsiteY53" fmla="*/ 813848 h 870409"/>
              <a:gd name="connsiteX54" fmla="*/ 1533487 w 1693742"/>
              <a:gd name="connsiteY54" fmla="*/ 807563 h 870409"/>
              <a:gd name="connsiteX55" fmla="*/ 1571194 w 1693742"/>
              <a:gd name="connsiteY55" fmla="*/ 798137 h 870409"/>
              <a:gd name="connsiteX56" fmla="*/ 1580621 w 1693742"/>
              <a:gd name="connsiteY56" fmla="*/ 794994 h 870409"/>
              <a:gd name="connsiteX57" fmla="*/ 1602617 w 1693742"/>
              <a:gd name="connsiteY57" fmla="*/ 788710 h 870409"/>
              <a:gd name="connsiteX58" fmla="*/ 1652893 w 1693742"/>
              <a:gd name="connsiteY58" fmla="*/ 782425 h 870409"/>
              <a:gd name="connsiteX59" fmla="*/ 1684316 w 1693742"/>
              <a:gd name="connsiteY59" fmla="*/ 772998 h 870409"/>
              <a:gd name="connsiteX60" fmla="*/ 1693742 w 1693742"/>
              <a:gd name="connsiteY60" fmla="*/ 769856 h 870409"/>
              <a:gd name="connsiteX61" fmla="*/ 1681173 w 1693742"/>
              <a:gd name="connsiteY61" fmla="*/ 716438 h 870409"/>
              <a:gd name="connsiteX62" fmla="*/ 1668604 w 1693742"/>
              <a:gd name="connsiteY62" fmla="*/ 681873 h 870409"/>
              <a:gd name="connsiteX63" fmla="*/ 1665462 w 1693742"/>
              <a:gd name="connsiteY63" fmla="*/ 631596 h 870409"/>
              <a:gd name="connsiteX64" fmla="*/ 1656035 w 1693742"/>
              <a:gd name="connsiteY64" fmla="*/ 615885 h 870409"/>
              <a:gd name="connsiteX65" fmla="*/ 1646608 w 1693742"/>
              <a:gd name="connsiteY65" fmla="*/ 593889 h 870409"/>
              <a:gd name="connsiteX66" fmla="*/ 1643466 w 1693742"/>
              <a:gd name="connsiteY66" fmla="*/ 546755 h 870409"/>
              <a:gd name="connsiteX67" fmla="*/ 1640324 w 1693742"/>
              <a:gd name="connsiteY67" fmla="*/ 537328 h 870409"/>
              <a:gd name="connsiteX68" fmla="*/ 1634039 w 1693742"/>
              <a:gd name="connsiteY68" fmla="*/ 512190 h 870409"/>
              <a:gd name="connsiteX69" fmla="*/ 1624613 w 1693742"/>
              <a:gd name="connsiteY69" fmla="*/ 490194 h 870409"/>
              <a:gd name="connsiteX70" fmla="*/ 1618328 w 1693742"/>
              <a:gd name="connsiteY70" fmla="*/ 461914 h 870409"/>
              <a:gd name="connsiteX71" fmla="*/ 1599474 w 1693742"/>
              <a:gd name="connsiteY71" fmla="*/ 424207 h 870409"/>
              <a:gd name="connsiteX72" fmla="*/ 1590048 w 1693742"/>
              <a:gd name="connsiteY72" fmla="*/ 392784 h 870409"/>
              <a:gd name="connsiteX73" fmla="*/ 1583763 w 1693742"/>
              <a:gd name="connsiteY73" fmla="*/ 377073 h 870409"/>
              <a:gd name="connsiteX74" fmla="*/ 1574336 w 1693742"/>
              <a:gd name="connsiteY74" fmla="*/ 364504 h 870409"/>
              <a:gd name="connsiteX75" fmla="*/ 1558625 w 1693742"/>
              <a:gd name="connsiteY75" fmla="*/ 339365 h 870409"/>
              <a:gd name="connsiteX76" fmla="*/ 1546056 w 1693742"/>
              <a:gd name="connsiteY76" fmla="*/ 320512 h 870409"/>
              <a:gd name="connsiteX77" fmla="*/ 1539771 w 1693742"/>
              <a:gd name="connsiteY77" fmla="*/ 307943 h 870409"/>
              <a:gd name="connsiteX78" fmla="*/ 1530344 w 1693742"/>
              <a:gd name="connsiteY78" fmla="*/ 298516 h 870409"/>
              <a:gd name="connsiteX79" fmla="*/ 1520918 w 1693742"/>
              <a:gd name="connsiteY79" fmla="*/ 282805 h 870409"/>
              <a:gd name="connsiteX80" fmla="*/ 1508349 w 1693742"/>
              <a:gd name="connsiteY80" fmla="*/ 263951 h 870409"/>
              <a:gd name="connsiteX81" fmla="*/ 1502064 w 1693742"/>
              <a:gd name="connsiteY81" fmla="*/ 238813 h 870409"/>
              <a:gd name="connsiteX82" fmla="*/ 1498922 w 1693742"/>
              <a:gd name="connsiteY82" fmla="*/ 229386 h 870409"/>
              <a:gd name="connsiteX83" fmla="*/ 1470641 w 1693742"/>
              <a:gd name="connsiteY83" fmla="*/ 191679 h 870409"/>
              <a:gd name="connsiteX84" fmla="*/ 1461215 w 1693742"/>
              <a:gd name="connsiteY84" fmla="*/ 179110 h 870409"/>
              <a:gd name="connsiteX85" fmla="*/ 1451788 w 1693742"/>
              <a:gd name="connsiteY85" fmla="*/ 163398 h 870409"/>
              <a:gd name="connsiteX86" fmla="*/ 1432934 w 1693742"/>
              <a:gd name="connsiteY86" fmla="*/ 150829 h 870409"/>
              <a:gd name="connsiteX87" fmla="*/ 1410938 w 1693742"/>
              <a:gd name="connsiteY87" fmla="*/ 122549 h 870409"/>
              <a:gd name="connsiteX88" fmla="*/ 1392085 w 1693742"/>
              <a:gd name="connsiteY88" fmla="*/ 87984 h 870409"/>
              <a:gd name="connsiteX89" fmla="*/ 1379516 w 1693742"/>
              <a:gd name="connsiteY89" fmla="*/ 75415 h 870409"/>
              <a:gd name="connsiteX90" fmla="*/ 1360662 w 1693742"/>
              <a:gd name="connsiteY90" fmla="*/ 47134 h 870409"/>
              <a:gd name="connsiteX91" fmla="*/ 1338666 w 1693742"/>
              <a:gd name="connsiteY91" fmla="*/ 25139 h 870409"/>
              <a:gd name="connsiteX92" fmla="*/ 1326097 w 1693742"/>
              <a:gd name="connsiteY92" fmla="*/ 12570 h 870409"/>
              <a:gd name="connsiteX93" fmla="*/ 1310386 w 1693742"/>
              <a:gd name="connsiteY93" fmla="*/ 0 h 870409"/>
              <a:gd name="connsiteX94" fmla="*/ 1247540 w 1693742"/>
              <a:gd name="connsiteY94" fmla="*/ 9427 h 870409"/>
              <a:gd name="connsiteX95" fmla="*/ 1216118 w 1693742"/>
              <a:gd name="connsiteY95" fmla="*/ 12570 h 870409"/>
              <a:gd name="connsiteX96" fmla="*/ 1194122 w 1693742"/>
              <a:gd name="connsiteY96" fmla="*/ 21996 h 870409"/>
              <a:gd name="connsiteX97" fmla="*/ 1109281 w 1693742"/>
              <a:gd name="connsiteY97" fmla="*/ 28281 h 870409"/>
              <a:gd name="connsiteX98" fmla="*/ 1071573 w 1693742"/>
              <a:gd name="connsiteY98" fmla="*/ 34565 h 870409"/>
              <a:gd name="connsiteX99" fmla="*/ 986732 w 1693742"/>
              <a:gd name="connsiteY99" fmla="*/ 37708 h 870409"/>
              <a:gd name="connsiteX100" fmla="*/ 817050 w 1693742"/>
              <a:gd name="connsiteY100" fmla="*/ 43992 h 870409"/>
              <a:gd name="connsiteX101" fmla="*/ 603375 w 1693742"/>
              <a:gd name="connsiteY101" fmla="*/ 37708 h 870409"/>
              <a:gd name="connsiteX102" fmla="*/ 581380 w 1693742"/>
              <a:gd name="connsiteY102" fmla="*/ 34565 h 870409"/>
              <a:gd name="connsiteX103" fmla="*/ 553099 w 1693742"/>
              <a:gd name="connsiteY103" fmla="*/ 28281 h 870409"/>
              <a:gd name="connsiteX104" fmla="*/ 380274 w 1693742"/>
              <a:gd name="connsiteY104" fmla="*/ 37708 h 87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693742" h="870409">
                <a:moveTo>
                  <a:pt x="380274" y="37708"/>
                </a:moveTo>
                <a:lnTo>
                  <a:pt x="380274" y="37708"/>
                </a:lnTo>
                <a:cubicBezTo>
                  <a:pt x="370300" y="46258"/>
                  <a:pt x="360491" y="56195"/>
                  <a:pt x="348852" y="62846"/>
                </a:cubicBezTo>
                <a:cubicBezTo>
                  <a:pt x="344785" y="65170"/>
                  <a:pt x="340473" y="67035"/>
                  <a:pt x="336283" y="69130"/>
                </a:cubicBezTo>
                <a:cubicBezTo>
                  <a:pt x="331046" y="74367"/>
                  <a:pt x="326820" y="80866"/>
                  <a:pt x="320571" y="84842"/>
                </a:cubicBezTo>
                <a:cubicBezTo>
                  <a:pt x="314982" y="88398"/>
                  <a:pt x="301718" y="91126"/>
                  <a:pt x="301718" y="91126"/>
                </a:cubicBezTo>
                <a:cubicBezTo>
                  <a:pt x="296102" y="107972"/>
                  <a:pt x="303087" y="96111"/>
                  <a:pt x="282864" y="103695"/>
                </a:cubicBezTo>
                <a:cubicBezTo>
                  <a:pt x="279328" y="105021"/>
                  <a:pt x="276510" y="107785"/>
                  <a:pt x="273437" y="109980"/>
                </a:cubicBezTo>
                <a:cubicBezTo>
                  <a:pt x="255181" y="123021"/>
                  <a:pt x="259408" y="120867"/>
                  <a:pt x="238872" y="141403"/>
                </a:cubicBezTo>
                <a:lnTo>
                  <a:pt x="210592" y="169683"/>
                </a:lnTo>
                <a:lnTo>
                  <a:pt x="201165" y="179110"/>
                </a:lnTo>
                <a:cubicBezTo>
                  <a:pt x="198023" y="182252"/>
                  <a:pt x="194404" y="184982"/>
                  <a:pt x="191738" y="188537"/>
                </a:cubicBezTo>
                <a:cubicBezTo>
                  <a:pt x="188596" y="192727"/>
                  <a:pt x="185851" y="197246"/>
                  <a:pt x="182312" y="201106"/>
                </a:cubicBezTo>
                <a:cubicBezTo>
                  <a:pt x="174304" y="209842"/>
                  <a:pt x="162473" y="215645"/>
                  <a:pt x="157173" y="226244"/>
                </a:cubicBezTo>
                <a:cubicBezTo>
                  <a:pt x="127758" y="285074"/>
                  <a:pt x="163822" y="216693"/>
                  <a:pt x="125751" y="276520"/>
                </a:cubicBezTo>
                <a:cubicBezTo>
                  <a:pt x="109884" y="301455"/>
                  <a:pt x="98684" y="322190"/>
                  <a:pt x="88043" y="348792"/>
                </a:cubicBezTo>
                <a:cubicBezTo>
                  <a:pt x="85583" y="354943"/>
                  <a:pt x="84219" y="361495"/>
                  <a:pt x="81759" y="367646"/>
                </a:cubicBezTo>
                <a:cubicBezTo>
                  <a:pt x="75834" y="382459"/>
                  <a:pt x="62905" y="411638"/>
                  <a:pt x="62905" y="411638"/>
                </a:cubicBezTo>
                <a:cubicBezTo>
                  <a:pt x="47416" y="496834"/>
                  <a:pt x="69888" y="391562"/>
                  <a:pt x="37767" y="483910"/>
                </a:cubicBezTo>
                <a:cubicBezTo>
                  <a:pt x="33920" y="494971"/>
                  <a:pt x="34078" y="507056"/>
                  <a:pt x="31483" y="518475"/>
                </a:cubicBezTo>
                <a:cubicBezTo>
                  <a:pt x="28836" y="530121"/>
                  <a:pt x="24953" y="541454"/>
                  <a:pt x="22056" y="553040"/>
                </a:cubicBezTo>
                <a:cubicBezTo>
                  <a:pt x="19714" y="562408"/>
                  <a:pt x="17866" y="571893"/>
                  <a:pt x="15771" y="581320"/>
                </a:cubicBezTo>
                <a:cubicBezTo>
                  <a:pt x="14724" y="607506"/>
                  <a:pt x="15326" y="633810"/>
                  <a:pt x="12629" y="659877"/>
                </a:cubicBezTo>
                <a:cubicBezTo>
                  <a:pt x="12147" y="664536"/>
                  <a:pt x="7690" y="667959"/>
                  <a:pt x="6344" y="672446"/>
                </a:cubicBezTo>
                <a:cubicBezTo>
                  <a:pt x="4513" y="678548"/>
                  <a:pt x="4451" y="685052"/>
                  <a:pt x="3202" y="691299"/>
                </a:cubicBezTo>
                <a:cubicBezTo>
                  <a:pt x="-702" y="710821"/>
                  <a:pt x="60" y="696710"/>
                  <a:pt x="60" y="713295"/>
                </a:cubicBezTo>
                <a:lnTo>
                  <a:pt x="53479" y="741576"/>
                </a:lnTo>
                <a:cubicBezTo>
                  <a:pt x="63953" y="749955"/>
                  <a:pt x="74269" y="758536"/>
                  <a:pt x="84901" y="766714"/>
                </a:cubicBezTo>
                <a:cubicBezTo>
                  <a:pt x="87894" y="769017"/>
                  <a:pt x="90950" y="771309"/>
                  <a:pt x="94328" y="772998"/>
                </a:cubicBezTo>
                <a:cubicBezTo>
                  <a:pt x="97291" y="774479"/>
                  <a:pt x="100792" y="774660"/>
                  <a:pt x="103755" y="776141"/>
                </a:cubicBezTo>
                <a:cubicBezTo>
                  <a:pt x="107133" y="777830"/>
                  <a:pt x="109599" y="781231"/>
                  <a:pt x="113182" y="782425"/>
                </a:cubicBezTo>
                <a:cubicBezTo>
                  <a:pt x="119226" y="784440"/>
                  <a:pt x="125751" y="784520"/>
                  <a:pt x="132035" y="785567"/>
                </a:cubicBezTo>
                <a:cubicBezTo>
                  <a:pt x="137272" y="787662"/>
                  <a:pt x="142592" y="789561"/>
                  <a:pt x="147747" y="791852"/>
                </a:cubicBezTo>
                <a:cubicBezTo>
                  <a:pt x="152027" y="793755"/>
                  <a:pt x="155691" y="797391"/>
                  <a:pt x="160316" y="798137"/>
                </a:cubicBezTo>
                <a:cubicBezTo>
                  <a:pt x="188407" y="802668"/>
                  <a:pt x="245157" y="807563"/>
                  <a:pt x="245157" y="807563"/>
                </a:cubicBezTo>
                <a:cubicBezTo>
                  <a:pt x="259840" y="811234"/>
                  <a:pt x="271494" y="814572"/>
                  <a:pt x="286006" y="816990"/>
                </a:cubicBezTo>
                <a:cubicBezTo>
                  <a:pt x="293312" y="818208"/>
                  <a:pt x="300670" y="819085"/>
                  <a:pt x="308002" y="820132"/>
                </a:cubicBezTo>
                <a:cubicBezTo>
                  <a:pt x="381653" y="841176"/>
                  <a:pt x="265076" y="809276"/>
                  <a:pt x="361421" y="829559"/>
                </a:cubicBezTo>
                <a:cubicBezTo>
                  <a:pt x="371144" y="831606"/>
                  <a:pt x="380061" y="836576"/>
                  <a:pt x="389701" y="838986"/>
                </a:cubicBezTo>
                <a:cubicBezTo>
                  <a:pt x="396886" y="840782"/>
                  <a:pt x="404381" y="840973"/>
                  <a:pt x="411697" y="842128"/>
                </a:cubicBezTo>
                <a:cubicBezTo>
                  <a:pt x="424283" y="844115"/>
                  <a:pt x="436952" y="845706"/>
                  <a:pt x="449404" y="848413"/>
                </a:cubicBezTo>
                <a:cubicBezTo>
                  <a:pt x="461074" y="850950"/>
                  <a:pt x="472048" y="857118"/>
                  <a:pt x="483969" y="857840"/>
                </a:cubicBezTo>
                <a:cubicBezTo>
                  <a:pt x="541481" y="861326"/>
                  <a:pt x="599186" y="859935"/>
                  <a:pt x="656794" y="860982"/>
                </a:cubicBezTo>
                <a:cubicBezTo>
                  <a:pt x="679018" y="867331"/>
                  <a:pt x="684860" y="870409"/>
                  <a:pt x="710213" y="870409"/>
                </a:cubicBezTo>
                <a:lnTo>
                  <a:pt x="1109281" y="867266"/>
                </a:lnTo>
                <a:cubicBezTo>
                  <a:pt x="1130229" y="866219"/>
                  <a:pt x="1151271" y="866358"/>
                  <a:pt x="1172126" y="864124"/>
                </a:cubicBezTo>
                <a:cubicBezTo>
                  <a:pt x="1180714" y="863204"/>
                  <a:pt x="1188775" y="859432"/>
                  <a:pt x="1197264" y="857840"/>
                </a:cubicBezTo>
                <a:cubicBezTo>
                  <a:pt x="1221373" y="853319"/>
                  <a:pt x="1263064" y="852557"/>
                  <a:pt x="1282105" y="851555"/>
                </a:cubicBezTo>
                <a:lnTo>
                  <a:pt x="1326097" y="845271"/>
                </a:lnTo>
                <a:cubicBezTo>
                  <a:pt x="1333429" y="844224"/>
                  <a:pt x="1340908" y="843924"/>
                  <a:pt x="1348093" y="842128"/>
                </a:cubicBezTo>
                <a:cubicBezTo>
                  <a:pt x="1356472" y="840033"/>
                  <a:pt x="1364661" y="836915"/>
                  <a:pt x="1373231" y="835844"/>
                </a:cubicBezTo>
                <a:cubicBezTo>
                  <a:pt x="1471696" y="823535"/>
                  <a:pt x="1391053" y="834310"/>
                  <a:pt x="1442361" y="826417"/>
                </a:cubicBezTo>
                <a:cubicBezTo>
                  <a:pt x="1449681" y="825291"/>
                  <a:pt x="1457063" y="824562"/>
                  <a:pt x="1464357" y="823275"/>
                </a:cubicBezTo>
                <a:cubicBezTo>
                  <a:pt x="1522215" y="813065"/>
                  <a:pt x="1470829" y="820109"/>
                  <a:pt x="1520918" y="813848"/>
                </a:cubicBezTo>
                <a:cubicBezTo>
                  <a:pt x="1525108" y="811753"/>
                  <a:pt x="1529181" y="809408"/>
                  <a:pt x="1533487" y="807563"/>
                </a:cubicBezTo>
                <a:cubicBezTo>
                  <a:pt x="1543840" y="803126"/>
                  <a:pt x="1563690" y="800013"/>
                  <a:pt x="1571194" y="798137"/>
                </a:cubicBezTo>
                <a:cubicBezTo>
                  <a:pt x="1574407" y="797334"/>
                  <a:pt x="1577448" y="795946"/>
                  <a:pt x="1580621" y="794994"/>
                </a:cubicBezTo>
                <a:cubicBezTo>
                  <a:pt x="1587925" y="792803"/>
                  <a:pt x="1595187" y="790425"/>
                  <a:pt x="1602617" y="788710"/>
                </a:cubicBezTo>
                <a:cubicBezTo>
                  <a:pt x="1617532" y="785268"/>
                  <a:pt x="1638793" y="783835"/>
                  <a:pt x="1652893" y="782425"/>
                </a:cubicBezTo>
                <a:cubicBezTo>
                  <a:pt x="1697712" y="767487"/>
                  <a:pt x="1651064" y="782500"/>
                  <a:pt x="1684316" y="772998"/>
                </a:cubicBezTo>
                <a:cubicBezTo>
                  <a:pt x="1687501" y="772088"/>
                  <a:pt x="1693742" y="769856"/>
                  <a:pt x="1693742" y="769856"/>
                </a:cubicBezTo>
                <a:lnTo>
                  <a:pt x="1681173" y="716438"/>
                </a:lnTo>
                <a:lnTo>
                  <a:pt x="1668604" y="681873"/>
                </a:lnTo>
                <a:cubicBezTo>
                  <a:pt x="1667557" y="665114"/>
                  <a:pt x="1668604" y="648091"/>
                  <a:pt x="1665462" y="631596"/>
                </a:cubicBezTo>
                <a:cubicBezTo>
                  <a:pt x="1664319" y="625596"/>
                  <a:pt x="1658515" y="621466"/>
                  <a:pt x="1656035" y="615885"/>
                </a:cubicBezTo>
                <a:cubicBezTo>
                  <a:pt x="1642508" y="585449"/>
                  <a:pt x="1663570" y="619330"/>
                  <a:pt x="1646608" y="593889"/>
                </a:cubicBezTo>
                <a:cubicBezTo>
                  <a:pt x="1645561" y="578178"/>
                  <a:pt x="1645205" y="562405"/>
                  <a:pt x="1643466" y="546755"/>
                </a:cubicBezTo>
                <a:cubicBezTo>
                  <a:pt x="1643100" y="543463"/>
                  <a:pt x="1641127" y="540541"/>
                  <a:pt x="1640324" y="537328"/>
                </a:cubicBezTo>
                <a:cubicBezTo>
                  <a:pt x="1636598" y="522424"/>
                  <a:pt x="1638830" y="524169"/>
                  <a:pt x="1634039" y="512190"/>
                </a:cubicBezTo>
                <a:cubicBezTo>
                  <a:pt x="1631077" y="504784"/>
                  <a:pt x="1626992" y="497808"/>
                  <a:pt x="1624613" y="490194"/>
                </a:cubicBezTo>
                <a:cubicBezTo>
                  <a:pt x="1621733" y="480977"/>
                  <a:pt x="1620670" y="471282"/>
                  <a:pt x="1618328" y="461914"/>
                </a:cubicBezTo>
                <a:cubicBezTo>
                  <a:pt x="1614889" y="448160"/>
                  <a:pt x="1606653" y="436171"/>
                  <a:pt x="1599474" y="424207"/>
                </a:cubicBezTo>
                <a:cubicBezTo>
                  <a:pt x="1597397" y="416938"/>
                  <a:pt x="1593378" y="401665"/>
                  <a:pt x="1590048" y="392784"/>
                </a:cubicBezTo>
                <a:cubicBezTo>
                  <a:pt x="1588067" y="387503"/>
                  <a:pt x="1586502" y="382004"/>
                  <a:pt x="1583763" y="377073"/>
                </a:cubicBezTo>
                <a:cubicBezTo>
                  <a:pt x="1581220" y="372495"/>
                  <a:pt x="1577478" y="368694"/>
                  <a:pt x="1574336" y="364504"/>
                </a:cubicBezTo>
                <a:cubicBezTo>
                  <a:pt x="1568518" y="347047"/>
                  <a:pt x="1574388" y="361040"/>
                  <a:pt x="1558625" y="339365"/>
                </a:cubicBezTo>
                <a:cubicBezTo>
                  <a:pt x="1554183" y="333257"/>
                  <a:pt x="1549434" y="327267"/>
                  <a:pt x="1546056" y="320512"/>
                </a:cubicBezTo>
                <a:cubicBezTo>
                  <a:pt x="1543961" y="316322"/>
                  <a:pt x="1542494" y="311755"/>
                  <a:pt x="1539771" y="307943"/>
                </a:cubicBezTo>
                <a:cubicBezTo>
                  <a:pt x="1537188" y="304327"/>
                  <a:pt x="1533010" y="302071"/>
                  <a:pt x="1530344" y="298516"/>
                </a:cubicBezTo>
                <a:cubicBezTo>
                  <a:pt x="1526680" y="293630"/>
                  <a:pt x="1524197" y="287958"/>
                  <a:pt x="1520918" y="282805"/>
                </a:cubicBezTo>
                <a:cubicBezTo>
                  <a:pt x="1516863" y="276433"/>
                  <a:pt x="1508349" y="263951"/>
                  <a:pt x="1508349" y="263951"/>
                </a:cubicBezTo>
                <a:cubicBezTo>
                  <a:pt x="1506254" y="255572"/>
                  <a:pt x="1504337" y="247146"/>
                  <a:pt x="1502064" y="238813"/>
                </a:cubicBezTo>
                <a:cubicBezTo>
                  <a:pt x="1501192" y="235617"/>
                  <a:pt x="1500700" y="232180"/>
                  <a:pt x="1498922" y="229386"/>
                </a:cubicBezTo>
                <a:lnTo>
                  <a:pt x="1470641" y="191679"/>
                </a:lnTo>
                <a:cubicBezTo>
                  <a:pt x="1467499" y="187489"/>
                  <a:pt x="1463909" y="183601"/>
                  <a:pt x="1461215" y="179110"/>
                </a:cubicBezTo>
                <a:cubicBezTo>
                  <a:pt x="1458073" y="173873"/>
                  <a:pt x="1456107" y="167717"/>
                  <a:pt x="1451788" y="163398"/>
                </a:cubicBezTo>
                <a:cubicBezTo>
                  <a:pt x="1446447" y="158057"/>
                  <a:pt x="1438275" y="156170"/>
                  <a:pt x="1432934" y="150829"/>
                </a:cubicBezTo>
                <a:cubicBezTo>
                  <a:pt x="1424489" y="142385"/>
                  <a:pt x="1416278" y="133231"/>
                  <a:pt x="1410938" y="122549"/>
                </a:cubicBezTo>
                <a:cubicBezTo>
                  <a:pt x="1406780" y="114231"/>
                  <a:pt x="1398174" y="95813"/>
                  <a:pt x="1392085" y="87984"/>
                </a:cubicBezTo>
                <a:cubicBezTo>
                  <a:pt x="1388447" y="83307"/>
                  <a:pt x="1383071" y="80155"/>
                  <a:pt x="1379516" y="75415"/>
                </a:cubicBezTo>
                <a:cubicBezTo>
                  <a:pt x="1351806" y="38470"/>
                  <a:pt x="1402538" y="92817"/>
                  <a:pt x="1360662" y="47134"/>
                </a:cubicBezTo>
                <a:cubicBezTo>
                  <a:pt x="1353656" y="39491"/>
                  <a:pt x="1345998" y="32471"/>
                  <a:pt x="1338666" y="25139"/>
                </a:cubicBezTo>
                <a:cubicBezTo>
                  <a:pt x="1334476" y="20949"/>
                  <a:pt x="1331027" y="15857"/>
                  <a:pt x="1326097" y="12570"/>
                </a:cubicBezTo>
                <a:cubicBezTo>
                  <a:pt x="1314205" y="4642"/>
                  <a:pt x="1319340" y="8956"/>
                  <a:pt x="1310386" y="0"/>
                </a:cubicBezTo>
                <a:lnTo>
                  <a:pt x="1247540" y="9427"/>
                </a:lnTo>
                <a:cubicBezTo>
                  <a:pt x="1237066" y="10475"/>
                  <a:pt x="1226411" y="10364"/>
                  <a:pt x="1216118" y="12570"/>
                </a:cubicBezTo>
                <a:cubicBezTo>
                  <a:pt x="1201806" y="15637"/>
                  <a:pt x="1207130" y="20695"/>
                  <a:pt x="1194122" y="21996"/>
                </a:cubicBezTo>
                <a:cubicBezTo>
                  <a:pt x="1165905" y="24818"/>
                  <a:pt x="1137561" y="26186"/>
                  <a:pt x="1109281" y="28281"/>
                </a:cubicBezTo>
                <a:cubicBezTo>
                  <a:pt x="1098018" y="30533"/>
                  <a:pt x="1082616" y="33915"/>
                  <a:pt x="1071573" y="34565"/>
                </a:cubicBezTo>
                <a:cubicBezTo>
                  <a:pt x="1043322" y="36227"/>
                  <a:pt x="1015004" y="36451"/>
                  <a:pt x="986732" y="37708"/>
                </a:cubicBezTo>
                <a:cubicBezTo>
                  <a:pt x="829758" y="44685"/>
                  <a:pt x="1074399" y="36844"/>
                  <a:pt x="817050" y="43992"/>
                </a:cubicBezTo>
                <a:lnTo>
                  <a:pt x="603375" y="37708"/>
                </a:lnTo>
                <a:cubicBezTo>
                  <a:pt x="595975" y="37412"/>
                  <a:pt x="588642" y="36018"/>
                  <a:pt x="581380" y="34565"/>
                </a:cubicBezTo>
                <a:cubicBezTo>
                  <a:pt x="559068" y="30102"/>
                  <a:pt x="588378" y="30633"/>
                  <a:pt x="553099" y="28281"/>
                </a:cubicBezTo>
                <a:cubicBezTo>
                  <a:pt x="376434" y="16503"/>
                  <a:pt x="409078" y="36137"/>
                  <a:pt x="380274" y="37708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259CBA8D-8945-48B5-8F0A-70326EE71CB9}"/>
              </a:ext>
            </a:extLst>
          </p:cNvPr>
          <p:cNvSpPr/>
          <p:nvPr/>
        </p:nvSpPr>
        <p:spPr>
          <a:xfrm>
            <a:off x="2441492" y="1410378"/>
            <a:ext cx="1054840" cy="977551"/>
          </a:xfrm>
          <a:custGeom>
            <a:avLst/>
            <a:gdLst>
              <a:gd name="connsiteX0" fmla="*/ 78259 w 1145059"/>
              <a:gd name="connsiteY0" fmla="*/ 700216 h 1699363"/>
              <a:gd name="connsiteX1" fmla="*/ 78259 w 1145059"/>
              <a:gd name="connsiteY1" fmla="*/ 700216 h 1699363"/>
              <a:gd name="connsiteX2" fmla="*/ 86497 w 1145059"/>
              <a:gd name="connsiteY2" fmla="*/ 737286 h 1699363"/>
              <a:gd name="connsiteX3" fmla="*/ 94735 w 1145059"/>
              <a:gd name="connsiteY3" fmla="*/ 844378 h 1699363"/>
              <a:gd name="connsiteX4" fmla="*/ 102973 w 1145059"/>
              <a:gd name="connsiteY4" fmla="*/ 864973 h 1699363"/>
              <a:gd name="connsiteX5" fmla="*/ 115330 w 1145059"/>
              <a:gd name="connsiteY5" fmla="*/ 889686 h 1699363"/>
              <a:gd name="connsiteX6" fmla="*/ 123568 w 1145059"/>
              <a:gd name="connsiteY6" fmla="*/ 951470 h 1699363"/>
              <a:gd name="connsiteX7" fmla="*/ 127686 w 1145059"/>
              <a:gd name="connsiteY7" fmla="*/ 972064 h 1699363"/>
              <a:gd name="connsiteX8" fmla="*/ 135924 w 1145059"/>
              <a:gd name="connsiteY8" fmla="*/ 1025610 h 1699363"/>
              <a:gd name="connsiteX9" fmla="*/ 144162 w 1145059"/>
              <a:gd name="connsiteY9" fmla="*/ 1046205 h 1699363"/>
              <a:gd name="connsiteX10" fmla="*/ 148281 w 1145059"/>
              <a:gd name="connsiteY10" fmla="*/ 1161535 h 1699363"/>
              <a:gd name="connsiteX11" fmla="*/ 156519 w 1145059"/>
              <a:gd name="connsiteY11" fmla="*/ 1231556 h 1699363"/>
              <a:gd name="connsiteX12" fmla="*/ 164757 w 1145059"/>
              <a:gd name="connsiteY12" fmla="*/ 1297459 h 1699363"/>
              <a:gd name="connsiteX13" fmla="*/ 168876 w 1145059"/>
              <a:gd name="connsiteY13" fmla="*/ 1309816 h 1699363"/>
              <a:gd name="connsiteX14" fmla="*/ 160638 w 1145059"/>
              <a:gd name="connsiteY14" fmla="*/ 1503405 h 1699363"/>
              <a:gd name="connsiteX15" fmla="*/ 156519 w 1145059"/>
              <a:gd name="connsiteY15" fmla="*/ 1524000 h 1699363"/>
              <a:gd name="connsiteX16" fmla="*/ 152400 w 1145059"/>
              <a:gd name="connsiteY16" fmla="*/ 1552832 h 1699363"/>
              <a:gd name="connsiteX17" fmla="*/ 140043 w 1145059"/>
              <a:gd name="connsiteY17" fmla="*/ 1635210 h 1699363"/>
              <a:gd name="connsiteX18" fmla="*/ 168876 w 1145059"/>
              <a:gd name="connsiteY18" fmla="*/ 1655805 h 1699363"/>
              <a:gd name="connsiteX19" fmla="*/ 321276 w 1145059"/>
              <a:gd name="connsiteY19" fmla="*/ 1688756 h 1699363"/>
              <a:gd name="connsiteX20" fmla="*/ 836141 w 1145059"/>
              <a:gd name="connsiteY20" fmla="*/ 1688756 h 1699363"/>
              <a:gd name="connsiteX21" fmla="*/ 860854 w 1145059"/>
              <a:gd name="connsiteY21" fmla="*/ 1684637 h 1699363"/>
              <a:gd name="connsiteX22" fmla="*/ 918519 w 1145059"/>
              <a:gd name="connsiteY22" fmla="*/ 1676400 h 1699363"/>
              <a:gd name="connsiteX23" fmla="*/ 943232 w 1145059"/>
              <a:gd name="connsiteY23" fmla="*/ 1668162 h 1699363"/>
              <a:gd name="connsiteX24" fmla="*/ 980303 w 1145059"/>
              <a:gd name="connsiteY24" fmla="*/ 1664043 h 1699363"/>
              <a:gd name="connsiteX25" fmla="*/ 992659 w 1145059"/>
              <a:gd name="connsiteY25" fmla="*/ 1655805 h 1699363"/>
              <a:gd name="connsiteX26" fmla="*/ 1025611 w 1145059"/>
              <a:gd name="connsiteY26" fmla="*/ 1651686 h 1699363"/>
              <a:gd name="connsiteX27" fmla="*/ 1037968 w 1145059"/>
              <a:gd name="connsiteY27" fmla="*/ 1639329 h 1699363"/>
              <a:gd name="connsiteX28" fmla="*/ 1046205 w 1145059"/>
              <a:gd name="connsiteY28" fmla="*/ 1626973 h 1699363"/>
              <a:gd name="connsiteX29" fmla="*/ 1058562 w 1145059"/>
              <a:gd name="connsiteY29" fmla="*/ 1610497 h 1699363"/>
              <a:gd name="connsiteX30" fmla="*/ 1054443 w 1145059"/>
              <a:gd name="connsiteY30" fmla="*/ 1594021 h 1699363"/>
              <a:gd name="connsiteX31" fmla="*/ 1050324 w 1145059"/>
              <a:gd name="connsiteY31" fmla="*/ 1573427 h 1699363"/>
              <a:gd name="connsiteX32" fmla="*/ 1029730 w 1145059"/>
              <a:gd name="connsiteY32" fmla="*/ 1532237 h 1699363"/>
              <a:gd name="connsiteX33" fmla="*/ 1017373 w 1145059"/>
              <a:gd name="connsiteY33" fmla="*/ 1474573 h 1699363"/>
              <a:gd name="connsiteX34" fmla="*/ 1013254 w 1145059"/>
              <a:gd name="connsiteY34" fmla="*/ 1441621 h 1699363"/>
              <a:gd name="connsiteX35" fmla="*/ 1005016 w 1145059"/>
              <a:gd name="connsiteY35" fmla="*/ 1404551 h 1699363"/>
              <a:gd name="connsiteX36" fmla="*/ 1005016 w 1145059"/>
              <a:gd name="connsiteY36" fmla="*/ 1309816 h 1699363"/>
              <a:gd name="connsiteX37" fmla="*/ 1005016 w 1145059"/>
              <a:gd name="connsiteY37" fmla="*/ 1145059 h 1699363"/>
              <a:gd name="connsiteX38" fmla="*/ 1005016 w 1145059"/>
              <a:gd name="connsiteY38" fmla="*/ 1005016 h 1699363"/>
              <a:gd name="connsiteX39" fmla="*/ 1009135 w 1145059"/>
              <a:gd name="connsiteY39" fmla="*/ 992659 h 1699363"/>
              <a:gd name="connsiteX40" fmla="*/ 1021492 w 1145059"/>
              <a:gd name="connsiteY40" fmla="*/ 963827 h 1699363"/>
              <a:gd name="connsiteX41" fmla="*/ 1025611 w 1145059"/>
              <a:gd name="connsiteY41" fmla="*/ 926756 h 1699363"/>
              <a:gd name="connsiteX42" fmla="*/ 1033849 w 1145059"/>
              <a:gd name="connsiteY42" fmla="*/ 906162 h 1699363"/>
              <a:gd name="connsiteX43" fmla="*/ 1042086 w 1145059"/>
              <a:gd name="connsiteY43" fmla="*/ 877329 h 1699363"/>
              <a:gd name="connsiteX44" fmla="*/ 1046205 w 1145059"/>
              <a:gd name="connsiteY44" fmla="*/ 856735 h 1699363"/>
              <a:gd name="connsiteX45" fmla="*/ 1062681 w 1145059"/>
              <a:gd name="connsiteY45" fmla="*/ 823783 h 1699363"/>
              <a:gd name="connsiteX46" fmla="*/ 1075038 w 1145059"/>
              <a:gd name="connsiteY46" fmla="*/ 782594 h 1699363"/>
              <a:gd name="connsiteX47" fmla="*/ 1087395 w 1145059"/>
              <a:gd name="connsiteY47" fmla="*/ 720810 h 1699363"/>
              <a:gd name="connsiteX48" fmla="*/ 1087395 w 1145059"/>
              <a:gd name="connsiteY48" fmla="*/ 691978 h 1699363"/>
              <a:gd name="connsiteX49" fmla="*/ 1103870 w 1145059"/>
              <a:gd name="connsiteY49" fmla="*/ 572529 h 1699363"/>
              <a:gd name="connsiteX50" fmla="*/ 1103870 w 1145059"/>
              <a:gd name="connsiteY50" fmla="*/ 506627 h 1699363"/>
              <a:gd name="connsiteX51" fmla="*/ 1107989 w 1145059"/>
              <a:gd name="connsiteY51" fmla="*/ 333632 h 1699363"/>
              <a:gd name="connsiteX52" fmla="*/ 1116227 w 1145059"/>
              <a:gd name="connsiteY52" fmla="*/ 317156 h 1699363"/>
              <a:gd name="connsiteX53" fmla="*/ 1120346 w 1145059"/>
              <a:gd name="connsiteY53" fmla="*/ 304800 h 1699363"/>
              <a:gd name="connsiteX54" fmla="*/ 1132703 w 1145059"/>
              <a:gd name="connsiteY54" fmla="*/ 259491 h 1699363"/>
              <a:gd name="connsiteX55" fmla="*/ 1136822 w 1145059"/>
              <a:gd name="connsiteY55" fmla="*/ 247135 h 1699363"/>
              <a:gd name="connsiteX56" fmla="*/ 1145059 w 1145059"/>
              <a:gd name="connsiteY56" fmla="*/ 230659 h 1699363"/>
              <a:gd name="connsiteX57" fmla="*/ 1116227 w 1145059"/>
              <a:gd name="connsiteY57" fmla="*/ 160637 h 1699363"/>
              <a:gd name="connsiteX58" fmla="*/ 1079157 w 1145059"/>
              <a:gd name="connsiteY58" fmla="*/ 148281 h 1699363"/>
              <a:gd name="connsiteX59" fmla="*/ 1054443 w 1145059"/>
              <a:gd name="connsiteY59" fmla="*/ 131805 h 1699363"/>
              <a:gd name="connsiteX60" fmla="*/ 1029730 w 1145059"/>
              <a:gd name="connsiteY60" fmla="*/ 111210 h 1699363"/>
              <a:gd name="connsiteX61" fmla="*/ 1000897 w 1145059"/>
              <a:gd name="connsiteY61" fmla="*/ 90616 h 1699363"/>
              <a:gd name="connsiteX62" fmla="*/ 967946 w 1145059"/>
              <a:gd name="connsiteY62" fmla="*/ 78259 h 1699363"/>
              <a:gd name="connsiteX63" fmla="*/ 955589 w 1145059"/>
              <a:gd name="connsiteY63" fmla="*/ 70021 h 1699363"/>
              <a:gd name="connsiteX64" fmla="*/ 930876 w 1145059"/>
              <a:gd name="connsiteY64" fmla="*/ 65902 h 1699363"/>
              <a:gd name="connsiteX65" fmla="*/ 914400 w 1145059"/>
              <a:gd name="connsiteY65" fmla="*/ 57664 h 1699363"/>
              <a:gd name="connsiteX66" fmla="*/ 893805 w 1145059"/>
              <a:gd name="connsiteY66" fmla="*/ 53545 h 1699363"/>
              <a:gd name="connsiteX67" fmla="*/ 881449 w 1145059"/>
              <a:gd name="connsiteY67" fmla="*/ 49427 h 1699363"/>
              <a:gd name="connsiteX68" fmla="*/ 844378 w 1145059"/>
              <a:gd name="connsiteY68" fmla="*/ 41189 h 1699363"/>
              <a:gd name="connsiteX69" fmla="*/ 819665 w 1145059"/>
              <a:gd name="connsiteY69" fmla="*/ 28832 h 1699363"/>
              <a:gd name="connsiteX70" fmla="*/ 782595 w 1145059"/>
              <a:gd name="connsiteY70" fmla="*/ 16475 h 1699363"/>
              <a:gd name="connsiteX71" fmla="*/ 745524 w 1145059"/>
              <a:gd name="connsiteY71" fmla="*/ 16475 h 1699363"/>
              <a:gd name="connsiteX72" fmla="*/ 667265 w 1145059"/>
              <a:gd name="connsiteY72" fmla="*/ 0 h 1699363"/>
              <a:gd name="connsiteX73" fmla="*/ 609600 w 1145059"/>
              <a:gd name="connsiteY73" fmla="*/ 4118 h 1699363"/>
              <a:gd name="connsiteX74" fmla="*/ 568411 w 1145059"/>
              <a:gd name="connsiteY74" fmla="*/ 12356 h 1699363"/>
              <a:gd name="connsiteX75" fmla="*/ 543697 w 1145059"/>
              <a:gd name="connsiteY75" fmla="*/ 16475 h 1699363"/>
              <a:gd name="connsiteX76" fmla="*/ 506627 w 1145059"/>
              <a:gd name="connsiteY76" fmla="*/ 24713 h 1699363"/>
              <a:gd name="connsiteX77" fmla="*/ 420130 w 1145059"/>
              <a:gd name="connsiteY77" fmla="*/ 28832 h 1699363"/>
              <a:gd name="connsiteX78" fmla="*/ 403654 w 1145059"/>
              <a:gd name="connsiteY78" fmla="*/ 32951 h 1699363"/>
              <a:gd name="connsiteX79" fmla="*/ 329514 w 1145059"/>
              <a:gd name="connsiteY79" fmla="*/ 24713 h 1699363"/>
              <a:gd name="connsiteX80" fmla="*/ 321276 w 1145059"/>
              <a:gd name="connsiteY80" fmla="*/ 20594 h 1699363"/>
              <a:gd name="connsiteX81" fmla="*/ 263611 w 1145059"/>
              <a:gd name="connsiteY81" fmla="*/ 28832 h 1699363"/>
              <a:gd name="connsiteX82" fmla="*/ 234778 w 1145059"/>
              <a:gd name="connsiteY82" fmla="*/ 65902 h 1699363"/>
              <a:gd name="connsiteX83" fmla="*/ 193589 w 1145059"/>
              <a:gd name="connsiteY83" fmla="*/ 90616 h 1699363"/>
              <a:gd name="connsiteX84" fmla="*/ 168876 w 1145059"/>
              <a:gd name="connsiteY84" fmla="*/ 98854 h 1699363"/>
              <a:gd name="connsiteX85" fmla="*/ 144162 w 1145059"/>
              <a:gd name="connsiteY85" fmla="*/ 115329 h 1699363"/>
              <a:gd name="connsiteX86" fmla="*/ 119449 w 1145059"/>
              <a:gd name="connsiteY86" fmla="*/ 131805 h 1699363"/>
              <a:gd name="connsiteX87" fmla="*/ 107092 w 1145059"/>
              <a:gd name="connsiteY87" fmla="*/ 140043 h 1699363"/>
              <a:gd name="connsiteX88" fmla="*/ 82378 w 1145059"/>
              <a:gd name="connsiteY88" fmla="*/ 156518 h 1699363"/>
              <a:gd name="connsiteX89" fmla="*/ 57665 w 1145059"/>
              <a:gd name="connsiteY89" fmla="*/ 177113 h 1699363"/>
              <a:gd name="connsiteX90" fmla="*/ 37070 w 1145059"/>
              <a:gd name="connsiteY90" fmla="*/ 181232 h 1699363"/>
              <a:gd name="connsiteX91" fmla="*/ 0 w 1145059"/>
              <a:gd name="connsiteY91" fmla="*/ 193589 h 1699363"/>
              <a:gd name="connsiteX92" fmla="*/ 32951 w 1145059"/>
              <a:gd name="connsiteY92" fmla="*/ 181232 h 1699363"/>
              <a:gd name="connsiteX93" fmla="*/ 28832 w 1145059"/>
              <a:gd name="connsiteY93" fmla="*/ 263610 h 1699363"/>
              <a:gd name="connsiteX94" fmla="*/ 41189 w 1145059"/>
              <a:gd name="connsiteY94" fmla="*/ 387178 h 1699363"/>
              <a:gd name="connsiteX95" fmla="*/ 45308 w 1145059"/>
              <a:gd name="connsiteY95" fmla="*/ 428367 h 1699363"/>
              <a:gd name="connsiteX96" fmla="*/ 53546 w 1145059"/>
              <a:gd name="connsiteY96" fmla="*/ 453081 h 1699363"/>
              <a:gd name="connsiteX97" fmla="*/ 45308 w 1145059"/>
              <a:gd name="connsiteY97" fmla="*/ 601362 h 1699363"/>
              <a:gd name="connsiteX98" fmla="*/ 41189 w 1145059"/>
              <a:gd name="connsiteY98" fmla="*/ 621956 h 1699363"/>
              <a:gd name="connsiteX99" fmla="*/ 37070 w 1145059"/>
              <a:gd name="connsiteY99" fmla="*/ 650789 h 1699363"/>
              <a:gd name="connsiteX100" fmla="*/ 78259 w 1145059"/>
              <a:gd name="connsiteY100" fmla="*/ 700216 h 16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145059" h="1699363">
                <a:moveTo>
                  <a:pt x="78259" y="700216"/>
                </a:moveTo>
                <a:lnTo>
                  <a:pt x="78259" y="700216"/>
                </a:lnTo>
                <a:cubicBezTo>
                  <a:pt x="81005" y="712573"/>
                  <a:pt x="85060" y="724710"/>
                  <a:pt x="86497" y="737286"/>
                </a:cubicBezTo>
                <a:cubicBezTo>
                  <a:pt x="90562" y="772857"/>
                  <a:pt x="90153" y="808870"/>
                  <a:pt x="94735" y="844378"/>
                </a:cubicBezTo>
                <a:cubicBezTo>
                  <a:pt x="95681" y="851711"/>
                  <a:pt x="100377" y="858050"/>
                  <a:pt x="102973" y="864973"/>
                </a:cubicBezTo>
                <a:cubicBezTo>
                  <a:pt x="110281" y="884461"/>
                  <a:pt x="102833" y="870940"/>
                  <a:pt x="115330" y="889686"/>
                </a:cubicBezTo>
                <a:cubicBezTo>
                  <a:pt x="118076" y="910281"/>
                  <a:pt x="120486" y="930923"/>
                  <a:pt x="123568" y="951470"/>
                </a:cubicBezTo>
                <a:cubicBezTo>
                  <a:pt x="124606" y="958393"/>
                  <a:pt x="126622" y="965145"/>
                  <a:pt x="127686" y="972064"/>
                </a:cubicBezTo>
                <a:cubicBezTo>
                  <a:pt x="129801" y="985814"/>
                  <a:pt x="131450" y="1010698"/>
                  <a:pt x="135924" y="1025610"/>
                </a:cubicBezTo>
                <a:cubicBezTo>
                  <a:pt x="138049" y="1032692"/>
                  <a:pt x="141416" y="1039340"/>
                  <a:pt x="144162" y="1046205"/>
                </a:cubicBezTo>
                <a:cubicBezTo>
                  <a:pt x="145535" y="1084648"/>
                  <a:pt x="146407" y="1123113"/>
                  <a:pt x="148281" y="1161535"/>
                </a:cubicBezTo>
                <a:cubicBezTo>
                  <a:pt x="150765" y="1212447"/>
                  <a:pt x="148712" y="1200332"/>
                  <a:pt x="156519" y="1231556"/>
                </a:cubicBezTo>
                <a:cubicBezTo>
                  <a:pt x="159077" y="1259692"/>
                  <a:pt x="158677" y="1273140"/>
                  <a:pt x="164757" y="1297459"/>
                </a:cubicBezTo>
                <a:cubicBezTo>
                  <a:pt x="165810" y="1301671"/>
                  <a:pt x="167503" y="1305697"/>
                  <a:pt x="168876" y="1309816"/>
                </a:cubicBezTo>
                <a:cubicBezTo>
                  <a:pt x="167445" y="1358466"/>
                  <a:pt x="167107" y="1445187"/>
                  <a:pt x="160638" y="1503405"/>
                </a:cubicBezTo>
                <a:cubicBezTo>
                  <a:pt x="159865" y="1510363"/>
                  <a:pt x="157670" y="1517094"/>
                  <a:pt x="156519" y="1524000"/>
                </a:cubicBezTo>
                <a:cubicBezTo>
                  <a:pt x="154923" y="1533576"/>
                  <a:pt x="153557" y="1543193"/>
                  <a:pt x="152400" y="1552832"/>
                </a:cubicBezTo>
                <a:cubicBezTo>
                  <a:pt x="142920" y="1631830"/>
                  <a:pt x="155395" y="1604510"/>
                  <a:pt x="140043" y="1635210"/>
                </a:cubicBezTo>
                <a:lnTo>
                  <a:pt x="168876" y="1655805"/>
                </a:lnTo>
                <a:cubicBezTo>
                  <a:pt x="258059" y="1697424"/>
                  <a:pt x="207956" y="1683605"/>
                  <a:pt x="321276" y="1688756"/>
                </a:cubicBezTo>
                <a:cubicBezTo>
                  <a:pt x="516716" y="1708300"/>
                  <a:pt x="381436" y="1696272"/>
                  <a:pt x="836141" y="1688756"/>
                </a:cubicBezTo>
                <a:cubicBezTo>
                  <a:pt x="844491" y="1688618"/>
                  <a:pt x="852595" y="1685876"/>
                  <a:pt x="860854" y="1684637"/>
                </a:cubicBezTo>
                <a:lnTo>
                  <a:pt x="918519" y="1676400"/>
                </a:lnTo>
                <a:cubicBezTo>
                  <a:pt x="926757" y="1673654"/>
                  <a:pt x="934717" y="1669865"/>
                  <a:pt x="943232" y="1668162"/>
                </a:cubicBezTo>
                <a:cubicBezTo>
                  <a:pt x="955424" y="1665724"/>
                  <a:pt x="968241" y="1667059"/>
                  <a:pt x="980303" y="1664043"/>
                </a:cubicBezTo>
                <a:cubicBezTo>
                  <a:pt x="985105" y="1662842"/>
                  <a:pt x="987883" y="1657107"/>
                  <a:pt x="992659" y="1655805"/>
                </a:cubicBezTo>
                <a:cubicBezTo>
                  <a:pt x="1003338" y="1652892"/>
                  <a:pt x="1014627" y="1653059"/>
                  <a:pt x="1025611" y="1651686"/>
                </a:cubicBezTo>
                <a:cubicBezTo>
                  <a:pt x="1029730" y="1647567"/>
                  <a:pt x="1034239" y="1643804"/>
                  <a:pt x="1037968" y="1639329"/>
                </a:cubicBezTo>
                <a:cubicBezTo>
                  <a:pt x="1041137" y="1635526"/>
                  <a:pt x="1043328" y="1631001"/>
                  <a:pt x="1046205" y="1626973"/>
                </a:cubicBezTo>
                <a:cubicBezTo>
                  <a:pt x="1050195" y="1621387"/>
                  <a:pt x="1054443" y="1615989"/>
                  <a:pt x="1058562" y="1610497"/>
                </a:cubicBezTo>
                <a:cubicBezTo>
                  <a:pt x="1057189" y="1605005"/>
                  <a:pt x="1055671" y="1599547"/>
                  <a:pt x="1054443" y="1594021"/>
                </a:cubicBezTo>
                <a:cubicBezTo>
                  <a:pt x="1052924" y="1587187"/>
                  <a:pt x="1052336" y="1580132"/>
                  <a:pt x="1050324" y="1573427"/>
                </a:cubicBezTo>
                <a:cubicBezTo>
                  <a:pt x="1044719" y="1554743"/>
                  <a:pt x="1039820" y="1549055"/>
                  <a:pt x="1029730" y="1532237"/>
                </a:cubicBezTo>
                <a:cubicBezTo>
                  <a:pt x="1017051" y="1430812"/>
                  <a:pt x="1034981" y="1556743"/>
                  <a:pt x="1017373" y="1474573"/>
                </a:cubicBezTo>
                <a:cubicBezTo>
                  <a:pt x="1015054" y="1463749"/>
                  <a:pt x="1015178" y="1452522"/>
                  <a:pt x="1013254" y="1441621"/>
                </a:cubicBezTo>
                <a:cubicBezTo>
                  <a:pt x="1011054" y="1429156"/>
                  <a:pt x="1007762" y="1416908"/>
                  <a:pt x="1005016" y="1404551"/>
                </a:cubicBezTo>
                <a:cubicBezTo>
                  <a:pt x="1000011" y="1334485"/>
                  <a:pt x="998769" y="1366039"/>
                  <a:pt x="1005016" y="1309816"/>
                </a:cubicBezTo>
                <a:lnTo>
                  <a:pt x="1005016" y="1145059"/>
                </a:lnTo>
                <a:cubicBezTo>
                  <a:pt x="999793" y="1077159"/>
                  <a:pt x="998256" y="1086133"/>
                  <a:pt x="1005016" y="1005016"/>
                </a:cubicBezTo>
                <a:cubicBezTo>
                  <a:pt x="1005377" y="1000689"/>
                  <a:pt x="1007522" y="996690"/>
                  <a:pt x="1009135" y="992659"/>
                </a:cubicBezTo>
                <a:cubicBezTo>
                  <a:pt x="1013018" y="982951"/>
                  <a:pt x="1017373" y="973438"/>
                  <a:pt x="1021492" y="963827"/>
                </a:cubicBezTo>
                <a:cubicBezTo>
                  <a:pt x="1022865" y="951470"/>
                  <a:pt x="1023006" y="938913"/>
                  <a:pt x="1025611" y="926756"/>
                </a:cubicBezTo>
                <a:cubicBezTo>
                  <a:pt x="1027160" y="919527"/>
                  <a:pt x="1031511" y="913176"/>
                  <a:pt x="1033849" y="906162"/>
                </a:cubicBezTo>
                <a:cubicBezTo>
                  <a:pt x="1037010" y="896679"/>
                  <a:pt x="1039662" y="887026"/>
                  <a:pt x="1042086" y="877329"/>
                </a:cubicBezTo>
                <a:cubicBezTo>
                  <a:pt x="1043784" y="870537"/>
                  <a:pt x="1044193" y="863440"/>
                  <a:pt x="1046205" y="856735"/>
                </a:cubicBezTo>
                <a:cubicBezTo>
                  <a:pt x="1051702" y="838414"/>
                  <a:pt x="1053408" y="837692"/>
                  <a:pt x="1062681" y="823783"/>
                </a:cubicBezTo>
                <a:cubicBezTo>
                  <a:pt x="1070816" y="783111"/>
                  <a:pt x="1061490" y="823237"/>
                  <a:pt x="1075038" y="782594"/>
                </a:cubicBezTo>
                <a:cubicBezTo>
                  <a:pt x="1079583" y="768959"/>
                  <a:pt x="1087085" y="723602"/>
                  <a:pt x="1087395" y="720810"/>
                </a:cubicBezTo>
                <a:cubicBezTo>
                  <a:pt x="1088456" y="711258"/>
                  <a:pt x="1087395" y="701589"/>
                  <a:pt x="1087395" y="691978"/>
                </a:cubicBezTo>
                <a:lnTo>
                  <a:pt x="1103870" y="572529"/>
                </a:lnTo>
                <a:cubicBezTo>
                  <a:pt x="1094747" y="490424"/>
                  <a:pt x="1101063" y="575398"/>
                  <a:pt x="1103870" y="506627"/>
                </a:cubicBezTo>
                <a:cubicBezTo>
                  <a:pt x="1106222" y="448994"/>
                  <a:pt x="1104235" y="391191"/>
                  <a:pt x="1107989" y="333632"/>
                </a:cubicBezTo>
                <a:cubicBezTo>
                  <a:pt x="1108389" y="327505"/>
                  <a:pt x="1113808" y="322800"/>
                  <a:pt x="1116227" y="317156"/>
                </a:cubicBezTo>
                <a:cubicBezTo>
                  <a:pt x="1117937" y="313166"/>
                  <a:pt x="1118973" y="308919"/>
                  <a:pt x="1120346" y="304800"/>
                </a:cubicBezTo>
                <a:cubicBezTo>
                  <a:pt x="1126754" y="259946"/>
                  <a:pt x="1119225" y="290939"/>
                  <a:pt x="1132703" y="259491"/>
                </a:cubicBezTo>
                <a:cubicBezTo>
                  <a:pt x="1134413" y="255501"/>
                  <a:pt x="1135112" y="251125"/>
                  <a:pt x="1136822" y="247135"/>
                </a:cubicBezTo>
                <a:cubicBezTo>
                  <a:pt x="1139241" y="241491"/>
                  <a:pt x="1145059" y="230659"/>
                  <a:pt x="1145059" y="230659"/>
                </a:cubicBezTo>
                <a:lnTo>
                  <a:pt x="1116227" y="160637"/>
                </a:lnTo>
                <a:cubicBezTo>
                  <a:pt x="1103870" y="156518"/>
                  <a:pt x="1090960" y="153789"/>
                  <a:pt x="1079157" y="148281"/>
                </a:cubicBezTo>
                <a:cubicBezTo>
                  <a:pt x="1070185" y="144094"/>
                  <a:pt x="1054443" y="131805"/>
                  <a:pt x="1054443" y="131805"/>
                </a:cubicBezTo>
                <a:cubicBezTo>
                  <a:pt x="1037182" y="105914"/>
                  <a:pt x="1057599" y="132112"/>
                  <a:pt x="1029730" y="111210"/>
                </a:cubicBezTo>
                <a:cubicBezTo>
                  <a:pt x="998458" y="87756"/>
                  <a:pt x="1027177" y="99376"/>
                  <a:pt x="1000897" y="90616"/>
                </a:cubicBezTo>
                <a:cubicBezTo>
                  <a:pt x="971921" y="71297"/>
                  <a:pt x="1008662" y="93527"/>
                  <a:pt x="967946" y="78259"/>
                </a:cubicBezTo>
                <a:cubicBezTo>
                  <a:pt x="963311" y="76521"/>
                  <a:pt x="960285" y="71586"/>
                  <a:pt x="955589" y="70021"/>
                </a:cubicBezTo>
                <a:cubicBezTo>
                  <a:pt x="947666" y="67380"/>
                  <a:pt x="939114" y="67275"/>
                  <a:pt x="930876" y="65902"/>
                </a:cubicBezTo>
                <a:cubicBezTo>
                  <a:pt x="925384" y="63156"/>
                  <a:pt x="920225" y="59606"/>
                  <a:pt x="914400" y="57664"/>
                </a:cubicBezTo>
                <a:cubicBezTo>
                  <a:pt x="907758" y="55450"/>
                  <a:pt x="900597" y="55243"/>
                  <a:pt x="893805" y="53545"/>
                </a:cubicBezTo>
                <a:cubicBezTo>
                  <a:pt x="889593" y="52492"/>
                  <a:pt x="885687" y="50369"/>
                  <a:pt x="881449" y="49427"/>
                </a:cubicBezTo>
                <a:cubicBezTo>
                  <a:pt x="837962" y="39764"/>
                  <a:pt x="872191" y="50460"/>
                  <a:pt x="844378" y="41189"/>
                </a:cubicBezTo>
                <a:cubicBezTo>
                  <a:pt x="820634" y="25359"/>
                  <a:pt x="843538" y="39063"/>
                  <a:pt x="819665" y="28832"/>
                </a:cubicBezTo>
                <a:cubicBezTo>
                  <a:pt x="800784" y="20740"/>
                  <a:pt x="804813" y="18062"/>
                  <a:pt x="782595" y="16475"/>
                </a:cubicBezTo>
                <a:cubicBezTo>
                  <a:pt x="770269" y="15595"/>
                  <a:pt x="757881" y="16475"/>
                  <a:pt x="745524" y="16475"/>
                </a:cubicBezTo>
                <a:lnTo>
                  <a:pt x="667265" y="0"/>
                </a:lnTo>
                <a:cubicBezTo>
                  <a:pt x="648043" y="1373"/>
                  <a:pt x="628722" y="1728"/>
                  <a:pt x="609600" y="4118"/>
                </a:cubicBezTo>
                <a:cubicBezTo>
                  <a:pt x="595707" y="5855"/>
                  <a:pt x="582173" y="9776"/>
                  <a:pt x="568411" y="12356"/>
                </a:cubicBezTo>
                <a:cubicBezTo>
                  <a:pt x="560202" y="13895"/>
                  <a:pt x="551886" y="14837"/>
                  <a:pt x="543697" y="16475"/>
                </a:cubicBezTo>
                <a:cubicBezTo>
                  <a:pt x="531285" y="18957"/>
                  <a:pt x="519222" y="23453"/>
                  <a:pt x="506627" y="24713"/>
                </a:cubicBezTo>
                <a:cubicBezTo>
                  <a:pt x="477905" y="27585"/>
                  <a:pt x="448962" y="27459"/>
                  <a:pt x="420130" y="28832"/>
                </a:cubicBezTo>
                <a:cubicBezTo>
                  <a:pt x="414638" y="30205"/>
                  <a:pt x="409315" y="32951"/>
                  <a:pt x="403654" y="32951"/>
                </a:cubicBezTo>
                <a:cubicBezTo>
                  <a:pt x="373859" y="32951"/>
                  <a:pt x="353811" y="34432"/>
                  <a:pt x="329514" y="24713"/>
                </a:cubicBezTo>
                <a:cubicBezTo>
                  <a:pt x="326663" y="23573"/>
                  <a:pt x="324022" y="21967"/>
                  <a:pt x="321276" y="20594"/>
                </a:cubicBezTo>
                <a:lnTo>
                  <a:pt x="263611" y="28832"/>
                </a:lnTo>
                <a:cubicBezTo>
                  <a:pt x="254000" y="41189"/>
                  <a:pt x="245847" y="54833"/>
                  <a:pt x="234778" y="65902"/>
                </a:cubicBezTo>
                <a:cubicBezTo>
                  <a:pt x="228330" y="72350"/>
                  <a:pt x="204424" y="86282"/>
                  <a:pt x="193589" y="90616"/>
                </a:cubicBezTo>
                <a:cubicBezTo>
                  <a:pt x="185527" y="93841"/>
                  <a:pt x="176101" y="94038"/>
                  <a:pt x="168876" y="98854"/>
                </a:cubicBezTo>
                <a:lnTo>
                  <a:pt x="144162" y="115329"/>
                </a:lnTo>
                <a:lnTo>
                  <a:pt x="119449" y="131805"/>
                </a:lnTo>
                <a:cubicBezTo>
                  <a:pt x="115330" y="134551"/>
                  <a:pt x="110592" y="136543"/>
                  <a:pt x="107092" y="140043"/>
                </a:cubicBezTo>
                <a:cubicBezTo>
                  <a:pt x="91665" y="155470"/>
                  <a:pt x="100261" y="150558"/>
                  <a:pt x="82378" y="156518"/>
                </a:cubicBezTo>
                <a:cubicBezTo>
                  <a:pt x="75967" y="162930"/>
                  <a:pt x="66841" y="173672"/>
                  <a:pt x="57665" y="177113"/>
                </a:cubicBezTo>
                <a:cubicBezTo>
                  <a:pt x="51110" y="179571"/>
                  <a:pt x="43802" y="179309"/>
                  <a:pt x="37070" y="181232"/>
                </a:cubicBezTo>
                <a:cubicBezTo>
                  <a:pt x="24546" y="184810"/>
                  <a:pt x="0" y="193589"/>
                  <a:pt x="0" y="193589"/>
                </a:cubicBezTo>
                <a:lnTo>
                  <a:pt x="32951" y="181232"/>
                </a:lnTo>
                <a:cubicBezTo>
                  <a:pt x="20127" y="238947"/>
                  <a:pt x="25123" y="198698"/>
                  <a:pt x="28832" y="263610"/>
                </a:cubicBezTo>
                <a:cubicBezTo>
                  <a:pt x="35320" y="377163"/>
                  <a:pt x="21993" y="329591"/>
                  <a:pt x="41189" y="387178"/>
                </a:cubicBezTo>
                <a:cubicBezTo>
                  <a:pt x="42562" y="400908"/>
                  <a:pt x="42765" y="414805"/>
                  <a:pt x="45308" y="428367"/>
                </a:cubicBezTo>
                <a:cubicBezTo>
                  <a:pt x="46908" y="436902"/>
                  <a:pt x="53199" y="444404"/>
                  <a:pt x="53546" y="453081"/>
                </a:cubicBezTo>
                <a:cubicBezTo>
                  <a:pt x="53682" y="456475"/>
                  <a:pt x="46053" y="593169"/>
                  <a:pt x="45308" y="601362"/>
                </a:cubicBezTo>
                <a:cubicBezTo>
                  <a:pt x="44674" y="608334"/>
                  <a:pt x="42441" y="615068"/>
                  <a:pt x="41189" y="621956"/>
                </a:cubicBezTo>
                <a:cubicBezTo>
                  <a:pt x="36844" y="645851"/>
                  <a:pt x="37070" y="638676"/>
                  <a:pt x="37070" y="650789"/>
                </a:cubicBezTo>
                <a:lnTo>
                  <a:pt x="78259" y="700216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7259CBD-3EEF-46BA-94C3-F4BE17ACCD54}"/>
              </a:ext>
            </a:extLst>
          </p:cNvPr>
          <p:cNvSpPr/>
          <p:nvPr/>
        </p:nvSpPr>
        <p:spPr>
          <a:xfrm>
            <a:off x="8117578" y="5452031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09C82B7-B67E-44A8-B211-41C953D2BD87}"/>
              </a:ext>
            </a:extLst>
          </p:cNvPr>
          <p:cNvSpPr/>
          <p:nvPr/>
        </p:nvSpPr>
        <p:spPr>
          <a:xfrm>
            <a:off x="8340365" y="5447269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48A93A49-85E9-4DCA-BFA1-B5EE4135F80A}"/>
              </a:ext>
            </a:extLst>
          </p:cNvPr>
          <p:cNvSpPr/>
          <p:nvPr/>
        </p:nvSpPr>
        <p:spPr>
          <a:xfrm>
            <a:off x="8110451" y="5214172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FDCAF-5F47-4C06-AB50-4E109EB3E7A7}"/>
              </a:ext>
            </a:extLst>
          </p:cNvPr>
          <p:cNvSpPr/>
          <p:nvPr/>
        </p:nvSpPr>
        <p:spPr>
          <a:xfrm>
            <a:off x="8786481" y="5453820"/>
            <a:ext cx="197661" cy="45719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198FDC66-CAE8-4C84-97BA-D4B3CBF50556}"/>
              </a:ext>
            </a:extLst>
          </p:cNvPr>
          <p:cNvSpPr/>
          <p:nvPr/>
        </p:nvSpPr>
        <p:spPr>
          <a:xfrm rot="13708063">
            <a:off x="8922421" y="3196155"/>
            <a:ext cx="212306" cy="1064320"/>
          </a:xfrm>
          <a:prstGeom prst="triangle">
            <a:avLst/>
          </a:prstGeom>
          <a:solidFill>
            <a:srgbClr val="6633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4D3411-A9B8-4D30-8C0E-8C8CCEFB4B69}"/>
              </a:ext>
            </a:extLst>
          </p:cNvPr>
          <p:cNvSpPr/>
          <p:nvPr/>
        </p:nvSpPr>
        <p:spPr>
          <a:xfrm>
            <a:off x="9009268" y="5449058"/>
            <a:ext cx="353386" cy="50481"/>
          </a:xfrm>
          <a:prstGeom prst="rect">
            <a:avLst/>
          </a:prstGeom>
          <a:solidFill>
            <a:srgbClr val="C55A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4276BE1F-90BF-4FD5-A7AC-5DD1AE32C343}"/>
              </a:ext>
            </a:extLst>
          </p:cNvPr>
          <p:cNvSpPr/>
          <p:nvPr/>
        </p:nvSpPr>
        <p:spPr>
          <a:xfrm>
            <a:off x="8779354" y="5215961"/>
            <a:ext cx="607218" cy="256595"/>
          </a:xfrm>
          <a:custGeom>
            <a:avLst/>
            <a:gdLst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52218 w 607218"/>
              <a:gd name="connsiteY5" fmla="*/ 85032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7462 w 607218"/>
              <a:gd name="connsiteY6" fmla="*/ 11836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29033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97450 w 607218"/>
              <a:gd name="connsiteY4" fmla="*/ 49313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25559 w 607218"/>
              <a:gd name="connsiteY5" fmla="*/ 95696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73457 w 607218"/>
              <a:gd name="connsiteY4" fmla="*/ 51979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80781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74653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52388 w 607218"/>
              <a:gd name="connsiteY0" fmla="*/ 0 h 240505"/>
              <a:gd name="connsiteX1" fmla="*/ 60806 w 607218"/>
              <a:gd name="connsiteY1" fmla="*/ 8148 h 240505"/>
              <a:gd name="connsiteX2" fmla="*/ 66655 w 607218"/>
              <a:gd name="connsiteY2" fmla="*/ 12218 h 240505"/>
              <a:gd name="connsiteX3" fmla="*/ 56788 w 607218"/>
              <a:gd name="connsiteY3" fmla="*/ 32644 h 240505"/>
              <a:gd name="connsiteX4" fmla="*/ 68125 w 607218"/>
              <a:gd name="connsiteY4" fmla="*/ 54645 h 240505"/>
              <a:gd name="connsiteX5" fmla="*/ 112229 w 607218"/>
              <a:gd name="connsiteY5" fmla="*/ 106360 h 240505"/>
              <a:gd name="connsiteX6" fmla="*/ 194796 w 607218"/>
              <a:gd name="connsiteY6" fmla="*/ 145029 h 240505"/>
              <a:gd name="connsiteX7" fmla="*/ 242706 w 607218"/>
              <a:gd name="connsiteY7" fmla="*/ 149326 h 240505"/>
              <a:gd name="connsiteX8" fmla="*/ 302797 w 607218"/>
              <a:gd name="connsiteY8" fmla="*/ 158229 h 240505"/>
              <a:gd name="connsiteX9" fmla="*/ 297100 w 607218"/>
              <a:gd name="connsiteY9" fmla="*/ 154810 h 240505"/>
              <a:gd name="connsiteX10" fmla="*/ 321093 w 607218"/>
              <a:gd name="connsiteY10" fmla="*/ 90829 h 240505"/>
              <a:gd name="connsiteX11" fmla="*/ 366413 w 607218"/>
              <a:gd name="connsiteY11" fmla="*/ 104158 h 240505"/>
              <a:gd name="connsiteX12" fmla="*/ 355492 w 607218"/>
              <a:gd name="connsiteY12" fmla="*/ 160583 h 240505"/>
              <a:gd name="connsiteX13" fmla="*/ 373675 w 607218"/>
              <a:gd name="connsiteY13" fmla="*/ 161232 h 240505"/>
              <a:gd name="connsiteX14" fmla="*/ 442031 w 607218"/>
              <a:gd name="connsiteY14" fmla="*/ 137661 h 240505"/>
              <a:gd name="connsiteX15" fmla="*/ 469106 w 607218"/>
              <a:gd name="connsiteY15" fmla="*/ 147636 h 240505"/>
              <a:gd name="connsiteX16" fmla="*/ 557212 w 607218"/>
              <a:gd name="connsiteY16" fmla="*/ 169067 h 240505"/>
              <a:gd name="connsiteX17" fmla="*/ 597693 w 607218"/>
              <a:gd name="connsiteY17" fmla="*/ 188117 h 240505"/>
              <a:gd name="connsiteX18" fmla="*/ 607218 w 607218"/>
              <a:gd name="connsiteY18" fmla="*/ 207167 h 240505"/>
              <a:gd name="connsiteX19" fmla="*/ 595312 w 607218"/>
              <a:gd name="connsiteY19" fmla="*/ 240505 h 240505"/>
              <a:gd name="connsiteX20" fmla="*/ 2381 w 607218"/>
              <a:gd name="connsiteY20" fmla="*/ 240505 h 240505"/>
              <a:gd name="connsiteX21" fmla="*/ 0 w 607218"/>
              <a:gd name="connsiteY21" fmla="*/ 188117 h 240505"/>
              <a:gd name="connsiteX22" fmla="*/ 0 w 607218"/>
              <a:gd name="connsiteY22" fmla="*/ 152398 h 240505"/>
              <a:gd name="connsiteX23" fmla="*/ 4762 w 607218"/>
              <a:gd name="connsiteY23" fmla="*/ 116680 h 240505"/>
              <a:gd name="connsiteX24" fmla="*/ 19050 w 607218"/>
              <a:gd name="connsiteY24" fmla="*/ 26192 h 240505"/>
              <a:gd name="connsiteX25" fmla="*/ 52388 w 607218"/>
              <a:gd name="connsiteY25" fmla="*/ 0 h 240505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66655 w 607218"/>
              <a:gd name="connsiteY2" fmla="*/ 20216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0 h 248503"/>
              <a:gd name="connsiteX1" fmla="*/ 60806 w 607218"/>
              <a:gd name="connsiteY1" fmla="*/ 16146 h 248503"/>
              <a:gd name="connsiteX2" fmla="*/ 138634 w 607218"/>
              <a:gd name="connsiteY2" fmla="*/ 36212 h 248503"/>
              <a:gd name="connsiteX3" fmla="*/ 56788 w 607218"/>
              <a:gd name="connsiteY3" fmla="*/ 40642 h 248503"/>
              <a:gd name="connsiteX4" fmla="*/ 68125 w 607218"/>
              <a:gd name="connsiteY4" fmla="*/ 62643 h 248503"/>
              <a:gd name="connsiteX5" fmla="*/ 112229 w 607218"/>
              <a:gd name="connsiteY5" fmla="*/ 114358 h 248503"/>
              <a:gd name="connsiteX6" fmla="*/ 194796 w 607218"/>
              <a:gd name="connsiteY6" fmla="*/ 153027 h 248503"/>
              <a:gd name="connsiteX7" fmla="*/ 242706 w 607218"/>
              <a:gd name="connsiteY7" fmla="*/ 157324 h 248503"/>
              <a:gd name="connsiteX8" fmla="*/ 302797 w 607218"/>
              <a:gd name="connsiteY8" fmla="*/ 166227 h 248503"/>
              <a:gd name="connsiteX9" fmla="*/ 297100 w 607218"/>
              <a:gd name="connsiteY9" fmla="*/ 162808 h 248503"/>
              <a:gd name="connsiteX10" fmla="*/ 321093 w 607218"/>
              <a:gd name="connsiteY10" fmla="*/ 98827 h 248503"/>
              <a:gd name="connsiteX11" fmla="*/ 366413 w 607218"/>
              <a:gd name="connsiteY11" fmla="*/ 112156 h 248503"/>
              <a:gd name="connsiteX12" fmla="*/ 355492 w 607218"/>
              <a:gd name="connsiteY12" fmla="*/ 168581 h 248503"/>
              <a:gd name="connsiteX13" fmla="*/ 373675 w 607218"/>
              <a:gd name="connsiteY13" fmla="*/ 169230 h 248503"/>
              <a:gd name="connsiteX14" fmla="*/ 442031 w 607218"/>
              <a:gd name="connsiteY14" fmla="*/ 145659 h 248503"/>
              <a:gd name="connsiteX15" fmla="*/ 469106 w 607218"/>
              <a:gd name="connsiteY15" fmla="*/ 155634 h 248503"/>
              <a:gd name="connsiteX16" fmla="*/ 557212 w 607218"/>
              <a:gd name="connsiteY16" fmla="*/ 177065 h 248503"/>
              <a:gd name="connsiteX17" fmla="*/ 597693 w 607218"/>
              <a:gd name="connsiteY17" fmla="*/ 196115 h 248503"/>
              <a:gd name="connsiteX18" fmla="*/ 607218 w 607218"/>
              <a:gd name="connsiteY18" fmla="*/ 215165 h 248503"/>
              <a:gd name="connsiteX19" fmla="*/ 595312 w 607218"/>
              <a:gd name="connsiteY19" fmla="*/ 248503 h 248503"/>
              <a:gd name="connsiteX20" fmla="*/ 2381 w 607218"/>
              <a:gd name="connsiteY20" fmla="*/ 248503 h 248503"/>
              <a:gd name="connsiteX21" fmla="*/ 0 w 607218"/>
              <a:gd name="connsiteY21" fmla="*/ 196115 h 248503"/>
              <a:gd name="connsiteX22" fmla="*/ 0 w 607218"/>
              <a:gd name="connsiteY22" fmla="*/ 160396 h 248503"/>
              <a:gd name="connsiteX23" fmla="*/ 4762 w 607218"/>
              <a:gd name="connsiteY23" fmla="*/ 124678 h 248503"/>
              <a:gd name="connsiteX24" fmla="*/ 19050 w 607218"/>
              <a:gd name="connsiteY24" fmla="*/ 34190 h 248503"/>
              <a:gd name="connsiteX25" fmla="*/ 31061 w 607218"/>
              <a:gd name="connsiteY25" fmla="*/ 0 h 248503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138634 w 607218"/>
              <a:gd name="connsiteY2" fmla="*/ 44304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  <a:gd name="connsiteX0" fmla="*/ 31061 w 607218"/>
              <a:gd name="connsiteY0" fmla="*/ 8092 h 256595"/>
              <a:gd name="connsiteX1" fmla="*/ 55474 w 607218"/>
              <a:gd name="connsiteY1" fmla="*/ 245 h 256595"/>
              <a:gd name="connsiteX2" fmla="*/ 61323 w 607218"/>
              <a:gd name="connsiteY2" fmla="*/ 28309 h 256595"/>
              <a:gd name="connsiteX3" fmla="*/ 56788 w 607218"/>
              <a:gd name="connsiteY3" fmla="*/ 48734 h 256595"/>
              <a:gd name="connsiteX4" fmla="*/ 68125 w 607218"/>
              <a:gd name="connsiteY4" fmla="*/ 70735 h 256595"/>
              <a:gd name="connsiteX5" fmla="*/ 112229 w 607218"/>
              <a:gd name="connsiteY5" fmla="*/ 122450 h 256595"/>
              <a:gd name="connsiteX6" fmla="*/ 194796 w 607218"/>
              <a:gd name="connsiteY6" fmla="*/ 161119 h 256595"/>
              <a:gd name="connsiteX7" fmla="*/ 242706 w 607218"/>
              <a:gd name="connsiteY7" fmla="*/ 165416 h 256595"/>
              <a:gd name="connsiteX8" fmla="*/ 302797 w 607218"/>
              <a:gd name="connsiteY8" fmla="*/ 174319 h 256595"/>
              <a:gd name="connsiteX9" fmla="*/ 297100 w 607218"/>
              <a:gd name="connsiteY9" fmla="*/ 170900 h 256595"/>
              <a:gd name="connsiteX10" fmla="*/ 321093 w 607218"/>
              <a:gd name="connsiteY10" fmla="*/ 106919 h 256595"/>
              <a:gd name="connsiteX11" fmla="*/ 366413 w 607218"/>
              <a:gd name="connsiteY11" fmla="*/ 120248 h 256595"/>
              <a:gd name="connsiteX12" fmla="*/ 355492 w 607218"/>
              <a:gd name="connsiteY12" fmla="*/ 176673 h 256595"/>
              <a:gd name="connsiteX13" fmla="*/ 373675 w 607218"/>
              <a:gd name="connsiteY13" fmla="*/ 177322 h 256595"/>
              <a:gd name="connsiteX14" fmla="*/ 442031 w 607218"/>
              <a:gd name="connsiteY14" fmla="*/ 153751 h 256595"/>
              <a:gd name="connsiteX15" fmla="*/ 469106 w 607218"/>
              <a:gd name="connsiteY15" fmla="*/ 163726 h 256595"/>
              <a:gd name="connsiteX16" fmla="*/ 557212 w 607218"/>
              <a:gd name="connsiteY16" fmla="*/ 185157 h 256595"/>
              <a:gd name="connsiteX17" fmla="*/ 597693 w 607218"/>
              <a:gd name="connsiteY17" fmla="*/ 204207 h 256595"/>
              <a:gd name="connsiteX18" fmla="*/ 607218 w 607218"/>
              <a:gd name="connsiteY18" fmla="*/ 223257 h 256595"/>
              <a:gd name="connsiteX19" fmla="*/ 595312 w 607218"/>
              <a:gd name="connsiteY19" fmla="*/ 256595 h 256595"/>
              <a:gd name="connsiteX20" fmla="*/ 2381 w 607218"/>
              <a:gd name="connsiteY20" fmla="*/ 256595 h 256595"/>
              <a:gd name="connsiteX21" fmla="*/ 0 w 607218"/>
              <a:gd name="connsiteY21" fmla="*/ 204207 h 256595"/>
              <a:gd name="connsiteX22" fmla="*/ 0 w 607218"/>
              <a:gd name="connsiteY22" fmla="*/ 168488 h 256595"/>
              <a:gd name="connsiteX23" fmla="*/ 4762 w 607218"/>
              <a:gd name="connsiteY23" fmla="*/ 132770 h 256595"/>
              <a:gd name="connsiteX24" fmla="*/ 19050 w 607218"/>
              <a:gd name="connsiteY24" fmla="*/ 42282 h 256595"/>
              <a:gd name="connsiteX25" fmla="*/ 31061 w 607218"/>
              <a:gd name="connsiteY25" fmla="*/ 8092 h 2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218" h="256595">
                <a:moveTo>
                  <a:pt x="31061" y="8092"/>
                </a:moveTo>
                <a:cubicBezTo>
                  <a:pt x="32053" y="11366"/>
                  <a:pt x="50975" y="-1950"/>
                  <a:pt x="55474" y="245"/>
                </a:cubicBezTo>
                <a:lnTo>
                  <a:pt x="61323" y="28309"/>
                </a:lnTo>
                <a:lnTo>
                  <a:pt x="56788" y="48734"/>
                </a:lnTo>
                <a:lnTo>
                  <a:pt x="68125" y="70735"/>
                </a:lnTo>
                <a:lnTo>
                  <a:pt x="112229" y="122450"/>
                </a:lnTo>
                <a:lnTo>
                  <a:pt x="194796" y="161119"/>
                </a:lnTo>
                <a:lnTo>
                  <a:pt x="242706" y="165416"/>
                </a:lnTo>
                <a:lnTo>
                  <a:pt x="302797" y="174319"/>
                </a:lnTo>
                <a:lnTo>
                  <a:pt x="297100" y="170900"/>
                </a:lnTo>
                <a:lnTo>
                  <a:pt x="321093" y="106919"/>
                </a:lnTo>
                <a:lnTo>
                  <a:pt x="366413" y="120248"/>
                </a:lnTo>
                <a:lnTo>
                  <a:pt x="355492" y="176673"/>
                </a:lnTo>
                <a:lnTo>
                  <a:pt x="373675" y="177322"/>
                </a:lnTo>
                <a:lnTo>
                  <a:pt x="442031" y="153751"/>
                </a:lnTo>
                <a:lnTo>
                  <a:pt x="469106" y="163726"/>
                </a:lnTo>
                <a:lnTo>
                  <a:pt x="557212" y="185157"/>
                </a:lnTo>
                <a:lnTo>
                  <a:pt x="597693" y="204207"/>
                </a:lnTo>
                <a:lnTo>
                  <a:pt x="607218" y="223257"/>
                </a:lnTo>
                <a:lnTo>
                  <a:pt x="595312" y="256595"/>
                </a:lnTo>
                <a:lnTo>
                  <a:pt x="2381" y="256595"/>
                </a:lnTo>
                <a:lnTo>
                  <a:pt x="0" y="204207"/>
                </a:lnTo>
                <a:lnTo>
                  <a:pt x="0" y="168488"/>
                </a:lnTo>
                <a:lnTo>
                  <a:pt x="4762" y="132770"/>
                </a:lnTo>
                <a:lnTo>
                  <a:pt x="19050" y="42282"/>
                </a:lnTo>
                <a:lnTo>
                  <a:pt x="31061" y="8092"/>
                </a:lnTo>
                <a:close/>
              </a:path>
            </a:pathLst>
          </a:custGeom>
          <a:solidFill>
            <a:srgbClr val="843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78235C2C-D161-46A6-A2A0-4BE4D648C6EF}"/>
              </a:ext>
            </a:extLst>
          </p:cNvPr>
          <p:cNvSpPr/>
          <p:nvPr/>
        </p:nvSpPr>
        <p:spPr>
          <a:xfrm rot="1800000">
            <a:off x="7703635" y="1615889"/>
            <a:ext cx="1827839" cy="817705"/>
          </a:xfrm>
          <a:custGeom>
            <a:avLst/>
            <a:gdLst>
              <a:gd name="connsiteX0" fmla="*/ 1752627 w 1809777"/>
              <a:gd name="connsiteY0" fmla="*/ 371475 h 809625"/>
              <a:gd name="connsiteX1" fmla="*/ 1752627 w 1809777"/>
              <a:gd name="connsiteY1" fmla="*/ 371475 h 809625"/>
              <a:gd name="connsiteX2" fmla="*/ 1647852 w 1809777"/>
              <a:gd name="connsiteY2" fmla="*/ 285750 h 809625"/>
              <a:gd name="connsiteX3" fmla="*/ 1304952 w 1809777"/>
              <a:gd name="connsiteY3" fmla="*/ 142875 h 809625"/>
              <a:gd name="connsiteX4" fmla="*/ 419127 w 1809777"/>
              <a:gd name="connsiteY4" fmla="*/ 0 h 809625"/>
              <a:gd name="connsiteX5" fmla="*/ 76227 w 1809777"/>
              <a:gd name="connsiteY5" fmla="*/ 38100 h 809625"/>
              <a:gd name="connsiteX6" fmla="*/ 9552 w 1809777"/>
              <a:gd name="connsiteY6" fmla="*/ 66675 h 809625"/>
              <a:gd name="connsiteX7" fmla="*/ 27 w 1809777"/>
              <a:gd name="connsiteY7" fmla="*/ 152400 h 809625"/>
              <a:gd name="connsiteX8" fmla="*/ 57177 w 1809777"/>
              <a:gd name="connsiteY8" fmla="*/ 285750 h 809625"/>
              <a:gd name="connsiteX9" fmla="*/ 152427 w 1809777"/>
              <a:gd name="connsiteY9" fmla="*/ 400050 h 809625"/>
              <a:gd name="connsiteX10" fmla="*/ 400077 w 1809777"/>
              <a:gd name="connsiteY10" fmla="*/ 628650 h 809625"/>
              <a:gd name="connsiteX11" fmla="*/ 857277 w 1809777"/>
              <a:gd name="connsiteY11" fmla="*/ 762000 h 809625"/>
              <a:gd name="connsiteX12" fmla="*/ 1324002 w 1809777"/>
              <a:gd name="connsiteY12" fmla="*/ 790575 h 809625"/>
              <a:gd name="connsiteX13" fmla="*/ 1495452 w 1809777"/>
              <a:gd name="connsiteY13" fmla="*/ 809625 h 809625"/>
              <a:gd name="connsiteX14" fmla="*/ 1647852 w 1809777"/>
              <a:gd name="connsiteY14" fmla="*/ 771525 h 809625"/>
              <a:gd name="connsiteX15" fmla="*/ 1685952 w 1809777"/>
              <a:gd name="connsiteY15" fmla="*/ 742950 h 809625"/>
              <a:gd name="connsiteX16" fmla="*/ 1781202 w 1809777"/>
              <a:gd name="connsiteY16" fmla="*/ 638175 h 809625"/>
              <a:gd name="connsiteX17" fmla="*/ 1800252 w 1809777"/>
              <a:gd name="connsiteY17" fmla="*/ 600075 h 809625"/>
              <a:gd name="connsiteX18" fmla="*/ 1809777 w 1809777"/>
              <a:gd name="connsiteY18" fmla="*/ 523875 h 809625"/>
              <a:gd name="connsiteX19" fmla="*/ 1800252 w 1809777"/>
              <a:gd name="connsiteY19" fmla="*/ 457200 h 809625"/>
              <a:gd name="connsiteX20" fmla="*/ 1752627 w 1809777"/>
              <a:gd name="connsiteY20" fmla="*/ 37147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09777" h="809625">
                <a:moveTo>
                  <a:pt x="1752627" y="371475"/>
                </a:moveTo>
                <a:lnTo>
                  <a:pt x="1752627" y="371475"/>
                </a:lnTo>
                <a:cubicBezTo>
                  <a:pt x="1717702" y="342900"/>
                  <a:pt x="1685398" y="310781"/>
                  <a:pt x="1647852" y="285750"/>
                </a:cubicBezTo>
                <a:cubicBezTo>
                  <a:pt x="1553712" y="222990"/>
                  <a:pt x="1407069" y="167563"/>
                  <a:pt x="1304952" y="142875"/>
                </a:cubicBezTo>
                <a:cubicBezTo>
                  <a:pt x="708452" y="-1334"/>
                  <a:pt x="831012" y="16475"/>
                  <a:pt x="419127" y="0"/>
                </a:cubicBezTo>
                <a:cubicBezTo>
                  <a:pt x="304827" y="12700"/>
                  <a:pt x="189736" y="19622"/>
                  <a:pt x="76227" y="38100"/>
                </a:cubicBezTo>
                <a:cubicBezTo>
                  <a:pt x="52361" y="41985"/>
                  <a:pt x="22965" y="46556"/>
                  <a:pt x="9552" y="66675"/>
                </a:cubicBezTo>
                <a:cubicBezTo>
                  <a:pt x="-6396" y="90597"/>
                  <a:pt x="3202" y="123825"/>
                  <a:pt x="27" y="152400"/>
                </a:cubicBezTo>
                <a:cubicBezTo>
                  <a:pt x="19077" y="196850"/>
                  <a:pt x="31832" y="244564"/>
                  <a:pt x="57177" y="285750"/>
                </a:cubicBezTo>
                <a:cubicBezTo>
                  <a:pt x="83170" y="327988"/>
                  <a:pt x="119478" y="362982"/>
                  <a:pt x="152427" y="400050"/>
                </a:cubicBezTo>
                <a:cubicBezTo>
                  <a:pt x="210412" y="465283"/>
                  <a:pt x="312513" y="586051"/>
                  <a:pt x="400077" y="628650"/>
                </a:cubicBezTo>
                <a:cubicBezTo>
                  <a:pt x="521155" y="687553"/>
                  <a:pt x="721736" y="742637"/>
                  <a:pt x="857277" y="762000"/>
                </a:cubicBezTo>
                <a:cubicBezTo>
                  <a:pt x="965147" y="777410"/>
                  <a:pt x="1209955" y="785616"/>
                  <a:pt x="1324002" y="790575"/>
                </a:cubicBezTo>
                <a:cubicBezTo>
                  <a:pt x="1381152" y="796925"/>
                  <a:pt x="1437950" y="809625"/>
                  <a:pt x="1495452" y="809625"/>
                </a:cubicBezTo>
                <a:cubicBezTo>
                  <a:pt x="1541428" y="809625"/>
                  <a:pt x="1602755" y="786557"/>
                  <a:pt x="1647852" y="771525"/>
                </a:cubicBezTo>
                <a:cubicBezTo>
                  <a:pt x="1660552" y="762000"/>
                  <a:pt x="1674205" y="753629"/>
                  <a:pt x="1685952" y="742950"/>
                </a:cubicBezTo>
                <a:cubicBezTo>
                  <a:pt x="1717355" y="714402"/>
                  <a:pt x="1757253" y="676493"/>
                  <a:pt x="1781202" y="638175"/>
                </a:cubicBezTo>
                <a:cubicBezTo>
                  <a:pt x="1788727" y="626134"/>
                  <a:pt x="1793902" y="612775"/>
                  <a:pt x="1800252" y="600075"/>
                </a:cubicBezTo>
                <a:cubicBezTo>
                  <a:pt x="1803427" y="574675"/>
                  <a:pt x="1809777" y="549473"/>
                  <a:pt x="1809777" y="523875"/>
                </a:cubicBezTo>
                <a:cubicBezTo>
                  <a:pt x="1809777" y="501424"/>
                  <a:pt x="1800252" y="457200"/>
                  <a:pt x="1800252" y="457200"/>
                </a:cubicBezTo>
                <a:lnTo>
                  <a:pt x="1752627" y="371475"/>
                </a:lnTo>
                <a:close/>
              </a:path>
            </a:pathLst>
          </a:custGeom>
          <a:pattFill prst="shingle">
            <a:fgClr>
              <a:schemeClr val="accent2">
                <a:lumMod val="50000"/>
              </a:schemeClr>
            </a:fgClr>
            <a:bgClr>
              <a:schemeClr val="accent2">
                <a:lumMod val="75000"/>
              </a:schemeClr>
            </a:bgClr>
          </a:patt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55E85BBB-505F-4281-857A-1195EB4F37A6}"/>
              </a:ext>
            </a:extLst>
          </p:cNvPr>
          <p:cNvSpPr/>
          <p:nvPr/>
        </p:nvSpPr>
        <p:spPr>
          <a:xfrm rot="19800000" flipH="1">
            <a:off x="9202047" y="1588209"/>
            <a:ext cx="1827839" cy="817705"/>
          </a:xfrm>
          <a:custGeom>
            <a:avLst/>
            <a:gdLst>
              <a:gd name="connsiteX0" fmla="*/ 1752627 w 1809777"/>
              <a:gd name="connsiteY0" fmla="*/ 371475 h 809625"/>
              <a:gd name="connsiteX1" fmla="*/ 1752627 w 1809777"/>
              <a:gd name="connsiteY1" fmla="*/ 371475 h 809625"/>
              <a:gd name="connsiteX2" fmla="*/ 1647852 w 1809777"/>
              <a:gd name="connsiteY2" fmla="*/ 285750 h 809625"/>
              <a:gd name="connsiteX3" fmla="*/ 1304952 w 1809777"/>
              <a:gd name="connsiteY3" fmla="*/ 142875 h 809625"/>
              <a:gd name="connsiteX4" fmla="*/ 419127 w 1809777"/>
              <a:gd name="connsiteY4" fmla="*/ 0 h 809625"/>
              <a:gd name="connsiteX5" fmla="*/ 76227 w 1809777"/>
              <a:gd name="connsiteY5" fmla="*/ 38100 h 809625"/>
              <a:gd name="connsiteX6" fmla="*/ 9552 w 1809777"/>
              <a:gd name="connsiteY6" fmla="*/ 66675 h 809625"/>
              <a:gd name="connsiteX7" fmla="*/ 27 w 1809777"/>
              <a:gd name="connsiteY7" fmla="*/ 152400 h 809625"/>
              <a:gd name="connsiteX8" fmla="*/ 57177 w 1809777"/>
              <a:gd name="connsiteY8" fmla="*/ 285750 h 809625"/>
              <a:gd name="connsiteX9" fmla="*/ 152427 w 1809777"/>
              <a:gd name="connsiteY9" fmla="*/ 400050 h 809625"/>
              <a:gd name="connsiteX10" fmla="*/ 400077 w 1809777"/>
              <a:gd name="connsiteY10" fmla="*/ 628650 h 809625"/>
              <a:gd name="connsiteX11" fmla="*/ 857277 w 1809777"/>
              <a:gd name="connsiteY11" fmla="*/ 762000 h 809625"/>
              <a:gd name="connsiteX12" fmla="*/ 1324002 w 1809777"/>
              <a:gd name="connsiteY12" fmla="*/ 790575 h 809625"/>
              <a:gd name="connsiteX13" fmla="*/ 1495452 w 1809777"/>
              <a:gd name="connsiteY13" fmla="*/ 809625 h 809625"/>
              <a:gd name="connsiteX14" fmla="*/ 1647852 w 1809777"/>
              <a:gd name="connsiteY14" fmla="*/ 771525 h 809625"/>
              <a:gd name="connsiteX15" fmla="*/ 1685952 w 1809777"/>
              <a:gd name="connsiteY15" fmla="*/ 742950 h 809625"/>
              <a:gd name="connsiteX16" fmla="*/ 1781202 w 1809777"/>
              <a:gd name="connsiteY16" fmla="*/ 638175 h 809625"/>
              <a:gd name="connsiteX17" fmla="*/ 1800252 w 1809777"/>
              <a:gd name="connsiteY17" fmla="*/ 600075 h 809625"/>
              <a:gd name="connsiteX18" fmla="*/ 1809777 w 1809777"/>
              <a:gd name="connsiteY18" fmla="*/ 523875 h 809625"/>
              <a:gd name="connsiteX19" fmla="*/ 1800252 w 1809777"/>
              <a:gd name="connsiteY19" fmla="*/ 457200 h 809625"/>
              <a:gd name="connsiteX20" fmla="*/ 1752627 w 1809777"/>
              <a:gd name="connsiteY20" fmla="*/ 37147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09777" h="809625">
                <a:moveTo>
                  <a:pt x="1752627" y="371475"/>
                </a:moveTo>
                <a:lnTo>
                  <a:pt x="1752627" y="371475"/>
                </a:lnTo>
                <a:cubicBezTo>
                  <a:pt x="1717702" y="342900"/>
                  <a:pt x="1685398" y="310781"/>
                  <a:pt x="1647852" y="285750"/>
                </a:cubicBezTo>
                <a:cubicBezTo>
                  <a:pt x="1553712" y="222990"/>
                  <a:pt x="1407069" y="167563"/>
                  <a:pt x="1304952" y="142875"/>
                </a:cubicBezTo>
                <a:cubicBezTo>
                  <a:pt x="708452" y="-1334"/>
                  <a:pt x="831012" y="16475"/>
                  <a:pt x="419127" y="0"/>
                </a:cubicBezTo>
                <a:cubicBezTo>
                  <a:pt x="304827" y="12700"/>
                  <a:pt x="189736" y="19622"/>
                  <a:pt x="76227" y="38100"/>
                </a:cubicBezTo>
                <a:cubicBezTo>
                  <a:pt x="52361" y="41985"/>
                  <a:pt x="22965" y="46556"/>
                  <a:pt x="9552" y="66675"/>
                </a:cubicBezTo>
                <a:cubicBezTo>
                  <a:pt x="-6396" y="90597"/>
                  <a:pt x="3202" y="123825"/>
                  <a:pt x="27" y="152400"/>
                </a:cubicBezTo>
                <a:cubicBezTo>
                  <a:pt x="19077" y="196850"/>
                  <a:pt x="31832" y="244564"/>
                  <a:pt x="57177" y="285750"/>
                </a:cubicBezTo>
                <a:cubicBezTo>
                  <a:pt x="83170" y="327988"/>
                  <a:pt x="119478" y="362982"/>
                  <a:pt x="152427" y="400050"/>
                </a:cubicBezTo>
                <a:cubicBezTo>
                  <a:pt x="210412" y="465283"/>
                  <a:pt x="312513" y="586051"/>
                  <a:pt x="400077" y="628650"/>
                </a:cubicBezTo>
                <a:cubicBezTo>
                  <a:pt x="521155" y="687553"/>
                  <a:pt x="721736" y="742637"/>
                  <a:pt x="857277" y="762000"/>
                </a:cubicBezTo>
                <a:cubicBezTo>
                  <a:pt x="965147" y="777410"/>
                  <a:pt x="1209955" y="785616"/>
                  <a:pt x="1324002" y="790575"/>
                </a:cubicBezTo>
                <a:cubicBezTo>
                  <a:pt x="1381152" y="796925"/>
                  <a:pt x="1437950" y="809625"/>
                  <a:pt x="1495452" y="809625"/>
                </a:cubicBezTo>
                <a:cubicBezTo>
                  <a:pt x="1541428" y="809625"/>
                  <a:pt x="1602755" y="786557"/>
                  <a:pt x="1647852" y="771525"/>
                </a:cubicBezTo>
                <a:cubicBezTo>
                  <a:pt x="1660552" y="762000"/>
                  <a:pt x="1674205" y="753629"/>
                  <a:pt x="1685952" y="742950"/>
                </a:cubicBezTo>
                <a:cubicBezTo>
                  <a:pt x="1717355" y="714402"/>
                  <a:pt x="1757253" y="676493"/>
                  <a:pt x="1781202" y="638175"/>
                </a:cubicBezTo>
                <a:cubicBezTo>
                  <a:pt x="1788727" y="626134"/>
                  <a:pt x="1793902" y="612775"/>
                  <a:pt x="1800252" y="600075"/>
                </a:cubicBezTo>
                <a:cubicBezTo>
                  <a:pt x="1803427" y="574675"/>
                  <a:pt x="1809777" y="549473"/>
                  <a:pt x="1809777" y="523875"/>
                </a:cubicBezTo>
                <a:cubicBezTo>
                  <a:pt x="1809777" y="501424"/>
                  <a:pt x="1800252" y="457200"/>
                  <a:pt x="1800252" y="457200"/>
                </a:cubicBezTo>
                <a:lnTo>
                  <a:pt x="1752627" y="371475"/>
                </a:lnTo>
                <a:close/>
              </a:path>
            </a:pathLst>
          </a:custGeom>
          <a:pattFill prst="shingle">
            <a:fgClr>
              <a:schemeClr val="accent2">
                <a:lumMod val="50000"/>
              </a:schemeClr>
            </a:fgClr>
            <a:bgClr>
              <a:schemeClr val="accent2">
                <a:lumMod val="75000"/>
              </a:schemeClr>
            </a:bgClr>
          </a:patt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D509BF32-2AD5-4F80-BCAE-4F7564D9CA68}"/>
              </a:ext>
            </a:extLst>
          </p:cNvPr>
          <p:cNvSpPr/>
          <p:nvPr/>
        </p:nvSpPr>
        <p:spPr>
          <a:xfrm rot="1532621" flipH="1">
            <a:off x="9377646" y="2399074"/>
            <a:ext cx="1147253" cy="562711"/>
          </a:xfrm>
          <a:custGeom>
            <a:avLst/>
            <a:gdLst>
              <a:gd name="connsiteX0" fmla="*/ 1752627 w 1809777"/>
              <a:gd name="connsiteY0" fmla="*/ 371475 h 809625"/>
              <a:gd name="connsiteX1" fmla="*/ 1752627 w 1809777"/>
              <a:gd name="connsiteY1" fmla="*/ 371475 h 809625"/>
              <a:gd name="connsiteX2" fmla="*/ 1647852 w 1809777"/>
              <a:gd name="connsiteY2" fmla="*/ 285750 h 809625"/>
              <a:gd name="connsiteX3" fmla="*/ 1304952 w 1809777"/>
              <a:gd name="connsiteY3" fmla="*/ 142875 h 809625"/>
              <a:gd name="connsiteX4" fmla="*/ 419127 w 1809777"/>
              <a:gd name="connsiteY4" fmla="*/ 0 h 809625"/>
              <a:gd name="connsiteX5" fmla="*/ 76227 w 1809777"/>
              <a:gd name="connsiteY5" fmla="*/ 38100 h 809625"/>
              <a:gd name="connsiteX6" fmla="*/ 9552 w 1809777"/>
              <a:gd name="connsiteY6" fmla="*/ 66675 h 809625"/>
              <a:gd name="connsiteX7" fmla="*/ 27 w 1809777"/>
              <a:gd name="connsiteY7" fmla="*/ 152400 h 809625"/>
              <a:gd name="connsiteX8" fmla="*/ 57177 w 1809777"/>
              <a:gd name="connsiteY8" fmla="*/ 285750 h 809625"/>
              <a:gd name="connsiteX9" fmla="*/ 152427 w 1809777"/>
              <a:gd name="connsiteY9" fmla="*/ 400050 h 809625"/>
              <a:gd name="connsiteX10" fmla="*/ 400077 w 1809777"/>
              <a:gd name="connsiteY10" fmla="*/ 628650 h 809625"/>
              <a:gd name="connsiteX11" fmla="*/ 857277 w 1809777"/>
              <a:gd name="connsiteY11" fmla="*/ 762000 h 809625"/>
              <a:gd name="connsiteX12" fmla="*/ 1324002 w 1809777"/>
              <a:gd name="connsiteY12" fmla="*/ 790575 h 809625"/>
              <a:gd name="connsiteX13" fmla="*/ 1495452 w 1809777"/>
              <a:gd name="connsiteY13" fmla="*/ 809625 h 809625"/>
              <a:gd name="connsiteX14" fmla="*/ 1647852 w 1809777"/>
              <a:gd name="connsiteY14" fmla="*/ 771525 h 809625"/>
              <a:gd name="connsiteX15" fmla="*/ 1685952 w 1809777"/>
              <a:gd name="connsiteY15" fmla="*/ 742950 h 809625"/>
              <a:gd name="connsiteX16" fmla="*/ 1781202 w 1809777"/>
              <a:gd name="connsiteY16" fmla="*/ 638175 h 809625"/>
              <a:gd name="connsiteX17" fmla="*/ 1800252 w 1809777"/>
              <a:gd name="connsiteY17" fmla="*/ 600075 h 809625"/>
              <a:gd name="connsiteX18" fmla="*/ 1809777 w 1809777"/>
              <a:gd name="connsiteY18" fmla="*/ 523875 h 809625"/>
              <a:gd name="connsiteX19" fmla="*/ 1800252 w 1809777"/>
              <a:gd name="connsiteY19" fmla="*/ 457200 h 809625"/>
              <a:gd name="connsiteX20" fmla="*/ 1752627 w 1809777"/>
              <a:gd name="connsiteY20" fmla="*/ 37147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09777" h="809625">
                <a:moveTo>
                  <a:pt x="1752627" y="371475"/>
                </a:moveTo>
                <a:lnTo>
                  <a:pt x="1752627" y="371475"/>
                </a:lnTo>
                <a:cubicBezTo>
                  <a:pt x="1717702" y="342900"/>
                  <a:pt x="1685398" y="310781"/>
                  <a:pt x="1647852" y="285750"/>
                </a:cubicBezTo>
                <a:cubicBezTo>
                  <a:pt x="1553712" y="222990"/>
                  <a:pt x="1407069" y="167563"/>
                  <a:pt x="1304952" y="142875"/>
                </a:cubicBezTo>
                <a:cubicBezTo>
                  <a:pt x="708452" y="-1334"/>
                  <a:pt x="831012" y="16475"/>
                  <a:pt x="419127" y="0"/>
                </a:cubicBezTo>
                <a:cubicBezTo>
                  <a:pt x="304827" y="12700"/>
                  <a:pt x="189736" y="19622"/>
                  <a:pt x="76227" y="38100"/>
                </a:cubicBezTo>
                <a:cubicBezTo>
                  <a:pt x="52361" y="41985"/>
                  <a:pt x="22965" y="46556"/>
                  <a:pt x="9552" y="66675"/>
                </a:cubicBezTo>
                <a:cubicBezTo>
                  <a:pt x="-6396" y="90597"/>
                  <a:pt x="3202" y="123825"/>
                  <a:pt x="27" y="152400"/>
                </a:cubicBezTo>
                <a:cubicBezTo>
                  <a:pt x="19077" y="196850"/>
                  <a:pt x="31832" y="244564"/>
                  <a:pt x="57177" y="285750"/>
                </a:cubicBezTo>
                <a:cubicBezTo>
                  <a:pt x="83170" y="327988"/>
                  <a:pt x="119478" y="362982"/>
                  <a:pt x="152427" y="400050"/>
                </a:cubicBezTo>
                <a:cubicBezTo>
                  <a:pt x="210412" y="465283"/>
                  <a:pt x="312513" y="586051"/>
                  <a:pt x="400077" y="628650"/>
                </a:cubicBezTo>
                <a:cubicBezTo>
                  <a:pt x="521155" y="687553"/>
                  <a:pt x="721736" y="742637"/>
                  <a:pt x="857277" y="762000"/>
                </a:cubicBezTo>
                <a:cubicBezTo>
                  <a:pt x="965147" y="777410"/>
                  <a:pt x="1209955" y="785616"/>
                  <a:pt x="1324002" y="790575"/>
                </a:cubicBezTo>
                <a:cubicBezTo>
                  <a:pt x="1381152" y="796925"/>
                  <a:pt x="1437950" y="809625"/>
                  <a:pt x="1495452" y="809625"/>
                </a:cubicBezTo>
                <a:cubicBezTo>
                  <a:pt x="1541428" y="809625"/>
                  <a:pt x="1602755" y="786557"/>
                  <a:pt x="1647852" y="771525"/>
                </a:cubicBezTo>
                <a:cubicBezTo>
                  <a:pt x="1660552" y="762000"/>
                  <a:pt x="1674205" y="753629"/>
                  <a:pt x="1685952" y="742950"/>
                </a:cubicBezTo>
                <a:cubicBezTo>
                  <a:pt x="1717355" y="714402"/>
                  <a:pt x="1757253" y="676493"/>
                  <a:pt x="1781202" y="638175"/>
                </a:cubicBezTo>
                <a:cubicBezTo>
                  <a:pt x="1788727" y="626134"/>
                  <a:pt x="1793902" y="612775"/>
                  <a:pt x="1800252" y="600075"/>
                </a:cubicBezTo>
                <a:cubicBezTo>
                  <a:pt x="1803427" y="574675"/>
                  <a:pt x="1809777" y="549473"/>
                  <a:pt x="1809777" y="523875"/>
                </a:cubicBezTo>
                <a:cubicBezTo>
                  <a:pt x="1809777" y="501424"/>
                  <a:pt x="1800252" y="457200"/>
                  <a:pt x="1800252" y="457200"/>
                </a:cubicBezTo>
                <a:lnTo>
                  <a:pt x="1752627" y="371475"/>
                </a:lnTo>
                <a:close/>
              </a:path>
            </a:pathLst>
          </a:custGeom>
          <a:pattFill prst="shingle">
            <a:fgClr>
              <a:schemeClr val="accent2">
                <a:lumMod val="50000"/>
              </a:schemeClr>
            </a:fgClr>
            <a:bgClr>
              <a:schemeClr val="accent2">
                <a:lumMod val="75000"/>
              </a:schemeClr>
            </a:bgClr>
          </a:patt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C912E343-822F-4181-92AC-93A65796697B}"/>
              </a:ext>
            </a:extLst>
          </p:cNvPr>
          <p:cNvSpPr/>
          <p:nvPr/>
        </p:nvSpPr>
        <p:spPr>
          <a:xfrm rot="20067379">
            <a:off x="8247590" y="2403363"/>
            <a:ext cx="1147253" cy="562711"/>
          </a:xfrm>
          <a:custGeom>
            <a:avLst/>
            <a:gdLst>
              <a:gd name="connsiteX0" fmla="*/ 1752627 w 1809777"/>
              <a:gd name="connsiteY0" fmla="*/ 371475 h 809625"/>
              <a:gd name="connsiteX1" fmla="*/ 1752627 w 1809777"/>
              <a:gd name="connsiteY1" fmla="*/ 371475 h 809625"/>
              <a:gd name="connsiteX2" fmla="*/ 1647852 w 1809777"/>
              <a:gd name="connsiteY2" fmla="*/ 285750 h 809625"/>
              <a:gd name="connsiteX3" fmla="*/ 1304952 w 1809777"/>
              <a:gd name="connsiteY3" fmla="*/ 142875 h 809625"/>
              <a:gd name="connsiteX4" fmla="*/ 419127 w 1809777"/>
              <a:gd name="connsiteY4" fmla="*/ 0 h 809625"/>
              <a:gd name="connsiteX5" fmla="*/ 76227 w 1809777"/>
              <a:gd name="connsiteY5" fmla="*/ 38100 h 809625"/>
              <a:gd name="connsiteX6" fmla="*/ 9552 w 1809777"/>
              <a:gd name="connsiteY6" fmla="*/ 66675 h 809625"/>
              <a:gd name="connsiteX7" fmla="*/ 27 w 1809777"/>
              <a:gd name="connsiteY7" fmla="*/ 152400 h 809625"/>
              <a:gd name="connsiteX8" fmla="*/ 57177 w 1809777"/>
              <a:gd name="connsiteY8" fmla="*/ 285750 h 809625"/>
              <a:gd name="connsiteX9" fmla="*/ 152427 w 1809777"/>
              <a:gd name="connsiteY9" fmla="*/ 400050 h 809625"/>
              <a:gd name="connsiteX10" fmla="*/ 400077 w 1809777"/>
              <a:gd name="connsiteY10" fmla="*/ 628650 h 809625"/>
              <a:gd name="connsiteX11" fmla="*/ 857277 w 1809777"/>
              <a:gd name="connsiteY11" fmla="*/ 762000 h 809625"/>
              <a:gd name="connsiteX12" fmla="*/ 1324002 w 1809777"/>
              <a:gd name="connsiteY12" fmla="*/ 790575 h 809625"/>
              <a:gd name="connsiteX13" fmla="*/ 1495452 w 1809777"/>
              <a:gd name="connsiteY13" fmla="*/ 809625 h 809625"/>
              <a:gd name="connsiteX14" fmla="*/ 1647852 w 1809777"/>
              <a:gd name="connsiteY14" fmla="*/ 771525 h 809625"/>
              <a:gd name="connsiteX15" fmla="*/ 1685952 w 1809777"/>
              <a:gd name="connsiteY15" fmla="*/ 742950 h 809625"/>
              <a:gd name="connsiteX16" fmla="*/ 1781202 w 1809777"/>
              <a:gd name="connsiteY16" fmla="*/ 638175 h 809625"/>
              <a:gd name="connsiteX17" fmla="*/ 1800252 w 1809777"/>
              <a:gd name="connsiteY17" fmla="*/ 600075 h 809625"/>
              <a:gd name="connsiteX18" fmla="*/ 1809777 w 1809777"/>
              <a:gd name="connsiteY18" fmla="*/ 523875 h 809625"/>
              <a:gd name="connsiteX19" fmla="*/ 1800252 w 1809777"/>
              <a:gd name="connsiteY19" fmla="*/ 457200 h 809625"/>
              <a:gd name="connsiteX20" fmla="*/ 1752627 w 1809777"/>
              <a:gd name="connsiteY20" fmla="*/ 37147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09777" h="809625">
                <a:moveTo>
                  <a:pt x="1752627" y="371475"/>
                </a:moveTo>
                <a:lnTo>
                  <a:pt x="1752627" y="371475"/>
                </a:lnTo>
                <a:cubicBezTo>
                  <a:pt x="1717702" y="342900"/>
                  <a:pt x="1685398" y="310781"/>
                  <a:pt x="1647852" y="285750"/>
                </a:cubicBezTo>
                <a:cubicBezTo>
                  <a:pt x="1553712" y="222990"/>
                  <a:pt x="1407069" y="167563"/>
                  <a:pt x="1304952" y="142875"/>
                </a:cubicBezTo>
                <a:cubicBezTo>
                  <a:pt x="708452" y="-1334"/>
                  <a:pt x="831012" y="16475"/>
                  <a:pt x="419127" y="0"/>
                </a:cubicBezTo>
                <a:cubicBezTo>
                  <a:pt x="304827" y="12700"/>
                  <a:pt x="189736" y="19622"/>
                  <a:pt x="76227" y="38100"/>
                </a:cubicBezTo>
                <a:cubicBezTo>
                  <a:pt x="52361" y="41985"/>
                  <a:pt x="22965" y="46556"/>
                  <a:pt x="9552" y="66675"/>
                </a:cubicBezTo>
                <a:cubicBezTo>
                  <a:pt x="-6396" y="90597"/>
                  <a:pt x="3202" y="123825"/>
                  <a:pt x="27" y="152400"/>
                </a:cubicBezTo>
                <a:cubicBezTo>
                  <a:pt x="19077" y="196850"/>
                  <a:pt x="31832" y="244564"/>
                  <a:pt x="57177" y="285750"/>
                </a:cubicBezTo>
                <a:cubicBezTo>
                  <a:pt x="83170" y="327988"/>
                  <a:pt x="119478" y="362982"/>
                  <a:pt x="152427" y="400050"/>
                </a:cubicBezTo>
                <a:cubicBezTo>
                  <a:pt x="210412" y="465283"/>
                  <a:pt x="312513" y="586051"/>
                  <a:pt x="400077" y="628650"/>
                </a:cubicBezTo>
                <a:cubicBezTo>
                  <a:pt x="521155" y="687553"/>
                  <a:pt x="721736" y="742637"/>
                  <a:pt x="857277" y="762000"/>
                </a:cubicBezTo>
                <a:cubicBezTo>
                  <a:pt x="965147" y="777410"/>
                  <a:pt x="1209955" y="785616"/>
                  <a:pt x="1324002" y="790575"/>
                </a:cubicBezTo>
                <a:cubicBezTo>
                  <a:pt x="1381152" y="796925"/>
                  <a:pt x="1437950" y="809625"/>
                  <a:pt x="1495452" y="809625"/>
                </a:cubicBezTo>
                <a:cubicBezTo>
                  <a:pt x="1541428" y="809625"/>
                  <a:pt x="1602755" y="786557"/>
                  <a:pt x="1647852" y="771525"/>
                </a:cubicBezTo>
                <a:cubicBezTo>
                  <a:pt x="1660552" y="762000"/>
                  <a:pt x="1674205" y="753629"/>
                  <a:pt x="1685952" y="742950"/>
                </a:cubicBezTo>
                <a:cubicBezTo>
                  <a:pt x="1717355" y="714402"/>
                  <a:pt x="1757253" y="676493"/>
                  <a:pt x="1781202" y="638175"/>
                </a:cubicBezTo>
                <a:cubicBezTo>
                  <a:pt x="1788727" y="626134"/>
                  <a:pt x="1793902" y="612775"/>
                  <a:pt x="1800252" y="600075"/>
                </a:cubicBezTo>
                <a:cubicBezTo>
                  <a:pt x="1803427" y="574675"/>
                  <a:pt x="1809777" y="549473"/>
                  <a:pt x="1809777" y="523875"/>
                </a:cubicBezTo>
                <a:cubicBezTo>
                  <a:pt x="1809777" y="501424"/>
                  <a:pt x="1800252" y="457200"/>
                  <a:pt x="1800252" y="457200"/>
                </a:cubicBezTo>
                <a:lnTo>
                  <a:pt x="1752627" y="371475"/>
                </a:lnTo>
                <a:close/>
              </a:path>
            </a:pathLst>
          </a:custGeom>
          <a:pattFill prst="shingle">
            <a:fgClr>
              <a:schemeClr val="accent2">
                <a:lumMod val="50000"/>
              </a:schemeClr>
            </a:fgClr>
            <a:bgClr>
              <a:schemeClr val="accent2">
                <a:lumMod val="75000"/>
              </a:schemeClr>
            </a:bgClr>
          </a:patt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5BB47AD7-0D93-48D3-93A8-2D3384209FBC}"/>
              </a:ext>
            </a:extLst>
          </p:cNvPr>
          <p:cNvSpPr/>
          <p:nvPr/>
        </p:nvSpPr>
        <p:spPr>
          <a:xfrm>
            <a:off x="8902732" y="2578862"/>
            <a:ext cx="967679" cy="1212716"/>
          </a:xfrm>
          <a:custGeom>
            <a:avLst/>
            <a:gdLst>
              <a:gd name="connsiteX0" fmla="*/ 624779 w 967679"/>
              <a:gd name="connsiteY0" fmla="*/ 82416 h 1212716"/>
              <a:gd name="connsiteX1" fmla="*/ 624779 w 967679"/>
              <a:gd name="connsiteY1" fmla="*/ 82416 h 1212716"/>
              <a:gd name="connsiteX2" fmla="*/ 256479 w 967679"/>
              <a:gd name="connsiteY2" fmla="*/ 57016 h 1212716"/>
              <a:gd name="connsiteX3" fmla="*/ 180279 w 967679"/>
              <a:gd name="connsiteY3" fmla="*/ 247516 h 1212716"/>
              <a:gd name="connsiteX4" fmla="*/ 53279 w 967679"/>
              <a:gd name="connsiteY4" fmla="*/ 501516 h 1212716"/>
              <a:gd name="connsiteX5" fmla="*/ 15179 w 967679"/>
              <a:gd name="connsiteY5" fmla="*/ 641216 h 1212716"/>
              <a:gd name="connsiteX6" fmla="*/ 40579 w 967679"/>
              <a:gd name="connsiteY6" fmla="*/ 996816 h 1212716"/>
              <a:gd name="connsiteX7" fmla="*/ 142179 w 967679"/>
              <a:gd name="connsiteY7" fmla="*/ 1136516 h 1212716"/>
              <a:gd name="connsiteX8" fmla="*/ 269179 w 967679"/>
              <a:gd name="connsiteY8" fmla="*/ 1200016 h 1212716"/>
              <a:gd name="connsiteX9" fmla="*/ 396179 w 967679"/>
              <a:gd name="connsiteY9" fmla="*/ 1212716 h 1212716"/>
              <a:gd name="connsiteX10" fmla="*/ 624779 w 967679"/>
              <a:gd name="connsiteY10" fmla="*/ 1161916 h 1212716"/>
              <a:gd name="connsiteX11" fmla="*/ 764479 w 967679"/>
              <a:gd name="connsiteY11" fmla="*/ 1073016 h 1212716"/>
              <a:gd name="connsiteX12" fmla="*/ 866079 w 967679"/>
              <a:gd name="connsiteY12" fmla="*/ 946016 h 1212716"/>
              <a:gd name="connsiteX13" fmla="*/ 916879 w 967679"/>
              <a:gd name="connsiteY13" fmla="*/ 819016 h 1212716"/>
              <a:gd name="connsiteX14" fmla="*/ 954979 w 967679"/>
              <a:gd name="connsiteY14" fmla="*/ 603116 h 1212716"/>
              <a:gd name="connsiteX15" fmla="*/ 967679 w 967679"/>
              <a:gd name="connsiteY15" fmla="*/ 526916 h 1212716"/>
              <a:gd name="connsiteX16" fmla="*/ 942279 w 967679"/>
              <a:gd name="connsiteY16" fmla="*/ 374516 h 1212716"/>
              <a:gd name="connsiteX17" fmla="*/ 904179 w 967679"/>
              <a:gd name="connsiteY17" fmla="*/ 298316 h 1212716"/>
              <a:gd name="connsiteX18" fmla="*/ 891479 w 967679"/>
              <a:gd name="connsiteY18" fmla="*/ 222116 h 1212716"/>
              <a:gd name="connsiteX19" fmla="*/ 827979 w 967679"/>
              <a:gd name="connsiteY19" fmla="*/ 133216 h 1212716"/>
              <a:gd name="connsiteX20" fmla="*/ 777179 w 967679"/>
              <a:gd name="connsiteY20" fmla="*/ 95116 h 1212716"/>
              <a:gd name="connsiteX21" fmla="*/ 713679 w 967679"/>
              <a:gd name="connsiteY21" fmla="*/ 69716 h 1212716"/>
              <a:gd name="connsiteX22" fmla="*/ 624779 w 967679"/>
              <a:gd name="connsiteY22" fmla="*/ 82416 h 121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67679" h="1212716">
                <a:moveTo>
                  <a:pt x="624779" y="82416"/>
                </a:moveTo>
                <a:lnTo>
                  <a:pt x="624779" y="82416"/>
                </a:lnTo>
                <a:cubicBezTo>
                  <a:pt x="471282" y="11571"/>
                  <a:pt x="432097" y="-48355"/>
                  <a:pt x="256479" y="57016"/>
                </a:cubicBezTo>
                <a:cubicBezTo>
                  <a:pt x="217910" y="80158"/>
                  <a:pt x="194908" y="208506"/>
                  <a:pt x="180279" y="247516"/>
                </a:cubicBezTo>
                <a:cubicBezTo>
                  <a:pt x="35712" y="633028"/>
                  <a:pt x="241329" y="41838"/>
                  <a:pt x="53279" y="501516"/>
                </a:cubicBezTo>
                <a:cubicBezTo>
                  <a:pt x="35003" y="546190"/>
                  <a:pt x="27879" y="594649"/>
                  <a:pt x="15179" y="641216"/>
                </a:cubicBezTo>
                <a:cubicBezTo>
                  <a:pt x="-3402" y="789863"/>
                  <a:pt x="-14469" y="804147"/>
                  <a:pt x="40579" y="996816"/>
                </a:cubicBezTo>
                <a:cubicBezTo>
                  <a:pt x="45834" y="1015210"/>
                  <a:pt x="106314" y="1114445"/>
                  <a:pt x="142179" y="1136516"/>
                </a:cubicBezTo>
                <a:cubicBezTo>
                  <a:pt x="182488" y="1161322"/>
                  <a:pt x="223845" y="1186416"/>
                  <a:pt x="269179" y="1200016"/>
                </a:cubicBezTo>
                <a:cubicBezTo>
                  <a:pt x="309929" y="1212241"/>
                  <a:pt x="353846" y="1208483"/>
                  <a:pt x="396179" y="1212716"/>
                </a:cubicBezTo>
                <a:cubicBezTo>
                  <a:pt x="472379" y="1195783"/>
                  <a:pt x="549843" y="1183772"/>
                  <a:pt x="624779" y="1161916"/>
                </a:cubicBezTo>
                <a:cubicBezTo>
                  <a:pt x="666922" y="1149624"/>
                  <a:pt x="734454" y="1105350"/>
                  <a:pt x="764479" y="1073016"/>
                </a:cubicBezTo>
                <a:cubicBezTo>
                  <a:pt x="801368" y="1033289"/>
                  <a:pt x="845945" y="996352"/>
                  <a:pt x="866079" y="946016"/>
                </a:cubicBezTo>
                <a:lnTo>
                  <a:pt x="916879" y="819016"/>
                </a:lnTo>
                <a:cubicBezTo>
                  <a:pt x="929579" y="747049"/>
                  <a:pt x="942458" y="675114"/>
                  <a:pt x="954979" y="603116"/>
                </a:cubicBezTo>
                <a:cubicBezTo>
                  <a:pt x="959391" y="577746"/>
                  <a:pt x="967679" y="526916"/>
                  <a:pt x="967679" y="526916"/>
                </a:cubicBezTo>
                <a:cubicBezTo>
                  <a:pt x="959212" y="476116"/>
                  <a:pt x="970846" y="417367"/>
                  <a:pt x="942279" y="374516"/>
                </a:cubicBezTo>
                <a:cubicBezTo>
                  <a:pt x="919445" y="340265"/>
                  <a:pt x="912942" y="337751"/>
                  <a:pt x="904179" y="298316"/>
                </a:cubicBezTo>
                <a:cubicBezTo>
                  <a:pt x="898593" y="273179"/>
                  <a:pt x="898878" y="246780"/>
                  <a:pt x="891479" y="222116"/>
                </a:cubicBezTo>
                <a:cubicBezTo>
                  <a:pt x="879180" y="181119"/>
                  <a:pt x="859417" y="160163"/>
                  <a:pt x="827979" y="133216"/>
                </a:cubicBezTo>
                <a:cubicBezTo>
                  <a:pt x="811908" y="119441"/>
                  <a:pt x="795682" y="105395"/>
                  <a:pt x="777179" y="95116"/>
                </a:cubicBezTo>
                <a:cubicBezTo>
                  <a:pt x="757251" y="84045"/>
                  <a:pt x="736276" y="72729"/>
                  <a:pt x="713679" y="69716"/>
                </a:cubicBezTo>
                <a:lnTo>
                  <a:pt x="624779" y="82416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62000">
                <a:srgbClr val="2A1500"/>
              </a:gs>
              <a:gs pos="25000">
                <a:srgbClr val="2A1500"/>
              </a:gs>
              <a:gs pos="100000">
                <a:schemeClr val="accent4"/>
              </a:gs>
              <a:gs pos="50000">
                <a:schemeClr val="accent4"/>
              </a:gs>
            </a:gsLst>
            <a:lin ang="17400000" scaled="0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星: 10 pt 17">
            <a:extLst>
              <a:ext uri="{FF2B5EF4-FFF2-40B4-BE49-F238E27FC236}">
                <a16:creationId xmlns:a16="http://schemas.microsoft.com/office/drawing/2014/main" id="{771412E3-7E93-4665-AAEE-B79CA1ED6ADE}"/>
              </a:ext>
            </a:extLst>
          </p:cNvPr>
          <p:cNvSpPr/>
          <p:nvPr/>
        </p:nvSpPr>
        <p:spPr>
          <a:xfrm rot="20818040">
            <a:off x="9087786" y="2172557"/>
            <a:ext cx="696707" cy="775935"/>
          </a:xfrm>
          <a:prstGeom prst="star10">
            <a:avLst>
              <a:gd name="adj" fmla="val 46090"/>
              <a:gd name="hf" fmla="val 105146"/>
            </a:avLst>
          </a:prstGeom>
          <a:solidFill>
            <a:srgbClr val="2A15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B9B05911-EE52-4E8C-8FAB-42D7143E0E26}"/>
              </a:ext>
            </a:extLst>
          </p:cNvPr>
          <p:cNvSpPr/>
          <p:nvPr/>
        </p:nvSpPr>
        <p:spPr>
          <a:xfrm rot="690107">
            <a:off x="8964112" y="1817407"/>
            <a:ext cx="222180" cy="39144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9F450539-2202-461C-AAB3-28AC1AE87BF2}"/>
              </a:ext>
            </a:extLst>
          </p:cNvPr>
          <p:cNvSpPr/>
          <p:nvPr/>
        </p:nvSpPr>
        <p:spPr>
          <a:xfrm rot="1035624">
            <a:off x="9000026" y="1728675"/>
            <a:ext cx="704164" cy="712184"/>
          </a:xfrm>
          <a:custGeom>
            <a:avLst/>
            <a:gdLst>
              <a:gd name="connsiteX0" fmla="*/ 470484 w 745278"/>
              <a:gd name="connsiteY0" fmla="*/ 1510 h 712184"/>
              <a:gd name="connsiteX1" fmla="*/ 470484 w 745278"/>
              <a:gd name="connsiteY1" fmla="*/ 1510 h 712184"/>
              <a:gd name="connsiteX2" fmla="*/ 243068 w 745278"/>
              <a:gd name="connsiteY2" fmla="*/ 6248 h 712184"/>
              <a:gd name="connsiteX3" fmla="*/ 195690 w 745278"/>
              <a:gd name="connsiteY3" fmla="*/ 44150 h 712184"/>
              <a:gd name="connsiteX4" fmla="*/ 34604 w 745278"/>
              <a:gd name="connsiteY4" fmla="*/ 205236 h 712184"/>
              <a:gd name="connsiteX5" fmla="*/ 1439 w 745278"/>
              <a:gd name="connsiteY5" fmla="*/ 285779 h 712184"/>
              <a:gd name="connsiteX6" fmla="*/ 15653 w 745278"/>
              <a:gd name="connsiteY6" fmla="*/ 446865 h 712184"/>
              <a:gd name="connsiteX7" fmla="*/ 67769 w 745278"/>
              <a:gd name="connsiteY7" fmla="*/ 546360 h 712184"/>
              <a:gd name="connsiteX8" fmla="*/ 110409 w 745278"/>
              <a:gd name="connsiteY8" fmla="*/ 603214 h 712184"/>
              <a:gd name="connsiteX9" fmla="*/ 238330 w 745278"/>
              <a:gd name="connsiteY9" fmla="*/ 679019 h 712184"/>
              <a:gd name="connsiteX10" fmla="*/ 309398 w 745278"/>
              <a:gd name="connsiteY10" fmla="*/ 702708 h 712184"/>
              <a:gd name="connsiteX11" fmla="*/ 380465 w 745278"/>
              <a:gd name="connsiteY11" fmla="*/ 712184 h 712184"/>
              <a:gd name="connsiteX12" fmla="*/ 451533 w 745278"/>
              <a:gd name="connsiteY12" fmla="*/ 702708 h 712184"/>
              <a:gd name="connsiteX13" fmla="*/ 517862 w 745278"/>
              <a:gd name="connsiteY13" fmla="*/ 669543 h 712184"/>
              <a:gd name="connsiteX14" fmla="*/ 655259 w 745278"/>
              <a:gd name="connsiteY14" fmla="*/ 555835 h 712184"/>
              <a:gd name="connsiteX15" fmla="*/ 693162 w 745278"/>
              <a:gd name="connsiteY15" fmla="*/ 503719 h 712184"/>
              <a:gd name="connsiteX16" fmla="*/ 726326 w 745278"/>
              <a:gd name="connsiteY16" fmla="*/ 437390 h 712184"/>
              <a:gd name="connsiteX17" fmla="*/ 735802 w 745278"/>
              <a:gd name="connsiteY17" fmla="*/ 399487 h 712184"/>
              <a:gd name="connsiteX18" fmla="*/ 745278 w 745278"/>
              <a:gd name="connsiteY18" fmla="*/ 347371 h 712184"/>
              <a:gd name="connsiteX19" fmla="*/ 735802 w 745278"/>
              <a:gd name="connsiteY19" fmla="*/ 224188 h 712184"/>
              <a:gd name="connsiteX20" fmla="*/ 721589 w 745278"/>
              <a:gd name="connsiteY20" fmla="*/ 186285 h 712184"/>
              <a:gd name="connsiteX21" fmla="*/ 678948 w 745278"/>
              <a:gd name="connsiteY21" fmla="*/ 134169 h 712184"/>
              <a:gd name="connsiteX22" fmla="*/ 636308 w 745278"/>
              <a:gd name="connsiteY22" fmla="*/ 82053 h 712184"/>
              <a:gd name="connsiteX23" fmla="*/ 588929 w 745278"/>
              <a:gd name="connsiteY23" fmla="*/ 58364 h 712184"/>
              <a:gd name="connsiteX24" fmla="*/ 560503 w 745278"/>
              <a:gd name="connsiteY24" fmla="*/ 44150 h 712184"/>
              <a:gd name="connsiteX25" fmla="*/ 522600 w 745278"/>
              <a:gd name="connsiteY25" fmla="*/ 34675 h 712184"/>
              <a:gd name="connsiteX26" fmla="*/ 470484 w 745278"/>
              <a:gd name="connsiteY26" fmla="*/ 1510 h 71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5278" h="712184">
                <a:moveTo>
                  <a:pt x="470484" y="1510"/>
                </a:moveTo>
                <a:lnTo>
                  <a:pt x="470484" y="1510"/>
                </a:lnTo>
                <a:cubicBezTo>
                  <a:pt x="394679" y="3089"/>
                  <a:pt x="317993" y="-5378"/>
                  <a:pt x="243068" y="6248"/>
                </a:cubicBezTo>
                <a:cubicBezTo>
                  <a:pt x="223083" y="9349"/>
                  <a:pt x="210941" y="30867"/>
                  <a:pt x="195690" y="44150"/>
                </a:cubicBezTo>
                <a:cubicBezTo>
                  <a:pt x="87616" y="138279"/>
                  <a:pt x="115208" y="112232"/>
                  <a:pt x="34604" y="205236"/>
                </a:cubicBezTo>
                <a:cubicBezTo>
                  <a:pt x="23549" y="232084"/>
                  <a:pt x="3709" y="256833"/>
                  <a:pt x="1439" y="285779"/>
                </a:cubicBezTo>
                <a:cubicBezTo>
                  <a:pt x="-2776" y="339518"/>
                  <a:pt x="2356" y="394627"/>
                  <a:pt x="15653" y="446865"/>
                </a:cubicBezTo>
                <a:cubicBezTo>
                  <a:pt x="24889" y="483147"/>
                  <a:pt x="48364" y="514342"/>
                  <a:pt x="67769" y="546360"/>
                </a:cubicBezTo>
                <a:cubicBezTo>
                  <a:pt x="80047" y="566619"/>
                  <a:pt x="93658" y="586463"/>
                  <a:pt x="110409" y="603214"/>
                </a:cubicBezTo>
                <a:cubicBezTo>
                  <a:pt x="146454" y="639259"/>
                  <a:pt x="191838" y="660422"/>
                  <a:pt x="238330" y="679019"/>
                </a:cubicBezTo>
                <a:cubicBezTo>
                  <a:pt x="261515" y="688293"/>
                  <a:pt x="285080" y="697034"/>
                  <a:pt x="309398" y="702708"/>
                </a:cubicBezTo>
                <a:cubicBezTo>
                  <a:pt x="332671" y="708139"/>
                  <a:pt x="356776" y="709025"/>
                  <a:pt x="380465" y="712184"/>
                </a:cubicBezTo>
                <a:cubicBezTo>
                  <a:pt x="404154" y="709025"/>
                  <a:pt x="428708" y="709792"/>
                  <a:pt x="451533" y="702708"/>
                </a:cubicBezTo>
                <a:cubicBezTo>
                  <a:pt x="475142" y="695381"/>
                  <a:pt x="497108" y="682972"/>
                  <a:pt x="517862" y="669543"/>
                </a:cubicBezTo>
                <a:cubicBezTo>
                  <a:pt x="560959" y="641657"/>
                  <a:pt x="619189" y="598270"/>
                  <a:pt x="655259" y="555835"/>
                </a:cubicBezTo>
                <a:cubicBezTo>
                  <a:pt x="669171" y="539468"/>
                  <a:pt x="681247" y="521592"/>
                  <a:pt x="693162" y="503719"/>
                </a:cubicBezTo>
                <a:cubicBezTo>
                  <a:pt x="704882" y="486140"/>
                  <a:pt x="719566" y="457671"/>
                  <a:pt x="726326" y="437390"/>
                </a:cubicBezTo>
                <a:cubicBezTo>
                  <a:pt x="730444" y="425035"/>
                  <a:pt x="732874" y="412177"/>
                  <a:pt x="735802" y="399487"/>
                </a:cubicBezTo>
                <a:cubicBezTo>
                  <a:pt x="739775" y="382270"/>
                  <a:pt x="742376" y="364784"/>
                  <a:pt x="745278" y="347371"/>
                </a:cubicBezTo>
                <a:cubicBezTo>
                  <a:pt x="743947" y="318090"/>
                  <a:pt x="748283" y="261630"/>
                  <a:pt x="735802" y="224188"/>
                </a:cubicBezTo>
                <a:cubicBezTo>
                  <a:pt x="731535" y="211387"/>
                  <a:pt x="728204" y="198046"/>
                  <a:pt x="721589" y="186285"/>
                </a:cubicBezTo>
                <a:cubicBezTo>
                  <a:pt x="683716" y="118954"/>
                  <a:pt x="706631" y="169762"/>
                  <a:pt x="678948" y="134169"/>
                </a:cubicBezTo>
                <a:cubicBezTo>
                  <a:pt x="662528" y="113058"/>
                  <a:pt x="659494" y="97510"/>
                  <a:pt x="636308" y="82053"/>
                </a:cubicBezTo>
                <a:cubicBezTo>
                  <a:pt x="621616" y="72259"/>
                  <a:pt x="604722" y="66261"/>
                  <a:pt x="588929" y="58364"/>
                </a:cubicBezTo>
                <a:cubicBezTo>
                  <a:pt x="579454" y="53626"/>
                  <a:pt x="570781" y="46719"/>
                  <a:pt x="560503" y="44150"/>
                </a:cubicBezTo>
                <a:cubicBezTo>
                  <a:pt x="547869" y="40992"/>
                  <a:pt x="534955" y="38793"/>
                  <a:pt x="522600" y="34675"/>
                </a:cubicBezTo>
                <a:lnTo>
                  <a:pt x="470484" y="151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E392770B-41EB-4D13-87DF-2A9D1737EB30}"/>
              </a:ext>
            </a:extLst>
          </p:cNvPr>
          <p:cNvSpPr/>
          <p:nvPr/>
        </p:nvSpPr>
        <p:spPr>
          <a:xfrm rot="20951631">
            <a:off x="8659269" y="2753827"/>
            <a:ext cx="677110" cy="724421"/>
          </a:xfrm>
          <a:custGeom>
            <a:avLst/>
            <a:gdLst>
              <a:gd name="connsiteX0" fmla="*/ 661785 w 859812"/>
              <a:gd name="connsiteY0" fmla="*/ 56854 h 886008"/>
              <a:gd name="connsiteX1" fmla="*/ 661785 w 859812"/>
              <a:gd name="connsiteY1" fmla="*/ 56854 h 886008"/>
              <a:gd name="connsiteX2" fmla="*/ 386992 w 859812"/>
              <a:gd name="connsiteY2" fmla="*/ 198989 h 886008"/>
              <a:gd name="connsiteX3" fmla="*/ 301711 w 859812"/>
              <a:gd name="connsiteY3" fmla="*/ 265318 h 886008"/>
              <a:gd name="connsiteX4" fmla="*/ 292235 w 859812"/>
              <a:gd name="connsiteY4" fmla="*/ 416928 h 886008"/>
              <a:gd name="connsiteX5" fmla="*/ 287497 w 859812"/>
              <a:gd name="connsiteY5" fmla="*/ 506947 h 886008"/>
              <a:gd name="connsiteX6" fmla="*/ 249595 w 859812"/>
              <a:gd name="connsiteY6" fmla="*/ 672771 h 886008"/>
              <a:gd name="connsiteX7" fmla="*/ 93247 w 859812"/>
              <a:gd name="connsiteY7" fmla="*/ 805430 h 886008"/>
              <a:gd name="connsiteX8" fmla="*/ 31655 w 859812"/>
              <a:gd name="connsiteY8" fmla="*/ 857546 h 886008"/>
              <a:gd name="connsiteX9" fmla="*/ 3228 w 859812"/>
              <a:gd name="connsiteY9" fmla="*/ 885973 h 886008"/>
              <a:gd name="connsiteX10" fmla="*/ 259070 w 859812"/>
              <a:gd name="connsiteY10" fmla="*/ 829119 h 886008"/>
              <a:gd name="connsiteX11" fmla="*/ 296973 w 859812"/>
              <a:gd name="connsiteY11" fmla="*/ 810168 h 886008"/>
              <a:gd name="connsiteX12" fmla="*/ 320662 w 859812"/>
              <a:gd name="connsiteY12" fmla="*/ 639606 h 886008"/>
              <a:gd name="connsiteX13" fmla="*/ 330138 w 859812"/>
              <a:gd name="connsiteY13" fmla="*/ 573277 h 886008"/>
              <a:gd name="connsiteX14" fmla="*/ 339613 w 859812"/>
              <a:gd name="connsiteY14" fmla="*/ 492734 h 886008"/>
              <a:gd name="connsiteX15" fmla="*/ 349089 w 859812"/>
              <a:gd name="connsiteY15" fmla="*/ 473782 h 886008"/>
              <a:gd name="connsiteX16" fmla="*/ 353827 w 859812"/>
              <a:gd name="connsiteY16" fmla="*/ 440618 h 886008"/>
              <a:gd name="connsiteX17" fmla="*/ 372778 w 859812"/>
              <a:gd name="connsiteY17" fmla="*/ 402715 h 886008"/>
              <a:gd name="connsiteX18" fmla="*/ 396467 w 859812"/>
              <a:gd name="connsiteY18" fmla="*/ 355337 h 886008"/>
              <a:gd name="connsiteX19" fmla="*/ 405943 w 859812"/>
              <a:gd name="connsiteY19" fmla="*/ 336385 h 886008"/>
              <a:gd name="connsiteX20" fmla="*/ 415419 w 859812"/>
              <a:gd name="connsiteY20" fmla="*/ 312696 h 886008"/>
              <a:gd name="connsiteX21" fmla="*/ 576505 w 859812"/>
              <a:gd name="connsiteY21" fmla="*/ 184775 h 886008"/>
              <a:gd name="connsiteX22" fmla="*/ 652310 w 859812"/>
              <a:gd name="connsiteY22" fmla="*/ 146873 h 886008"/>
              <a:gd name="connsiteX23" fmla="*/ 694950 w 859812"/>
              <a:gd name="connsiteY23" fmla="*/ 127921 h 886008"/>
              <a:gd name="connsiteX24" fmla="*/ 770755 w 859812"/>
              <a:gd name="connsiteY24" fmla="*/ 118446 h 886008"/>
              <a:gd name="connsiteX25" fmla="*/ 837085 w 859812"/>
              <a:gd name="connsiteY25" fmla="*/ 108970 h 886008"/>
              <a:gd name="connsiteX26" fmla="*/ 851298 w 859812"/>
              <a:gd name="connsiteY26" fmla="*/ 23689 h 886008"/>
              <a:gd name="connsiteX27" fmla="*/ 846561 w 859812"/>
              <a:gd name="connsiteY27" fmla="*/ 4738 h 886008"/>
              <a:gd name="connsiteX28" fmla="*/ 813396 w 859812"/>
              <a:gd name="connsiteY28" fmla="*/ 0 h 886008"/>
              <a:gd name="connsiteX29" fmla="*/ 770755 w 859812"/>
              <a:gd name="connsiteY29" fmla="*/ 23689 h 886008"/>
              <a:gd name="connsiteX30" fmla="*/ 704426 w 859812"/>
              <a:gd name="connsiteY30" fmla="*/ 37903 h 886008"/>
              <a:gd name="connsiteX31" fmla="*/ 661785 w 859812"/>
              <a:gd name="connsiteY31" fmla="*/ 56854 h 88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9812" h="886008">
                <a:moveTo>
                  <a:pt x="661785" y="56854"/>
                </a:moveTo>
                <a:lnTo>
                  <a:pt x="661785" y="56854"/>
                </a:lnTo>
                <a:cubicBezTo>
                  <a:pt x="533633" y="112387"/>
                  <a:pt x="502225" y="118326"/>
                  <a:pt x="386992" y="198989"/>
                </a:cubicBezTo>
                <a:cubicBezTo>
                  <a:pt x="252283" y="293285"/>
                  <a:pt x="381997" y="225176"/>
                  <a:pt x="301711" y="265318"/>
                </a:cubicBezTo>
                <a:cubicBezTo>
                  <a:pt x="298552" y="315855"/>
                  <a:pt x="295209" y="366380"/>
                  <a:pt x="292235" y="416928"/>
                </a:cubicBezTo>
                <a:cubicBezTo>
                  <a:pt x="290470" y="446924"/>
                  <a:pt x="290157" y="477017"/>
                  <a:pt x="287497" y="506947"/>
                </a:cubicBezTo>
                <a:cubicBezTo>
                  <a:pt x="282020" y="568565"/>
                  <a:pt x="289188" y="624571"/>
                  <a:pt x="249595" y="672771"/>
                </a:cubicBezTo>
                <a:cubicBezTo>
                  <a:pt x="142658" y="802955"/>
                  <a:pt x="201533" y="728083"/>
                  <a:pt x="93247" y="805430"/>
                </a:cubicBezTo>
                <a:cubicBezTo>
                  <a:pt x="71362" y="821062"/>
                  <a:pt x="51698" y="839613"/>
                  <a:pt x="31655" y="857546"/>
                </a:cubicBezTo>
                <a:cubicBezTo>
                  <a:pt x="21668" y="866481"/>
                  <a:pt x="-10135" y="886975"/>
                  <a:pt x="3228" y="885973"/>
                </a:cubicBezTo>
                <a:cubicBezTo>
                  <a:pt x="56085" y="882009"/>
                  <a:pt x="184363" y="861804"/>
                  <a:pt x="259070" y="829119"/>
                </a:cubicBezTo>
                <a:cubicBezTo>
                  <a:pt x="272011" y="823457"/>
                  <a:pt x="284339" y="816485"/>
                  <a:pt x="296973" y="810168"/>
                </a:cubicBezTo>
                <a:cubicBezTo>
                  <a:pt x="335516" y="723445"/>
                  <a:pt x="309142" y="797034"/>
                  <a:pt x="320662" y="639606"/>
                </a:cubicBezTo>
                <a:cubicBezTo>
                  <a:pt x="322292" y="617331"/>
                  <a:pt x="327368" y="595439"/>
                  <a:pt x="330138" y="573277"/>
                </a:cubicBezTo>
                <a:cubicBezTo>
                  <a:pt x="331051" y="565970"/>
                  <a:pt x="336104" y="505600"/>
                  <a:pt x="339613" y="492734"/>
                </a:cubicBezTo>
                <a:cubicBezTo>
                  <a:pt x="341471" y="485920"/>
                  <a:pt x="345930" y="480099"/>
                  <a:pt x="349089" y="473782"/>
                </a:cubicBezTo>
                <a:cubicBezTo>
                  <a:pt x="350668" y="462727"/>
                  <a:pt x="350296" y="451212"/>
                  <a:pt x="353827" y="440618"/>
                </a:cubicBezTo>
                <a:cubicBezTo>
                  <a:pt x="358294" y="427217"/>
                  <a:pt x="366859" y="415540"/>
                  <a:pt x="372778" y="402715"/>
                </a:cubicBezTo>
                <a:cubicBezTo>
                  <a:pt x="403637" y="335853"/>
                  <a:pt x="358428" y="423808"/>
                  <a:pt x="396467" y="355337"/>
                </a:cubicBezTo>
                <a:cubicBezTo>
                  <a:pt x="399897" y="349163"/>
                  <a:pt x="403074" y="342839"/>
                  <a:pt x="405943" y="336385"/>
                </a:cubicBezTo>
                <a:cubicBezTo>
                  <a:pt x="409397" y="328613"/>
                  <a:pt x="410578" y="319688"/>
                  <a:pt x="415419" y="312696"/>
                </a:cubicBezTo>
                <a:cubicBezTo>
                  <a:pt x="451527" y="260540"/>
                  <a:pt x="532349" y="206853"/>
                  <a:pt x="576505" y="184775"/>
                </a:cubicBezTo>
                <a:cubicBezTo>
                  <a:pt x="601773" y="172141"/>
                  <a:pt x="626841" y="159098"/>
                  <a:pt x="652310" y="146873"/>
                </a:cubicBezTo>
                <a:cubicBezTo>
                  <a:pt x="666332" y="140142"/>
                  <a:pt x="679825" y="131551"/>
                  <a:pt x="694950" y="127921"/>
                </a:cubicBezTo>
                <a:cubicBezTo>
                  <a:pt x="719712" y="121978"/>
                  <a:pt x="745546" y="122047"/>
                  <a:pt x="770755" y="118446"/>
                </a:cubicBezTo>
                <a:lnTo>
                  <a:pt x="837085" y="108970"/>
                </a:lnTo>
                <a:cubicBezTo>
                  <a:pt x="870627" y="75428"/>
                  <a:pt x="859359" y="96243"/>
                  <a:pt x="851298" y="23689"/>
                </a:cubicBezTo>
                <a:cubicBezTo>
                  <a:pt x="850579" y="17217"/>
                  <a:pt x="852083" y="8189"/>
                  <a:pt x="846561" y="4738"/>
                </a:cubicBezTo>
                <a:cubicBezTo>
                  <a:pt x="837091" y="-1181"/>
                  <a:pt x="824451" y="1579"/>
                  <a:pt x="813396" y="0"/>
                </a:cubicBezTo>
                <a:cubicBezTo>
                  <a:pt x="799182" y="7896"/>
                  <a:pt x="785651" y="17172"/>
                  <a:pt x="770755" y="23689"/>
                </a:cubicBezTo>
                <a:cubicBezTo>
                  <a:pt x="749467" y="33002"/>
                  <a:pt x="727007" y="34677"/>
                  <a:pt x="704426" y="37903"/>
                </a:cubicBezTo>
                <a:cubicBezTo>
                  <a:pt x="681014" y="53510"/>
                  <a:pt x="668892" y="53696"/>
                  <a:pt x="661785" y="56854"/>
                </a:cubicBezTo>
                <a:close/>
              </a:path>
            </a:pathLst>
          </a:custGeom>
          <a:solidFill>
            <a:srgbClr val="2A15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F5911F45-375F-4183-9E0E-982FC2F69813}"/>
              </a:ext>
            </a:extLst>
          </p:cNvPr>
          <p:cNvSpPr/>
          <p:nvPr/>
        </p:nvSpPr>
        <p:spPr>
          <a:xfrm rot="1762615" flipH="1">
            <a:off x="9374425" y="2861214"/>
            <a:ext cx="706978" cy="723140"/>
          </a:xfrm>
          <a:custGeom>
            <a:avLst/>
            <a:gdLst>
              <a:gd name="connsiteX0" fmla="*/ 661785 w 859812"/>
              <a:gd name="connsiteY0" fmla="*/ 56854 h 886008"/>
              <a:gd name="connsiteX1" fmla="*/ 661785 w 859812"/>
              <a:gd name="connsiteY1" fmla="*/ 56854 h 886008"/>
              <a:gd name="connsiteX2" fmla="*/ 386992 w 859812"/>
              <a:gd name="connsiteY2" fmla="*/ 198989 h 886008"/>
              <a:gd name="connsiteX3" fmla="*/ 301711 w 859812"/>
              <a:gd name="connsiteY3" fmla="*/ 265318 h 886008"/>
              <a:gd name="connsiteX4" fmla="*/ 292235 w 859812"/>
              <a:gd name="connsiteY4" fmla="*/ 416928 h 886008"/>
              <a:gd name="connsiteX5" fmla="*/ 287497 w 859812"/>
              <a:gd name="connsiteY5" fmla="*/ 506947 h 886008"/>
              <a:gd name="connsiteX6" fmla="*/ 249595 w 859812"/>
              <a:gd name="connsiteY6" fmla="*/ 672771 h 886008"/>
              <a:gd name="connsiteX7" fmla="*/ 93247 w 859812"/>
              <a:gd name="connsiteY7" fmla="*/ 805430 h 886008"/>
              <a:gd name="connsiteX8" fmla="*/ 31655 w 859812"/>
              <a:gd name="connsiteY8" fmla="*/ 857546 h 886008"/>
              <a:gd name="connsiteX9" fmla="*/ 3228 w 859812"/>
              <a:gd name="connsiteY9" fmla="*/ 885973 h 886008"/>
              <a:gd name="connsiteX10" fmla="*/ 259070 w 859812"/>
              <a:gd name="connsiteY10" fmla="*/ 829119 h 886008"/>
              <a:gd name="connsiteX11" fmla="*/ 296973 w 859812"/>
              <a:gd name="connsiteY11" fmla="*/ 810168 h 886008"/>
              <a:gd name="connsiteX12" fmla="*/ 320662 w 859812"/>
              <a:gd name="connsiteY12" fmla="*/ 639606 h 886008"/>
              <a:gd name="connsiteX13" fmla="*/ 330138 w 859812"/>
              <a:gd name="connsiteY13" fmla="*/ 573277 h 886008"/>
              <a:gd name="connsiteX14" fmla="*/ 339613 w 859812"/>
              <a:gd name="connsiteY14" fmla="*/ 492734 h 886008"/>
              <a:gd name="connsiteX15" fmla="*/ 349089 w 859812"/>
              <a:gd name="connsiteY15" fmla="*/ 473782 h 886008"/>
              <a:gd name="connsiteX16" fmla="*/ 353827 w 859812"/>
              <a:gd name="connsiteY16" fmla="*/ 440618 h 886008"/>
              <a:gd name="connsiteX17" fmla="*/ 372778 w 859812"/>
              <a:gd name="connsiteY17" fmla="*/ 402715 h 886008"/>
              <a:gd name="connsiteX18" fmla="*/ 396467 w 859812"/>
              <a:gd name="connsiteY18" fmla="*/ 355337 h 886008"/>
              <a:gd name="connsiteX19" fmla="*/ 405943 w 859812"/>
              <a:gd name="connsiteY19" fmla="*/ 336385 h 886008"/>
              <a:gd name="connsiteX20" fmla="*/ 415419 w 859812"/>
              <a:gd name="connsiteY20" fmla="*/ 312696 h 886008"/>
              <a:gd name="connsiteX21" fmla="*/ 576505 w 859812"/>
              <a:gd name="connsiteY21" fmla="*/ 184775 h 886008"/>
              <a:gd name="connsiteX22" fmla="*/ 652310 w 859812"/>
              <a:gd name="connsiteY22" fmla="*/ 146873 h 886008"/>
              <a:gd name="connsiteX23" fmla="*/ 694950 w 859812"/>
              <a:gd name="connsiteY23" fmla="*/ 127921 h 886008"/>
              <a:gd name="connsiteX24" fmla="*/ 770755 w 859812"/>
              <a:gd name="connsiteY24" fmla="*/ 118446 h 886008"/>
              <a:gd name="connsiteX25" fmla="*/ 837085 w 859812"/>
              <a:gd name="connsiteY25" fmla="*/ 108970 h 886008"/>
              <a:gd name="connsiteX26" fmla="*/ 851298 w 859812"/>
              <a:gd name="connsiteY26" fmla="*/ 23689 h 886008"/>
              <a:gd name="connsiteX27" fmla="*/ 846561 w 859812"/>
              <a:gd name="connsiteY27" fmla="*/ 4738 h 886008"/>
              <a:gd name="connsiteX28" fmla="*/ 813396 w 859812"/>
              <a:gd name="connsiteY28" fmla="*/ 0 h 886008"/>
              <a:gd name="connsiteX29" fmla="*/ 770755 w 859812"/>
              <a:gd name="connsiteY29" fmla="*/ 23689 h 886008"/>
              <a:gd name="connsiteX30" fmla="*/ 704426 w 859812"/>
              <a:gd name="connsiteY30" fmla="*/ 37903 h 886008"/>
              <a:gd name="connsiteX31" fmla="*/ 661785 w 859812"/>
              <a:gd name="connsiteY31" fmla="*/ 56854 h 88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9812" h="886008">
                <a:moveTo>
                  <a:pt x="661785" y="56854"/>
                </a:moveTo>
                <a:lnTo>
                  <a:pt x="661785" y="56854"/>
                </a:lnTo>
                <a:cubicBezTo>
                  <a:pt x="533633" y="112387"/>
                  <a:pt x="502225" y="118326"/>
                  <a:pt x="386992" y="198989"/>
                </a:cubicBezTo>
                <a:cubicBezTo>
                  <a:pt x="252283" y="293285"/>
                  <a:pt x="381997" y="225176"/>
                  <a:pt x="301711" y="265318"/>
                </a:cubicBezTo>
                <a:cubicBezTo>
                  <a:pt x="298552" y="315855"/>
                  <a:pt x="295209" y="366380"/>
                  <a:pt x="292235" y="416928"/>
                </a:cubicBezTo>
                <a:cubicBezTo>
                  <a:pt x="290470" y="446924"/>
                  <a:pt x="290157" y="477017"/>
                  <a:pt x="287497" y="506947"/>
                </a:cubicBezTo>
                <a:cubicBezTo>
                  <a:pt x="282020" y="568565"/>
                  <a:pt x="289188" y="624571"/>
                  <a:pt x="249595" y="672771"/>
                </a:cubicBezTo>
                <a:cubicBezTo>
                  <a:pt x="142658" y="802955"/>
                  <a:pt x="201533" y="728083"/>
                  <a:pt x="93247" y="805430"/>
                </a:cubicBezTo>
                <a:cubicBezTo>
                  <a:pt x="71362" y="821062"/>
                  <a:pt x="51698" y="839613"/>
                  <a:pt x="31655" y="857546"/>
                </a:cubicBezTo>
                <a:cubicBezTo>
                  <a:pt x="21668" y="866481"/>
                  <a:pt x="-10135" y="886975"/>
                  <a:pt x="3228" y="885973"/>
                </a:cubicBezTo>
                <a:cubicBezTo>
                  <a:pt x="56085" y="882009"/>
                  <a:pt x="184363" y="861804"/>
                  <a:pt x="259070" y="829119"/>
                </a:cubicBezTo>
                <a:cubicBezTo>
                  <a:pt x="272011" y="823457"/>
                  <a:pt x="284339" y="816485"/>
                  <a:pt x="296973" y="810168"/>
                </a:cubicBezTo>
                <a:cubicBezTo>
                  <a:pt x="335516" y="723445"/>
                  <a:pt x="309142" y="797034"/>
                  <a:pt x="320662" y="639606"/>
                </a:cubicBezTo>
                <a:cubicBezTo>
                  <a:pt x="322292" y="617331"/>
                  <a:pt x="327368" y="595439"/>
                  <a:pt x="330138" y="573277"/>
                </a:cubicBezTo>
                <a:cubicBezTo>
                  <a:pt x="331051" y="565970"/>
                  <a:pt x="336104" y="505600"/>
                  <a:pt x="339613" y="492734"/>
                </a:cubicBezTo>
                <a:cubicBezTo>
                  <a:pt x="341471" y="485920"/>
                  <a:pt x="345930" y="480099"/>
                  <a:pt x="349089" y="473782"/>
                </a:cubicBezTo>
                <a:cubicBezTo>
                  <a:pt x="350668" y="462727"/>
                  <a:pt x="350296" y="451212"/>
                  <a:pt x="353827" y="440618"/>
                </a:cubicBezTo>
                <a:cubicBezTo>
                  <a:pt x="358294" y="427217"/>
                  <a:pt x="366859" y="415540"/>
                  <a:pt x="372778" y="402715"/>
                </a:cubicBezTo>
                <a:cubicBezTo>
                  <a:pt x="403637" y="335853"/>
                  <a:pt x="358428" y="423808"/>
                  <a:pt x="396467" y="355337"/>
                </a:cubicBezTo>
                <a:cubicBezTo>
                  <a:pt x="399897" y="349163"/>
                  <a:pt x="403074" y="342839"/>
                  <a:pt x="405943" y="336385"/>
                </a:cubicBezTo>
                <a:cubicBezTo>
                  <a:pt x="409397" y="328613"/>
                  <a:pt x="410578" y="319688"/>
                  <a:pt x="415419" y="312696"/>
                </a:cubicBezTo>
                <a:cubicBezTo>
                  <a:pt x="451527" y="260540"/>
                  <a:pt x="532349" y="206853"/>
                  <a:pt x="576505" y="184775"/>
                </a:cubicBezTo>
                <a:cubicBezTo>
                  <a:pt x="601773" y="172141"/>
                  <a:pt x="626841" y="159098"/>
                  <a:pt x="652310" y="146873"/>
                </a:cubicBezTo>
                <a:cubicBezTo>
                  <a:pt x="666332" y="140142"/>
                  <a:pt x="679825" y="131551"/>
                  <a:pt x="694950" y="127921"/>
                </a:cubicBezTo>
                <a:cubicBezTo>
                  <a:pt x="719712" y="121978"/>
                  <a:pt x="745546" y="122047"/>
                  <a:pt x="770755" y="118446"/>
                </a:cubicBezTo>
                <a:lnTo>
                  <a:pt x="837085" y="108970"/>
                </a:lnTo>
                <a:cubicBezTo>
                  <a:pt x="870627" y="75428"/>
                  <a:pt x="859359" y="96243"/>
                  <a:pt x="851298" y="23689"/>
                </a:cubicBezTo>
                <a:cubicBezTo>
                  <a:pt x="850579" y="17217"/>
                  <a:pt x="852083" y="8189"/>
                  <a:pt x="846561" y="4738"/>
                </a:cubicBezTo>
                <a:cubicBezTo>
                  <a:pt x="837091" y="-1181"/>
                  <a:pt x="824451" y="1579"/>
                  <a:pt x="813396" y="0"/>
                </a:cubicBezTo>
                <a:cubicBezTo>
                  <a:pt x="799182" y="7896"/>
                  <a:pt x="785651" y="17172"/>
                  <a:pt x="770755" y="23689"/>
                </a:cubicBezTo>
                <a:cubicBezTo>
                  <a:pt x="749467" y="33002"/>
                  <a:pt x="727007" y="34677"/>
                  <a:pt x="704426" y="37903"/>
                </a:cubicBezTo>
                <a:cubicBezTo>
                  <a:pt x="681014" y="53510"/>
                  <a:pt x="668892" y="53696"/>
                  <a:pt x="661785" y="56854"/>
                </a:cubicBezTo>
                <a:close/>
              </a:path>
            </a:pathLst>
          </a:custGeom>
          <a:solidFill>
            <a:srgbClr val="2A15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923EC99A-DB0A-4024-9FF0-8C2221657C89}"/>
              </a:ext>
            </a:extLst>
          </p:cNvPr>
          <p:cNvSpPr/>
          <p:nvPr/>
        </p:nvSpPr>
        <p:spPr>
          <a:xfrm rot="2356442" flipH="1">
            <a:off x="9429401" y="2717530"/>
            <a:ext cx="750106" cy="720470"/>
          </a:xfrm>
          <a:custGeom>
            <a:avLst/>
            <a:gdLst>
              <a:gd name="connsiteX0" fmla="*/ 661785 w 859812"/>
              <a:gd name="connsiteY0" fmla="*/ 56854 h 886008"/>
              <a:gd name="connsiteX1" fmla="*/ 661785 w 859812"/>
              <a:gd name="connsiteY1" fmla="*/ 56854 h 886008"/>
              <a:gd name="connsiteX2" fmla="*/ 386992 w 859812"/>
              <a:gd name="connsiteY2" fmla="*/ 198989 h 886008"/>
              <a:gd name="connsiteX3" fmla="*/ 301711 w 859812"/>
              <a:gd name="connsiteY3" fmla="*/ 265318 h 886008"/>
              <a:gd name="connsiteX4" fmla="*/ 292235 w 859812"/>
              <a:gd name="connsiteY4" fmla="*/ 416928 h 886008"/>
              <a:gd name="connsiteX5" fmla="*/ 287497 w 859812"/>
              <a:gd name="connsiteY5" fmla="*/ 506947 h 886008"/>
              <a:gd name="connsiteX6" fmla="*/ 249595 w 859812"/>
              <a:gd name="connsiteY6" fmla="*/ 672771 h 886008"/>
              <a:gd name="connsiteX7" fmla="*/ 93247 w 859812"/>
              <a:gd name="connsiteY7" fmla="*/ 805430 h 886008"/>
              <a:gd name="connsiteX8" fmla="*/ 31655 w 859812"/>
              <a:gd name="connsiteY8" fmla="*/ 857546 h 886008"/>
              <a:gd name="connsiteX9" fmla="*/ 3228 w 859812"/>
              <a:gd name="connsiteY9" fmla="*/ 885973 h 886008"/>
              <a:gd name="connsiteX10" fmla="*/ 259070 w 859812"/>
              <a:gd name="connsiteY10" fmla="*/ 829119 h 886008"/>
              <a:gd name="connsiteX11" fmla="*/ 296973 w 859812"/>
              <a:gd name="connsiteY11" fmla="*/ 810168 h 886008"/>
              <a:gd name="connsiteX12" fmla="*/ 320662 w 859812"/>
              <a:gd name="connsiteY12" fmla="*/ 639606 h 886008"/>
              <a:gd name="connsiteX13" fmla="*/ 330138 w 859812"/>
              <a:gd name="connsiteY13" fmla="*/ 573277 h 886008"/>
              <a:gd name="connsiteX14" fmla="*/ 339613 w 859812"/>
              <a:gd name="connsiteY14" fmla="*/ 492734 h 886008"/>
              <a:gd name="connsiteX15" fmla="*/ 349089 w 859812"/>
              <a:gd name="connsiteY15" fmla="*/ 473782 h 886008"/>
              <a:gd name="connsiteX16" fmla="*/ 353827 w 859812"/>
              <a:gd name="connsiteY16" fmla="*/ 440618 h 886008"/>
              <a:gd name="connsiteX17" fmla="*/ 372778 w 859812"/>
              <a:gd name="connsiteY17" fmla="*/ 402715 h 886008"/>
              <a:gd name="connsiteX18" fmla="*/ 396467 w 859812"/>
              <a:gd name="connsiteY18" fmla="*/ 355337 h 886008"/>
              <a:gd name="connsiteX19" fmla="*/ 405943 w 859812"/>
              <a:gd name="connsiteY19" fmla="*/ 336385 h 886008"/>
              <a:gd name="connsiteX20" fmla="*/ 415419 w 859812"/>
              <a:gd name="connsiteY20" fmla="*/ 312696 h 886008"/>
              <a:gd name="connsiteX21" fmla="*/ 576505 w 859812"/>
              <a:gd name="connsiteY21" fmla="*/ 184775 h 886008"/>
              <a:gd name="connsiteX22" fmla="*/ 652310 w 859812"/>
              <a:gd name="connsiteY22" fmla="*/ 146873 h 886008"/>
              <a:gd name="connsiteX23" fmla="*/ 694950 w 859812"/>
              <a:gd name="connsiteY23" fmla="*/ 127921 h 886008"/>
              <a:gd name="connsiteX24" fmla="*/ 770755 w 859812"/>
              <a:gd name="connsiteY24" fmla="*/ 118446 h 886008"/>
              <a:gd name="connsiteX25" fmla="*/ 837085 w 859812"/>
              <a:gd name="connsiteY25" fmla="*/ 108970 h 886008"/>
              <a:gd name="connsiteX26" fmla="*/ 851298 w 859812"/>
              <a:gd name="connsiteY26" fmla="*/ 23689 h 886008"/>
              <a:gd name="connsiteX27" fmla="*/ 846561 w 859812"/>
              <a:gd name="connsiteY27" fmla="*/ 4738 h 886008"/>
              <a:gd name="connsiteX28" fmla="*/ 813396 w 859812"/>
              <a:gd name="connsiteY28" fmla="*/ 0 h 886008"/>
              <a:gd name="connsiteX29" fmla="*/ 770755 w 859812"/>
              <a:gd name="connsiteY29" fmla="*/ 23689 h 886008"/>
              <a:gd name="connsiteX30" fmla="*/ 704426 w 859812"/>
              <a:gd name="connsiteY30" fmla="*/ 37903 h 886008"/>
              <a:gd name="connsiteX31" fmla="*/ 661785 w 859812"/>
              <a:gd name="connsiteY31" fmla="*/ 56854 h 88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9812" h="886008">
                <a:moveTo>
                  <a:pt x="661785" y="56854"/>
                </a:moveTo>
                <a:lnTo>
                  <a:pt x="661785" y="56854"/>
                </a:lnTo>
                <a:cubicBezTo>
                  <a:pt x="533633" y="112387"/>
                  <a:pt x="502225" y="118326"/>
                  <a:pt x="386992" y="198989"/>
                </a:cubicBezTo>
                <a:cubicBezTo>
                  <a:pt x="252283" y="293285"/>
                  <a:pt x="381997" y="225176"/>
                  <a:pt x="301711" y="265318"/>
                </a:cubicBezTo>
                <a:cubicBezTo>
                  <a:pt x="298552" y="315855"/>
                  <a:pt x="295209" y="366380"/>
                  <a:pt x="292235" y="416928"/>
                </a:cubicBezTo>
                <a:cubicBezTo>
                  <a:pt x="290470" y="446924"/>
                  <a:pt x="290157" y="477017"/>
                  <a:pt x="287497" y="506947"/>
                </a:cubicBezTo>
                <a:cubicBezTo>
                  <a:pt x="282020" y="568565"/>
                  <a:pt x="289188" y="624571"/>
                  <a:pt x="249595" y="672771"/>
                </a:cubicBezTo>
                <a:cubicBezTo>
                  <a:pt x="142658" y="802955"/>
                  <a:pt x="201533" y="728083"/>
                  <a:pt x="93247" y="805430"/>
                </a:cubicBezTo>
                <a:cubicBezTo>
                  <a:pt x="71362" y="821062"/>
                  <a:pt x="51698" y="839613"/>
                  <a:pt x="31655" y="857546"/>
                </a:cubicBezTo>
                <a:cubicBezTo>
                  <a:pt x="21668" y="866481"/>
                  <a:pt x="-10135" y="886975"/>
                  <a:pt x="3228" y="885973"/>
                </a:cubicBezTo>
                <a:cubicBezTo>
                  <a:pt x="56085" y="882009"/>
                  <a:pt x="184363" y="861804"/>
                  <a:pt x="259070" y="829119"/>
                </a:cubicBezTo>
                <a:cubicBezTo>
                  <a:pt x="272011" y="823457"/>
                  <a:pt x="284339" y="816485"/>
                  <a:pt x="296973" y="810168"/>
                </a:cubicBezTo>
                <a:cubicBezTo>
                  <a:pt x="335516" y="723445"/>
                  <a:pt x="309142" y="797034"/>
                  <a:pt x="320662" y="639606"/>
                </a:cubicBezTo>
                <a:cubicBezTo>
                  <a:pt x="322292" y="617331"/>
                  <a:pt x="327368" y="595439"/>
                  <a:pt x="330138" y="573277"/>
                </a:cubicBezTo>
                <a:cubicBezTo>
                  <a:pt x="331051" y="565970"/>
                  <a:pt x="336104" y="505600"/>
                  <a:pt x="339613" y="492734"/>
                </a:cubicBezTo>
                <a:cubicBezTo>
                  <a:pt x="341471" y="485920"/>
                  <a:pt x="345930" y="480099"/>
                  <a:pt x="349089" y="473782"/>
                </a:cubicBezTo>
                <a:cubicBezTo>
                  <a:pt x="350668" y="462727"/>
                  <a:pt x="350296" y="451212"/>
                  <a:pt x="353827" y="440618"/>
                </a:cubicBezTo>
                <a:cubicBezTo>
                  <a:pt x="358294" y="427217"/>
                  <a:pt x="366859" y="415540"/>
                  <a:pt x="372778" y="402715"/>
                </a:cubicBezTo>
                <a:cubicBezTo>
                  <a:pt x="403637" y="335853"/>
                  <a:pt x="358428" y="423808"/>
                  <a:pt x="396467" y="355337"/>
                </a:cubicBezTo>
                <a:cubicBezTo>
                  <a:pt x="399897" y="349163"/>
                  <a:pt x="403074" y="342839"/>
                  <a:pt x="405943" y="336385"/>
                </a:cubicBezTo>
                <a:cubicBezTo>
                  <a:pt x="409397" y="328613"/>
                  <a:pt x="410578" y="319688"/>
                  <a:pt x="415419" y="312696"/>
                </a:cubicBezTo>
                <a:cubicBezTo>
                  <a:pt x="451527" y="260540"/>
                  <a:pt x="532349" y="206853"/>
                  <a:pt x="576505" y="184775"/>
                </a:cubicBezTo>
                <a:cubicBezTo>
                  <a:pt x="601773" y="172141"/>
                  <a:pt x="626841" y="159098"/>
                  <a:pt x="652310" y="146873"/>
                </a:cubicBezTo>
                <a:cubicBezTo>
                  <a:pt x="666332" y="140142"/>
                  <a:pt x="679825" y="131551"/>
                  <a:pt x="694950" y="127921"/>
                </a:cubicBezTo>
                <a:cubicBezTo>
                  <a:pt x="719712" y="121978"/>
                  <a:pt x="745546" y="122047"/>
                  <a:pt x="770755" y="118446"/>
                </a:cubicBezTo>
                <a:lnTo>
                  <a:pt x="837085" y="108970"/>
                </a:lnTo>
                <a:cubicBezTo>
                  <a:pt x="870627" y="75428"/>
                  <a:pt x="859359" y="96243"/>
                  <a:pt x="851298" y="23689"/>
                </a:cubicBezTo>
                <a:cubicBezTo>
                  <a:pt x="850579" y="17217"/>
                  <a:pt x="852083" y="8189"/>
                  <a:pt x="846561" y="4738"/>
                </a:cubicBezTo>
                <a:cubicBezTo>
                  <a:pt x="837091" y="-1181"/>
                  <a:pt x="824451" y="1579"/>
                  <a:pt x="813396" y="0"/>
                </a:cubicBezTo>
                <a:cubicBezTo>
                  <a:pt x="799182" y="7896"/>
                  <a:pt x="785651" y="17172"/>
                  <a:pt x="770755" y="23689"/>
                </a:cubicBezTo>
                <a:cubicBezTo>
                  <a:pt x="749467" y="33002"/>
                  <a:pt x="727007" y="34677"/>
                  <a:pt x="704426" y="37903"/>
                </a:cubicBezTo>
                <a:cubicBezTo>
                  <a:pt x="681014" y="53510"/>
                  <a:pt x="668892" y="53696"/>
                  <a:pt x="661785" y="56854"/>
                </a:cubicBezTo>
                <a:close/>
              </a:path>
            </a:pathLst>
          </a:custGeom>
          <a:solidFill>
            <a:srgbClr val="2A15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E986B202-BCB9-467F-AF1C-39B7649BFF5C}"/>
              </a:ext>
            </a:extLst>
          </p:cNvPr>
          <p:cNvSpPr/>
          <p:nvPr/>
        </p:nvSpPr>
        <p:spPr>
          <a:xfrm rot="20555559">
            <a:off x="8487012" y="2685413"/>
            <a:ext cx="816282" cy="724421"/>
          </a:xfrm>
          <a:custGeom>
            <a:avLst/>
            <a:gdLst>
              <a:gd name="connsiteX0" fmla="*/ 661785 w 859812"/>
              <a:gd name="connsiteY0" fmla="*/ 56854 h 886008"/>
              <a:gd name="connsiteX1" fmla="*/ 661785 w 859812"/>
              <a:gd name="connsiteY1" fmla="*/ 56854 h 886008"/>
              <a:gd name="connsiteX2" fmla="*/ 386992 w 859812"/>
              <a:gd name="connsiteY2" fmla="*/ 198989 h 886008"/>
              <a:gd name="connsiteX3" fmla="*/ 301711 w 859812"/>
              <a:gd name="connsiteY3" fmla="*/ 265318 h 886008"/>
              <a:gd name="connsiteX4" fmla="*/ 292235 w 859812"/>
              <a:gd name="connsiteY4" fmla="*/ 416928 h 886008"/>
              <a:gd name="connsiteX5" fmla="*/ 287497 w 859812"/>
              <a:gd name="connsiteY5" fmla="*/ 506947 h 886008"/>
              <a:gd name="connsiteX6" fmla="*/ 249595 w 859812"/>
              <a:gd name="connsiteY6" fmla="*/ 672771 h 886008"/>
              <a:gd name="connsiteX7" fmla="*/ 93247 w 859812"/>
              <a:gd name="connsiteY7" fmla="*/ 805430 h 886008"/>
              <a:gd name="connsiteX8" fmla="*/ 31655 w 859812"/>
              <a:gd name="connsiteY8" fmla="*/ 857546 h 886008"/>
              <a:gd name="connsiteX9" fmla="*/ 3228 w 859812"/>
              <a:gd name="connsiteY9" fmla="*/ 885973 h 886008"/>
              <a:gd name="connsiteX10" fmla="*/ 259070 w 859812"/>
              <a:gd name="connsiteY10" fmla="*/ 829119 h 886008"/>
              <a:gd name="connsiteX11" fmla="*/ 296973 w 859812"/>
              <a:gd name="connsiteY11" fmla="*/ 810168 h 886008"/>
              <a:gd name="connsiteX12" fmla="*/ 320662 w 859812"/>
              <a:gd name="connsiteY12" fmla="*/ 639606 h 886008"/>
              <a:gd name="connsiteX13" fmla="*/ 330138 w 859812"/>
              <a:gd name="connsiteY13" fmla="*/ 573277 h 886008"/>
              <a:gd name="connsiteX14" fmla="*/ 339613 w 859812"/>
              <a:gd name="connsiteY14" fmla="*/ 492734 h 886008"/>
              <a:gd name="connsiteX15" fmla="*/ 349089 w 859812"/>
              <a:gd name="connsiteY15" fmla="*/ 473782 h 886008"/>
              <a:gd name="connsiteX16" fmla="*/ 353827 w 859812"/>
              <a:gd name="connsiteY16" fmla="*/ 440618 h 886008"/>
              <a:gd name="connsiteX17" fmla="*/ 372778 w 859812"/>
              <a:gd name="connsiteY17" fmla="*/ 402715 h 886008"/>
              <a:gd name="connsiteX18" fmla="*/ 396467 w 859812"/>
              <a:gd name="connsiteY18" fmla="*/ 355337 h 886008"/>
              <a:gd name="connsiteX19" fmla="*/ 405943 w 859812"/>
              <a:gd name="connsiteY19" fmla="*/ 336385 h 886008"/>
              <a:gd name="connsiteX20" fmla="*/ 415419 w 859812"/>
              <a:gd name="connsiteY20" fmla="*/ 312696 h 886008"/>
              <a:gd name="connsiteX21" fmla="*/ 576505 w 859812"/>
              <a:gd name="connsiteY21" fmla="*/ 184775 h 886008"/>
              <a:gd name="connsiteX22" fmla="*/ 652310 w 859812"/>
              <a:gd name="connsiteY22" fmla="*/ 146873 h 886008"/>
              <a:gd name="connsiteX23" fmla="*/ 694950 w 859812"/>
              <a:gd name="connsiteY23" fmla="*/ 127921 h 886008"/>
              <a:gd name="connsiteX24" fmla="*/ 770755 w 859812"/>
              <a:gd name="connsiteY24" fmla="*/ 118446 h 886008"/>
              <a:gd name="connsiteX25" fmla="*/ 837085 w 859812"/>
              <a:gd name="connsiteY25" fmla="*/ 108970 h 886008"/>
              <a:gd name="connsiteX26" fmla="*/ 851298 w 859812"/>
              <a:gd name="connsiteY26" fmla="*/ 23689 h 886008"/>
              <a:gd name="connsiteX27" fmla="*/ 846561 w 859812"/>
              <a:gd name="connsiteY27" fmla="*/ 4738 h 886008"/>
              <a:gd name="connsiteX28" fmla="*/ 813396 w 859812"/>
              <a:gd name="connsiteY28" fmla="*/ 0 h 886008"/>
              <a:gd name="connsiteX29" fmla="*/ 770755 w 859812"/>
              <a:gd name="connsiteY29" fmla="*/ 23689 h 886008"/>
              <a:gd name="connsiteX30" fmla="*/ 704426 w 859812"/>
              <a:gd name="connsiteY30" fmla="*/ 37903 h 886008"/>
              <a:gd name="connsiteX31" fmla="*/ 661785 w 859812"/>
              <a:gd name="connsiteY31" fmla="*/ 56854 h 88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9812" h="886008">
                <a:moveTo>
                  <a:pt x="661785" y="56854"/>
                </a:moveTo>
                <a:lnTo>
                  <a:pt x="661785" y="56854"/>
                </a:lnTo>
                <a:cubicBezTo>
                  <a:pt x="533633" y="112387"/>
                  <a:pt x="502225" y="118326"/>
                  <a:pt x="386992" y="198989"/>
                </a:cubicBezTo>
                <a:cubicBezTo>
                  <a:pt x="252283" y="293285"/>
                  <a:pt x="381997" y="225176"/>
                  <a:pt x="301711" y="265318"/>
                </a:cubicBezTo>
                <a:cubicBezTo>
                  <a:pt x="298552" y="315855"/>
                  <a:pt x="295209" y="366380"/>
                  <a:pt x="292235" y="416928"/>
                </a:cubicBezTo>
                <a:cubicBezTo>
                  <a:pt x="290470" y="446924"/>
                  <a:pt x="290157" y="477017"/>
                  <a:pt x="287497" y="506947"/>
                </a:cubicBezTo>
                <a:cubicBezTo>
                  <a:pt x="282020" y="568565"/>
                  <a:pt x="289188" y="624571"/>
                  <a:pt x="249595" y="672771"/>
                </a:cubicBezTo>
                <a:cubicBezTo>
                  <a:pt x="142658" y="802955"/>
                  <a:pt x="201533" y="728083"/>
                  <a:pt x="93247" y="805430"/>
                </a:cubicBezTo>
                <a:cubicBezTo>
                  <a:pt x="71362" y="821062"/>
                  <a:pt x="51698" y="839613"/>
                  <a:pt x="31655" y="857546"/>
                </a:cubicBezTo>
                <a:cubicBezTo>
                  <a:pt x="21668" y="866481"/>
                  <a:pt x="-10135" y="886975"/>
                  <a:pt x="3228" y="885973"/>
                </a:cubicBezTo>
                <a:cubicBezTo>
                  <a:pt x="56085" y="882009"/>
                  <a:pt x="184363" y="861804"/>
                  <a:pt x="259070" y="829119"/>
                </a:cubicBezTo>
                <a:cubicBezTo>
                  <a:pt x="272011" y="823457"/>
                  <a:pt x="284339" y="816485"/>
                  <a:pt x="296973" y="810168"/>
                </a:cubicBezTo>
                <a:cubicBezTo>
                  <a:pt x="335516" y="723445"/>
                  <a:pt x="309142" y="797034"/>
                  <a:pt x="320662" y="639606"/>
                </a:cubicBezTo>
                <a:cubicBezTo>
                  <a:pt x="322292" y="617331"/>
                  <a:pt x="327368" y="595439"/>
                  <a:pt x="330138" y="573277"/>
                </a:cubicBezTo>
                <a:cubicBezTo>
                  <a:pt x="331051" y="565970"/>
                  <a:pt x="336104" y="505600"/>
                  <a:pt x="339613" y="492734"/>
                </a:cubicBezTo>
                <a:cubicBezTo>
                  <a:pt x="341471" y="485920"/>
                  <a:pt x="345930" y="480099"/>
                  <a:pt x="349089" y="473782"/>
                </a:cubicBezTo>
                <a:cubicBezTo>
                  <a:pt x="350668" y="462727"/>
                  <a:pt x="350296" y="451212"/>
                  <a:pt x="353827" y="440618"/>
                </a:cubicBezTo>
                <a:cubicBezTo>
                  <a:pt x="358294" y="427217"/>
                  <a:pt x="366859" y="415540"/>
                  <a:pt x="372778" y="402715"/>
                </a:cubicBezTo>
                <a:cubicBezTo>
                  <a:pt x="403637" y="335853"/>
                  <a:pt x="358428" y="423808"/>
                  <a:pt x="396467" y="355337"/>
                </a:cubicBezTo>
                <a:cubicBezTo>
                  <a:pt x="399897" y="349163"/>
                  <a:pt x="403074" y="342839"/>
                  <a:pt x="405943" y="336385"/>
                </a:cubicBezTo>
                <a:cubicBezTo>
                  <a:pt x="409397" y="328613"/>
                  <a:pt x="410578" y="319688"/>
                  <a:pt x="415419" y="312696"/>
                </a:cubicBezTo>
                <a:cubicBezTo>
                  <a:pt x="451527" y="260540"/>
                  <a:pt x="532349" y="206853"/>
                  <a:pt x="576505" y="184775"/>
                </a:cubicBezTo>
                <a:cubicBezTo>
                  <a:pt x="601773" y="172141"/>
                  <a:pt x="626841" y="159098"/>
                  <a:pt x="652310" y="146873"/>
                </a:cubicBezTo>
                <a:cubicBezTo>
                  <a:pt x="666332" y="140142"/>
                  <a:pt x="679825" y="131551"/>
                  <a:pt x="694950" y="127921"/>
                </a:cubicBezTo>
                <a:cubicBezTo>
                  <a:pt x="719712" y="121978"/>
                  <a:pt x="745546" y="122047"/>
                  <a:pt x="770755" y="118446"/>
                </a:cubicBezTo>
                <a:lnTo>
                  <a:pt x="837085" y="108970"/>
                </a:lnTo>
                <a:cubicBezTo>
                  <a:pt x="870627" y="75428"/>
                  <a:pt x="859359" y="96243"/>
                  <a:pt x="851298" y="23689"/>
                </a:cubicBezTo>
                <a:cubicBezTo>
                  <a:pt x="850579" y="17217"/>
                  <a:pt x="852083" y="8189"/>
                  <a:pt x="846561" y="4738"/>
                </a:cubicBezTo>
                <a:cubicBezTo>
                  <a:pt x="837091" y="-1181"/>
                  <a:pt x="824451" y="1579"/>
                  <a:pt x="813396" y="0"/>
                </a:cubicBezTo>
                <a:cubicBezTo>
                  <a:pt x="799182" y="7896"/>
                  <a:pt x="785651" y="17172"/>
                  <a:pt x="770755" y="23689"/>
                </a:cubicBezTo>
                <a:cubicBezTo>
                  <a:pt x="749467" y="33002"/>
                  <a:pt x="727007" y="34677"/>
                  <a:pt x="704426" y="37903"/>
                </a:cubicBezTo>
                <a:cubicBezTo>
                  <a:pt x="681014" y="53510"/>
                  <a:pt x="668892" y="53696"/>
                  <a:pt x="661785" y="56854"/>
                </a:cubicBezTo>
                <a:close/>
              </a:path>
            </a:pathLst>
          </a:custGeom>
          <a:solidFill>
            <a:srgbClr val="2A15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E1802145-DDB2-4D62-9691-42AB6F8AE7AA}"/>
              </a:ext>
            </a:extLst>
          </p:cNvPr>
          <p:cNvSpPr/>
          <p:nvPr/>
        </p:nvSpPr>
        <p:spPr>
          <a:xfrm flipH="1">
            <a:off x="9661292" y="2422609"/>
            <a:ext cx="590580" cy="568247"/>
          </a:xfrm>
          <a:custGeom>
            <a:avLst/>
            <a:gdLst>
              <a:gd name="connsiteX0" fmla="*/ 661785 w 859812"/>
              <a:gd name="connsiteY0" fmla="*/ 56854 h 886008"/>
              <a:gd name="connsiteX1" fmla="*/ 661785 w 859812"/>
              <a:gd name="connsiteY1" fmla="*/ 56854 h 886008"/>
              <a:gd name="connsiteX2" fmla="*/ 386992 w 859812"/>
              <a:gd name="connsiteY2" fmla="*/ 198989 h 886008"/>
              <a:gd name="connsiteX3" fmla="*/ 301711 w 859812"/>
              <a:gd name="connsiteY3" fmla="*/ 265318 h 886008"/>
              <a:gd name="connsiteX4" fmla="*/ 292235 w 859812"/>
              <a:gd name="connsiteY4" fmla="*/ 416928 h 886008"/>
              <a:gd name="connsiteX5" fmla="*/ 287497 w 859812"/>
              <a:gd name="connsiteY5" fmla="*/ 506947 h 886008"/>
              <a:gd name="connsiteX6" fmla="*/ 249595 w 859812"/>
              <a:gd name="connsiteY6" fmla="*/ 672771 h 886008"/>
              <a:gd name="connsiteX7" fmla="*/ 93247 w 859812"/>
              <a:gd name="connsiteY7" fmla="*/ 805430 h 886008"/>
              <a:gd name="connsiteX8" fmla="*/ 31655 w 859812"/>
              <a:gd name="connsiteY8" fmla="*/ 857546 h 886008"/>
              <a:gd name="connsiteX9" fmla="*/ 3228 w 859812"/>
              <a:gd name="connsiteY9" fmla="*/ 885973 h 886008"/>
              <a:gd name="connsiteX10" fmla="*/ 259070 w 859812"/>
              <a:gd name="connsiteY10" fmla="*/ 829119 h 886008"/>
              <a:gd name="connsiteX11" fmla="*/ 296973 w 859812"/>
              <a:gd name="connsiteY11" fmla="*/ 810168 h 886008"/>
              <a:gd name="connsiteX12" fmla="*/ 320662 w 859812"/>
              <a:gd name="connsiteY12" fmla="*/ 639606 h 886008"/>
              <a:gd name="connsiteX13" fmla="*/ 330138 w 859812"/>
              <a:gd name="connsiteY13" fmla="*/ 573277 h 886008"/>
              <a:gd name="connsiteX14" fmla="*/ 339613 w 859812"/>
              <a:gd name="connsiteY14" fmla="*/ 492734 h 886008"/>
              <a:gd name="connsiteX15" fmla="*/ 349089 w 859812"/>
              <a:gd name="connsiteY15" fmla="*/ 473782 h 886008"/>
              <a:gd name="connsiteX16" fmla="*/ 353827 w 859812"/>
              <a:gd name="connsiteY16" fmla="*/ 440618 h 886008"/>
              <a:gd name="connsiteX17" fmla="*/ 372778 w 859812"/>
              <a:gd name="connsiteY17" fmla="*/ 402715 h 886008"/>
              <a:gd name="connsiteX18" fmla="*/ 396467 w 859812"/>
              <a:gd name="connsiteY18" fmla="*/ 355337 h 886008"/>
              <a:gd name="connsiteX19" fmla="*/ 405943 w 859812"/>
              <a:gd name="connsiteY19" fmla="*/ 336385 h 886008"/>
              <a:gd name="connsiteX20" fmla="*/ 415419 w 859812"/>
              <a:gd name="connsiteY20" fmla="*/ 312696 h 886008"/>
              <a:gd name="connsiteX21" fmla="*/ 576505 w 859812"/>
              <a:gd name="connsiteY21" fmla="*/ 184775 h 886008"/>
              <a:gd name="connsiteX22" fmla="*/ 652310 w 859812"/>
              <a:gd name="connsiteY22" fmla="*/ 146873 h 886008"/>
              <a:gd name="connsiteX23" fmla="*/ 694950 w 859812"/>
              <a:gd name="connsiteY23" fmla="*/ 127921 h 886008"/>
              <a:gd name="connsiteX24" fmla="*/ 770755 w 859812"/>
              <a:gd name="connsiteY24" fmla="*/ 118446 h 886008"/>
              <a:gd name="connsiteX25" fmla="*/ 837085 w 859812"/>
              <a:gd name="connsiteY25" fmla="*/ 108970 h 886008"/>
              <a:gd name="connsiteX26" fmla="*/ 851298 w 859812"/>
              <a:gd name="connsiteY26" fmla="*/ 23689 h 886008"/>
              <a:gd name="connsiteX27" fmla="*/ 846561 w 859812"/>
              <a:gd name="connsiteY27" fmla="*/ 4738 h 886008"/>
              <a:gd name="connsiteX28" fmla="*/ 813396 w 859812"/>
              <a:gd name="connsiteY28" fmla="*/ 0 h 886008"/>
              <a:gd name="connsiteX29" fmla="*/ 770755 w 859812"/>
              <a:gd name="connsiteY29" fmla="*/ 23689 h 886008"/>
              <a:gd name="connsiteX30" fmla="*/ 704426 w 859812"/>
              <a:gd name="connsiteY30" fmla="*/ 37903 h 886008"/>
              <a:gd name="connsiteX31" fmla="*/ 661785 w 859812"/>
              <a:gd name="connsiteY31" fmla="*/ 56854 h 88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9812" h="886008">
                <a:moveTo>
                  <a:pt x="661785" y="56854"/>
                </a:moveTo>
                <a:lnTo>
                  <a:pt x="661785" y="56854"/>
                </a:lnTo>
                <a:cubicBezTo>
                  <a:pt x="533633" y="112387"/>
                  <a:pt x="502225" y="118326"/>
                  <a:pt x="386992" y="198989"/>
                </a:cubicBezTo>
                <a:cubicBezTo>
                  <a:pt x="252283" y="293285"/>
                  <a:pt x="381997" y="225176"/>
                  <a:pt x="301711" y="265318"/>
                </a:cubicBezTo>
                <a:cubicBezTo>
                  <a:pt x="298552" y="315855"/>
                  <a:pt x="295209" y="366380"/>
                  <a:pt x="292235" y="416928"/>
                </a:cubicBezTo>
                <a:cubicBezTo>
                  <a:pt x="290470" y="446924"/>
                  <a:pt x="290157" y="477017"/>
                  <a:pt x="287497" y="506947"/>
                </a:cubicBezTo>
                <a:cubicBezTo>
                  <a:pt x="282020" y="568565"/>
                  <a:pt x="289188" y="624571"/>
                  <a:pt x="249595" y="672771"/>
                </a:cubicBezTo>
                <a:cubicBezTo>
                  <a:pt x="142658" y="802955"/>
                  <a:pt x="201533" y="728083"/>
                  <a:pt x="93247" y="805430"/>
                </a:cubicBezTo>
                <a:cubicBezTo>
                  <a:pt x="71362" y="821062"/>
                  <a:pt x="51698" y="839613"/>
                  <a:pt x="31655" y="857546"/>
                </a:cubicBezTo>
                <a:cubicBezTo>
                  <a:pt x="21668" y="866481"/>
                  <a:pt x="-10135" y="886975"/>
                  <a:pt x="3228" y="885973"/>
                </a:cubicBezTo>
                <a:cubicBezTo>
                  <a:pt x="56085" y="882009"/>
                  <a:pt x="184363" y="861804"/>
                  <a:pt x="259070" y="829119"/>
                </a:cubicBezTo>
                <a:cubicBezTo>
                  <a:pt x="272011" y="823457"/>
                  <a:pt x="284339" y="816485"/>
                  <a:pt x="296973" y="810168"/>
                </a:cubicBezTo>
                <a:cubicBezTo>
                  <a:pt x="335516" y="723445"/>
                  <a:pt x="309142" y="797034"/>
                  <a:pt x="320662" y="639606"/>
                </a:cubicBezTo>
                <a:cubicBezTo>
                  <a:pt x="322292" y="617331"/>
                  <a:pt x="327368" y="595439"/>
                  <a:pt x="330138" y="573277"/>
                </a:cubicBezTo>
                <a:cubicBezTo>
                  <a:pt x="331051" y="565970"/>
                  <a:pt x="336104" y="505600"/>
                  <a:pt x="339613" y="492734"/>
                </a:cubicBezTo>
                <a:cubicBezTo>
                  <a:pt x="341471" y="485920"/>
                  <a:pt x="345930" y="480099"/>
                  <a:pt x="349089" y="473782"/>
                </a:cubicBezTo>
                <a:cubicBezTo>
                  <a:pt x="350668" y="462727"/>
                  <a:pt x="350296" y="451212"/>
                  <a:pt x="353827" y="440618"/>
                </a:cubicBezTo>
                <a:cubicBezTo>
                  <a:pt x="358294" y="427217"/>
                  <a:pt x="366859" y="415540"/>
                  <a:pt x="372778" y="402715"/>
                </a:cubicBezTo>
                <a:cubicBezTo>
                  <a:pt x="403637" y="335853"/>
                  <a:pt x="358428" y="423808"/>
                  <a:pt x="396467" y="355337"/>
                </a:cubicBezTo>
                <a:cubicBezTo>
                  <a:pt x="399897" y="349163"/>
                  <a:pt x="403074" y="342839"/>
                  <a:pt x="405943" y="336385"/>
                </a:cubicBezTo>
                <a:cubicBezTo>
                  <a:pt x="409397" y="328613"/>
                  <a:pt x="410578" y="319688"/>
                  <a:pt x="415419" y="312696"/>
                </a:cubicBezTo>
                <a:cubicBezTo>
                  <a:pt x="451527" y="260540"/>
                  <a:pt x="532349" y="206853"/>
                  <a:pt x="576505" y="184775"/>
                </a:cubicBezTo>
                <a:cubicBezTo>
                  <a:pt x="601773" y="172141"/>
                  <a:pt x="626841" y="159098"/>
                  <a:pt x="652310" y="146873"/>
                </a:cubicBezTo>
                <a:cubicBezTo>
                  <a:pt x="666332" y="140142"/>
                  <a:pt x="679825" y="131551"/>
                  <a:pt x="694950" y="127921"/>
                </a:cubicBezTo>
                <a:cubicBezTo>
                  <a:pt x="719712" y="121978"/>
                  <a:pt x="745546" y="122047"/>
                  <a:pt x="770755" y="118446"/>
                </a:cubicBezTo>
                <a:lnTo>
                  <a:pt x="837085" y="108970"/>
                </a:lnTo>
                <a:cubicBezTo>
                  <a:pt x="870627" y="75428"/>
                  <a:pt x="859359" y="96243"/>
                  <a:pt x="851298" y="23689"/>
                </a:cubicBezTo>
                <a:cubicBezTo>
                  <a:pt x="850579" y="17217"/>
                  <a:pt x="852083" y="8189"/>
                  <a:pt x="846561" y="4738"/>
                </a:cubicBezTo>
                <a:cubicBezTo>
                  <a:pt x="837091" y="-1181"/>
                  <a:pt x="824451" y="1579"/>
                  <a:pt x="813396" y="0"/>
                </a:cubicBezTo>
                <a:cubicBezTo>
                  <a:pt x="799182" y="7896"/>
                  <a:pt x="785651" y="17172"/>
                  <a:pt x="770755" y="23689"/>
                </a:cubicBezTo>
                <a:cubicBezTo>
                  <a:pt x="749467" y="33002"/>
                  <a:pt x="727007" y="34677"/>
                  <a:pt x="704426" y="37903"/>
                </a:cubicBezTo>
                <a:cubicBezTo>
                  <a:pt x="681014" y="53510"/>
                  <a:pt x="668892" y="53696"/>
                  <a:pt x="661785" y="56854"/>
                </a:cubicBezTo>
                <a:close/>
              </a:path>
            </a:pathLst>
          </a:custGeom>
          <a:solidFill>
            <a:srgbClr val="7F6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C4F501FB-FFC0-44BD-8425-737F63823985}"/>
              </a:ext>
            </a:extLst>
          </p:cNvPr>
          <p:cNvSpPr/>
          <p:nvPr/>
        </p:nvSpPr>
        <p:spPr>
          <a:xfrm rot="401277">
            <a:off x="9142125" y="2321378"/>
            <a:ext cx="342435" cy="128265"/>
          </a:xfrm>
          <a:custGeom>
            <a:avLst/>
            <a:gdLst>
              <a:gd name="connsiteX0" fmla="*/ 470484 w 745278"/>
              <a:gd name="connsiteY0" fmla="*/ 1510 h 712184"/>
              <a:gd name="connsiteX1" fmla="*/ 470484 w 745278"/>
              <a:gd name="connsiteY1" fmla="*/ 1510 h 712184"/>
              <a:gd name="connsiteX2" fmla="*/ 243068 w 745278"/>
              <a:gd name="connsiteY2" fmla="*/ 6248 h 712184"/>
              <a:gd name="connsiteX3" fmla="*/ 195690 w 745278"/>
              <a:gd name="connsiteY3" fmla="*/ 44150 h 712184"/>
              <a:gd name="connsiteX4" fmla="*/ 34604 w 745278"/>
              <a:gd name="connsiteY4" fmla="*/ 205236 h 712184"/>
              <a:gd name="connsiteX5" fmla="*/ 1439 w 745278"/>
              <a:gd name="connsiteY5" fmla="*/ 285779 h 712184"/>
              <a:gd name="connsiteX6" fmla="*/ 15653 w 745278"/>
              <a:gd name="connsiteY6" fmla="*/ 446865 h 712184"/>
              <a:gd name="connsiteX7" fmla="*/ 67769 w 745278"/>
              <a:gd name="connsiteY7" fmla="*/ 546360 h 712184"/>
              <a:gd name="connsiteX8" fmla="*/ 110409 w 745278"/>
              <a:gd name="connsiteY8" fmla="*/ 603214 h 712184"/>
              <a:gd name="connsiteX9" fmla="*/ 238330 w 745278"/>
              <a:gd name="connsiteY9" fmla="*/ 679019 h 712184"/>
              <a:gd name="connsiteX10" fmla="*/ 309398 w 745278"/>
              <a:gd name="connsiteY10" fmla="*/ 702708 h 712184"/>
              <a:gd name="connsiteX11" fmla="*/ 380465 w 745278"/>
              <a:gd name="connsiteY11" fmla="*/ 712184 h 712184"/>
              <a:gd name="connsiteX12" fmla="*/ 451533 w 745278"/>
              <a:gd name="connsiteY12" fmla="*/ 702708 h 712184"/>
              <a:gd name="connsiteX13" fmla="*/ 517862 w 745278"/>
              <a:gd name="connsiteY13" fmla="*/ 669543 h 712184"/>
              <a:gd name="connsiteX14" fmla="*/ 655259 w 745278"/>
              <a:gd name="connsiteY14" fmla="*/ 555835 h 712184"/>
              <a:gd name="connsiteX15" fmla="*/ 693162 w 745278"/>
              <a:gd name="connsiteY15" fmla="*/ 503719 h 712184"/>
              <a:gd name="connsiteX16" fmla="*/ 726326 w 745278"/>
              <a:gd name="connsiteY16" fmla="*/ 437390 h 712184"/>
              <a:gd name="connsiteX17" fmla="*/ 735802 w 745278"/>
              <a:gd name="connsiteY17" fmla="*/ 399487 h 712184"/>
              <a:gd name="connsiteX18" fmla="*/ 745278 w 745278"/>
              <a:gd name="connsiteY18" fmla="*/ 347371 h 712184"/>
              <a:gd name="connsiteX19" fmla="*/ 735802 w 745278"/>
              <a:gd name="connsiteY19" fmla="*/ 224188 h 712184"/>
              <a:gd name="connsiteX20" fmla="*/ 721589 w 745278"/>
              <a:gd name="connsiteY20" fmla="*/ 186285 h 712184"/>
              <a:gd name="connsiteX21" fmla="*/ 678948 w 745278"/>
              <a:gd name="connsiteY21" fmla="*/ 134169 h 712184"/>
              <a:gd name="connsiteX22" fmla="*/ 636308 w 745278"/>
              <a:gd name="connsiteY22" fmla="*/ 82053 h 712184"/>
              <a:gd name="connsiteX23" fmla="*/ 588929 w 745278"/>
              <a:gd name="connsiteY23" fmla="*/ 58364 h 712184"/>
              <a:gd name="connsiteX24" fmla="*/ 560503 w 745278"/>
              <a:gd name="connsiteY24" fmla="*/ 44150 h 712184"/>
              <a:gd name="connsiteX25" fmla="*/ 522600 w 745278"/>
              <a:gd name="connsiteY25" fmla="*/ 34675 h 712184"/>
              <a:gd name="connsiteX26" fmla="*/ 470484 w 745278"/>
              <a:gd name="connsiteY26" fmla="*/ 1510 h 71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5278" h="712184">
                <a:moveTo>
                  <a:pt x="470484" y="1510"/>
                </a:moveTo>
                <a:lnTo>
                  <a:pt x="470484" y="1510"/>
                </a:lnTo>
                <a:cubicBezTo>
                  <a:pt x="394679" y="3089"/>
                  <a:pt x="317993" y="-5378"/>
                  <a:pt x="243068" y="6248"/>
                </a:cubicBezTo>
                <a:cubicBezTo>
                  <a:pt x="223083" y="9349"/>
                  <a:pt x="210941" y="30867"/>
                  <a:pt x="195690" y="44150"/>
                </a:cubicBezTo>
                <a:cubicBezTo>
                  <a:pt x="87616" y="138279"/>
                  <a:pt x="115208" y="112232"/>
                  <a:pt x="34604" y="205236"/>
                </a:cubicBezTo>
                <a:cubicBezTo>
                  <a:pt x="23549" y="232084"/>
                  <a:pt x="3709" y="256833"/>
                  <a:pt x="1439" y="285779"/>
                </a:cubicBezTo>
                <a:cubicBezTo>
                  <a:pt x="-2776" y="339518"/>
                  <a:pt x="2356" y="394627"/>
                  <a:pt x="15653" y="446865"/>
                </a:cubicBezTo>
                <a:cubicBezTo>
                  <a:pt x="24889" y="483147"/>
                  <a:pt x="48364" y="514342"/>
                  <a:pt x="67769" y="546360"/>
                </a:cubicBezTo>
                <a:cubicBezTo>
                  <a:pt x="80047" y="566619"/>
                  <a:pt x="93658" y="586463"/>
                  <a:pt x="110409" y="603214"/>
                </a:cubicBezTo>
                <a:cubicBezTo>
                  <a:pt x="146454" y="639259"/>
                  <a:pt x="191838" y="660422"/>
                  <a:pt x="238330" y="679019"/>
                </a:cubicBezTo>
                <a:cubicBezTo>
                  <a:pt x="261515" y="688293"/>
                  <a:pt x="285080" y="697034"/>
                  <a:pt x="309398" y="702708"/>
                </a:cubicBezTo>
                <a:cubicBezTo>
                  <a:pt x="332671" y="708139"/>
                  <a:pt x="356776" y="709025"/>
                  <a:pt x="380465" y="712184"/>
                </a:cubicBezTo>
                <a:cubicBezTo>
                  <a:pt x="404154" y="709025"/>
                  <a:pt x="428708" y="709792"/>
                  <a:pt x="451533" y="702708"/>
                </a:cubicBezTo>
                <a:cubicBezTo>
                  <a:pt x="475142" y="695381"/>
                  <a:pt x="497108" y="682972"/>
                  <a:pt x="517862" y="669543"/>
                </a:cubicBezTo>
                <a:cubicBezTo>
                  <a:pt x="560959" y="641657"/>
                  <a:pt x="619189" y="598270"/>
                  <a:pt x="655259" y="555835"/>
                </a:cubicBezTo>
                <a:cubicBezTo>
                  <a:pt x="669171" y="539468"/>
                  <a:pt x="681247" y="521592"/>
                  <a:pt x="693162" y="503719"/>
                </a:cubicBezTo>
                <a:cubicBezTo>
                  <a:pt x="704882" y="486140"/>
                  <a:pt x="719566" y="457671"/>
                  <a:pt x="726326" y="437390"/>
                </a:cubicBezTo>
                <a:cubicBezTo>
                  <a:pt x="730444" y="425035"/>
                  <a:pt x="732874" y="412177"/>
                  <a:pt x="735802" y="399487"/>
                </a:cubicBezTo>
                <a:cubicBezTo>
                  <a:pt x="739775" y="382270"/>
                  <a:pt x="742376" y="364784"/>
                  <a:pt x="745278" y="347371"/>
                </a:cubicBezTo>
                <a:cubicBezTo>
                  <a:pt x="743947" y="318090"/>
                  <a:pt x="748283" y="261630"/>
                  <a:pt x="735802" y="224188"/>
                </a:cubicBezTo>
                <a:cubicBezTo>
                  <a:pt x="731535" y="211387"/>
                  <a:pt x="728204" y="198046"/>
                  <a:pt x="721589" y="186285"/>
                </a:cubicBezTo>
                <a:cubicBezTo>
                  <a:pt x="683716" y="118954"/>
                  <a:pt x="706631" y="169762"/>
                  <a:pt x="678948" y="134169"/>
                </a:cubicBezTo>
                <a:cubicBezTo>
                  <a:pt x="662528" y="113058"/>
                  <a:pt x="659494" y="97510"/>
                  <a:pt x="636308" y="82053"/>
                </a:cubicBezTo>
                <a:cubicBezTo>
                  <a:pt x="621616" y="72259"/>
                  <a:pt x="604722" y="66261"/>
                  <a:pt x="588929" y="58364"/>
                </a:cubicBezTo>
                <a:cubicBezTo>
                  <a:pt x="579454" y="53626"/>
                  <a:pt x="570781" y="46719"/>
                  <a:pt x="560503" y="44150"/>
                </a:cubicBezTo>
                <a:cubicBezTo>
                  <a:pt x="547869" y="40992"/>
                  <a:pt x="534955" y="38793"/>
                  <a:pt x="522600" y="34675"/>
                </a:cubicBezTo>
                <a:lnTo>
                  <a:pt x="470484" y="151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D0029BBA-F0CF-4AC9-A020-7834BBBAC77D}"/>
              </a:ext>
            </a:extLst>
          </p:cNvPr>
          <p:cNvSpPr/>
          <p:nvPr/>
        </p:nvSpPr>
        <p:spPr>
          <a:xfrm rot="340484">
            <a:off x="8513010" y="2408473"/>
            <a:ext cx="660444" cy="552493"/>
          </a:xfrm>
          <a:custGeom>
            <a:avLst/>
            <a:gdLst>
              <a:gd name="connsiteX0" fmla="*/ 661785 w 859812"/>
              <a:gd name="connsiteY0" fmla="*/ 56854 h 886008"/>
              <a:gd name="connsiteX1" fmla="*/ 661785 w 859812"/>
              <a:gd name="connsiteY1" fmla="*/ 56854 h 886008"/>
              <a:gd name="connsiteX2" fmla="*/ 386992 w 859812"/>
              <a:gd name="connsiteY2" fmla="*/ 198989 h 886008"/>
              <a:gd name="connsiteX3" fmla="*/ 301711 w 859812"/>
              <a:gd name="connsiteY3" fmla="*/ 265318 h 886008"/>
              <a:gd name="connsiteX4" fmla="*/ 292235 w 859812"/>
              <a:gd name="connsiteY4" fmla="*/ 416928 h 886008"/>
              <a:gd name="connsiteX5" fmla="*/ 287497 w 859812"/>
              <a:gd name="connsiteY5" fmla="*/ 506947 h 886008"/>
              <a:gd name="connsiteX6" fmla="*/ 249595 w 859812"/>
              <a:gd name="connsiteY6" fmla="*/ 672771 h 886008"/>
              <a:gd name="connsiteX7" fmla="*/ 93247 w 859812"/>
              <a:gd name="connsiteY7" fmla="*/ 805430 h 886008"/>
              <a:gd name="connsiteX8" fmla="*/ 31655 w 859812"/>
              <a:gd name="connsiteY8" fmla="*/ 857546 h 886008"/>
              <a:gd name="connsiteX9" fmla="*/ 3228 w 859812"/>
              <a:gd name="connsiteY9" fmla="*/ 885973 h 886008"/>
              <a:gd name="connsiteX10" fmla="*/ 259070 w 859812"/>
              <a:gd name="connsiteY10" fmla="*/ 829119 h 886008"/>
              <a:gd name="connsiteX11" fmla="*/ 296973 w 859812"/>
              <a:gd name="connsiteY11" fmla="*/ 810168 h 886008"/>
              <a:gd name="connsiteX12" fmla="*/ 320662 w 859812"/>
              <a:gd name="connsiteY12" fmla="*/ 639606 h 886008"/>
              <a:gd name="connsiteX13" fmla="*/ 330138 w 859812"/>
              <a:gd name="connsiteY13" fmla="*/ 573277 h 886008"/>
              <a:gd name="connsiteX14" fmla="*/ 339613 w 859812"/>
              <a:gd name="connsiteY14" fmla="*/ 492734 h 886008"/>
              <a:gd name="connsiteX15" fmla="*/ 349089 w 859812"/>
              <a:gd name="connsiteY15" fmla="*/ 473782 h 886008"/>
              <a:gd name="connsiteX16" fmla="*/ 353827 w 859812"/>
              <a:gd name="connsiteY16" fmla="*/ 440618 h 886008"/>
              <a:gd name="connsiteX17" fmla="*/ 372778 w 859812"/>
              <a:gd name="connsiteY17" fmla="*/ 402715 h 886008"/>
              <a:gd name="connsiteX18" fmla="*/ 396467 w 859812"/>
              <a:gd name="connsiteY18" fmla="*/ 355337 h 886008"/>
              <a:gd name="connsiteX19" fmla="*/ 405943 w 859812"/>
              <a:gd name="connsiteY19" fmla="*/ 336385 h 886008"/>
              <a:gd name="connsiteX20" fmla="*/ 415419 w 859812"/>
              <a:gd name="connsiteY20" fmla="*/ 312696 h 886008"/>
              <a:gd name="connsiteX21" fmla="*/ 576505 w 859812"/>
              <a:gd name="connsiteY21" fmla="*/ 184775 h 886008"/>
              <a:gd name="connsiteX22" fmla="*/ 652310 w 859812"/>
              <a:gd name="connsiteY22" fmla="*/ 146873 h 886008"/>
              <a:gd name="connsiteX23" fmla="*/ 694950 w 859812"/>
              <a:gd name="connsiteY23" fmla="*/ 127921 h 886008"/>
              <a:gd name="connsiteX24" fmla="*/ 770755 w 859812"/>
              <a:gd name="connsiteY24" fmla="*/ 118446 h 886008"/>
              <a:gd name="connsiteX25" fmla="*/ 837085 w 859812"/>
              <a:gd name="connsiteY25" fmla="*/ 108970 h 886008"/>
              <a:gd name="connsiteX26" fmla="*/ 851298 w 859812"/>
              <a:gd name="connsiteY26" fmla="*/ 23689 h 886008"/>
              <a:gd name="connsiteX27" fmla="*/ 846561 w 859812"/>
              <a:gd name="connsiteY27" fmla="*/ 4738 h 886008"/>
              <a:gd name="connsiteX28" fmla="*/ 813396 w 859812"/>
              <a:gd name="connsiteY28" fmla="*/ 0 h 886008"/>
              <a:gd name="connsiteX29" fmla="*/ 770755 w 859812"/>
              <a:gd name="connsiteY29" fmla="*/ 23689 h 886008"/>
              <a:gd name="connsiteX30" fmla="*/ 704426 w 859812"/>
              <a:gd name="connsiteY30" fmla="*/ 37903 h 886008"/>
              <a:gd name="connsiteX31" fmla="*/ 661785 w 859812"/>
              <a:gd name="connsiteY31" fmla="*/ 56854 h 88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9812" h="886008">
                <a:moveTo>
                  <a:pt x="661785" y="56854"/>
                </a:moveTo>
                <a:lnTo>
                  <a:pt x="661785" y="56854"/>
                </a:lnTo>
                <a:cubicBezTo>
                  <a:pt x="533633" y="112387"/>
                  <a:pt x="502225" y="118326"/>
                  <a:pt x="386992" y="198989"/>
                </a:cubicBezTo>
                <a:cubicBezTo>
                  <a:pt x="252283" y="293285"/>
                  <a:pt x="381997" y="225176"/>
                  <a:pt x="301711" y="265318"/>
                </a:cubicBezTo>
                <a:cubicBezTo>
                  <a:pt x="298552" y="315855"/>
                  <a:pt x="295209" y="366380"/>
                  <a:pt x="292235" y="416928"/>
                </a:cubicBezTo>
                <a:cubicBezTo>
                  <a:pt x="290470" y="446924"/>
                  <a:pt x="290157" y="477017"/>
                  <a:pt x="287497" y="506947"/>
                </a:cubicBezTo>
                <a:cubicBezTo>
                  <a:pt x="282020" y="568565"/>
                  <a:pt x="289188" y="624571"/>
                  <a:pt x="249595" y="672771"/>
                </a:cubicBezTo>
                <a:cubicBezTo>
                  <a:pt x="142658" y="802955"/>
                  <a:pt x="201533" y="728083"/>
                  <a:pt x="93247" y="805430"/>
                </a:cubicBezTo>
                <a:cubicBezTo>
                  <a:pt x="71362" y="821062"/>
                  <a:pt x="51698" y="839613"/>
                  <a:pt x="31655" y="857546"/>
                </a:cubicBezTo>
                <a:cubicBezTo>
                  <a:pt x="21668" y="866481"/>
                  <a:pt x="-10135" y="886975"/>
                  <a:pt x="3228" y="885973"/>
                </a:cubicBezTo>
                <a:cubicBezTo>
                  <a:pt x="56085" y="882009"/>
                  <a:pt x="184363" y="861804"/>
                  <a:pt x="259070" y="829119"/>
                </a:cubicBezTo>
                <a:cubicBezTo>
                  <a:pt x="272011" y="823457"/>
                  <a:pt x="284339" y="816485"/>
                  <a:pt x="296973" y="810168"/>
                </a:cubicBezTo>
                <a:cubicBezTo>
                  <a:pt x="335516" y="723445"/>
                  <a:pt x="309142" y="797034"/>
                  <a:pt x="320662" y="639606"/>
                </a:cubicBezTo>
                <a:cubicBezTo>
                  <a:pt x="322292" y="617331"/>
                  <a:pt x="327368" y="595439"/>
                  <a:pt x="330138" y="573277"/>
                </a:cubicBezTo>
                <a:cubicBezTo>
                  <a:pt x="331051" y="565970"/>
                  <a:pt x="336104" y="505600"/>
                  <a:pt x="339613" y="492734"/>
                </a:cubicBezTo>
                <a:cubicBezTo>
                  <a:pt x="341471" y="485920"/>
                  <a:pt x="345930" y="480099"/>
                  <a:pt x="349089" y="473782"/>
                </a:cubicBezTo>
                <a:cubicBezTo>
                  <a:pt x="350668" y="462727"/>
                  <a:pt x="350296" y="451212"/>
                  <a:pt x="353827" y="440618"/>
                </a:cubicBezTo>
                <a:cubicBezTo>
                  <a:pt x="358294" y="427217"/>
                  <a:pt x="366859" y="415540"/>
                  <a:pt x="372778" y="402715"/>
                </a:cubicBezTo>
                <a:cubicBezTo>
                  <a:pt x="403637" y="335853"/>
                  <a:pt x="358428" y="423808"/>
                  <a:pt x="396467" y="355337"/>
                </a:cubicBezTo>
                <a:cubicBezTo>
                  <a:pt x="399897" y="349163"/>
                  <a:pt x="403074" y="342839"/>
                  <a:pt x="405943" y="336385"/>
                </a:cubicBezTo>
                <a:cubicBezTo>
                  <a:pt x="409397" y="328613"/>
                  <a:pt x="410578" y="319688"/>
                  <a:pt x="415419" y="312696"/>
                </a:cubicBezTo>
                <a:cubicBezTo>
                  <a:pt x="451527" y="260540"/>
                  <a:pt x="532349" y="206853"/>
                  <a:pt x="576505" y="184775"/>
                </a:cubicBezTo>
                <a:cubicBezTo>
                  <a:pt x="601773" y="172141"/>
                  <a:pt x="626841" y="159098"/>
                  <a:pt x="652310" y="146873"/>
                </a:cubicBezTo>
                <a:cubicBezTo>
                  <a:pt x="666332" y="140142"/>
                  <a:pt x="679825" y="131551"/>
                  <a:pt x="694950" y="127921"/>
                </a:cubicBezTo>
                <a:cubicBezTo>
                  <a:pt x="719712" y="121978"/>
                  <a:pt x="745546" y="122047"/>
                  <a:pt x="770755" y="118446"/>
                </a:cubicBezTo>
                <a:lnTo>
                  <a:pt x="837085" y="108970"/>
                </a:lnTo>
                <a:cubicBezTo>
                  <a:pt x="870627" y="75428"/>
                  <a:pt x="859359" y="96243"/>
                  <a:pt x="851298" y="23689"/>
                </a:cubicBezTo>
                <a:cubicBezTo>
                  <a:pt x="850579" y="17217"/>
                  <a:pt x="852083" y="8189"/>
                  <a:pt x="846561" y="4738"/>
                </a:cubicBezTo>
                <a:cubicBezTo>
                  <a:pt x="837091" y="-1181"/>
                  <a:pt x="824451" y="1579"/>
                  <a:pt x="813396" y="0"/>
                </a:cubicBezTo>
                <a:cubicBezTo>
                  <a:pt x="799182" y="7896"/>
                  <a:pt x="785651" y="17172"/>
                  <a:pt x="770755" y="23689"/>
                </a:cubicBezTo>
                <a:cubicBezTo>
                  <a:pt x="749467" y="33002"/>
                  <a:pt x="727007" y="34677"/>
                  <a:pt x="704426" y="37903"/>
                </a:cubicBezTo>
                <a:cubicBezTo>
                  <a:pt x="681014" y="53510"/>
                  <a:pt x="668892" y="53696"/>
                  <a:pt x="661785" y="56854"/>
                </a:cubicBezTo>
                <a:close/>
              </a:path>
            </a:pathLst>
          </a:custGeom>
          <a:solidFill>
            <a:srgbClr val="7F6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F8C520F1-2E1A-421B-B7D1-57B6BF45E0A9}"/>
              </a:ext>
            </a:extLst>
          </p:cNvPr>
          <p:cNvSpPr/>
          <p:nvPr/>
        </p:nvSpPr>
        <p:spPr>
          <a:xfrm>
            <a:off x="9072800" y="2301262"/>
            <a:ext cx="224408" cy="271543"/>
          </a:xfrm>
          <a:custGeom>
            <a:avLst/>
            <a:gdLst>
              <a:gd name="connsiteX0" fmla="*/ 4879 w 224408"/>
              <a:gd name="connsiteY0" fmla="*/ 0 h 271543"/>
              <a:gd name="connsiteX1" fmla="*/ 4879 w 224408"/>
              <a:gd name="connsiteY1" fmla="*/ 0 h 271543"/>
              <a:gd name="connsiteX2" fmla="*/ 4879 w 224408"/>
              <a:gd name="connsiteY2" fmla="*/ 127921 h 271543"/>
              <a:gd name="connsiteX3" fmla="*/ 14355 w 224408"/>
              <a:gd name="connsiteY3" fmla="*/ 142135 h 271543"/>
              <a:gd name="connsiteX4" fmla="*/ 23831 w 224408"/>
              <a:gd name="connsiteY4" fmla="*/ 161086 h 271543"/>
              <a:gd name="connsiteX5" fmla="*/ 66471 w 224408"/>
              <a:gd name="connsiteY5" fmla="*/ 208464 h 271543"/>
              <a:gd name="connsiteX6" fmla="*/ 104374 w 224408"/>
              <a:gd name="connsiteY6" fmla="*/ 227416 h 271543"/>
              <a:gd name="connsiteX7" fmla="*/ 132800 w 224408"/>
              <a:gd name="connsiteY7" fmla="*/ 241629 h 271543"/>
              <a:gd name="connsiteX8" fmla="*/ 147014 w 224408"/>
              <a:gd name="connsiteY8" fmla="*/ 251105 h 271543"/>
              <a:gd name="connsiteX9" fmla="*/ 194392 w 224408"/>
              <a:gd name="connsiteY9" fmla="*/ 255842 h 271543"/>
              <a:gd name="connsiteX10" fmla="*/ 184917 w 224408"/>
              <a:gd name="connsiteY10" fmla="*/ 180037 h 271543"/>
              <a:gd name="connsiteX11" fmla="*/ 218081 w 224408"/>
              <a:gd name="connsiteY11" fmla="*/ 170562 h 271543"/>
              <a:gd name="connsiteX12" fmla="*/ 175441 w 224408"/>
              <a:gd name="connsiteY12" fmla="*/ 118446 h 271543"/>
              <a:gd name="connsiteX13" fmla="*/ 156490 w 224408"/>
              <a:gd name="connsiteY13" fmla="*/ 108970 h 271543"/>
              <a:gd name="connsiteX14" fmla="*/ 189654 w 224408"/>
              <a:gd name="connsiteY14" fmla="*/ 99494 h 271543"/>
              <a:gd name="connsiteX15" fmla="*/ 208606 w 224408"/>
              <a:gd name="connsiteY15" fmla="*/ 94756 h 271543"/>
              <a:gd name="connsiteX16" fmla="*/ 208606 w 224408"/>
              <a:gd name="connsiteY16" fmla="*/ 56854 h 271543"/>
              <a:gd name="connsiteX17" fmla="*/ 180179 w 224408"/>
              <a:gd name="connsiteY17" fmla="*/ 52116 h 271543"/>
              <a:gd name="connsiteX18" fmla="*/ 208606 w 224408"/>
              <a:gd name="connsiteY18" fmla="*/ 28427 h 271543"/>
              <a:gd name="connsiteX19" fmla="*/ 222819 w 224408"/>
              <a:gd name="connsiteY19" fmla="*/ 14213 h 271543"/>
              <a:gd name="connsiteX20" fmla="*/ 123325 w 224408"/>
              <a:gd name="connsiteY20" fmla="*/ 14213 h 271543"/>
              <a:gd name="connsiteX21" fmla="*/ 4879 w 224408"/>
              <a:gd name="connsiteY21" fmla="*/ 0 h 27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4408" h="271543">
                <a:moveTo>
                  <a:pt x="4879" y="0"/>
                </a:moveTo>
                <a:lnTo>
                  <a:pt x="4879" y="0"/>
                </a:lnTo>
                <a:cubicBezTo>
                  <a:pt x="1422" y="48393"/>
                  <a:pt x="-4112" y="79970"/>
                  <a:pt x="4879" y="127921"/>
                </a:cubicBezTo>
                <a:cubicBezTo>
                  <a:pt x="5928" y="133518"/>
                  <a:pt x="11530" y="137191"/>
                  <a:pt x="14355" y="142135"/>
                </a:cubicBezTo>
                <a:cubicBezTo>
                  <a:pt x="17859" y="148267"/>
                  <a:pt x="20088" y="155097"/>
                  <a:pt x="23831" y="161086"/>
                </a:cubicBezTo>
                <a:cubicBezTo>
                  <a:pt x="33834" y="177091"/>
                  <a:pt x="53250" y="197646"/>
                  <a:pt x="66471" y="208464"/>
                </a:cubicBezTo>
                <a:cubicBezTo>
                  <a:pt x="90695" y="228284"/>
                  <a:pt x="83456" y="218119"/>
                  <a:pt x="104374" y="227416"/>
                </a:cubicBezTo>
                <a:cubicBezTo>
                  <a:pt x="114055" y="231719"/>
                  <a:pt x="123539" y="236484"/>
                  <a:pt x="132800" y="241629"/>
                </a:cubicBezTo>
                <a:cubicBezTo>
                  <a:pt x="137778" y="244394"/>
                  <a:pt x="141465" y="249825"/>
                  <a:pt x="147014" y="251105"/>
                </a:cubicBezTo>
                <a:cubicBezTo>
                  <a:pt x="162479" y="254674"/>
                  <a:pt x="178599" y="254263"/>
                  <a:pt x="194392" y="255842"/>
                </a:cubicBezTo>
                <a:cubicBezTo>
                  <a:pt x="212197" y="309257"/>
                  <a:pt x="178859" y="211840"/>
                  <a:pt x="184917" y="180037"/>
                </a:cubicBezTo>
                <a:cubicBezTo>
                  <a:pt x="187068" y="168743"/>
                  <a:pt x="207026" y="173720"/>
                  <a:pt x="218081" y="170562"/>
                </a:cubicBezTo>
                <a:cubicBezTo>
                  <a:pt x="202514" y="144615"/>
                  <a:pt x="202318" y="139948"/>
                  <a:pt x="175441" y="118446"/>
                </a:cubicBezTo>
                <a:cubicBezTo>
                  <a:pt x="169926" y="114034"/>
                  <a:pt x="162807" y="112129"/>
                  <a:pt x="156490" y="108970"/>
                </a:cubicBezTo>
                <a:cubicBezTo>
                  <a:pt x="215749" y="94154"/>
                  <a:pt x="142065" y="113091"/>
                  <a:pt x="189654" y="99494"/>
                </a:cubicBezTo>
                <a:cubicBezTo>
                  <a:pt x="195915" y="97705"/>
                  <a:pt x="202289" y="96335"/>
                  <a:pt x="208606" y="94756"/>
                </a:cubicBezTo>
                <a:cubicBezTo>
                  <a:pt x="210520" y="87100"/>
                  <a:pt x="219324" y="64510"/>
                  <a:pt x="208606" y="56854"/>
                </a:cubicBezTo>
                <a:cubicBezTo>
                  <a:pt x="200789" y="51270"/>
                  <a:pt x="189655" y="53695"/>
                  <a:pt x="180179" y="52116"/>
                </a:cubicBezTo>
                <a:cubicBezTo>
                  <a:pt x="189655" y="44220"/>
                  <a:pt x="199387" y="36622"/>
                  <a:pt x="208606" y="28427"/>
                </a:cubicBezTo>
                <a:cubicBezTo>
                  <a:pt x="213614" y="23976"/>
                  <a:pt x="229428" y="15315"/>
                  <a:pt x="222819" y="14213"/>
                </a:cubicBezTo>
                <a:cubicBezTo>
                  <a:pt x="190106" y="8761"/>
                  <a:pt x="156490" y="14213"/>
                  <a:pt x="123325" y="14213"/>
                </a:cubicBezTo>
                <a:lnTo>
                  <a:pt x="4879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FB3289C3-3D7E-438B-A455-C12A9AF2A5C9}"/>
              </a:ext>
            </a:extLst>
          </p:cNvPr>
          <p:cNvSpPr/>
          <p:nvPr/>
        </p:nvSpPr>
        <p:spPr>
          <a:xfrm rot="700925" flipH="1">
            <a:off x="9295489" y="2332707"/>
            <a:ext cx="224408" cy="271543"/>
          </a:xfrm>
          <a:custGeom>
            <a:avLst/>
            <a:gdLst>
              <a:gd name="connsiteX0" fmla="*/ 4879 w 224408"/>
              <a:gd name="connsiteY0" fmla="*/ 0 h 271543"/>
              <a:gd name="connsiteX1" fmla="*/ 4879 w 224408"/>
              <a:gd name="connsiteY1" fmla="*/ 0 h 271543"/>
              <a:gd name="connsiteX2" fmla="*/ 4879 w 224408"/>
              <a:gd name="connsiteY2" fmla="*/ 127921 h 271543"/>
              <a:gd name="connsiteX3" fmla="*/ 14355 w 224408"/>
              <a:gd name="connsiteY3" fmla="*/ 142135 h 271543"/>
              <a:gd name="connsiteX4" fmla="*/ 23831 w 224408"/>
              <a:gd name="connsiteY4" fmla="*/ 161086 h 271543"/>
              <a:gd name="connsiteX5" fmla="*/ 66471 w 224408"/>
              <a:gd name="connsiteY5" fmla="*/ 208464 h 271543"/>
              <a:gd name="connsiteX6" fmla="*/ 104374 w 224408"/>
              <a:gd name="connsiteY6" fmla="*/ 227416 h 271543"/>
              <a:gd name="connsiteX7" fmla="*/ 132800 w 224408"/>
              <a:gd name="connsiteY7" fmla="*/ 241629 h 271543"/>
              <a:gd name="connsiteX8" fmla="*/ 147014 w 224408"/>
              <a:gd name="connsiteY8" fmla="*/ 251105 h 271543"/>
              <a:gd name="connsiteX9" fmla="*/ 194392 w 224408"/>
              <a:gd name="connsiteY9" fmla="*/ 255842 h 271543"/>
              <a:gd name="connsiteX10" fmla="*/ 184917 w 224408"/>
              <a:gd name="connsiteY10" fmla="*/ 180037 h 271543"/>
              <a:gd name="connsiteX11" fmla="*/ 218081 w 224408"/>
              <a:gd name="connsiteY11" fmla="*/ 170562 h 271543"/>
              <a:gd name="connsiteX12" fmla="*/ 175441 w 224408"/>
              <a:gd name="connsiteY12" fmla="*/ 118446 h 271543"/>
              <a:gd name="connsiteX13" fmla="*/ 156490 w 224408"/>
              <a:gd name="connsiteY13" fmla="*/ 108970 h 271543"/>
              <a:gd name="connsiteX14" fmla="*/ 189654 w 224408"/>
              <a:gd name="connsiteY14" fmla="*/ 99494 h 271543"/>
              <a:gd name="connsiteX15" fmla="*/ 208606 w 224408"/>
              <a:gd name="connsiteY15" fmla="*/ 94756 h 271543"/>
              <a:gd name="connsiteX16" fmla="*/ 208606 w 224408"/>
              <a:gd name="connsiteY16" fmla="*/ 56854 h 271543"/>
              <a:gd name="connsiteX17" fmla="*/ 180179 w 224408"/>
              <a:gd name="connsiteY17" fmla="*/ 52116 h 271543"/>
              <a:gd name="connsiteX18" fmla="*/ 208606 w 224408"/>
              <a:gd name="connsiteY18" fmla="*/ 28427 h 271543"/>
              <a:gd name="connsiteX19" fmla="*/ 222819 w 224408"/>
              <a:gd name="connsiteY19" fmla="*/ 14213 h 271543"/>
              <a:gd name="connsiteX20" fmla="*/ 123325 w 224408"/>
              <a:gd name="connsiteY20" fmla="*/ 14213 h 271543"/>
              <a:gd name="connsiteX21" fmla="*/ 4879 w 224408"/>
              <a:gd name="connsiteY21" fmla="*/ 0 h 27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4408" h="271543">
                <a:moveTo>
                  <a:pt x="4879" y="0"/>
                </a:moveTo>
                <a:lnTo>
                  <a:pt x="4879" y="0"/>
                </a:lnTo>
                <a:cubicBezTo>
                  <a:pt x="1422" y="48393"/>
                  <a:pt x="-4112" y="79970"/>
                  <a:pt x="4879" y="127921"/>
                </a:cubicBezTo>
                <a:cubicBezTo>
                  <a:pt x="5928" y="133518"/>
                  <a:pt x="11530" y="137191"/>
                  <a:pt x="14355" y="142135"/>
                </a:cubicBezTo>
                <a:cubicBezTo>
                  <a:pt x="17859" y="148267"/>
                  <a:pt x="20088" y="155097"/>
                  <a:pt x="23831" y="161086"/>
                </a:cubicBezTo>
                <a:cubicBezTo>
                  <a:pt x="33834" y="177091"/>
                  <a:pt x="53250" y="197646"/>
                  <a:pt x="66471" y="208464"/>
                </a:cubicBezTo>
                <a:cubicBezTo>
                  <a:pt x="90695" y="228284"/>
                  <a:pt x="83456" y="218119"/>
                  <a:pt x="104374" y="227416"/>
                </a:cubicBezTo>
                <a:cubicBezTo>
                  <a:pt x="114055" y="231719"/>
                  <a:pt x="123539" y="236484"/>
                  <a:pt x="132800" y="241629"/>
                </a:cubicBezTo>
                <a:cubicBezTo>
                  <a:pt x="137778" y="244394"/>
                  <a:pt x="141465" y="249825"/>
                  <a:pt x="147014" y="251105"/>
                </a:cubicBezTo>
                <a:cubicBezTo>
                  <a:pt x="162479" y="254674"/>
                  <a:pt x="178599" y="254263"/>
                  <a:pt x="194392" y="255842"/>
                </a:cubicBezTo>
                <a:cubicBezTo>
                  <a:pt x="212197" y="309257"/>
                  <a:pt x="178859" y="211840"/>
                  <a:pt x="184917" y="180037"/>
                </a:cubicBezTo>
                <a:cubicBezTo>
                  <a:pt x="187068" y="168743"/>
                  <a:pt x="207026" y="173720"/>
                  <a:pt x="218081" y="170562"/>
                </a:cubicBezTo>
                <a:cubicBezTo>
                  <a:pt x="202514" y="144615"/>
                  <a:pt x="202318" y="139948"/>
                  <a:pt x="175441" y="118446"/>
                </a:cubicBezTo>
                <a:cubicBezTo>
                  <a:pt x="169926" y="114034"/>
                  <a:pt x="162807" y="112129"/>
                  <a:pt x="156490" y="108970"/>
                </a:cubicBezTo>
                <a:cubicBezTo>
                  <a:pt x="215749" y="94154"/>
                  <a:pt x="142065" y="113091"/>
                  <a:pt x="189654" y="99494"/>
                </a:cubicBezTo>
                <a:cubicBezTo>
                  <a:pt x="195915" y="97705"/>
                  <a:pt x="202289" y="96335"/>
                  <a:pt x="208606" y="94756"/>
                </a:cubicBezTo>
                <a:cubicBezTo>
                  <a:pt x="210520" y="87100"/>
                  <a:pt x="219324" y="64510"/>
                  <a:pt x="208606" y="56854"/>
                </a:cubicBezTo>
                <a:cubicBezTo>
                  <a:pt x="200789" y="51270"/>
                  <a:pt x="189655" y="53695"/>
                  <a:pt x="180179" y="52116"/>
                </a:cubicBezTo>
                <a:cubicBezTo>
                  <a:pt x="189655" y="44220"/>
                  <a:pt x="199387" y="36622"/>
                  <a:pt x="208606" y="28427"/>
                </a:cubicBezTo>
                <a:cubicBezTo>
                  <a:pt x="213614" y="23976"/>
                  <a:pt x="229428" y="15315"/>
                  <a:pt x="222819" y="14213"/>
                </a:cubicBezTo>
                <a:cubicBezTo>
                  <a:pt x="190106" y="8761"/>
                  <a:pt x="156490" y="14213"/>
                  <a:pt x="123325" y="14213"/>
                </a:cubicBezTo>
                <a:lnTo>
                  <a:pt x="4879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870DE8CA-DBE2-4DE3-8A9B-D93DB821685E}"/>
              </a:ext>
            </a:extLst>
          </p:cNvPr>
          <p:cNvSpPr/>
          <p:nvPr/>
        </p:nvSpPr>
        <p:spPr>
          <a:xfrm>
            <a:off x="8667338" y="1503339"/>
            <a:ext cx="549514" cy="488012"/>
          </a:xfrm>
          <a:custGeom>
            <a:avLst/>
            <a:gdLst>
              <a:gd name="connsiteX0" fmla="*/ 531645 w 531645"/>
              <a:gd name="connsiteY0" fmla="*/ 355337 h 355337"/>
              <a:gd name="connsiteX1" fmla="*/ 531645 w 531645"/>
              <a:gd name="connsiteY1" fmla="*/ 355337 h 355337"/>
              <a:gd name="connsiteX2" fmla="*/ 498481 w 531645"/>
              <a:gd name="connsiteY2" fmla="*/ 331648 h 355337"/>
              <a:gd name="connsiteX3" fmla="*/ 290016 w 531645"/>
              <a:gd name="connsiteY3" fmla="*/ 123183 h 355337"/>
              <a:gd name="connsiteX4" fmla="*/ 62601 w 531645"/>
              <a:gd name="connsiteY4" fmla="*/ 0 h 355337"/>
              <a:gd name="connsiteX5" fmla="*/ 5747 w 531645"/>
              <a:gd name="connsiteY5" fmla="*/ 23689 h 355337"/>
              <a:gd name="connsiteX6" fmla="*/ 15223 w 531645"/>
              <a:gd name="connsiteY6" fmla="*/ 52116 h 355337"/>
              <a:gd name="connsiteX7" fmla="*/ 91028 w 531645"/>
              <a:gd name="connsiteY7" fmla="*/ 61592 h 355337"/>
              <a:gd name="connsiteX8" fmla="*/ 133668 w 531645"/>
              <a:gd name="connsiteY8" fmla="*/ 80543 h 355337"/>
              <a:gd name="connsiteX9" fmla="*/ 162095 w 531645"/>
              <a:gd name="connsiteY9" fmla="*/ 94756 h 355337"/>
              <a:gd name="connsiteX10" fmla="*/ 166833 w 531645"/>
              <a:gd name="connsiteY10" fmla="*/ 108970 h 355337"/>
              <a:gd name="connsiteX11" fmla="*/ 185784 w 531645"/>
              <a:gd name="connsiteY11" fmla="*/ 118446 h 355337"/>
              <a:gd name="connsiteX12" fmla="*/ 209473 w 531645"/>
              <a:gd name="connsiteY12" fmla="*/ 132659 h 355337"/>
              <a:gd name="connsiteX13" fmla="*/ 223687 w 531645"/>
              <a:gd name="connsiteY13" fmla="*/ 142135 h 355337"/>
              <a:gd name="connsiteX14" fmla="*/ 252114 w 531645"/>
              <a:gd name="connsiteY14" fmla="*/ 156348 h 355337"/>
              <a:gd name="connsiteX15" fmla="*/ 261589 w 531645"/>
              <a:gd name="connsiteY15" fmla="*/ 170562 h 355337"/>
              <a:gd name="connsiteX16" fmla="*/ 280541 w 531645"/>
              <a:gd name="connsiteY16" fmla="*/ 180037 h 355337"/>
              <a:gd name="connsiteX17" fmla="*/ 294754 w 531645"/>
              <a:gd name="connsiteY17" fmla="*/ 189513 h 355337"/>
              <a:gd name="connsiteX18" fmla="*/ 318443 w 531645"/>
              <a:gd name="connsiteY18" fmla="*/ 208464 h 355337"/>
              <a:gd name="connsiteX19" fmla="*/ 342132 w 531645"/>
              <a:gd name="connsiteY19" fmla="*/ 222678 h 355337"/>
              <a:gd name="connsiteX20" fmla="*/ 356346 w 531645"/>
              <a:gd name="connsiteY20" fmla="*/ 236891 h 355337"/>
              <a:gd name="connsiteX21" fmla="*/ 403724 w 531645"/>
              <a:gd name="connsiteY21" fmla="*/ 255842 h 355337"/>
              <a:gd name="connsiteX22" fmla="*/ 417938 w 531645"/>
              <a:gd name="connsiteY22" fmla="*/ 265318 h 355337"/>
              <a:gd name="connsiteX23" fmla="*/ 436889 w 531645"/>
              <a:gd name="connsiteY23" fmla="*/ 274794 h 355337"/>
              <a:gd name="connsiteX24" fmla="*/ 470054 w 531645"/>
              <a:gd name="connsiteY24" fmla="*/ 307958 h 355337"/>
              <a:gd name="connsiteX25" fmla="*/ 493743 w 531645"/>
              <a:gd name="connsiteY25" fmla="*/ 331648 h 355337"/>
              <a:gd name="connsiteX26" fmla="*/ 507956 w 531645"/>
              <a:gd name="connsiteY26" fmla="*/ 341123 h 355337"/>
              <a:gd name="connsiteX27" fmla="*/ 531645 w 531645"/>
              <a:gd name="connsiteY27" fmla="*/ 355337 h 35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1645" h="355337">
                <a:moveTo>
                  <a:pt x="531645" y="355337"/>
                </a:moveTo>
                <a:lnTo>
                  <a:pt x="531645" y="355337"/>
                </a:lnTo>
                <a:cubicBezTo>
                  <a:pt x="520590" y="347441"/>
                  <a:pt x="508277" y="341060"/>
                  <a:pt x="498481" y="331648"/>
                </a:cubicBezTo>
                <a:cubicBezTo>
                  <a:pt x="427617" y="263563"/>
                  <a:pt x="374484" y="173407"/>
                  <a:pt x="290016" y="123183"/>
                </a:cubicBezTo>
                <a:cubicBezTo>
                  <a:pt x="98829" y="9504"/>
                  <a:pt x="178606" y="42183"/>
                  <a:pt x="62601" y="0"/>
                </a:cubicBezTo>
                <a:cubicBezTo>
                  <a:pt x="43650" y="7896"/>
                  <a:pt x="23232" y="12929"/>
                  <a:pt x="5747" y="23689"/>
                </a:cubicBezTo>
                <a:cubicBezTo>
                  <a:pt x="-8628" y="32535"/>
                  <a:pt x="7564" y="50101"/>
                  <a:pt x="15223" y="52116"/>
                </a:cubicBezTo>
                <a:cubicBezTo>
                  <a:pt x="39850" y="58597"/>
                  <a:pt x="65760" y="58433"/>
                  <a:pt x="91028" y="61592"/>
                </a:cubicBezTo>
                <a:cubicBezTo>
                  <a:pt x="105241" y="67909"/>
                  <a:pt x="119311" y="74561"/>
                  <a:pt x="133668" y="80543"/>
                </a:cubicBezTo>
                <a:cubicBezTo>
                  <a:pt x="159823" y="91441"/>
                  <a:pt x="136272" y="77541"/>
                  <a:pt x="162095" y="94756"/>
                </a:cubicBezTo>
                <a:cubicBezTo>
                  <a:pt x="163674" y="99494"/>
                  <a:pt x="163302" y="105438"/>
                  <a:pt x="166833" y="108970"/>
                </a:cubicBezTo>
                <a:cubicBezTo>
                  <a:pt x="171827" y="113964"/>
                  <a:pt x="179610" y="115016"/>
                  <a:pt x="185784" y="118446"/>
                </a:cubicBezTo>
                <a:cubicBezTo>
                  <a:pt x="193834" y="122918"/>
                  <a:pt x="201664" y="127779"/>
                  <a:pt x="209473" y="132659"/>
                </a:cubicBezTo>
                <a:cubicBezTo>
                  <a:pt x="214302" y="135677"/>
                  <a:pt x="218709" y="139370"/>
                  <a:pt x="223687" y="142135"/>
                </a:cubicBezTo>
                <a:cubicBezTo>
                  <a:pt x="232948" y="147280"/>
                  <a:pt x="242638" y="151610"/>
                  <a:pt x="252114" y="156348"/>
                </a:cubicBezTo>
                <a:cubicBezTo>
                  <a:pt x="255272" y="161086"/>
                  <a:pt x="257215" y="166917"/>
                  <a:pt x="261589" y="170562"/>
                </a:cubicBezTo>
                <a:cubicBezTo>
                  <a:pt x="267015" y="175084"/>
                  <a:pt x="274409" y="176533"/>
                  <a:pt x="280541" y="180037"/>
                </a:cubicBezTo>
                <a:cubicBezTo>
                  <a:pt x="285485" y="182862"/>
                  <a:pt x="290199" y="186097"/>
                  <a:pt x="294754" y="189513"/>
                </a:cubicBezTo>
                <a:cubicBezTo>
                  <a:pt x="302844" y="195580"/>
                  <a:pt x="310159" y="202665"/>
                  <a:pt x="318443" y="208464"/>
                </a:cubicBezTo>
                <a:cubicBezTo>
                  <a:pt x="325987" y="213745"/>
                  <a:pt x="334765" y="217153"/>
                  <a:pt x="342132" y="222678"/>
                </a:cubicBezTo>
                <a:cubicBezTo>
                  <a:pt x="347492" y="226698"/>
                  <a:pt x="350447" y="233714"/>
                  <a:pt x="356346" y="236891"/>
                </a:cubicBezTo>
                <a:cubicBezTo>
                  <a:pt x="371322" y="244955"/>
                  <a:pt x="389571" y="246407"/>
                  <a:pt x="403724" y="255842"/>
                </a:cubicBezTo>
                <a:cubicBezTo>
                  <a:pt x="408462" y="259001"/>
                  <a:pt x="412994" y="262493"/>
                  <a:pt x="417938" y="265318"/>
                </a:cubicBezTo>
                <a:cubicBezTo>
                  <a:pt x="424070" y="268822"/>
                  <a:pt x="431423" y="270322"/>
                  <a:pt x="436889" y="274794"/>
                </a:cubicBezTo>
                <a:cubicBezTo>
                  <a:pt x="448989" y="284694"/>
                  <a:pt x="458999" y="296903"/>
                  <a:pt x="470054" y="307958"/>
                </a:cubicBezTo>
                <a:cubicBezTo>
                  <a:pt x="477951" y="315855"/>
                  <a:pt x="484451" y="325454"/>
                  <a:pt x="493743" y="331648"/>
                </a:cubicBezTo>
                <a:cubicBezTo>
                  <a:pt x="498481" y="334806"/>
                  <a:pt x="503930" y="337097"/>
                  <a:pt x="507956" y="341123"/>
                </a:cubicBezTo>
                <a:cubicBezTo>
                  <a:pt x="510453" y="343620"/>
                  <a:pt x="527697" y="352968"/>
                  <a:pt x="531645" y="355337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5000">
                <a:srgbClr val="2A1500"/>
              </a:gs>
              <a:gs pos="25000">
                <a:srgbClr val="2A1500"/>
              </a:gs>
              <a:gs pos="100000">
                <a:schemeClr val="accent4"/>
              </a:gs>
              <a:gs pos="50000">
                <a:schemeClr val="accent4"/>
              </a:gs>
            </a:gsLst>
            <a:lin ang="17400000" scaled="0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FE39412F-58DC-448A-BF38-2FBE611B5053}"/>
              </a:ext>
            </a:extLst>
          </p:cNvPr>
          <p:cNvSpPr/>
          <p:nvPr/>
        </p:nvSpPr>
        <p:spPr>
          <a:xfrm rot="869876" flipH="1">
            <a:off x="9510089" y="1606897"/>
            <a:ext cx="549514" cy="488012"/>
          </a:xfrm>
          <a:custGeom>
            <a:avLst/>
            <a:gdLst>
              <a:gd name="connsiteX0" fmla="*/ 531645 w 531645"/>
              <a:gd name="connsiteY0" fmla="*/ 355337 h 355337"/>
              <a:gd name="connsiteX1" fmla="*/ 531645 w 531645"/>
              <a:gd name="connsiteY1" fmla="*/ 355337 h 355337"/>
              <a:gd name="connsiteX2" fmla="*/ 498481 w 531645"/>
              <a:gd name="connsiteY2" fmla="*/ 331648 h 355337"/>
              <a:gd name="connsiteX3" fmla="*/ 290016 w 531645"/>
              <a:gd name="connsiteY3" fmla="*/ 123183 h 355337"/>
              <a:gd name="connsiteX4" fmla="*/ 62601 w 531645"/>
              <a:gd name="connsiteY4" fmla="*/ 0 h 355337"/>
              <a:gd name="connsiteX5" fmla="*/ 5747 w 531645"/>
              <a:gd name="connsiteY5" fmla="*/ 23689 h 355337"/>
              <a:gd name="connsiteX6" fmla="*/ 15223 w 531645"/>
              <a:gd name="connsiteY6" fmla="*/ 52116 h 355337"/>
              <a:gd name="connsiteX7" fmla="*/ 91028 w 531645"/>
              <a:gd name="connsiteY7" fmla="*/ 61592 h 355337"/>
              <a:gd name="connsiteX8" fmla="*/ 133668 w 531645"/>
              <a:gd name="connsiteY8" fmla="*/ 80543 h 355337"/>
              <a:gd name="connsiteX9" fmla="*/ 162095 w 531645"/>
              <a:gd name="connsiteY9" fmla="*/ 94756 h 355337"/>
              <a:gd name="connsiteX10" fmla="*/ 166833 w 531645"/>
              <a:gd name="connsiteY10" fmla="*/ 108970 h 355337"/>
              <a:gd name="connsiteX11" fmla="*/ 185784 w 531645"/>
              <a:gd name="connsiteY11" fmla="*/ 118446 h 355337"/>
              <a:gd name="connsiteX12" fmla="*/ 209473 w 531645"/>
              <a:gd name="connsiteY12" fmla="*/ 132659 h 355337"/>
              <a:gd name="connsiteX13" fmla="*/ 223687 w 531645"/>
              <a:gd name="connsiteY13" fmla="*/ 142135 h 355337"/>
              <a:gd name="connsiteX14" fmla="*/ 252114 w 531645"/>
              <a:gd name="connsiteY14" fmla="*/ 156348 h 355337"/>
              <a:gd name="connsiteX15" fmla="*/ 261589 w 531645"/>
              <a:gd name="connsiteY15" fmla="*/ 170562 h 355337"/>
              <a:gd name="connsiteX16" fmla="*/ 280541 w 531645"/>
              <a:gd name="connsiteY16" fmla="*/ 180037 h 355337"/>
              <a:gd name="connsiteX17" fmla="*/ 294754 w 531645"/>
              <a:gd name="connsiteY17" fmla="*/ 189513 h 355337"/>
              <a:gd name="connsiteX18" fmla="*/ 318443 w 531645"/>
              <a:gd name="connsiteY18" fmla="*/ 208464 h 355337"/>
              <a:gd name="connsiteX19" fmla="*/ 342132 w 531645"/>
              <a:gd name="connsiteY19" fmla="*/ 222678 h 355337"/>
              <a:gd name="connsiteX20" fmla="*/ 356346 w 531645"/>
              <a:gd name="connsiteY20" fmla="*/ 236891 h 355337"/>
              <a:gd name="connsiteX21" fmla="*/ 403724 w 531645"/>
              <a:gd name="connsiteY21" fmla="*/ 255842 h 355337"/>
              <a:gd name="connsiteX22" fmla="*/ 417938 w 531645"/>
              <a:gd name="connsiteY22" fmla="*/ 265318 h 355337"/>
              <a:gd name="connsiteX23" fmla="*/ 436889 w 531645"/>
              <a:gd name="connsiteY23" fmla="*/ 274794 h 355337"/>
              <a:gd name="connsiteX24" fmla="*/ 470054 w 531645"/>
              <a:gd name="connsiteY24" fmla="*/ 307958 h 355337"/>
              <a:gd name="connsiteX25" fmla="*/ 493743 w 531645"/>
              <a:gd name="connsiteY25" fmla="*/ 331648 h 355337"/>
              <a:gd name="connsiteX26" fmla="*/ 507956 w 531645"/>
              <a:gd name="connsiteY26" fmla="*/ 341123 h 355337"/>
              <a:gd name="connsiteX27" fmla="*/ 531645 w 531645"/>
              <a:gd name="connsiteY27" fmla="*/ 355337 h 35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1645" h="355337">
                <a:moveTo>
                  <a:pt x="531645" y="355337"/>
                </a:moveTo>
                <a:lnTo>
                  <a:pt x="531645" y="355337"/>
                </a:lnTo>
                <a:cubicBezTo>
                  <a:pt x="520590" y="347441"/>
                  <a:pt x="508277" y="341060"/>
                  <a:pt x="498481" y="331648"/>
                </a:cubicBezTo>
                <a:cubicBezTo>
                  <a:pt x="427617" y="263563"/>
                  <a:pt x="374484" y="173407"/>
                  <a:pt x="290016" y="123183"/>
                </a:cubicBezTo>
                <a:cubicBezTo>
                  <a:pt x="98829" y="9504"/>
                  <a:pt x="178606" y="42183"/>
                  <a:pt x="62601" y="0"/>
                </a:cubicBezTo>
                <a:cubicBezTo>
                  <a:pt x="43650" y="7896"/>
                  <a:pt x="23232" y="12929"/>
                  <a:pt x="5747" y="23689"/>
                </a:cubicBezTo>
                <a:cubicBezTo>
                  <a:pt x="-8628" y="32535"/>
                  <a:pt x="7564" y="50101"/>
                  <a:pt x="15223" y="52116"/>
                </a:cubicBezTo>
                <a:cubicBezTo>
                  <a:pt x="39850" y="58597"/>
                  <a:pt x="65760" y="58433"/>
                  <a:pt x="91028" y="61592"/>
                </a:cubicBezTo>
                <a:cubicBezTo>
                  <a:pt x="105241" y="67909"/>
                  <a:pt x="119311" y="74561"/>
                  <a:pt x="133668" y="80543"/>
                </a:cubicBezTo>
                <a:cubicBezTo>
                  <a:pt x="159823" y="91441"/>
                  <a:pt x="136272" y="77541"/>
                  <a:pt x="162095" y="94756"/>
                </a:cubicBezTo>
                <a:cubicBezTo>
                  <a:pt x="163674" y="99494"/>
                  <a:pt x="163302" y="105438"/>
                  <a:pt x="166833" y="108970"/>
                </a:cubicBezTo>
                <a:cubicBezTo>
                  <a:pt x="171827" y="113964"/>
                  <a:pt x="179610" y="115016"/>
                  <a:pt x="185784" y="118446"/>
                </a:cubicBezTo>
                <a:cubicBezTo>
                  <a:pt x="193834" y="122918"/>
                  <a:pt x="201664" y="127779"/>
                  <a:pt x="209473" y="132659"/>
                </a:cubicBezTo>
                <a:cubicBezTo>
                  <a:pt x="214302" y="135677"/>
                  <a:pt x="218709" y="139370"/>
                  <a:pt x="223687" y="142135"/>
                </a:cubicBezTo>
                <a:cubicBezTo>
                  <a:pt x="232948" y="147280"/>
                  <a:pt x="242638" y="151610"/>
                  <a:pt x="252114" y="156348"/>
                </a:cubicBezTo>
                <a:cubicBezTo>
                  <a:pt x="255272" y="161086"/>
                  <a:pt x="257215" y="166917"/>
                  <a:pt x="261589" y="170562"/>
                </a:cubicBezTo>
                <a:cubicBezTo>
                  <a:pt x="267015" y="175084"/>
                  <a:pt x="274409" y="176533"/>
                  <a:pt x="280541" y="180037"/>
                </a:cubicBezTo>
                <a:cubicBezTo>
                  <a:pt x="285485" y="182862"/>
                  <a:pt x="290199" y="186097"/>
                  <a:pt x="294754" y="189513"/>
                </a:cubicBezTo>
                <a:cubicBezTo>
                  <a:pt x="302844" y="195580"/>
                  <a:pt x="310159" y="202665"/>
                  <a:pt x="318443" y="208464"/>
                </a:cubicBezTo>
                <a:cubicBezTo>
                  <a:pt x="325987" y="213745"/>
                  <a:pt x="334765" y="217153"/>
                  <a:pt x="342132" y="222678"/>
                </a:cubicBezTo>
                <a:cubicBezTo>
                  <a:pt x="347492" y="226698"/>
                  <a:pt x="350447" y="233714"/>
                  <a:pt x="356346" y="236891"/>
                </a:cubicBezTo>
                <a:cubicBezTo>
                  <a:pt x="371322" y="244955"/>
                  <a:pt x="389571" y="246407"/>
                  <a:pt x="403724" y="255842"/>
                </a:cubicBezTo>
                <a:cubicBezTo>
                  <a:pt x="408462" y="259001"/>
                  <a:pt x="412994" y="262493"/>
                  <a:pt x="417938" y="265318"/>
                </a:cubicBezTo>
                <a:cubicBezTo>
                  <a:pt x="424070" y="268822"/>
                  <a:pt x="431423" y="270322"/>
                  <a:pt x="436889" y="274794"/>
                </a:cubicBezTo>
                <a:cubicBezTo>
                  <a:pt x="448989" y="284694"/>
                  <a:pt x="458999" y="296903"/>
                  <a:pt x="470054" y="307958"/>
                </a:cubicBezTo>
                <a:cubicBezTo>
                  <a:pt x="477951" y="315855"/>
                  <a:pt x="484451" y="325454"/>
                  <a:pt x="493743" y="331648"/>
                </a:cubicBezTo>
                <a:cubicBezTo>
                  <a:pt x="498481" y="334806"/>
                  <a:pt x="503930" y="337097"/>
                  <a:pt x="507956" y="341123"/>
                </a:cubicBezTo>
                <a:cubicBezTo>
                  <a:pt x="510453" y="343620"/>
                  <a:pt x="527697" y="352968"/>
                  <a:pt x="531645" y="355337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5000">
                <a:srgbClr val="2A1500"/>
              </a:gs>
              <a:gs pos="25000">
                <a:srgbClr val="2A1500"/>
              </a:gs>
              <a:gs pos="100000">
                <a:schemeClr val="accent4"/>
              </a:gs>
              <a:gs pos="50000">
                <a:schemeClr val="accent4"/>
              </a:gs>
            </a:gsLst>
            <a:lin ang="17400000" scaled="0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94F0C76-1C6C-4357-B52C-CFC3A27297EC}"/>
              </a:ext>
            </a:extLst>
          </p:cNvPr>
          <p:cNvSpPr/>
          <p:nvPr/>
        </p:nvSpPr>
        <p:spPr>
          <a:xfrm rot="690107">
            <a:off x="9526996" y="1917375"/>
            <a:ext cx="222180" cy="39144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E7D9402C-725F-4FC3-A020-6021D7FDFC8B}"/>
              </a:ext>
            </a:extLst>
          </p:cNvPr>
          <p:cNvSpPr/>
          <p:nvPr/>
        </p:nvSpPr>
        <p:spPr>
          <a:xfrm>
            <a:off x="9252137" y="1883985"/>
            <a:ext cx="54698" cy="54698"/>
          </a:xfrm>
          <a:prstGeom prst="ellipse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612F2D6F-46BF-4576-97A3-0D43263C0B9F}"/>
              </a:ext>
            </a:extLst>
          </p:cNvPr>
          <p:cNvSpPr/>
          <p:nvPr/>
        </p:nvSpPr>
        <p:spPr>
          <a:xfrm>
            <a:off x="9387669" y="1888200"/>
            <a:ext cx="54698" cy="54698"/>
          </a:xfrm>
          <a:prstGeom prst="ellipse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656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4063623-97E3-4A31-A263-0610A3F270ED}"/>
              </a:ext>
            </a:extLst>
          </p:cNvPr>
          <p:cNvGrpSpPr/>
          <p:nvPr/>
        </p:nvGrpSpPr>
        <p:grpSpPr>
          <a:xfrm rot="18600267">
            <a:off x="5398672" y="5195922"/>
            <a:ext cx="478943" cy="1041632"/>
            <a:chOff x="3235685" y="4621047"/>
            <a:chExt cx="478943" cy="1041632"/>
          </a:xfrm>
        </p:grpSpPr>
        <p:sp>
          <p:nvSpPr>
            <p:cNvPr id="233" name="フリーフォーム: 図形 232">
              <a:extLst>
                <a:ext uri="{FF2B5EF4-FFF2-40B4-BE49-F238E27FC236}">
                  <a16:creationId xmlns:a16="http://schemas.microsoft.com/office/drawing/2014/main" id="{B0D4A522-026B-4E63-908F-2D069AD16A7F}"/>
                </a:ext>
              </a:extLst>
            </p:cNvPr>
            <p:cNvSpPr/>
            <p:nvPr/>
          </p:nvSpPr>
          <p:spPr>
            <a:xfrm rot="10339186">
              <a:off x="3258563" y="4766169"/>
              <a:ext cx="387921" cy="696932"/>
            </a:xfrm>
            <a:custGeom>
              <a:avLst/>
              <a:gdLst>
                <a:gd name="connsiteX0" fmla="*/ 103881 w 387921"/>
                <a:gd name="connsiteY0" fmla="*/ 696930 h 696932"/>
                <a:gd name="connsiteX1" fmla="*/ 30148 w 387921"/>
                <a:gd name="connsiteY1" fmla="*/ 665831 h 696932"/>
                <a:gd name="connsiteX2" fmla="*/ 31102 w 387921"/>
                <a:gd name="connsiteY2" fmla="*/ 517971 h 696932"/>
                <a:gd name="connsiteX3" fmla="*/ 178811 w 387921"/>
                <a:gd name="connsiteY3" fmla="*/ 372155 h 696932"/>
                <a:gd name="connsiteX4" fmla="*/ 178811 w 387921"/>
                <a:gd name="connsiteY4" fmla="*/ 104555 h 696932"/>
                <a:gd name="connsiteX5" fmla="*/ 283366 w 387921"/>
                <a:gd name="connsiteY5" fmla="*/ 0 h 696932"/>
                <a:gd name="connsiteX6" fmla="*/ 387921 w 387921"/>
                <a:gd name="connsiteY6" fmla="*/ 104555 h 696932"/>
                <a:gd name="connsiteX7" fmla="*/ 387920 w 387921"/>
                <a:gd name="connsiteY7" fmla="*/ 405609 h 696932"/>
                <a:gd name="connsiteX8" fmla="*/ 385203 w 387921"/>
                <a:gd name="connsiteY8" fmla="*/ 419069 h 696932"/>
                <a:gd name="connsiteX9" fmla="*/ 385225 w 387921"/>
                <a:gd name="connsiteY9" fmla="*/ 419190 h 696932"/>
                <a:gd name="connsiteX10" fmla="*/ 354126 w 387921"/>
                <a:gd name="connsiteY10" fmla="*/ 492922 h 696932"/>
                <a:gd name="connsiteX11" fmla="*/ 178008 w 387921"/>
                <a:gd name="connsiteY11" fmla="*/ 666784 h 696932"/>
                <a:gd name="connsiteX12" fmla="*/ 103881 w 387921"/>
                <a:gd name="connsiteY12" fmla="*/ 696930 h 69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921" h="696932">
                  <a:moveTo>
                    <a:pt x="103881" y="696930"/>
                  </a:moveTo>
                  <a:cubicBezTo>
                    <a:pt x="77124" y="696758"/>
                    <a:pt x="50432" y="686378"/>
                    <a:pt x="30148" y="665831"/>
                  </a:cubicBezTo>
                  <a:cubicBezTo>
                    <a:pt x="-10419" y="624737"/>
                    <a:pt x="-9992" y="558538"/>
                    <a:pt x="31102" y="517971"/>
                  </a:cubicBezTo>
                  <a:lnTo>
                    <a:pt x="178811" y="372155"/>
                  </a:lnTo>
                  <a:lnTo>
                    <a:pt x="178811" y="104555"/>
                  </a:lnTo>
                  <a:cubicBezTo>
                    <a:pt x="178811" y="46811"/>
                    <a:pt x="225622" y="0"/>
                    <a:pt x="283366" y="0"/>
                  </a:cubicBezTo>
                  <a:cubicBezTo>
                    <a:pt x="341110" y="0"/>
                    <a:pt x="387921" y="46811"/>
                    <a:pt x="387921" y="104555"/>
                  </a:cubicBezTo>
                  <a:cubicBezTo>
                    <a:pt x="387921" y="204906"/>
                    <a:pt x="387920" y="305258"/>
                    <a:pt x="387920" y="405609"/>
                  </a:cubicBezTo>
                  <a:lnTo>
                    <a:pt x="385203" y="419069"/>
                  </a:lnTo>
                  <a:lnTo>
                    <a:pt x="385225" y="419190"/>
                  </a:lnTo>
                  <a:cubicBezTo>
                    <a:pt x="385053" y="445947"/>
                    <a:pt x="374673" y="472639"/>
                    <a:pt x="354126" y="492922"/>
                  </a:cubicBezTo>
                  <a:cubicBezTo>
                    <a:pt x="295420" y="550876"/>
                    <a:pt x="236715" y="608830"/>
                    <a:pt x="178008" y="666784"/>
                  </a:cubicBezTo>
                  <a:cubicBezTo>
                    <a:pt x="157462" y="687068"/>
                    <a:pt x="130639" y="697103"/>
                    <a:pt x="103881" y="696930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7" name="四角形: 上の 2 つの角を丸める 226">
              <a:extLst>
                <a:ext uri="{FF2B5EF4-FFF2-40B4-BE49-F238E27FC236}">
                  <a16:creationId xmlns:a16="http://schemas.microsoft.com/office/drawing/2014/main" id="{D4A283F3-5E72-4033-81D2-5C4179FE6AF7}"/>
                </a:ext>
              </a:extLst>
            </p:cNvPr>
            <p:cNvSpPr/>
            <p:nvPr/>
          </p:nvSpPr>
          <p:spPr>
            <a:xfrm rot="12889490" flipH="1">
              <a:off x="3373842" y="4785290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8" name="四角形: 上の 2 つの角を丸める 227">
              <a:extLst>
                <a:ext uri="{FF2B5EF4-FFF2-40B4-BE49-F238E27FC236}">
                  <a16:creationId xmlns:a16="http://schemas.microsoft.com/office/drawing/2014/main" id="{DC402438-CBBA-46F5-B4BA-3066EF6C7215}"/>
                </a:ext>
              </a:extLst>
            </p:cNvPr>
            <p:cNvSpPr/>
            <p:nvPr/>
          </p:nvSpPr>
          <p:spPr>
            <a:xfrm rot="12889490" flipH="1">
              <a:off x="3516205" y="4900501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四角形: 上の 2 つの角を丸める 228">
              <a:extLst>
                <a:ext uri="{FF2B5EF4-FFF2-40B4-BE49-F238E27FC236}">
                  <a16:creationId xmlns:a16="http://schemas.microsoft.com/office/drawing/2014/main" id="{EAF419FB-4195-4B27-898E-1199215BAA86}"/>
                </a:ext>
              </a:extLst>
            </p:cNvPr>
            <p:cNvSpPr/>
            <p:nvPr/>
          </p:nvSpPr>
          <p:spPr>
            <a:xfrm rot="12889490" flipH="1">
              <a:off x="3442380" y="484035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四角形: 上の 2 つの角を丸める 229">
              <a:extLst>
                <a:ext uri="{FF2B5EF4-FFF2-40B4-BE49-F238E27FC236}">
                  <a16:creationId xmlns:a16="http://schemas.microsoft.com/office/drawing/2014/main" id="{5C1A7D95-A545-4820-8A06-34841430CB92}"/>
                </a:ext>
              </a:extLst>
            </p:cNvPr>
            <p:cNvSpPr/>
            <p:nvPr/>
          </p:nvSpPr>
          <p:spPr>
            <a:xfrm rot="2134222" flipH="1">
              <a:off x="3443243" y="4621047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フリーフォーム: 図形 231">
              <a:extLst>
                <a:ext uri="{FF2B5EF4-FFF2-40B4-BE49-F238E27FC236}">
                  <a16:creationId xmlns:a16="http://schemas.microsoft.com/office/drawing/2014/main" id="{FD712281-214C-45E5-B4CC-298CB15A2201}"/>
                </a:ext>
              </a:extLst>
            </p:cNvPr>
            <p:cNvSpPr/>
            <p:nvPr/>
          </p:nvSpPr>
          <p:spPr>
            <a:xfrm rot="10286299" flipH="1">
              <a:off x="3235685" y="5290603"/>
              <a:ext cx="370792" cy="372076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" name="図 2" descr="ホワイトボードに書かれた絵&#10;&#10;低い精度で自動的に生成された説明">
            <a:extLst>
              <a:ext uri="{FF2B5EF4-FFF2-40B4-BE49-F238E27FC236}">
                <a16:creationId xmlns:a16="http://schemas.microsoft.com/office/drawing/2014/main" id="{1E71935C-5C3D-4481-B30B-CE5F9618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593" y="0"/>
            <a:ext cx="385762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8F5FCC80-6D88-44C2-B2C2-C7B02009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37" y="1751602"/>
            <a:ext cx="2438611" cy="6474513"/>
          </a:xfrm>
          <a:prstGeom prst="rect">
            <a:avLst/>
          </a:prstGeom>
        </p:spPr>
      </p:pic>
      <p:sp>
        <p:nvSpPr>
          <p:cNvPr id="106" name="フリーフォーム: 図形 105">
            <a:extLst>
              <a:ext uri="{FF2B5EF4-FFF2-40B4-BE49-F238E27FC236}">
                <a16:creationId xmlns:a16="http://schemas.microsoft.com/office/drawing/2014/main" id="{81C97317-60FE-4432-BB1C-2DF16836D544}"/>
              </a:ext>
            </a:extLst>
          </p:cNvPr>
          <p:cNvSpPr/>
          <p:nvPr/>
        </p:nvSpPr>
        <p:spPr>
          <a:xfrm>
            <a:off x="9321146" y="4658797"/>
            <a:ext cx="326537" cy="925167"/>
          </a:xfrm>
          <a:custGeom>
            <a:avLst/>
            <a:gdLst>
              <a:gd name="connsiteX0" fmla="*/ 0 w 301221"/>
              <a:gd name="connsiteY0" fmla="*/ 129540 h 853440"/>
              <a:gd name="connsiteX1" fmla="*/ 0 w 301221"/>
              <a:gd name="connsiteY1" fmla="*/ 129540 h 853440"/>
              <a:gd name="connsiteX2" fmla="*/ 3810 w 301221"/>
              <a:gd name="connsiteY2" fmla="*/ 259080 h 853440"/>
              <a:gd name="connsiteX3" fmla="*/ 11430 w 301221"/>
              <a:gd name="connsiteY3" fmla="*/ 289560 h 853440"/>
              <a:gd name="connsiteX4" fmla="*/ 15240 w 301221"/>
              <a:gd name="connsiteY4" fmla="*/ 323850 h 853440"/>
              <a:gd name="connsiteX5" fmla="*/ 26670 w 301221"/>
              <a:gd name="connsiteY5" fmla="*/ 373380 h 853440"/>
              <a:gd name="connsiteX6" fmla="*/ 41910 w 301221"/>
              <a:gd name="connsiteY6" fmla="*/ 502920 h 853440"/>
              <a:gd name="connsiteX7" fmla="*/ 45720 w 301221"/>
              <a:gd name="connsiteY7" fmla="*/ 537210 h 853440"/>
              <a:gd name="connsiteX8" fmla="*/ 49530 w 301221"/>
              <a:gd name="connsiteY8" fmla="*/ 598170 h 853440"/>
              <a:gd name="connsiteX9" fmla="*/ 53340 w 301221"/>
              <a:gd name="connsiteY9" fmla="*/ 613410 h 853440"/>
              <a:gd name="connsiteX10" fmla="*/ 60960 w 301221"/>
              <a:gd name="connsiteY10" fmla="*/ 647700 h 853440"/>
              <a:gd name="connsiteX11" fmla="*/ 38100 w 301221"/>
              <a:gd name="connsiteY11" fmla="*/ 746760 h 853440"/>
              <a:gd name="connsiteX12" fmla="*/ 19050 w 301221"/>
              <a:gd name="connsiteY12" fmla="*/ 781050 h 853440"/>
              <a:gd name="connsiteX13" fmla="*/ 7620 w 301221"/>
              <a:gd name="connsiteY13" fmla="*/ 792480 h 853440"/>
              <a:gd name="connsiteX14" fmla="*/ 19050 w 301221"/>
              <a:gd name="connsiteY14" fmla="*/ 853440 h 853440"/>
              <a:gd name="connsiteX15" fmla="*/ 266700 w 301221"/>
              <a:gd name="connsiteY15" fmla="*/ 849630 h 853440"/>
              <a:gd name="connsiteX16" fmla="*/ 289560 w 301221"/>
              <a:gd name="connsiteY16" fmla="*/ 674370 h 853440"/>
              <a:gd name="connsiteX17" fmla="*/ 300990 w 301221"/>
              <a:gd name="connsiteY17" fmla="*/ 529590 h 853440"/>
              <a:gd name="connsiteX18" fmla="*/ 293370 w 301221"/>
              <a:gd name="connsiteY18" fmla="*/ 415290 h 853440"/>
              <a:gd name="connsiteX19" fmla="*/ 289560 w 301221"/>
              <a:gd name="connsiteY19" fmla="*/ 403860 h 853440"/>
              <a:gd name="connsiteX20" fmla="*/ 285750 w 301221"/>
              <a:gd name="connsiteY20" fmla="*/ 163830 h 853440"/>
              <a:gd name="connsiteX21" fmla="*/ 278130 w 301221"/>
              <a:gd name="connsiteY21" fmla="*/ 87630 h 853440"/>
              <a:gd name="connsiteX22" fmla="*/ 266700 w 301221"/>
              <a:gd name="connsiteY22" fmla="*/ 60960 h 853440"/>
              <a:gd name="connsiteX23" fmla="*/ 262890 w 301221"/>
              <a:gd name="connsiteY23" fmla="*/ 60960 h 853440"/>
              <a:gd name="connsiteX24" fmla="*/ 228600 w 301221"/>
              <a:gd name="connsiteY24" fmla="*/ 30480 h 853440"/>
              <a:gd name="connsiteX25" fmla="*/ 198120 w 301221"/>
              <a:gd name="connsiteY25" fmla="*/ 15240 h 853440"/>
              <a:gd name="connsiteX26" fmla="*/ 171450 w 301221"/>
              <a:gd name="connsiteY26" fmla="*/ 11430 h 853440"/>
              <a:gd name="connsiteX27" fmla="*/ 140970 w 301221"/>
              <a:gd name="connsiteY27" fmla="*/ 3810 h 853440"/>
              <a:gd name="connsiteX28" fmla="*/ 118110 w 301221"/>
              <a:gd name="connsiteY28" fmla="*/ 0 h 853440"/>
              <a:gd name="connsiteX29" fmla="*/ 87630 w 301221"/>
              <a:gd name="connsiteY29" fmla="*/ 7620 h 853440"/>
              <a:gd name="connsiteX30" fmla="*/ 76200 w 301221"/>
              <a:gd name="connsiteY30" fmla="*/ 19050 h 853440"/>
              <a:gd name="connsiteX31" fmla="*/ 22860 w 301221"/>
              <a:gd name="connsiteY31" fmla="*/ 41910 h 853440"/>
              <a:gd name="connsiteX32" fmla="*/ 0 w 301221"/>
              <a:gd name="connsiteY32" fmla="*/ 1295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01221" h="853440">
                <a:moveTo>
                  <a:pt x="0" y="129540"/>
                </a:moveTo>
                <a:lnTo>
                  <a:pt x="0" y="129540"/>
                </a:lnTo>
                <a:cubicBezTo>
                  <a:pt x="1270" y="172720"/>
                  <a:pt x="732" y="215991"/>
                  <a:pt x="3810" y="259080"/>
                </a:cubicBezTo>
                <a:cubicBezTo>
                  <a:pt x="4556" y="269526"/>
                  <a:pt x="9610" y="279247"/>
                  <a:pt x="11430" y="289560"/>
                </a:cubicBezTo>
                <a:cubicBezTo>
                  <a:pt x="13429" y="300885"/>
                  <a:pt x="13241" y="312525"/>
                  <a:pt x="15240" y="323850"/>
                </a:cubicBezTo>
                <a:cubicBezTo>
                  <a:pt x="19164" y="346087"/>
                  <a:pt x="24063" y="353043"/>
                  <a:pt x="26670" y="373380"/>
                </a:cubicBezTo>
                <a:cubicBezTo>
                  <a:pt x="32199" y="416505"/>
                  <a:pt x="37109" y="459708"/>
                  <a:pt x="41910" y="502920"/>
                </a:cubicBezTo>
                <a:cubicBezTo>
                  <a:pt x="43180" y="514350"/>
                  <a:pt x="44803" y="525746"/>
                  <a:pt x="45720" y="537210"/>
                </a:cubicBezTo>
                <a:cubicBezTo>
                  <a:pt x="47344" y="557505"/>
                  <a:pt x="47504" y="577911"/>
                  <a:pt x="49530" y="598170"/>
                </a:cubicBezTo>
                <a:cubicBezTo>
                  <a:pt x="50051" y="603380"/>
                  <a:pt x="52403" y="608258"/>
                  <a:pt x="53340" y="613410"/>
                </a:cubicBezTo>
                <a:cubicBezTo>
                  <a:pt x="59357" y="646501"/>
                  <a:pt x="52563" y="630906"/>
                  <a:pt x="60960" y="647700"/>
                </a:cubicBezTo>
                <a:lnTo>
                  <a:pt x="38100" y="746760"/>
                </a:lnTo>
                <a:cubicBezTo>
                  <a:pt x="31750" y="758190"/>
                  <a:pt x="26303" y="770171"/>
                  <a:pt x="19050" y="781050"/>
                </a:cubicBezTo>
                <a:cubicBezTo>
                  <a:pt x="16061" y="785533"/>
                  <a:pt x="7620" y="787092"/>
                  <a:pt x="7620" y="792480"/>
                </a:cubicBezTo>
                <a:cubicBezTo>
                  <a:pt x="7620" y="813154"/>
                  <a:pt x="15240" y="833120"/>
                  <a:pt x="19050" y="853440"/>
                </a:cubicBezTo>
                <a:lnTo>
                  <a:pt x="266700" y="849630"/>
                </a:lnTo>
                <a:lnTo>
                  <a:pt x="289560" y="674370"/>
                </a:lnTo>
                <a:cubicBezTo>
                  <a:pt x="303836" y="610130"/>
                  <a:pt x="300990" y="632821"/>
                  <a:pt x="300990" y="529590"/>
                </a:cubicBezTo>
                <a:cubicBezTo>
                  <a:pt x="300990" y="505722"/>
                  <a:pt x="300025" y="448564"/>
                  <a:pt x="293370" y="415290"/>
                </a:cubicBezTo>
                <a:cubicBezTo>
                  <a:pt x="292582" y="411352"/>
                  <a:pt x="290830" y="407670"/>
                  <a:pt x="289560" y="403860"/>
                </a:cubicBezTo>
                <a:cubicBezTo>
                  <a:pt x="288290" y="323850"/>
                  <a:pt x="288640" y="243798"/>
                  <a:pt x="285750" y="163830"/>
                </a:cubicBezTo>
                <a:cubicBezTo>
                  <a:pt x="284828" y="138320"/>
                  <a:pt x="281296" y="112960"/>
                  <a:pt x="278130" y="87630"/>
                </a:cubicBezTo>
                <a:cubicBezTo>
                  <a:pt x="276881" y="77637"/>
                  <a:pt x="274014" y="68274"/>
                  <a:pt x="266700" y="60960"/>
                </a:cubicBezTo>
                <a:cubicBezTo>
                  <a:pt x="265802" y="60062"/>
                  <a:pt x="264160" y="60960"/>
                  <a:pt x="262890" y="60960"/>
                </a:cubicBezTo>
                <a:lnTo>
                  <a:pt x="228600" y="30480"/>
                </a:lnTo>
                <a:cubicBezTo>
                  <a:pt x="218440" y="25400"/>
                  <a:pt x="208896" y="18832"/>
                  <a:pt x="198120" y="15240"/>
                </a:cubicBezTo>
                <a:cubicBezTo>
                  <a:pt x="189601" y="12400"/>
                  <a:pt x="180308" y="12906"/>
                  <a:pt x="171450" y="11430"/>
                </a:cubicBezTo>
                <a:cubicBezTo>
                  <a:pt x="105582" y="452"/>
                  <a:pt x="185136" y="13625"/>
                  <a:pt x="140970" y="3810"/>
                </a:cubicBezTo>
                <a:cubicBezTo>
                  <a:pt x="133429" y="2134"/>
                  <a:pt x="125730" y="1270"/>
                  <a:pt x="118110" y="0"/>
                </a:cubicBezTo>
                <a:cubicBezTo>
                  <a:pt x="115362" y="550"/>
                  <a:pt x="92651" y="4273"/>
                  <a:pt x="87630" y="7620"/>
                </a:cubicBezTo>
                <a:cubicBezTo>
                  <a:pt x="83147" y="10609"/>
                  <a:pt x="80558" y="15881"/>
                  <a:pt x="76200" y="19050"/>
                </a:cubicBezTo>
                <a:cubicBezTo>
                  <a:pt x="45925" y="41068"/>
                  <a:pt x="53182" y="36856"/>
                  <a:pt x="22860" y="41910"/>
                </a:cubicBezTo>
                <a:lnTo>
                  <a:pt x="0" y="12954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フリーフォーム: 図形 107">
            <a:extLst>
              <a:ext uri="{FF2B5EF4-FFF2-40B4-BE49-F238E27FC236}">
                <a16:creationId xmlns:a16="http://schemas.microsoft.com/office/drawing/2014/main" id="{95572A38-CA7D-41D3-9095-EF19DBE2E644}"/>
              </a:ext>
            </a:extLst>
          </p:cNvPr>
          <p:cNvSpPr/>
          <p:nvPr/>
        </p:nvSpPr>
        <p:spPr>
          <a:xfrm>
            <a:off x="9627218" y="4655436"/>
            <a:ext cx="326537" cy="925167"/>
          </a:xfrm>
          <a:custGeom>
            <a:avLst/>
            <a:gdLst>
              <a:gd name="connsiteX0" fmla="*/ 0 w 301221"/>
              <a:gd name="connsiteY0" fmla="*/ 129540 h 853440"/>
              <a:gd name="connsiteX1" fmla="*/ 0 w 301221"/>
              <a:gd name="connsiteY1" fmla="*/ 129540 h 853440"/>
              <a:gd name="connsiteX2" fmla="*/ 3810 w 301221"/>
              <a:gd name="connsiteY2" fmla="*/ 259080 h 853440"/>
              <a:gd name="connsiteX3" fmla="*/ 11430 w 301221"/>
              <a:gd name="connsiteY3" fmla="*/ 289560 h 853440"/>
              <a:gd name="connsiteX4" fmla="*/ 15240 w 301221"/>
              <a:gd name="connsiteY4" fmla="*/ 323850 h 853440"/>
              <a:gd name="connsiteX5" fmla="*/ 26670 w 301221"/>
              <a:gd name="connsiteY5" fmla="*/ 373380 h 853440"/>
              <a:gd name="connsiteX6" fmla="*/ 41910 w 301221"/>
              <a:gd name="connsiteY6" fmla="*/ 502920 h 853440"/>
              <a:gd name="connsiteX7" fmla="*/ 45720 w 301221"/>
              <a:gd name="connsiteY7" fmla="*/ 537210 h 853440"/>
              <a:gd name="connsiteX8" fmla="*/ 49530 w 301221"/>
              <a:gd name="connsiteY8" fmla="*/ 598170 h 853440"/>
              <a:gd name="connsiteX9" fmla="*/ 53340 w 301221"/>
              <a:gd name="connsiteY9" fmla="*/ 613410 h 853440"/>
              <a:gd name="connsiteX10" fmla="*/ 60960 w 301221"/>
              <a:gd name="connsiteY10" fmla="*/ 647700 h 853440"/>
              <a:gd name="connsiteX11" fmla="*/ 38100 w 301221"/>
              <a:gd name="connsiteY11" fmla="*/ 746760 h 853440"/>
              <a:gd name="connsiteX12" fmla="*/ 19050 w 301221"/>
              <a:gd name="connsiteY12" fmla="*/ 781050 h 853440"/>
              <a:gd name="connsiteX13" fmla="*/ 7620 w 301221"/>
              <a:gd name="connsiteY13" fmla="*/ 792480 h 853440"/>
              <a:gd name="connsiteX14" fmla="*/ 19050 w 301221"/>
              <a:gd name="connsiteY14" fmla="*/ 853440 h 853440"/>
              <a:gd name="connsiteX15" fmla="*/ 266700 w 301221"/>
              <a:gd name="connsiteY15" fmla="*/ 849630 h 853440"/>
              <a:gd name="connsiteX16" fmla="*/ 289560 w 301221"/>
              <a:gd name="connsiteY16" fmla="*/ 674370 h 853440"/>
              <a:gd name="connsiteX17" fmla="*/ 300990 w 301221"/>
              <a:gd name="connsiteY17" fmla="*/ 529590 h 853440"/>
              <a:gd name="connsiteX18" fmla="*/ 293370 w 301221"/>
              <a:gd name="connsiteY18" fmla="*/ 415290 h 853440"/>
              <a:gd name="connsiteX19" fmla="*/ 289560 w 301221"/>
              <a:gd name="connsiteY19" fmla="*/ 403860 h 853440"/>
              <a:gd name="connsiteX20" fmla="*/ 285750 w 301221"/>
              <a:gd name="connsiteY20" fmla="*/ 163830 h 853440"/>
              <a:gd name="connsiteX21" fmla="*/ 278130 w 301221"/>
              <a:gd name="connsiteY21" fmla="*/ 87630 h 853440"/>
              <a:gd name="connsiteX22" fmla="*/ 266700 w 301221"/>
              <a:gd name="connsiteY22" fmla="*/ 60960 h 853440"/>
              <a:gd name="connsiteX23" fmla="*/ 262890 w 301221"/>
              <a:gd name="connsiteY23" fmla="*/ 60960 h 853440"/>
              <a:gd name="connsiteX24" fmla="*/ 228600 w 301221"/>
              <a:gd name="connsiteY24" fmla="*/ 30480 h 853440"/>
              <a:gd name="connsiteX25" fmla="*/ 198120 w 301221"/>
              <a:gd name="connsiteY25" fmla="*/ 15240 h 853440"/>
              <a:gd name="connsiteX26" fmla="*/ 171450 w 301221"/>
              <a:gd name="connsiteY26" fmla="*/ 11430 h 853440"/>
              <a:gd name="connsiteX27" fmla="*/ 140970 w 301221"/>
              <a:gd name="connsiteY27" fmla="*/ 3810 h 853440"/>
              <a:gd name="connsiteX28" fmla="*/ 118110 w 301221"/>
              <a:gd name="connsiteY28" fmla="*/ 0 h 853440"/>
              <a:gd name="connsiteX29" fmla="*/ 87630 w 301221"/>
              <a:gd name="connsiteY29" fmla="*/ 7620 h 853440"/>
              <a:gd name="connsiteX30" fmla="*/ 76200 w 301221"/>
              <a:gd name="connsiteY30" fmla="*/ 19050 h 853440"/>
              <a:gd name="connsiteX31" fmla="*/ 22860 w 301221"/>
              <a:gd name="connsiteY31" fmla="*/ 41910 h 853440"/>
              <a:gd name="connsiteX32" fmla="*/ 0 w 301221"/>
              <a:gd name="connsiteY32" fmla="*/ 1295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01221" h="853440">
                <a:moveTo>
                  <a:pt x="0" y="129540"/>
                </a:moveTo>
                <a:lnTo>
                  <a:pt x="0" y="129540"/>
                </a:lnTo>
                <a:cubicBezTo>
                  <a:pt x="1270" y="172720"/>
                  <a:pt x="732" y="215991"/>
                  <a:pt x="3810" y="259080"/>
                </a:cubicBezTo>
                <a:cubicBezTo>
                  <a:pt x="4556" y="269526"/>
                  <a:pt x="9610" y="279247"/>
                  <a:pt x="11430" y="289560"/>
                </a:cubicBezTo>
                <a:cubicBezTo>
                  <a:pt x="13429" y="300885"/>
                  <a:pt x="13241" y="312525"/>
                  <a:pt x="15240" y="323850"/>
                </a:cubicBezTo>
                <a:cubicBezTo>
                  <a:pt x="19164" y="346087"/>
                  <a:pt x="24063" y="353043"/>
                  <a:pt x="26670" y="373380"/>
                </a:cubicBezTo>
                <a:cubicBezTo>
                  <a:pt x="32199" y="416505"/>
                  <a:pt x="37109" y="459708"/>
                  <a:pt x="41910" y="502920"/>
                </a:cubicBezTo>
                <a:cubicBezTo>
                  <a:pt x="43180" y="514350"/>
                  <a:pt x="44803" y="525746"/>
                  <a:pt x="45720" y="537210"/>
                </a:cubicBezTo>
                <a:cubicBezTo>
                  <a:pt x="47344" y="557505"/>
                  <a:pt x="47504" y="577911"/>
                  <a:pt x="49530" y="598170"/>
                </a:cubicBezTo>
                <a:cubicBezTo>
                  <a:pt x="50051" y="603380"/>
                  <a:pt x="52403" y="608258"/>
                  <a:pt x="53340" y="613410"/>
                </a:cubicBezTo>
                <a:cubicBezTo>
                  <a:pt x="59357" y="646501"/>
                  <a:pt x="52563" y="630906"/>
                  <a:pt x="60960" y="647700"/>
                </a:cubicBezTo>
                <a:lnTo>
                  <a:pt x="38100" y="746760"/>
                </a:lnTo>
                <a:cubicBezTo>
                  <a:pt x="31750" y="758190"/>
                  <a:pt x="26303" y="770171"/>
                  <a:pt x="19050" y="781050"/>
                </a:cubicBezTo>
                <a:cubicBezTo>
                  <a:pt x="16061" y="785533"/>
                  <a:pt x="7620" y="787092"/>
                  <a:pt x="7620" y="792480"/>
                </a:cubicBezTo>
                <a:cubicBezTo>
                  <a:pt x="7620" y="813154"/>
                  <a:pt x="15240" y="833120"/>
                  <a:pt x="19050" y="853440"/>
                </a:cubicBezTo>
                <a:lnTo>
                  <a:pt x="266700" y="849630"/>
                </a:lnTo>
                <a:lnTo>
                  <a:pt x="289560" y="674370"/>
                </a:lnTo>
                <a:cubicBezTo>
                  <a:pt x="303836" y="610130"/>
                  <a:pt x="300990" y="632821"/>
                  <a:pt x="300990" y="529590"/>
                </a:cubicBezTo>
                <a:cubicBezTo>
                  <a:pt x="300990" y="505722"/>
                  <a:pt x="300025" y="448564"/>
                  <a:pt x="293370" y="415290"/>
                </a:cubicBezTo>
                <a:cubicBezTo>
                  <a:pt x="292582" y="411352"/>
                  <a:pt x="290830" y="407670"/>
                  <a:pt x="289560" y="403860"/>
                </a:cubicBezTo>
                <a:cubicBezTo>
                  <a:pt x="288290" y="323850"/>
                  <a:pt x="288640" y="243798"/>
                  <a:pt x="285750" y="163830"/>
                </a:cubicBezTo>
                <a:cubicBezTo>
                  <a:pt x="284828" y="138320"/>
                  <a:pt x="281296" y="112960"/>
                  <a:pt x="278130" y="87630"/>
                </a:cubicBezTo>
                <a:cubicBezTo>
                  <a:pt x="276881" y="77637"/>
                  <a:pt x="274014" y="68274"/>
                  <a:pt x="266700" y="60960"/>
                </a:cubicBezTo>
                <a:cubicBezTo>
                  <a:pt x="265802" y="60062"/>
                  <a:pt x="264160" y="60960"/>
                  <a:pt x="262890" y="60960"/>
                </a:cubicBezTo>
                <a:lnTo>
                  <a:pt x="228600" y="30480"/>
                </a:lnTo>
                <a:cubicBezTo>
                  <a:pt x="218440" y="25400"/>
                  <a:pt x="208896" y="18832"/>
                  <a:pt x="198120" y="15240"/>
                </a:cubicBezTo>
                <a:cubicBezTo>
                  <a:pt x="189601" y="12400"/>
                  <a:pt x="180308" y="12906"/>
                  <a:pt x="171450" y="11430"/>
                </a:cubicBezTo>
                <a:cubicBezTo>
                  <a:pt x="105582" y="452"/>
                  <a:pt x="185136" y="13625"/>
                  <a:pt x="140970" y="3810"/>
                </a:cubicBezTo>
                <a:cubicBezTo>
                  <a:pt x="133429" y="2134"/>
                  <a:pt x="125730" y="1270"/>
                  <a:pt x="118110" y="0"/>
                </a:cubicBezTo>
                <a:cubicBezTo>
                  <a:pt x="115362" y="550"/>
                  <a:pt x="92651" y="4273"/>
                  <a:pt x="87630" y="7620"/>
                </a:cubicBezTo>
                <a:cubicBezTo>
                  <a:pt x="83147" y="10609"/>
                  <a:pt x="80558" y="15881"/>
                  <a:pt x="76200" y="19050"/>
                </a:cubicBezTo>
                <a:cubicBezTo>
                  <a:pt x="45925" y="41068"/>
                  <a:pt x="53182" y="36856"/>
                  <a:pt x="22860" y="41910"/>
                </a:cubicBezTo>
                <a:lnTo>
                  <a:pt x="0" y="129540"/>
                </a:ln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DA5A05F0-386B-4972-BBA5-CE42EEE919AF}"/>
              </a:ext>
            </a:extLst>
          </p:cNvPr>
          <p:cNvGrpSpPr/>
          <p:nvPr/>
        </p:nvGrpSpPr>
        <p:grpSpPr>
          <a:xfrm flipH="1">
            <a:off x="9074575" y="3857144"/>
            <a:ext cx="428147" cy="999504"/>
            <a:chOff x="6249069" y="3858144"/>
            <a:chExt cx="428147" cy="999504"/>
          </a:xfrm>
        </p:grpSpPr>
        <p:sp>
          <p:nvSpPr>
            <p:cNvPr id="144" name="四角形: 角を丸くする 143">
              <a:extLst>
                <a:ext uri="{FF2B5EF4-FFF2-40B4-BE49-F238E27FC236}">
                  <a16:creationId xmlns:a16="http://schemas.microsoft.com/office/drawing/2014/main" id="{D84AC669-EFCF-4CF2-8D0A-315D49F3A141}"/>
                </a:ext>
              </a:extLst>
            </p:cNvPr>
            <p:cNvSpPr/>
            <p:nvPr/>
          </p:nvSpPr>
          <p:spPr>
            <a:xfrm rot="21001225">
              <a:off x="6321151" y="3901775"/>
              <a:ext cx="209109" cy="670605"/>
            </a:xfrm>
            <a:prstGeom prst="roundRect">
              <a:avLst>
                <a:gd name="adj" fmla="val 50000"/>
              </a:avLst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四角形: 上の 2 つの角を丸める 144">
              <a:extLst>
                <a:ext uri="{FF2B5EF4-FFF2-40B4-BE49-F238E27FC236}">
                  <a16:creationId xmlns:a16="http://schemas.microsoft.com/office/drawing/2014/main" id="{A9D19D19-AC99-480E-9F79-8BEFD4518D8A}"/>
                </a:ext>
              </a:extLst>
            </p:cNvPr>
            <p:cNvSpPr/>
            <p:nvPr/>
          </p:nvSpPr>
          <p:spPr>
            <a:xfrm rot="10373087">
              <a:off x="6453785" y="40899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四角形: 上の 2 つの角を丸める 145">
              <a:extLst>
                <a:ext uri="{FF2B5EF4-FFF2-40B4-BE49-F238E27FC236}">
                  <a16:creationId xmlns:a16="http://schemas.microsoft.com/office/drawing/2014/main" id="{43C94C68-C720-4057-AF1F-36B439F6F75E}"/>
                </a:ext>
              </a:extLst>
            </p:cNvPr>
            <p:cNvSpPr/>
            <p:nvPr/>
          </p:nvSpPr>
          <p:spPr>
            <a:xfrm rot="10373087">
              <a:off x="6274177" y="41257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四角形: 上の 2 つの角を丸める 146">
              <a:extLst>
                <a:ext uri="{FF2B5EF4-FFF2-40B4-BE49-F238E27FC236}">
                  <a16:creationId xmlns:a16="http://schemas.microsoft.com/office/drawing/2014/main" id="{B1030BB2-A128-4B8B-B8D6-A1359D20DF28}"/>
                </a:ext>
              </a:extLst>
            </p:cNvPr>
            <p:cNvSpPr/>
            <p:nvPr/>
          </p:nvSpPr>
          <p:spPr>
            <a:xfrm rot="10373087">
              <a:off x="6367501" y="410687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四角形: 上の 2 つの角を丸める 147">
              <a:extLst>
                <a:ext uri="{FF2B5EF4-FFF2-40B4-BE49-F238E27FC236}">
                  <a16:creationId xmlns:a16="http://schemas.microsoft.com/office/drawing/2014/main" id="{89473785-E115-4250-80F0-E24375E75E8B}"/>
                </a:ext>
              </a:extLst>
            </p:cNvPr>
            <p:cNvSpPr/>
            <p:nvPr/>
          </p:nvSpPr>
          <p:spPr>
            <a:xfrm rot="21128355">
              <a:off x="6249069" y="3858144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フリーフォーム: 図形 148">
              <a:extLst>
                <a:ext uri="{FF2B5EF4-FFF2-40B4-BE49-F238E27FC236}">
                  <a16:creationId xmlns:a16="http://schemas.microsoft.com/office/drawing/2014/main" id="{29EA9C0D-A4B7-4200-806A-8370508AEBC1}"/>
                </a:ext>
              </a:extLst>
            </p:cNvPr>
            <p:cNvSpPr/>
            <p:nvPr/>
          </p:nvSpPr>
          <p:spPr>
            <a:xfrm rot="10211054">
              <a:off x="6306424" y="4385044"/>
              <a:ext cx="370792" cy="472604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7" name="フリーフォーム: 図形 96">
            <a:extLst>
              <a:ext uri="{FF2B5EF4-FFF2-40B4-BE49-F238E27FC236}">
                <a16:creationId xmlns:a16="http://schemas.microsoft.com/office/drawing/2014/main" id="{595A62C3-564F-4FD9-A212-0A1FD7559375}"/>
              </a:ext>
            </a:extLst>
          </p:cNvPr>
          <p:cNvSpPr/>
          <p:nvPr/>
        </p:nvSpPr>
        <p:spPr>
          <a:xfrm>
            <a:off x="9033439" y="3716867"/>
            <a:ext cx="1164167" cy="1219200"/>
          </a:xfrm>
          <a:custGeom>
            <a:avLst/>
            <a:gdLst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79500 w 1164167"/>
              <a:gd name="connsiteY23" fmla="*/ 677333 h 1219200"/>
              <a:gd name="connsiteX24" fmla="*/ 1071034 w 1164167"/>
              <a:gd name="connsiteY24" fmla="*/ 537633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64167" h="1219200">
                <a:moveTo>
                  <a:pt x="283634" y="131233"/>
                </a:moveTo>
                <a:lnTo>
                  <a:pt x="283634" y="131233"/>
                </a:lnTo>
                <a:cubicBezTo>
                  <a:pt x="259645" y="170744"/>
                  <a:pt x="234216" y="209416"/>
                  <a:pt x="211667" y="249766"/>
                </a:cubicBezTo>
                <a:cubicBezTo>
                  <a:pt x="207313" y="257557"/>
                  <a:pt x="207191" y="267183"/>
                  <a:pt x="203200" y="275166"/>
                </a:cubicBezTo>
                <a:lnTo>
                  <a:pt x="194734" y="292100"/>
                </a:lnTo>
                <a:cubicBezTo>
                  <a:pt x="169685" y="467414"/>
                  <a:pt x="208042" y="190405"/>
                  <a:pt x="182034" y="736600"/>
                </a:cubicBezTo>
                <a:cubicBezTo>
                  <a:pt x="181169" y="754760"/>
                  <a:pt x="149946" y="793512"/>
                  <a:pt x="143934" y="804333"/>
                </a:cubicBezTo>
                <a:cubicBezTo>
                  <a:pt x="105044" y="874333"/>
                  <a:pt x="145030" y="818393"/>
                  <a:pt x="114300" y="859366"/>
                </a:cubicBezTo>
                <a:cubicBezTo>
                  <a:pt x="112889" y="867833"/>
                  <a:pt x="113906" y="877089"/>
                  <a:pt x="110067" y="884766"/>
                </a:cubicBezTo>
                <a:cubicBezTo>
                  <a:pt x="105138" y="894624"/>
                  <a:pt x="95306" y="901198"/>
                  <a:pt x="88900" y="910166"/>
                </a:cubicBezTo>
                <a:cubicBezTo>
                  <a:pt x="81162" y="920999"/>
                  <a:pt x="73688" y="932126"/>
                  <a:pt x="67734" y="944033"/>
                </a:cubicBezTo>
                <a:cubicBezTo>
                  <a:pt x="62089" y="955322"/>
                  <a:pt x="58038" y="967560"/>
                  <a:pt x="50800" y="977900"/>
                </a:cubicBezTo>
                <a:lnTo>
                  <a:pt x="21167" y="1020233"/>
                </a:lnTo>
                <a:cubicBezTo>
                  <a:pt x="19756" y="1025877"/>
                  <a:pt x="19821" y="1032115"/>
                  <a:pt x="16934" y="1037166"/>
                </a:cubicBezTo>
                <a:cubicBezTo>
                  <a:pt x="13964" y="1042364"/>
                  <a:pt x="6911" y="1044511"/>
                  <a:pt x="4234" y="1049866"/>
                </a:cubicBezTo>
                <a:cubicBezTo>
                  <a:pt x="1016" y="1056302"/>
                  <a:pt x="0" y="1071033"/>
                  <a:pt x="0" y="1071033"/>
                </a:cubicBezTo>
                <a:lnTo>
                  <a:pt x="300567" y="1185333"/>
                </a:lnTo>
                <a:lnTo>
                  <a:pt x="393700" y="1202266"/>
                </a:lnTo>
                <a:lnTo>
                  <a:pt x="461434" y="1210733"/>
                </a:lnTo>
                <a:lnTo>
                  <a:pt x="685800" y="1219200"/>
                </a:lnTo>
                <a:lnTo>
                  <a:pt x="1003300" y="1193800"/>
                </a:lnTo>
                <a:lnTo>
                  <a:pt x="1164167" y="1168400"/>
                </a:lnTo>
                <a:lnTo>
                  <a:pt x="1121834" y="867833"/>
                </a:lnTo>
                <a:lnTo>
                  <a:pt x="1079500" y="677333"/>
                </a:lnTo>
                <a:lnTo>
                  <a:pt x="1071034" y="537633"/>
                </a:lnTo>
                <a:lnTo>
                  <a:pt x="1032934" y="313266"/>
                </a:lnTo>
                <a:lnTo>
                  <a:pt x="1011767" y="198966"/>
                </a:lnTo>
                <a:lnTo>
                  <a:pt x="952500" y="42333"/>
                </a:lnTo>
                <a:lnTo>
                  <a:pt x="850900" y="0"/>
                </a:lnTo>
                <a:lnTo>
                  <a:pt x="787400" y="0"/>
                </a:lnTo>
                <a:lnTo>
                  <a:pt x="571500" y="4233"/>
                </a:lnTo>
                <a:cubicBezTo>
                  <a:pt x="565686" y="4444"/>
                  <a:pt x="560306" y="7510"/>
                  <a:pt x="554567" y="8466"/>
                </a:cubicBezTo>
                <a:cubicBezTo>
                  <a:pt x="534882" y="11747"/>
                  <a:pt x="495300" y="16933"/>
                  <a:pt x="495300" y="16933"/>
                </a:cubicBezTo>
                <a:lnTo>
                  <a:pt x="376767" y="55033"/>
                </a:lnTo>
                <a:lnTo>
                  <a:pt x="283634" y="131233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7BE70B8C-C440-4DD1-8ABB-5A824F46223A}"/>
              </a:ext>
            </a:extLst>
          </p:cNvPr>
          <p:cNvSpPr/>
          <p:nvPr/>
        </p:nvSpPr>
        <p:spPr>
          <a:xfrm rot="1943132">
            <a:off x="9634569" y="3788250"/>
            <a:ext cx="79160" cy="246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04195896-E508-401D-8EC3-A020C439AFF3}"/>
              </a:ext>
            </a:extLst>
          </p:cNvPr>
          <p:cNvSpPr/>
          <p:nvPr/>
        </p:nvSpPr>
        <p:spPr>
          <a:xfrm rot="1116422">
            <a:off x="9284113" y="3784956"/>
            <a:ext cx="79160" cy="258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フリーフォーム: 図形 80">
            <a:extLst>
              <a:ext uri="{FF2B5EF4-FFF2-40B4-BE49-F238E27FC236}">
                <a16:creationId xmlns:a16="http://schemas.microsoft.com/office/drawing/2014/main" id="{18BE2C0E-6963-47AF-85CF-FBCDE8C9A17A}"/>
              </a:ext>
            </a:extLst>
          </p:cNvPr>
          <p:cNvSpPr/>
          <p:nvPr/>
        </p:nvSpPr>
        <p:spPr>
          <a:xfrm>
            <a:off x="8712270" y="2944090"/>
            <a:ext cx="465601" cy="1077306"/>
          </a:xfrm>
          <a:custGeom>
            <a:avLst/>
            <a:gdLst>
              <a:gd name="connsiteX0" fmla="*/ 242764 w 465601"/>
              <a:gd name="connsiteY0" fmla="*/ 132170 h 1077306"/>
              <a:gd name="connsiteX1" fmla="*/ 242764 w 465601"/>
              <a:gd name="connsiteY1" fmla="*/ 132170 h 1077306"/>
              <a:gd name="connsiteX2" fmla="*/ 181292 w 465601"/>
              <a:gd name="connsiteY2" fmla="*/ 547107 h 1077306"/>
              <a:gd name="connsiteX3" fmla="*/ 165924 w 465601"/>
              <a:gd name="connsiteY3" fmla="*/ 600896 h 1077306"/>
              <a:gd name="connsiteX4" fmla="*/ 158240 w 465601"/>
              <a:gd name="connsiteY4" fmla="*/ 631632 h 1077306"/>
              <a:gd name="connsiteX5" fmla="*/ 135188 w 465601"/>
              <a:gd name="connsiteY5" fmla="*/ 662368 h 1077306"/>
              <a:gd name="connsiteX6" fmla="*/ 112136 w 465601"/>
              <a:gd name="connsiteY6" fmla="*/ 708472 h 1077306"/>
              <a:gd name="connsiteX7" fmla="*/ 96768 w 465601"/>
              <a:gd name="connsiteY7" fmla="*/ 731524 h 1077306"/>
              <a:gd name="connsiteX8" fmla="*/ 81400 w 465601"/>
              <a:gd name="connsiteY8" fmla="*/ 769944 h 1077306"/>
              <a:gd name="connsiteX9" fmla="*/ 50664 w 465601"/>
              <a:gd name="connsiteY9" fmla="*/ 785312 h 1077306"/>
              <a:gd name="connsiteX10" fmla="*/ 35295 w 465601"/>
              <a:gd name="connsiteY10" fmla="*/ 831417 h 1077306"/>
              <a:gd name="connsiteX11" fmla="*/ 104452 w 465601"/>
              <a:gd name="connsiteY11" fmla="*/ 846785 h 1077306"/>
              <a:gd name="connsiteX12" fmla="*/ 135188 w 465601"/>
              <a:gd name="connsiteY12" fmla="*/ 831417 h 1077306"/>
              <a:gd name="connsiteX13" fmla="*/ 173608 w 465601"/>
              <a:gd name="connsiteY13" fmla="*/ 769944 h 1077306"/>
              <a:gd name="connsiteX14" fmla="*/ 165924 w 465601"/>
              <a:gd name="connsiteY14" fmla="*/ 839101 h 1077306"/>
              <a:gd name="connsiteX15" fmla="*/ 127504 w 465601"/>
              <a:gd name="connsiteY15" fmla="*/ 938993 h 1077306"/>
              <a:gd name="connsiteX16" fmla="*/ 73716 w 465601"/>
              <a:gd name="connsiteY16" fmla="*/ 1023517 h 1077306"/>
              <a:gd name="connsiteX17" fmla="*/ 58348 w 465601"/>
              <a:gd name="connsiteY17" fmla="*/ 1046570 h 1077306"/>
              <a:gd name="connsiteX18" fmla="*/ 135188 w 465601"/>
              <a:gd name="connsiteY18" fmla="*/ 977413 h 1077306"/>
              <a:gd name="connsiteX19" fmla="*/ 196660 w 465601"/>
              <a:gd name="connsiteY19" fmla="*/ 846785 h 1077306"/>
              <a:gd name="connsiteX20" fmla="*/ 227396 w 465601"/>
              <a:gd name="connsiteY20" fmla="*/ 885205 h 1077306"/>
              <a:gd name="connsiteX21" fmla="*/ 242764 w 465601"/>
              <a:gd name="connsiteY21" fmla="*/ 977413 h 1077306"/>
              <a:gd name="connsiteX22" fmla="*/ 265816 w 465601"/>
              <a:gd name="connsiteY22" fmla="*/ 1077306 h 1077306"/>
              <a:gd name="connsiteX23" fmla="*/ 334973 w 465601"/>
              <a:gd name="connsiteY23" fmla="*/ 992781 h 1077306"/>
              <a:gd name="connsiteX24" fmla="*/ 365709 w 465601"/>
              <a:gd name="connsiteY24" fmla="*/ 923625 h 1077306"/>
              <a:gd name="connsiteX25" fmla="*/ 388761 w 465601"/>
              <a:gd name="connsiteY25" fmla="*/ 892889 h 1077306"/>
              <a:gd name="connsiteX26" fmla="*/ 404129 w 465601"/>
              <a:gd name="connsiteY26" fmla="*/ 862153 h 1077306"/>
              <a:gd name="connsiteX27" fmla="*/ 427181 w 465601"/>
              <a:gd name="connsiteY27" fmla="*/ 823733 h 1077306"/>
              <a:gd name="connsiteX28" fmla="*/ 434865 w 465601"/>
              <a:gd name="connsiteY28" fmla="*/ 800680 h 1077306"/>
              <a:gd name="connsiteX29" fmla="*/ 450233 w 465601"/>
              <a:gd name="connsiteY29" fmla="*/ 769944 h 1077306"/>
              <a:gd name="connsiteX30" fmla="*/ 457917 w 465601"/>
              <a:gd name="connsiteY30" fmla="*/ 577843 h 1077306"/>
              <a:gd name="connsiteX31" fmla="*/ 465601 w 465601"/>
              <a:gd name="connsiteY31" fmla="*/ 439531 h 1077306"/>
              <a:gd name="connsiteX32" fmla="*/ 457917 w 465601"/>
              <a:gd name="connsiteY32" fmla="*/ 324270 h 1077306"/>
              <a:gd name="connsiteX33" fmla="*/ 450233 w 465601"/>
              <a:gd name="connsiteY33" fmla="*/ 293534 h 1077306"/>
              <a:gd name="connsiteX34" fmla="*/ 434865 w 465601"/>
              <a:gd name="connsiteY34" fmla="*/ 216694 h 1077306"/>
              <a:gd name="connsiteX35" fmla="*/ 427181 w 465601"/>
              <a:gd name="connsiteY35" fmla="*/ 170590 h 1077306"/>
              <a:gd name="connsiteX36" fmla="*/ 419497 w 465601"/>
              <a:gd name="connsiteY36" fmla="*/ 86065 h 1077306"/>
              <a:gd name="connsiteX37" fmla="*/ 404129 w 465601"/>
              <a:gd name="connsiteY37" fmla="*/ 63013 h 1077306"/>
              <a:gd name="connsiteX38" fmla="*/ 396445 w 465601"/>
              <a:gd name="connsiteY38" fmla="*/ 24593 h 1077306"/>
              <a:gd name="connsiteX39" fmla="*/ 288869 w 465601"/>
              <a:gd name="connsiteY39" fmla="*/ 9225 h 1077306"/>
              <a:gd name="connsiteX40" fmla="*/ 265816 w 465601"/>
              <a:gd name="connsiteY40" fmla="*/ 63013 h 1077306"/>
              <a:gd name="connsiteX41" fmla="*/ 242764 w 465601"/>
              <a:gd name="connsiteY41" fmla="*/ 132170 h 107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65601" h="1077306">
                <a:moveTo>
                  <a:pt x="242764" y="132170"/>
                </a:moveTo>
                <a:lnTo>
                  <a:pt x="242764" y="132170"/>
                </a:lnTo>
                <a:cubicBezTo>
                  <a:pt x="222273" y="270482"/>
                  <a:pt x="203912" y="409127"/>
                  <a:pt x="181292" y="547107"/>
                </a:cubicBezTo>
                <a:cubicBezTo>
                  <a:pt x="178275" y="565508"/>
                  <a:pt x="170830" y="582906"/>
                  <a:pt x="165924" y="600896"/>
                </a:cubicBezTo>
                <a:cubicBezTo>
                  <a:pt x="163145" y="611085"/>
                  <a:pt x="162963" y="622186"/>
                  <a:pt x="158240" y="631632"/>
                </a:cubicBezTo>
                <a:cubicBezTo>
                  <a:pt x="152513" y="643087"/>
                  <a:pt x="141777" y="651386"/>
                  <a:pt x="135188" y="662368"/>
                </a:cubicBezTo>
                <a:cubicBezTo>
                  <a:pt x="126348" y="677101"/>
                  <a:pt x="120480" y="693452"/>
                  <a:pt x="112136" y="708472"/>
                </a:cubicBezTo>
                <a:cubicBezTo>
                  <a:pt x="107651" y="716545"/>
                  <a:pt x="100898" y="723264"/>
                  <a:pt x="96768" y="731524"/>
                </a:cubicBezTo>
                <a:cubicBezTo>
                  <a:pt x="90599" y="743861"/>
                  <a:pt x="90376" y="759471"/>
                  <a:pt x="81400" y="769944"/>
                </a:cubicBezTo>
                <a:cubicBezTo>
                  <a:pt x="73945" y="778641"/>
                  <a:pt x="60909" y="780189"/>
                  <a:pt x="50664" y="785312"/>
                </a:cubicBezTo>
                <a:cubicBezTo>
                  <a:pt x="45541" y="800680"/>
                  <a:pt x="43162" y="817256"/>
                  <a:pt x="35295" y="831417"/>
                </a:cubicBezTo>
                <a:cubicBezTo>
                  <a:pt x="11340" y="874536"/>
                  <a:pt x="-57923" y="860316"/>
                  <a:pt x="104452" y="846785"/>
                </a:cubicBezTo>
                <a:cubicBezTo>
                  <a:pt x="114697" y="841662"/>
                  <a:pt x="127525" y="839931"/>
                  <a:pt x="135188" y="831417"/>
                </a:cubicBezTo>
                <a:cubicBezTo>
                  <a:pt x="151353" y="813456"/>
                  <a:pt x="150166" y="764083"/>
                  <a:pt x="173608" y="769944"/>
                </a:cubicBezTo>
                <a:cubicBezTo>
                  <a:pt x="196110" y="775569"/>
                  <a:pt x="172027" y="816724"/>
                  <a:pt x="165924" y="839101"/>
                </a:cubicBezTo>
                <a:cubicBezTo>
                  <a:pt x="156537" y="873519"/>
                  <a:pt x="143458" y="907084"/>
                  <a:pt x="127504" y="938993"/>
                </a:cubicBezTo>
                <a:cubicBezTo>
                  <a:pt x="112569" y="968863"/>
                  <a:pt x="91775" y="995425"/>
                  <a:pt x="73716" y="1023517"/>
                </a:cubicBezTo>
                <a:cubicBezTo>
                  <a:pt x="68722" y="1031286"/>
                  <a:pt x="50664" y="1051693"/>
                  <a:pt x="58348" y="1046570"/>
                </a:cubicBezTo>
                <a:cubicBezTo>
                  <a:pt x="93006" y="1023464"/>
                  <a:pt x="115194" y="1015402"/>
                  <a:pt x="135188" y="977413"/>
                </a:cubicBezTo>
                <a:cubicBezTo>
                  <a:pt x="238817" y="780518"/>
                  <a:pt x="146896" y="921432"/>
                  <a:pt x="196660" y="846785"/>
                </a:cubicBezTo>
                <a:cubicBezTo>
                  <a:pt x="206905" y="859592"/>
                  <a:pt x="221938" y="869739"/>
                  <a:pt x="227396" y="885205"/>
                </a:cubicBezTo>
                <a:cubicBezTo>
                  <a:pt x="237767" y="914589"/>
                  <a:pt x="236653" y="946858"/>
                  <a:pt x="242764" y="977413"/>
                </a:cubicBezTo>
                <a:cubicBezTo>
                  <a:pt x="249466" y="1010922"/>
                  <a:pt x="258132" y="1044008"/>
                  <a:pt x="265816" y="1077306"/>
                </a:cubicBezTo>
                <a:cubicBezTo>
                  <a:pt x="288868" y="1049131"/>
                  <a:pt x="315133" y="1023304"/>
                  <a:pt x="334973" y="992781"/>
                </a:cubicBezTo>
                <a:cubicBezTo>
                  <a:pt x="348721" y="971630"/>
                  <a:pt x="353749" y="945836"/>
                  <a:pt x="365709" y="923625"/>
                </a:cubicBezTo>
                <a:cubicBezTo>
                  <a:pt x="371781" y="912349"/>
                  <a:pt x="381973" y="903749"/>
                  <a:pt x="388761" y="892889"/>
                </a:cubicBezTo>
                <a:cubicBezTo>
                  <a:pt x="394832" y="883175"/>
                  <a:pt x="398566" y="872166"/>
                  <a:pt x="404129" y="862153"/>
                </a:cubicBezTo>
                <a:cubicBezTo>
                  <a:pt x="411382" y="849097"/>
                  <a:pt x="420502" y="837091"/>
                  <a:pt x="427181" y="823733"/>
                </a:cubicBezTo>
                <a:cubicBezTo>
                  <a:pt x="430803" y="816488"/>
                  <a:pt x="431674" y="808125"/>
                  <a:pt x="434865" y="800680"/>
                </a:cubicBezTo>
                <a:cubicBezTo>
                  <a:pt x="439377" y="790152"/>
                  <a:pt x="445110" y="780189"/>
                  <a:pt x="450233" y="769944"/>
                </a:cubicBezTo>
                <a:cubicBezTo>
                  <a:pt x="452794" y="705910"/>
                  <a:pt x="454940" y="641859"/>
                  <a:pt x="457917" y="577843"/>
                </a:cubicBezTo>
                <a:cubicBezTo>
                  <a:pt x="460062" y="531718"/>
                  <a:pt x="465601" y="485706"/>
                  <a:pt x="465601" y="439531"/>
                </a:cubicBezTo>
                <a:cubicBezTo>
                  <a:pt x="465601" y="401025"/>
                  <a:pt x="461948" y="362564"/>
                  <a:pt x="457917" y="324270"/>
                </a:cubicBezTo>
                <a:cubicBezTo>
                  <a:pt x="456811" y="313767"/>
                  <a:pt x="452446" y="303860"/>
                  <a:pt x="450233" y="293534"/>
                </a:cubicBezTo>
                <a:cubicBezTo>
                  <a:pt x="444760" y="267993"/>
                  <a:pt x="439679" y="242367"/>
                  <a:pt x="434865" y="216694"/>
                </a:cubicBezTo>
                <a:cubicBezTo>
                  <a:pt x="431994" y="201381"/>
                  <a:pt x="429001" y="186063"/>
                  <a:pt x="427181" y="170590"/>
                </a:cubicBezTo>
                <a:cubicBezTo>
                  <a:pt x="423875" y="142493"/>
                  <a:pt x="425425" y="113728"/>
                  <a:pt x="419497" y="86065"/>
                </a:cubicBezTo>
                <a:cubicBezTo>
                  <a:pt x="417562" y="77035"/>
                  <a:pt x="409252" y="70697"/>
                  <a:pt x="404129" y="63013"/>
                </a:cubicBezTo>
                <a:cubicBezTo>
                  <a:pt x="401568" y="50206"/>
                  <a:pt x="403367" y="35668"/>
                  <a:pt x="396445" y="24593"/>
                </a:cubicBezTo>
                <a:cubicBezTo>
                  <a:pt x="370781" y="-16470"/>
                  <a:pt x="326867" y="5425"/>
                  <a:pt x="288869" y="9225"/>
                </a:cubicBezTo>
                <a:cubicBezTo>
                  <a:pt x="250287" y="67098"/>
                  <a:pt x="295589" y="-6454"/>
                  <a:pt x="265816" y="63013"/>
                </a:cubicBezTo>
                <a:cubicBezTo>
                  <a:pt x="262178" y="71501"/>
                  <a:pt x="246606" y="120644"/>
                  <a:pt x="242764" y="132170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1DCF4D5A-09F8-4682-89B0-7DABC65BA2D4}"/>
              </a:ext>
            </a:extLst>
          </p:cNvPr>
          <p:cNvSpPr/>
          <p:nvPr/>
        </p:nvSpPr>
        <p:spPr>
          <a:xfrm rot="4930193">
            <a:off x="9888059" y="4108440"/>
            <a:ext cx="79160" cy="351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: 図形 74">
            <a:extLst>
              <a:ext uri="{FF2B5EF4-FFF2-40B4-BE49-F238E27FC236}">
                <a16:creationId xmlns:a16="http://schemas.microsoft.com/office/drawing/2014/main" id="{768B2027-E235-4833-AACA-6588518316D1}"/>
              </a:ext>
            </a:extLst>
          </p:cNvPr>
          <p:cNvSpPr/>
          <p:nvPr/>
        </p:nvSpPr>
        <p:spPr>
          <a:xfrm>
            <a:off x="8925172" y="2692058"/>
            <a:ext cx="1431023" cy="1174355"/>
          </a:xfrm>
          <a:custGeom>
            <a:avLst/>
            <a:gdLst>
              <a:gd name="connsiteX0" fmla="*/ 868296 w 1014293"/>
              <a:gd name="connsiteY0" fmla="*/ 169049 h 1375443"/>
              <a:gd name="connsiteX1" fmla="*/ 868296 w 1014293"/>
              <a:gd name="connsiteY1" fmla="*/ 169049 h 1375443"/>
              <a:gd name="connsiteX2" fmla="*/ 837560 w 1014293"/>
              <a:gd name="connsiteY2" fmla="*/ 92209 h 1375443"/>
              <a:gd name="connsiteX3" fmla="*/ 806824 w 1014293"/>
              <a:gd name="connsiteY3" fmla="*/ 76841 h 1375443"/>
              <a:gd name="connsiteX4" fmla="*/ 760719 w 1014293"/>
              <a:gd name="connsiteY4" fmla="*/ 46105 h 1375443"/>
              <a:gd name="connsiteX5" fmla="*/ 729983 w 1014293"/>
              <a:gd name="connsiteY5" fmla="*/ 30737 h 1375443"/>
              <a:gd name="connsiteX6" fmla="*/ 699247 w 1014293"/>
              <a:gd name="connsiteY6" fmla="*/ 7685 h 1375443"/>
              <a:gd name="connsiteX7" fmla="*/ 630091 w 1014293"/>
              <a:gd name="connsiteY7" fmla="*/ 0 h 1375443"/>
              <a:gd name="connsiteX8" fmla="*/ 291993 w 1014293"/>
              <a:gd name="connsiteY8" fmla="*/ 7685 h 1375443"/>
              <a:gd name="connsiteX9" fmla="*/ 222837 w 1014293"/>
              <a:gd name="connsiteY9" fmla="*/ 30737 h 1375443"/>
              <a:gd name="connsiteX10" fmla="*/ 199785 w 1014293"/>
              <a:gd name="connsiteY10" fmla="*/ 53789 h 1375443"/>
              <a:gd name="connsiteX11" fmla="*/ 145997 w 1014293"/>
              <a:gd name="connsiteY11" fmla="*/ 92209 h 1375443"/>
              <a:gd name="connsiteX12" fmla="*/ 122945 w 1014293"/>
              <a:gd name="connsiteY12" fmla="*/ 122945 h 1375443"/>
              <a:gd name="connsiteX13" fmla="*/ 84525 w 1014293"/>
              <a:gd name="connsiteY13" fmla="*/ 184417 h 1375443"/>
              <a:gd name="connsiteX14" fmla="*/ 69156 w 1014293"/>
              <a:gd name="connsiteY14" fmla="*/ 207469 h 1375443"/>
              <a:gd name="connsiteX15" fmla="*/ 53788 w 1014293"/>
              <a:gd name="connsiteY15" fmla="*/ 253574 h 1375443"/>
              <a:gd name="connsiteX16" fmla="*/ 69156 w 1014293"/>
              <a:gd name="connsiteY16" fmla="*/ 553251 h 1375443"/>
              <a:gd name="connsiteX17" fmla="*/ 76840 w 1014293"/>
              <a:gd name="connsiteY17" fmla="*/ 591671 h 1375443"/>
              <a:gd name="connsiteX18" fmla="*/ 69156 w 1014293"/>
              <a:gd name="connsiteY18" fmla="*/ 829876 h 1375443"/>
              <a:gd name="connsiteX19" fmla="*/ 30736 w 1014293"/>
              <a:gd name="connsiteY19" fmla="*/ 952821 h 1375443"/>
              <a:gd name="connsiteX20" fmla="*/ 15368 w 1014293"/>
              <a:gd name="connsiteY20" fmla="*/ 1052713 h 1375443"/>
              <a:gd name="connsiteX21" fmla="*/ 0 w 1014293"/>
              <a:gd name="connsiteY21" fmla="*/ 1106501 h 1375443"/>
              <a:gd name="connsiteX22" fmla="*/ 15368 w 1014293"/>
              <a:gd name="connsiteY22" fmla="*/ 1198710 h 1375443"/>
              <a:gd name="connsiteX23" fmla="*/ 76840 w 1014293"/>
              <a:gd name="connsiteY23" fmla="*/ 1267866 h 1375443"/>
              <a:gd name="connsiteX24" fmla="*/ 122945 w 1014293"/>
              <a:gd name="connsiteY24" fmla="*/ 1298602 h 1375443"/>
              <a:gd name="connsiteX25" fmla="*/ 161365 w 1014293"/>
              <a:gd name="connsiteY25" fmla="*/ 1337022 h 1375443"/>
              <a:gd name="connsiteX26" fmla="*/ 199785 w 1014293"/>
              <a:gd name="connsiteY26" fmla="*/ 1344706 h 1375443"/>
              <a:gd name="connsiteX27" fmla="*/ 376518 w 1014293"/>
              <a:gd name="connsiteY27" fmla="*/ 1375443 h 1375443"/>
              <a:gd name="connsiteX28" fmla="*/ 645459 w 1014293"/>
              <a:gd name="connsiteY28" fmla="*/ 1352390 h 1375443"/>
              <a:gd name="connsiteX29" fmla="*/ 714615 w 1014293"/>
              <a:gd name="connsiteY29" fmla="*/ 1329338 h 1375443"/>
              <a:gd name="connsiteX30" fmla="*/ 845244 w 1014293"/>
              <a:gd name="connsiteY30" fmla="*/ 1260182 h 1375443"/>
              <a:gd name="connsiteX31" fmla="*/ 875980 w 1014293"/>
              <a:gd name="connsiteY31" fmla="*/ 1214078 h 1375443"/>
              <a:gd name="connsiteX32" fmla="*/ 983556 w 1014293"/>
              <a:gd name="connsiteY32" fmla="*/ 983557 h 1375443"/>
              <a:gd name="connsiteX33" fmla="*/ 998925 w 1014293"/>
              <a:gd name="connsiteY33" fmla="*/ 899032 h 1375443"/>
              <a:gd name="connsiteX34" fmla="*/ 1014293 w 1014293"/>
              <a:gd name="connsiteY34" fmla="*/ 760720 h 1375443"/>
              <a:gd name="connsiteX35" fmla="*/ 998925 w 1014293"/>
              <a:gd name="connsiteY35" fmla="*/ 491779 h 1375443"/>
              <a:gd name="connsiteX36" fmla="*/ 983556 w 1014293"/>
              <a:gd name="connsiteY36" fmla="*/ 422622 h 1375443"/>
              <a:gd name="connsiteX37" fmla="*/ 960504 w 1014293"/>
              <a:gd name="connsiteY37" fmla="*/ 345782 h 1375443"/>
              <a:gd name="connsiteX38" fmla="*/ 937452 w 1014293"/>
              <a:gd name="connsiteY38" fmla="*/ 284310 h 1375443"/>
              <a:gd name="connsiteX39" fmla="*/ 929768 w 1014293"/>
              <a:gd name="connsiteY39" fmla="*/ 261258 h 1375443"/>
              <a:gd name="connsiteX40" fmla="*/ 914400 w 1014293"/>
              <a:gd name="connsiteY40" fmla="*/ 230522 h 1375443"/>
              <a:gd name="connsiteX41" fmla="*/ 891348 w 1014293"/>
              <a:gd name="connsiteY41" fmla="*/ 161365 h 1375443"/>
              <a:gd name="connsiteX42" fmla="*/ 868296 w 1014293"/>
              <a:gd name="connsiteY42" fmla="*/ 169049 h 137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14293" h="1375443">
                <a:moveTo>
                  <a:pt x="868296" y="169049"/>
                </a:moveTo>
                <a:lnTo>
                  <a:pt x="868296" y="169049"/>
                </a:lnTo>
                <a:cubicBezTo>
                  <a:pt x="858051" y="143436"/>
                  <a:pt x="852862" y="115162"/>
                  <a:pt x="837560" y="92209"/>
                </a:cubicBezTo>
                <a:cubicBezTo>
                  <a:pt x="831206" y="82678"/>
                  <a:pt x="816646" y="82734"/>
                  <a:pt x="806824" y="76841"/>
                </a:cubicBezTo>
                <a:cubicBezTo>
                  <a:pt x="790986" y="67338"/>
                  <a:pt x="776557" y="55608"/>
                  <a:pt x="760719" y="46105"/>
                </a:cubicBezTo>
                <a:cubicBezTo>
                  <a:pt x="750897" y="40212"/>
                  <a:pt x="739697" y="36808"/>
                  <a:pt x="729983" y="30737"/>
                </a:cubicBezTo>
                <a:cubicBezTo>
                  <a:pt x="719123" y="23949"/>
                  <a:pt x="711487" y="11451"/>
                  <a:pt x="699247" y="7685"/>
                </a:cubicBezTo>
                <a:cubicBezTo>
                  <a:pt x="677079" y="864"/>
                  <a:pt x="653143" y="2562"/>
                  <a:pt x="630091" y="0"/>
                </a:cubicBezTo>
                <a:lnTo>
                  <a:pt x="291993" y="7685"/>
                </a:lnTo>
                <a:cubicBezTo>
                  <a:pt x="258360" y="9030"/>
                  <a:pt x="246061" y="11384"/>
                  <a:pt x="222837" y="30737"/>
                </a:cubicBezTo>
                <a:cubicBezTo>
                  <a:pt x="214489" y="37694"/>
                  <a:pt x="208271" y="47001"/>
                  <a:pt x="199785" y="53789"/>
                </a:cubicBezTo>
                <a:cubicBezTo>
                  <a:pt x="182580" y="67553"/>
                  <a:pt x="162374" y="77469"/>
                  <a:pt x="145997" y="92209"/>
                </a:cubicBezTo>
                <a:cubicBezTo>
                  <a:pt x="136478" y="100776"/>
                  <a:pt x="130389" y="112524"/>
                  <a:pt x="122945" y="122945"/>
                </a:cubicBezTo>
                <a:cubicBezTo>
                  <a:pt x="105386" y="147528"/>
                  <a:pt x="102474" y="155699"/>
                  <a:pt x="84525" y="184417"/>
                </a:cubicBezTo>
                <a:cubicBezTo>
                  <a:pt x="79630" y="192248"/>
                  <a:pt x="74279" y="199785"/>
                  <a:pt x="69156" y="207469"/>
                </a:cubicBezTo>
                <a:cubicBezTo>
                  <a:pt x="64033" y="222837"/>
                  <a:pt x="54226" y="237380"/>
                  <a:pt x="53788" y="253574"/>
                </a:cubicBezTo>
                <a:cubicBezTo>
                  <a:pt x="51412" y="341496"/>
                  <a:pt x="54406" y="457379"/>
                  <a:pt x="69156" y="553251"/>
                </a:cubicBezTo>
                <a:cubicBezTo>
                  <a:pt x="71142" y="566159"/>
                  <a:pt x="74279" y="578864"/>
                  <a:pt x="76840" y="591671"/>
                </a:cubicBezTo>
                <a:cubicBezTo>
                  <a:pt x="74279" y="671073"/>
                  <a:pt x="75249" y="750667"/>
                  <a:pt x="69156" y="829876"/>
                </a:cubicBezTo>
                <a:cubicBezTo>
                  <a:pt x="66488" y="864557"/>
                  <a:pt x="42546" y="921328"/>
                  <a:pt x="30736" y="952821"/>
                </a:cubicBezTo>
                <a:cubicBezTo>
                  <a:pt x="25613" y="986118"/>
                  <a:pt x="21975" y="1019678"/>
                  <a:pt x="15368" y="1052713"/>
                </a:cubicBezTo>
                <a:cubicBezTo>
                  <a:pt x="11711" y="1070998"/>
                  <a:pt x="0" y="1087854"/>
                  <a:pt x="0" y="1106501"/>
                </a:cubicBezTo>
                <a:cubicBezTo>
                  <a:pt x="0" y="1137661"/>
                  <a:pt x="5514" y="1169149"/>
                  <a:pt x="15368" y="1198710"/>
                </a:cubicBezTo>
                <a:cubicBezTo>
                  <a:pt x="27103" y="1233914"/>
                  <a:pt x="49429" y="1248678"/>
                  <a:pt x="76840" y="1267866"/>
                </a:cubicBezTo>
                <a:cubicBezTo>
                  <a:pt x="91972" y="1278458"/>
                  <a:pt x="108650" y="1286906"/>
                  <a:pt x="122945" y="1298602"/>
                </a:cubicBezTo>
                <a:cubicBezTo>
                  <a:pt x="136962" y="1310071"/>
                  <a:pt x="145835" y="1327704"/>
                  <a:pt x="161365" y="1337022"/>
                </a:cubicBezTo>
                <a:cubicBezTo>
                  <a:pt x="172564" y="1343741"/>
                  <a:pt x="187115" y="1341538"/>
                  <a:pt x="199785" y="1344706"/>
                </a:cubicBezTo>
                <a:cubicBezTo>
                  <a:pt x="329650" y="1377172"/>
                  <a:pt x="238747" y="1363961"/>
                  <a:pt x="376518" y="1375443"/>
                </a:cubicBezTo>
                <a:cubicBezTo>
                  <a:pt x="466165" y="1367759"/>
                  <a:pt x="556308" y="1364547"/>
                  <a:pt x="645459" y="1352390"/>
                </a:cubicBezTo>
                <a:cubicBezTo>
                  <a:pt x="669535" y="1349107"/>
                  <a:pt x="691908" y="1337988"/>
                  <a:pt x="714615" y="1329338"/>
                </a:cubicBezTo>
                <a:cubicBezTo>
                  <a:pt x="760984" y="1311674"/>
                  <a:pt x="810858" y="1298389"/>
                  <a:pt x="845244" y="1260182"/>
                </a:cubicBezTo>
                <a:cubicBezTo>
                  <a:pt x="857600" y="1246453"/>
                  <a:pt x="867223" y="1230340"/>
                  <a:pt x="875980" y="1214078"/>
                </a:cubicBezTo>
                <a:cubicBezTo>
                  <a:pt x="945339" y="1085268"/>
                  <a:pt x="941095" y="1089710"/>
                  <a:pt x="983556" y="983557"/>
                </a:cubicBezTo>
                <a:cubicBezTo>
                  <a:pt x="988679" y="955382"/>
                  <a:pt x="995012" y="927400"/>
                  <a:pt x="998925" y="899032"/>
                </a:cubicBezTo>
                <a:cubicBezTo>
                  <a:pt x="1005263" y="853079"/>
                  <a:pt x="1014293" y="760720"/>
                  <a:pt x="1014293" y="760720"/>
                </a:cubicBezTo>
                <a:cubicBezTo>
                  <a:pt x="1009170" y="671073"/>
                  <a:pt x="1005641" y="581321"/>
                  <a:pt x="998925" y="491779"/>
                </a:cubicBezTo>
                <a:cubicBezTo>
                  <a:pt x="996978" y="465825"/>
                  <a:pt x="988093" y="447575"/>
                  <a:pt x="983556" y="422622"/>
                </a:cubicBezTo>
                <a:cubicBezTo>
                  <a:pt x="971195" y="354635"/>
                  <a:pt x="987637" y="386482"/>
                  <a:pt x="960504" y="345782"/>
                </a:cubicBezTo>
                <a:cubicBezTo>
                  <a:pt x="946337" y="289115"/>
                  <a:pt x="961561" y="340564"/>
                  <a:pt x="937452" y="284310"/>
                </a:cubicBezTo>
                <a:cubicBezTo>
                  <a:pt x="934261" y="276865"/>
                  <a:pt x="932959" y="268703"/>
                  <a:pt x="929768" y="261258"/>
                </a:cubicBezTo>
                <a:cubicBezTo>
                  <a:pt x="925256" y="250730"/>
                  <a:pt x="918512" y="241213"/>
                  <a:pt x="914400" y="230522"/>
                </a:cubicBezTo>
                <a:cubicBezTo>
                  <a:pt x="905677" y="207842"/>
                  <a:pt x="899032" y="184417"/>
                  <a:pt x="891348" y="161365"/>
                </a:cubicBezTo>
                <a:cubicBezTo>
                  <a:pt x="882854" y="135883"/>
                  <a:pt x="872138" y="167768"/>
                  <a:pt x="868296" y="169049"/>
                </a:cubicBez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: 図形 77">
            <a:extLst>
              <a:ext uri="{FF2B5EF4-FFF2-40B4-BE49-F238E27FC236}">
                <a16:creationId xmlns:a16="http://schemas.microsoft.com/office/drawing/2014/main" id="{047B2582-C098-48A9-864A-F1B6346442CD}"/>
              </a:ext>
            </a:extLst>
          </p:cNvPr>
          <p:cNvSpPr/>
          <p:nvPr/>
        </p:nvSpPr>
        <p:spPr>
          <a:xfrm>
            <a:off x="9874666" y="2776582"/>
            <a:ext cx="807600" cy="1406179"/>
          </a:xfrm>
          <a:custGeom>
            <a:avLst/>
            <a:gdLst>
              <a:gd name="connsiteX0" fmla="*/ 46105 w 807600"/>
              <a:gd name="connsiteY0" fmla="*/ 414938 h 1406179"/>
              <a:gd name="connsiteX1" fmla="*/ 46105 w 807600"/>
              <a:gd name="connsiteY1" fmla="*/ 414938 h 1406179"/>
              <a:gd name="connsiteX2" fmla="*/ 61473 w 807600"/>
              <a:gd name="connsiteY2" fmla="*/ 1229446 h 1406179"/>
              <a:gd name="connsiteX3" fmla="*/ 107577 w 807600"/>
              <a:gd name="connsiteY3" fmla="*/ 1329338 h 1406179"/>
              <a:gd name="connsiteX4" fmla="*/ 115261 w 807600"/>
              <a:gd name="connsiteY4" fmla="*/ 1360074 h 1406179"/>
              <a:gd name="connsiteX5" fmla="*/ 130629 w 807600"/>
              <a:gd name="connsiteY5" fmla="*/ 1406179 h 1406179"/>
              <a:gd name="connsiteX6" fmla="*/ 122945 w 807600"/>
              <a:gd name="connsiteY6" fmla="*/ 1321654 h 1406179"/>
              <a:gd name="connsiteX7" fmla="*/ 92209 w 807600"/>
              <a:gd name="connsiteY7" fmla="*/ 1175658 h 1406179"/>
              <a:gd name="connsiteX8" fmla="*/ 99893 w 807600"/>
              <a:gd name="connsiteY8" fmla="*/ 1052713 h 1406179"/>
              <a:gd name="connsiteX9" fmla="*/ 145997 w 807600"/>
              <a:gd name="connsiteY9" fmla="*/ 1129553 h 1406179"/>
              <a:gd name="connsiteX10" fmla="*/ 184417 w 807600"/>
              <a:gd name="connsiteY10" fmla="*/ 1206394 h 1406179"/>
              <a:gd name="connsiteX11" fmla="*/ 230521 w 807600"/>
              <a:gd name="connsiteY11" fmla="*/ 1275550 h 1406179"/>
              <a:gd name="connsiteX12" fmla="*/ 253574 w 807600"/>
              <a:gd name="connsiteY12" fmla="*/ 1329338 h 1406179"/>
              <a:gd name="connsiteX13" fmla="*/ 315046 w 807600"/>
              <a:gd name="connsiteY13" fmla="*/ 1390810 h 1406179"/>
              <a:gd name="connsiteX14" fmla="*/ 291994 w 807600"/>
              <a:gd name="connsiteY14" fmla="*/ 1306286 h 1406179"/>
              <a:gd name="connsiteX15" fmla="*/ 238205 w 807600"/>
              <a:gd name="connsiteY15" fmla="*/ 1152605 h 1406179"/>
              <a:gd name="connsiteX16" fmla="*/ 322730 w 807600"/>
              <a:gd name="connsiteY16" fmla="*/ 1229446 h 1406179"/>
              <a:gd name="connsiteX17" fmla="*/ 368834 w 807600"/>
              <a:gd name="connsiteY17" fmla="*/ 1290918 h 1406179"/>
              <a:gd name="connsiteX18" fmla="*/ 430306 w 807600"/>
              <a:gd name="connsiteY18" fmla="*/ 1321654 h 1406179"/>
              <a:gd name="connsiteX19" fmla="*/ 414938 w 807600"/>
              <a:gd name="connsiteY19" fmla="*/ 1237130 h 1406179"/>
              <a:gd name="connsiteX20" fmla="*/ 384202 w 807600"/>
              <a:gd name="connsiteY20" fmla="*/ 1167973 h 1406179"/>
              <a:gd name="connsiteX21" fmla="*/ 391886 w 807600"/>
              <a:gd name="connsiteY21" fmla="*/ 1098817 h 1406179"/>
              <a:gd name="connsiteX22" fmla="*/ 653143 w 807600"/>
              <a:gd name="connsiteY22" fmla="*/ 1298602 h 1406179"/>
              <a:gd name="connsiteX23" fmla="*/ 691563 w 807600"/>
              <a:gd name="connsiteY23" fmla="*/ 1337022 h 1406179"/>
              <a:gd name="connsiteX24" fmla="*/ 745352 w 807600"/>
              <a:gd name="connsiteY24" fmla="*/ 1360074 h 1406179"/>
              <a:gd name="connsiteX25" fmla="*/ 622407 w 807600"/>
              <a:gd name="connsiteY25" fmla="*/ 1260182 h 1406179"/>
              <a:gd name="connsiteX26" fmla="*/ 553251 w 807600"/>
              <a:gd name="connsiteY26" fmla="*/ 1167973 h 1406179"/>
              <a:gd name="connsiteX27" fmla="*/ 468726 w 807600"/>
              <a:gd name="connsiteY27" fmla="*/ 1075765 h 1406179"/>
              <a:gd name="connsiteX28" fmla="*/ 445674 w 807600"/>
              <a:gd name="connsiteY28" fmla="*/ 1029661 h 1406179"/>
              <a:gd name="connsiteX29" fmla="*/ 660827 w 807600"/>
              <a:gd name="connsiteY29" fmla="*/ 1160289 h 1406179"/>
              <a:gd name="connsiteX30" fmla="*/ 729984 w 807600"/>
              <a:gd name="connsiteY30" fmla="*/ 1191026 h 1406179"/>
              <a:gd name="connsiteX31" fmla="*/ 768404 w 807600"/>
              <a:gd name="connsiteY31" fmla="*/ 1214078 h 1406179"/>
              <a:gd name="connsiteX32" fmla="*/ 806824 w 807600"/>
              <a:gd name="connsiteY32" fmla="*/ 1229446 h 1406179"/>
              <a:gd name="connsiteX33" fmla="*/ 760720 w 807600"/>
              <a:gd name="connsiteY33" fmla="*/ 1198710 h 1406179"/>
              <a:gd name="connsiteX34" fmla="*/ 722300 w 807600"/>
              <a:gd name="connsiteY34" fmla="*/ 1152605 h 1406179"/>
              <a:gd name="connsiteX35" fmla="*/ 676195 w 807600"/>
              <a:gd name="connsiteY35" fmla="*/ 1114185 h 1406179"/>
              <a:gd name="connsiteX36" fmla="*/ 645459 w 807600"/>
              <a:gd name="connsiteY36" fmla="*/ 1075765 h 1406179"/>
              <a:gd name="connsiteX37" fmla="*/ 599355 w 807600"/>
              <a:gd name="connsiteY37" fmla="*/ 1029661 h 1406179"/>
              <a:gd name="connsiteX38" fmla="*/ 583987 w 807600"/>
              <a:gd name="connsiteY38" fmla="*/ 998925 h 1406179"/>
              <a:gd name="connsiteX39" fmla="*/ 576303 w 807600"/>
              <a:gd name="connsiteY39" fmla="*/ 975873 h 1406179"/>
              <a:gd name="connsiteX40" fmla="*/ 560935 w 807600"/>
              <a:gd name="connsiteY40" fmla="*/ 952821 h 1406179"/>
              <a:gd name="connsiteX41" fmla="*/ 545567 w 807600"/>
              <a:gd name="connsiteY41" fmla="*/ 914400 h 1406179"/>
              <a:gd name="connsiteX42" fmla="*/ 530199 w 807600"/>
              <a:gd name="connsiteY42" fmla="*/ 883664 h 1406179"/>
              <a:gd name="connsiteX43" fmla="*/ 514831 w 807600"/>
              <a:gd name="connsiteY43" fmla="*/ 814508 h 1406179"/>
              <a:gd name="connsiteX44" fmla="*/ 507147 w 807600"/>
              <a:gd name="connsiteY44" fmla="*/ 753036 h 1406179"/>
              <a:gd name="connsiteX45" fmla="*/ 491779 w 807600"/>
              <a:gd name="connsiteY45" fmla="*/ 706931 h 1406179"/>
              <a:gd name="connsiteX46" fmla="*/ 484095 w 807600"/>
              <a:gd name="connsiteY46" fmla="*/ 622407 h 1406179"/>
              <a:gd name="connsiteX47" fmla="*/ 468726 w 807600"/>
              <a:gd name="connsiteY47" fmla="*/ 376518 h 1406179"/>
              <a:gd name="connsiteX48" fmla="*/ 461042 w 807600"/>
              <a:gd name="connsiteY48" fmla="*/ 353466 h 1406179"/>
              <a:gd name="connsiteX49" fmla="*/ 453358 w 807600"/>
              <a:gd name="connsiteY49" fmla="*/ 307362 h 1406179"/>
              <a:gd name="connsiteX50" fmla="*/ 437990 w 807600"/>
              <a:gd name="connsiteY50" fmla="*/ 230521 h 1406179"/>
              <a:gd name="connsiteX51" fmla="*/ 430306 w 807600"/>
              <a:gd name="connsiteY51" fmla="*/ 207469 h 1406179"/>
              <a:gd name="connsiteX52" fmla="*/ 361150 w 807600"/>
              <a:gd name="connsiteY52" fmla="*/ 130629 h 1406179"/>
              <a:gd name="connsiteX53" fmla="*/ 338098 w 807600"/>
              <a:gd name="connsiteY53" fmla="*/ 107577 h 1406179"/>
              <a:gd name="connsiteX54" fmla="*/ 322730 w 807600"/>
              <a:gd name="connsiteY54" fmla="*/ 84525 h 1406179"/>
              <a:gd name="connsiteX55" fmla="*/ 291994 w 807600"/>
              <a:gd name="connsiteY55" fmla="*/ 30736 h 1406179"/>
              <a:gd name="connsiteX56" fmla="*/ 199785 w 807600"/>
              <a:gd name="connsiteY56" fmla="*/ 0 h 1406179"/>
              <a:gd name="connsiteX57" fmla="*/ 61473 w 807600"/>
              <a:gd name="connsiteY57" fmla="*/ 7684 h 1406179"/>
              <a:gd name="connsiteX58" fmla="*/ 30737 w 807600"/>
              <a:gd name="connsiteY58" fmla="*/ 30736 h 1406179"/>
              <a:gd name="connsiteX59" fmla="*/ 0 w 807600"/>
              <a:gd name="connsiteY59" fmla="*/ 69157 h 1406179"/>
              <a:gd name="connsiteX60" fmla="*/ 15368 w 807600"/>
              <a:gd name="connsiteY60" fmla="*/ 138313 h 1406179"/>
              <a:gd name="connsiteX61" fmla="*/ 30737 w 807600"/>
              <a:gd name="connsiteY61" fmla="*/ 153681 h 1406179"/>
              <a:gd name="connsiteX62" fmla="*/ 53789 w 807600"/>
              <a:gd name="connsiteY62" fmla="*/ 199785 h 1406179"/>
              <a:gd name="connsiteX63" fmla="*/ 46105 w 807600"/>
              <a:gd name="connsiteY63" fmla="*/ 414938 h 140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07600" h="1406179">
                <a:moveTo>
                  <a:pt x="46105" y="414938"/>
                </a:moveTo>
                <a:lnTo>
                  <a:pt x="46105" y="414938"/>
                </a:lnTo>
                <a:cubicBezTo>
                  <a:pt x="43396" y="645165"/>
                  <a:pt x="6228" y="971637"/>
                  <a:pt x="61473" y="1229446"/>
                </a:cubicBezTo>
                <a:cubicBezTo>
                  <a:pt x="67504" y="1257591"/>
                  <a:pt x="96756" y="1302285"/>
                  <a:pt x="107577" y="1329338"/>
                </a:cubicBezTo>
                <a:cubicBezTo>
                  <a:pt x="111499" y="1339143"/>
                  <a:pt x="112226" y="1349959"/>
                  <a:pt x="115261" y="1360074"/>
                </a:cubicBezTo>
                <a:cubicBezTo>
                  <a:pt x="119916" y="1375590"/>
                  <a:pt x="125506" y="1390811"/>
                  <a:pt x="130629" y="1406179"/>
                </a:cubicBezTo>
                <a:cubicBezTo>
                  <a:pt x="128068" y="1378004"/>
                  <a:pt x="127596" y="1349560"/>
                  <a:pt x="122945" y="1321654"/>
                </a:cubicBezTo>
                <a:cubicBezTo>
                  <a:pt x="114769" y="1272599"/>
                  <a:pt x="96456" y="1225208"/>
                  <a:pt x="92209" y="1175658"/>
                </a:cubicBezTo>
                <a:cubicBezTo>
                  <a:pt x="88702" y="1134746"/>
                  <a:pt x="97332" y="1093695"/>
                  <a:pt x="99893" y="1052713"/>
                </a:cubicBezTo>
                <a:cubicBezTo>
                  <a:pt x="115261" y="1078326"/>
                  <a:pt x="131602" y="1103380"/>
                  <a:pt x="145997" y="1129553"/>
                </a:cubicBezTo>
                <a:cubicBezTo>
                  <a:pt x="159798" y="1154645"/>
                  <a:pt x="170069" y="1181611"/>
                  <a:pt x="184417" y="1206394"/>
                </a:cubicBezTo>
                <a:cubicBezTo>
                  <a:pt x="198298" y="1230371"/>
                  <a:pt x="216938" y="1251403"/>
                  <a:pt x="230521" y="1275550"/>
                </a:cubicBezTo>
                <a:cubicBezTo>
                  <a:pt x="240084" y="1292551"/>
                  <a:pt x="242038" y="1313608"/>
                  <a:pt x="253574" y="1329338"/>
                </a:cubicBezTo>
                <a:cubicBezTo>
                  <a:pt x="270711" y="1352706"/>
                  <a:pt x="315046" y="1390810"/>
                  <a:pt x="315046" y="1390810"/>
                </a:cubicBezTo>
                <a:cubicBezTo>
                  <a:pt x="307362" y="1362635"/>
                  <a:pt x="303078" y="1333304"/>
                  <a:pt x="291994" y="1306286"/>
                </a:cubicBezTo>
                <a:cubicBezTo>
                  <a:pt x="146586" y="951855"/>
                  <a:pt x="155909" y="1065468"/>
                  <a:pt x="238205" y="1152605"/>
                </a:cubicBezTo>
                <a:cubicBezTo>
                  <a:pt x="264350" y="1180288"/>
                  <a:pt x="296585" y="1201763"/>
                  <a:pt x="322730" y="1229446"/>
                </a:cubicBezTo>
                <a:cubicBezTo>
                  <a:pt x="340317" y="1248067"/>
                  <a:pt x="350723" y="1272807"/>
                  <a:pt x="368834" y="1290918"/>
                </a:cubicBezTo>
                <a:cubicBezTo>
                  <a:pt x="386980" y="1309064"/>
                  <a:pt x="407847" y="1314168"/>
                  <a:pt x="430306" y="1321654"/>
                </a:cubicBezTo>
                <a:cubicBezTo>
                  <a:pt x="425183" y="1293479"/>
                  <a:pt x="423167" y="1264559"/>
                  <a:pt x="414938" y="1237130"/>
                </a:cubicBezTo>
                <a:cubicBezTo>
                  <a:pt x="407689" y="1212967"/>
                  <a:pt x="388349" y="1192856"/>
                  <a:pt x="384202" y="1167973"/>
                </a:cubicBezTo>
                <a:cubicBezTo>
                  <a:pt x="380389" y="1145095"/>
                  <a:pt x="389325" y="1121869"/>
                  <a:pt x="391886" y="1098817"/>
                </a:cubicBezTo>
                <a:cubicBezTo>
                  <a:pt x="621936" y="1314489"/>
                  <a:pt x="401794" y="1123750"/>
                  <a:pt x="653143" y="1298602"/>
                </a:cubicBezTo>
                <a:cubicBezTo>
                  <a:pt x="668011" y="1308945"/>
                  <a:pt x="676493" y="1326976"/>
                  <a:pt x="691563" y="1337022"/>
                </a:cubicBezTo>
                <a:cubicBezTo>
                  <a:pt x="707794" y="1347842"/>
                  <a:pt x="758401" y="1374573"/>
                  <a:pt x="745352" y="1360074"/>
                </a:cubicBezTo>
                <a:cubicBezTo>
                  <a:pt x="710028" y="1320825"/>
                  <a:pt x="659745" y="1297520"/>
                  <a:pt x="622407" y="1260182"/>
                </a:cubicBezTo>
                <a:cubicBezTo>
                  <a:pt x="595240" y="1233015"/>
                  <a:pt x="577847" y="1197488"/>
                  <a:pt x="553251" y="1167973"/>
                </a:cubicBezTo>
                <a:cubicBezTo>
                  <a:pt x="526558" y="1135941"/>
                  <a:pt x="494325" y="1108677"/>
                  <a:pt x="468726" y="1075765"/>
                </a:cubicBezTo>
                <a:cubicBezTo>
                  <a:pt x="458177" y="1062202"/>
                  <a:pt x="429072" y="1025234"/>
                  <a:pt x="445674" y="1029661"/>
                </a:cubicBezTo>
                <a:cubicBezTo>
                  <a:pt x="536583" y="1053903"/>
                  <a:pt x="585082" y="1116437"/>
                  <a:pt x="660827" y="1160289"/>
                </a:cubicBezTo>
                <a:cubicBezTo>
                  <a:pt x="682659" y="1172929"/>
                  <a:pt x="707421" y="1179744"/>
                  <a:pt x="729984" y="1191026"/>
                </a:cubicBezTo>
                <a:cubicBezTo>
                  <a:pt x="743342" y="1197705"/>
                  <a:pt x="755046" y="1207399"/>
                  <a:pt x="768404" y="1214078"/>
                </a:cubicBezTo>
                <a:cubicBezTo>
                  <a:pt x="780741" y="1220247"/>
                  <a:pt x="812993" y="1241783"/>
                  <a:pt x="806824" y="1229446"/>
                </a:cubicBezTo>
                <a:cubicBezTo>
                  <a:pt x="798564" y="1212926"/>
                  <a:pt x="774387" y="1211134"/>
                  <a:pt x="760720" y="1198710"/>
                </a:cubicBezTo>
                <a:cubicBezTo>
                  <a:pt x="745918" y="1185253"/>
                  <a:pt x="736446" y="1166751"/>
                  <a:pt x="722300" y="1152605"/>
                </a:cubicBezTo>
                <a:cubicBezTo>
                  <a:pt x="708154" y="1138459"/>
                  <a:pt x="690341" y="1128331"/>
                  <a:pt x="676195" y="1114185"/>
                </a:cubicBezTo>
                <a:cubicBezTo>
                  <a:pt x="664598" y="1102588"/>
                  <a:pt x="656491" y="1087900"/>
                  <a:pt x="645459" y="1075765"/>
                </a:cubicBezTo>
                <a:cubicBezTo>
                  <a:pt x="630839" y="1059683"/>
                  <a:pt x="609075" y="1049100"/>
                  <a:pt x="599355" y="1029661"/>
                </a:cubicBezTo>
                <a:cubicBezTo>
                  <a:pt x="594232" y="1019416"/>
                  <a:pt x="588499" y="1009453"/>
                  <a:pt x="583987" y="998925"/>
                </a:cubicBezTo>
                <a:cubicBezTo>
                  <a:pt x="580796" y="991480"/>
                  <a:pt x="579925" y="983118"/>
                  <a:pt x="576303" y="975873"/>
                </a:cubicBezTo>
                <a:cubicBezTo>
                  <a:pt x="572173" y="967613"/>
                  <a:pt x="565065" y="961081"/>
                  <a:pt x="560935" y="952821"/>
                </a:cubicBezTo>
                <a:cubicBezTo>
                  <a:pt x="554766" y="940484"/>
                  <a:pt x="551169" y="927005"/>
                  <a:pt x="545567" y="914400"/>
                </a:cubicBezTo>
                <a:cubicBezTo>
                  <a:pt x="540915" y="903933"/>
                  <a:pt x="534221" y="894389"/>
                  <a:pt x="530199" y="883664"/>
                </a:cubicBezTo>
                <a:cubicBezTo>
                  <a:pt x="526209" y="873023"/>
                  <a:pt x="516101" y="822763"/>
                  <a:pt x="514831" y="814508"/>
                </a:cubicBezTo>
                <a:cubicBezTo>
                  <a:pt x="511691" y="794098"/>
                  <a:pt x="511474" y="773228"/>
                  <a:pt x="507147" y="753036"/>
                </a:cubicBezTo>
                <a:cubicBezTo>
                  <a:pt x="503753" y="737196"/>
                  <a:pt x="491779" y="706931"/>
                  <a:pt x="491779" y="706931"/>
                </a:cubicBezTo>
                <a:cubicBezTo>
                  <a:pt x="489218" y="678756"/>
                  <a:pt x="486064" y="650629"/>
                  <a:pt x="484095" y="622407"/>
                </a:cubicBezTo>
                <a:cubicBezTo>
                  <a:pt x="478379" y="540483"/>
                  <a:pt x="475740" y="458341"/>
                  <a:pt x="468726" y="376518"/>
                </a:cubicBezTo>
                <a:cubicBezTo>
                  <a:pt x="468034" y="368448"/>
                  <a:pt x="462799" y="361373"/>
                  <a:pt x="461042" y="353466"/>
                </a:cubicBezTo>
                <a:cubicBezTo>
                  <a:pt x="457662" y="338257"/>
                  <a:pt x="456229" y="322675"/>
                  <a:pt x="453358" y="307362"/>
                </a:cubicBezTo>
                <a:cubicBezTo>
                  <a:pt x="448544" y="281688"/>
                  <a:pt x="443863" y="255973"/>
                  <a:pt x="437990" y="230521"/>
                </a:cubicBezTo>
                <a:cubicBezTo>
                  <a:pt x="436169" y="222629"/>
                  <a:pt x="434325" y="214501"/>
                  <a:pt x="430306" y="207469"/>
                </a:cubicBezTo>
                <a:cubicBezTo>
                  <a:pt x="414265" y="179397"/>
                  <a:pt x="382282" y="151761"/>
                  <a:pt x="361150" y="130629"/>
                </a:cubicBezTo>
                <a:cubicBezTo>
                  <a:pt x="353466" y="122945"/>
                  <a:pt x="344126" y="116619"/>
                  <a:pt x="338098" y="107577"/>
                </a:cubicBezTo>
                <a:cubicBezTo>
                  <a:pt x="332975" y="99893"/>
                  <a:pt x="326860" y="92785"/>
                  <a:pt x="322730" y="84525"/>
                </a:cubicBezTo>
                <a:cubicBezTo>
                  <a:pt x="305147" y="49358"/>
                  <a:pt x="329155" y="67898"/>
                  <a:pt x="291994" y="30736"/>
                </a:cubicBezTo>
                <a:cubicBezTo>
                  <a:pt x="268049" y="6791"/>
                  <a:pt x="230523" y="5123"/>
                  <a:pt x="199785" y="0"/>
                </a:cubicBezTo>
                <a:cubicBezTo>
                  <a:pt x="153681" y="2561"/>
                  <a:pt x="106903" y="-576"/>
                  <a:pt x="61473" y="7684"/>
                </a:cubicBezTo>
                <a:cubicBezTo>
                  <a:pt x="48873" y="9975"/>
                  <a:pt x="40575" y="22537"/>
                  <a:pt x="30737" y="30736"/>
                </a:cubicBezTo>
                <a:cubicBezTo>
                  <a:pt x="14313" y="44423"/>
                  <a:pt x="12408" y="50544"/>
                  <a:pt x="0" y="69157"/>
                </a:cubicBezTo>
                <a:cubicBezTo>
                  <a:pt x="5123" y="92209"/>
                  <a:pt x="7298" y="116120"/>
                  <a:pt x="15368" y="138313"/>
                </a:cubicBezTo>
                <a:cubicBezTo>
                  <a:pt x="17844" y="145122"/>
                  <a:pt x="26211" y="148024"/>
                  <a:pt x="30737" y="153681"/>
                </a:cubicBezTo>
                <a:cubicBezTo>
                  <a:pt x="47760" y="174959"/>
                  <a:pt x="45673" y="175438"/>
                  <a:pt x="53789" y="199785"/>
                </a:cubicBezTo>
                <a:cubicBezTo>
                  <a:pt x="43322" y="314920"/>
                  <a:pt x="47386" y="379079"/>
                  <a:pt x="46105" y="414938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: 図形 79">
            <a:extLst>
              <a:ext uri="{FF2B5EF4-FFF2-40B4-BE49-F238E27FC236}">
                <a16:creationId xmlns:a16="http://schemas.microsoft.com/office/drawing/2014/main" id="{CB4CF1D7-AF34-4385-9CEC-27F48CB1913F}"/>
              </a:ext>
            </a:extLst>
          </p:cNvPr>
          <p:cNvSpPr/>
          <p:nvPr/>
        </p:nvSpPr>
        <p:spPr>
          <a:xfrm>
            <a:off x="8969719" y="2681684"/>
            <a:ext cx="1227887" cy="583986"/>
          </a:xfrm>
          <a:custGeom>
            <a:avLst/>
            <a:gdLst>
              <a:gd name="connsiteX0" fmla="*/ 0 w 837560"/>
              <a:gd name="connsiteY0" fmla="*/ 330413 h 583986"/>
              <a:gd name="connsiteX1" fmla="*/ 0 w 837560"/>
              <a:gd name="connsiteY1" fmla="*/ 330413 h 583986"/>
              <a:gd name="connsiteX2" fmla="*/ 38421 w 837560"/>
              <a:gd name="connsiteY2" fmla="*/ 414938 h 583986"/>
              <a:gd name="connsiteX3" fmla="*/ 84525 w 837560"/>
              <a:gd name="connsiteY3" fmla="*/ 461042 h 583986"/>
              <a:gd name="connsiteX4" fmla="*/ 122945 w 837560"/>
              <a:gd name="connsiteY4" fmla="*/ 491778 h 583986"/>
              <a:gd name="connsiteX5" fmla="*/ 215153 w 837560"/>
              <a:gd name="connsiteY5" fmla="*/ 537882 h 583986"/>
              <a:gd name="connsiteX6" fmla="*/ 291994 w 837560"/>
              <a:gd name="connsiteY6" fmla="*/ 568618 h 583986"/>
              <a:gd name="connsiteX7" fmla="*/ 215153 w 837560"/>
              <a:gd name="connsiteY7" fmla="*/ 484094 h 583986"/>
              <a:gd name="connsiteX8" fmla="*/ 192101 w 837560"/>
              <a:gd name="connsiteY8" fmla="*/ 445674 h 583986"/>
              <a:gd name="connsiteX9" fmla="*/ 169049 w 837560"/>
              <a:gd name="connsiteY9" fmla="*/ 422622 h 583986"/>
              <a:gd name="connsiteX10" fmla="*/ 184417 w 837560"/>
              <a:gd name="connsiteY10" fmla="*/ 376517 h 583986"/>
              <a:gd name="connsiteX11" fmla="*/ 238206 w 837560"/>
              <a:gd name="connsiteY11" fmla="*/ 453358 h 583986"/>
              <a:gd name="connsiteX12" fmla="*/ 307362 w 837560"/>
              <a:gd name="connsiteY12" fmla="*/ 507146 h 583986"/>
              <a:gd name="connsiteX13" fmla="*/ 484095 w 837560"/>
              <a:gd name="connsiteY13" fmla="*/ 583986 h 583986"/>
              <a:gd name="connsiteX14" fmla="*/ 499463 w 837560"/>
              <a:gd name="connsiteY14" fmla="*/ 553250 h 583986"/>
              <a:gd name="connsiteX15" fmla="*/ 453358 w 837560"/>
              <a:gd name="connsiteY15" fmla="*/ 499462 h 583986"/>
              <a:gd name="connsiteX16" fmla="*/ 422622 w 837560"/>
              <a:gd name="connsiteY16" fmla="*/ 445674 h 583986"/>
              <a:gd name="connsiteX17" fmla="*/ 407254 w 837560"/>
              <a:gd name="connsiteY17" fmla="*/ 422622 h 583986"/>
              <a:gd name="connsiteX18" fmla="*/ 445674 w 837560"/>
              <a:gd name="connsiteY18" fmla="*/ 414938 h 583986"/>
              <a:gd name="connsiteX19" fmla="*/ 530199 w 837560"/>
              <a:gd name="connsiteY19" fmla="*/ 468726 h 583986"/>
              <a:gd name="connsiteX20" fmla="*/ 560935 w 837560"/>
              <a:gd name="connsiteY20" fmla="*/ 491778 h 583986"/>
              <a:gd name="connsiteX21" fmla="*/ 599355 w 837560"/>
              <a:gd name="connsiteY21" fmla="*/ 499462 h 583986"/>
              <a:gd name="connsiteX22" fmla="*/ 653143 w 837560"/>
              <a:gd name="connsiteY22" fmla="*/ 514830 h 583986"/>
              <a:gd name="connsiteX23" fmla="*/ 837560 w 837560"/>
              <a:gd name="connsiteY23" fmla="*/ 530198 h 583986"/>
              <a:gd name="connsiteX24" fmla="*/ 791456 w 837560"/>
              <a:gd name="connsiteY24" fmla="*/ 522514 h 583986"/>
              <a:gd name="connsiteX25" fmla="*/ 776088 w 837560"/>
              <a:gd name="connsiteY25" fmla="*/ 499462 h 583986"/>
              <a:gd name="connsiteX26" fmla="*/ 753036 w 837560"/>
              <a:gd name="connsiteY26" fmla="*/ 476410 h 583986"/>
              <a:gd name="connsiteX27" fmla="*/ 714616 w 837560"/>
              <a:gd name="connsiteY27" fmla="*/ 430306 h 583986"/>
              <a:gd name="connsiteX28" fmla="*/ 683879 w 837560"/>
              <a:gd name="connsiteY28" fmla="*/ 384201 h 583986"/>
              <a:gd name="connsiteX29" fmla="*/ 668511 w 837560"/>
              <a:gd name="connsiteY29" fmla="*/ 307361 h 583986"/>
              <a:gd name="connsiteX30" fmla="*/ 653143 w 837560"/>
              <a:gd name="connsiteY30" fmla="*/ 245889 h 583986"/>
              <a:gd name="connsiteX31" fmla="*/ 645459 w 837560"/>
              <a:gd name="connsiteY31" fmla="*/ 207469 h 583986"/>
              <a:gd name="connsiteX32" fmla="*/ 614723 w 837560"/>
              <a:gd name="connsiteY32" fmla="*/ 130628 h 583986"/>
              <a:gd name="connsiteX33" fmla="*/ 576303 w 837560"/>
              <a:gd name="connsiteY33" fmla="*/ 84524 h 583986"/>
              <a:gd name="connsiteX34" fmla="*/ 514831 w 837560"/>
              <a:gd name="connsiteY34" fmla="*/ 46104 h 583986"/>
              <a:gd name="connsiteX35" fmla="*/ 445674 w 837560"/>
              <a:gd name="connsiteY35" fmla="*/ 23052 h 583986"/>
              <a:gd name="connsiteX36" fmla="*/ 384202 w 837560"/>
              <a:gd name="connsiteY36" fmla="*/ 15368 h 583986"/>
              <a:gd name="connsiteX37" fmla="*/ 353466 w 837560"/>
              <a:gd name="connsiteY37" fmla="*/ 7684 h 583986"/>
              <a:gd name="connsiteX38" fmla="*/ 315046 w 837560"/>
              <a:gd name="connsiteY38" fmla="*/ 0 h 583986"/>
              <a:gd name="connsiteX39" fmla="*/ 161365 w 837560"/>
              <a:gd name="connsiteY39" fmla="*/ 7684 h 583986"/>
              <a:gd name="connsiteX40" fmla="*/ 138313 w 837560"/>
              <a:gd name="connsiteY40" fmla="*/ 23052 h 583986"/>
              <a:gd name="connsiteX41" fmla="*/ 115261 w 837560"/>
              <a:gd name="connsiteY41" fmla="*/ 30736 h 583986"/>
              <a:gd name="connsiteX42" fmla="*/ 69157 w 837560"/>
              <a:gd name="connsiteY42" fmla="*/ 115260 h 583986"/>
              <a:gd name="connsiteX43" fmla="*/ 38421 w 837560"/>
              <a:gd name="connsiteY43" fmla="*/ 161365 h 583986"/>
              <a:gd name="connsiteX44" fmla="*/ 23053 w 837560"/>
              <a:gd name="connsiteY44" fmla="*/ 192101 h 583986"/>
              <a:gd name="connsiteX45" fmla="*/ 15369 w 837560"/>
              <a:gd name="connsiteY45" fmla="*/ 299677 h 583986"/>
              <a:gd name="connsiteX46" fmla="*/ 0 w 837560"/>
              <a:gd name="connsiteY46" fmla="*/ 330413 h 58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7560" h="583986">
                <a:moveTo>
                  <a:pt x="0" y="330413"/>
                </a:moveTo>
                <a:lnTo>
                  <a:pt x="0" y="330413"/>
                </a:lnTo>
                <a:cubicBezTo>
                  <a:pt x="12807" y="358588"/>
                  <a:pt x="21608" y="388954"/>
                  <a:pt x="38421" y="414938"/>
                </a:cubicBezTo>
                <a:cubicBezTo>
                  <a:pt x="50228" y="433185"/>
                  <a:pt x="67554" y="447465"/>
                  <a:pt x="84525" y="461042"/>
                </a:cubicBezTo>
                <a:cubicBezTo>
                  <a:pt x="97332" y="471287"/>
                  <a:pt x="108809" y="483463"/>
                  <a:pt x="122945" y="491778"/>
                </a:cubicBezTo>
                <a:cubicBezTo>
                  <a:pt x="152564" y="509201"/>
                  <a:pt x="183568" y="524346"/>
                  <a:pt x="215153" y="537882"/>
                </a:cubicBezTo>
                <a:cubicBezTo>
                  <a:pt x="276387" y="564125"/>
                  <a:pt x="250436" y="554765"/>
                  <a:pt x="291994" y="568618"/>
                </a:cubicBezTo>
                <a:cubicBezTo>
                  <a:pt x="260606" y="490147"/>
                  <a:pt x="299745" y="568685"/>
                  <a:pt x="215153" y="484094"/>
                </a:cubicBezTo>
                <a:cubicBezTo>
                  <a:pt x="204592" y="473533"/>
                  <a:pt x="201062" y="457622"/>
                  <a:pt x="192101" y="445674"/>
                </a:cubicBezTo>
                <a:cubicBezTo>
                  <a:pt x="185581" y="436981"/>
                  <a:pt x="176733" y="430306"/>
                  <a:pt x="169049" y="422622"/>
                </a:cubicBezTo>
                <a:cubicBezTo>
                  <a:pt x="174172" y="407254"/>
                  <a:pt x="169614" y="369938"/>
                  <a:pt x="184417" y="376517"/>
                </a:cubicBezTo>
                <a:cubicBezTo>
                  <a:pt x="212988" y="389215"/>
                  <a:pt x="216778" y="430590"/>
                  <a:pt x="238206" y="453358"/>
                </a:cubicBezTo>
                <a:cubicBezTo>
                  <a:pt x="258221" y="474624"/>
                  <a:pt x="282066" y="492552"/>
                  <a:pt x="307362" y="507146"/>
                </a:cubicBezTo>
                <a:cubicBezTo>
                  <a:pt x="389228" y="554376"/>
                  <a:pt x="413685" y="560517"/>
                  <a:pt x="484095" y="583986"/>
                </a:cubicBezTo>
                <a:cubicBezTo>
                  <a:pt x="489218" y="573741"/>
                  <a:pt x="503378" y="564015"/>
                  <a:pt x="499463" y="553250"/>
                </a:cubicBezTo>
                <a:cubicBezTo>
                  <a:pt x="491393" y="531057"/>
                  <a:pt x="467084" y="518678"/>
                  <a:pt x="453358" y="499462"/>
                </a:cubicBezTo>
                <a:cubicBezTo>
                  <a:pt x="441355" y="482658"/>
                  <a:pt x="433246" y="463381"/>
                  <a:pt x="422622" y="445674"/>
                </a:cubicBezTo>
                <a:cubicBezTo>
                  <a:pt x="417871" y="437755"/>
                  <a:pt x="412377" y="430306"/>
                  <a:pt x="407254" y="422622"/>
                </a:cubicBezTo>
                <a:cubicBezTo>
                  <a:pt x="420061" y="420061"/>
                  <a:pt x="433445" y="410352"/>
                  <a:pt x="445674" y="414938"/>
                </a:cubicBezTo>
                <a:cubicBezTo>
                  <a:pt x="476944" y="426664"/>
                  <a:pt x="502412" y="450201"/>
                  <a:pt x="530199" y="468726"/>
                </a:cubicBezTo>
                <a:cubicBezTo>
                  <a:pt x="540855" y="475830"/>
                  <a:pt x="549232" y="486577"/>
                  <a:pt x="560935" y="491778"/>
                </a:cubicBezTo>
                <a:cubicBezTo>
                  <a:pt x="572870" y="497082"/>
                  <a:pt x="586685" y="496294"/>
                  <a:pt x="599355" y="499462"/>
                </a:cubicBezTo>
                <a:cubicBezTo>
                  <a:pt x="628547" y="506760"/>
                  <a:pt x="619606" y="510039"/>
                  <a:pt x="653143" y="514830"/>
                </a:cubicBezTo>
                <a:cubicBezTo>
                  <a:pt x="698187" y="521265"/>
                  <a:pt x="798673" y="527420"/>
                  <a:pt x="837560" y="530198"/>
                </a:cubicBezTo>
                <a:cubicBezTo>
                  <a:pt x="822192" y="527637"/>
                  <a:pt x="805391" y="529482"/>
                  <a:pt x="791456" y="522514"/>
                </a:cubicBezTo>
                <a:cubicBezTo>
                  <a:pt x="783196" y="518384"/>
                  <a:pt x="782000" y="506557"/>
                  <a:pt x="776088" y="499462"/>
                </a:cubicBezTo>
                <a:cubicBezTo>
                  <a:pt x="769131" y="491114"/>
                  <a:pt x="760256" y="484532"/>
                  <a:pt x="753036" y="476410"/>
                </a:cubicBezTo>
                <a:cubicBezTo>
                  <a:pt x="739746" y="461458"/>
                  <a:pt x="726619" y="446310"/>
                  <a:pt x="714616" y="430306"/>
                </a:cubicBezTo>
                <a:cubicBezTo>
                  <a:pt x="703534" y="415530"/>
                  <a:pt x="683879" y="384201"/>
                  <a:pt x="683879" y="384201"/>
                </a:cubicBezTo>
                <a:cubicBezTo>
                  <a:pt x="666519" y="332121"/>
                  <a:pt x="686170" y="395656"/>
                  <a:pt x="668511" y="307361"/>
                </a:cubicBezTo>
                <a:cubicBezTo>
                  <a:pt x="664369" y="286650"/>
                  <a:pt x="657892" y="266469"/>
                  <a:pt x="653143" y="245889"/>
                </a:cubicBezTo>
                <a:cubicBezTo>
                  <a:pt x="650206" y="233163"/>
                  <a:pt x="648627" y="220139"/>
                  <a:pt x="645459" y="207469"/>
                </a:cubicBezTo>
                <a:cubicBezTo>
                  <a:pt x="640349" y="187029"/>
                  <a:pt x="619910" y="141003"/>
                  <a:pt x="614723" y="130628"/>
                </a:cubicBezTo>
                <a:cubicBezTo>
                  <a:pt x="607120" y="115422"/>
                  <a:pt x="589655" y="94235"/>
                  <a:pt x="576303" y="84524"/>
                </a:cubicBezTo>
                <a:cubicBezTo>
                  <a:pt x="556761" y="70312"/>
                  <a:pt x="537755" y="53745"/>
                  <a:pt x="514831" y="46104"/>
                </a:cubicBezTo>
                <a:cubicBezTo>
                  <a:pt x="491779" y="38420"/>
                  <a:pt x="469786" y="26066"/>
                  <a:pt x="445674" y="23052"/>
                </a:cubicBezTo>
                <a:cubicBezTo>
                  <a:pt x="425183" y="20491"/>
                  <a:pt x="404571" y="18763"/>
                  <a:pt x="384202" y="15368"/>
                </a:cubicBezTo>
                <a:cubicBezTo>
                  <a:pt x="373785" y="13632"/>
                  <a:pt x="363775" y="9975"/>
                  <a:pt x="353466" y="7684"/>
                </a:cubicBezTo>
                <a:cubicBezTo>
                  <a:pt x="340717" y="4851"/>
                  <a:pt x="327853" y="2561"/>
                  <a:pt x="315046" y="0"/>
                </a:cubicBezTo>
                <a:cubicBezTo>
                  <a:pt x="263819" y="2561"/>
                  <a:pt x="212225" y="1050"/>
                  <a:pt x="161365" y="7684"/>
                </a:cubicBezTo>
                <a:cubicBezTo>
                  <a:pt x="152208" y="8878"/>
                  <a:pt x="146573" y="18922"/>
                  <a:pt x="138313" y="23052"/>
                </a:cubicBezTo>
                <a:cubicBezTo>
                  <a:pt x="131068" y="26674"/>
                  <a:pt x="122945" y="28175"/>
                  <a:pt x="115261" y="30736"/>
                </a:cubicBezTo>
                <a:cubicBezTo>
                  <a:pt x="18701" y="146608"/>
                  <a:pt x="113263" y="18225"/>
                  <a:pt x="69157" y="115260"/>
                </a:cubicBezTo>
                <a:cubicBezTo>
                  <a:pt x="61514" y="132075"/>
                  <a:pt x="47924" y="145527"/>
                  <a:pt x="38421" y="161365"/>
                </a:cubicBezTo>
                <a:cubicBezTo>
                  <a:pt x="32528" y="171187"/>
                  <a:pt x="28176" y="181856"/>
                  <a:pt x="23053" y="192101"/>
                </a:cubicBezTo>
                <a:cubicBezTo>
                  <a:pt x="20492" y="227960"/>
                  <a:pt x="19569" y="263973"/>
                  <a:pt x="15369" y="299677"/>
                </a:cubicBezTo>
                <a:cubicBezTo>
                  <a:pt x="14423" y="307721"/>
                  <a:pt x="2561" y="325290"/>
                  <a:pt x="0" y="330413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: 図形 76">
            <a:extLst>
              <a:ext uri="{FF2B5EF4-FFF2-40B4-BE49-F238E27FC236}">
                <a16:creationId xmlns:a16="http://schemas.microsoft.com/office/drawing/2014/main" id="{0705FD0A-789D-4F90-9CEA-356FE07899D9}"/>
              </a:ext>
            </a:extLst>
          </p:cNvPr>
          <p:cNvSpPr/>
          <p:nvPr/>
        </p:nvSpPr>
        <p:spPr>
          <a:xfrm rot="384042">
            <a:off x="8956847" y="2224566"/>
            <a:ext cx="1441265" cy="934985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60B5AF14-0C29-4128-A9B5-BCF013D94446}"/>
              </a:ext>
            </a:extLst>
          </p:cNvPr>
          <p:cNvSpPr/>
          <p:nvPr/>
        </p:nvSpPr>
        <p:spPr>
          <a:xfrm rot="21346804">
            <a:off x="9311457" y="5090868"/>
            <a:ext cx="352392" cy="502376"/>
          </a:xfrm>
          <a:custGeom>
            <a:avLst/>
            <a:gdLst>
              <a:gd name="connsiteX0" fmla="*/ 336457 w 341496"/>
              <a:gd name="connsiteY0" fmla="*/ 0 h 486842"/>
              <a:gd name="connsiteX1" fmla="*/ 336067 w 341496"/>
              <a:gd name="connsiteY1" fmla="*/ 6741 h 486842"/>
              <a:gd name="connsiteX2" fmla="*/ 339274 w 341496"/>
              <a:gd name="connsiteY2" fmla="*/ 19402 h 486842"/>
              <a:gd name="connsiteX3" fmla="*/ 338395 w 341496"/>
              <a:gd name="connsiteY3" fmla="*/ 143580 h 486842"/>
              <a:gd name="connsiteX4" fmla="*/ 314489 w 341496"/>
              <a:gd name="connsiteY4" fmla="*/ 299191 h 486842"/>
              <a:gd name="connsiteX5" fmla="*/ 275794 w 341496"/>
              <a:gd name="connsiteY5" fmla="*/ 486842 h 486842"/>
              <a:gd name="connsiteX6" fmla="*/ 7754 w 341496"/>
              <a:gd name="connsiteY6" fmla="*/ 471206 h 486842"/>
              <a:gd name="connsiteX7" fmla="*/ 261 w 341496"/>
              <a:gd name="connsiteY7" fmla="*/ 404390 h 486842"/>
              <a:gd name="connsiteX8" fmla="*/ 13529 w 341496"/>
              <a:gd name="connsiteY8" fmla="*/ 392945 h 486842"/>
              <a:gd name="connsiteX9" fmla="*/ 36859 w 341496"/>
              <a:gd name="connsiteY9" fmla="*/ 357393 h 486842"/>
              <a:gd name="connsiteX10" fmla="*/ 69476 w 341496"/>
              <a:gd name="connsiteY10" fmla="*/ 252123 h 486842"/>
              <a:gd name="connsiteX11" fmla="*/ 63973 w 341496"/>
              <a:gd name="connsiteY11" fmla="*/ 214444 h 486842"/>
              <a:gd name="connsiteX12" fmla="*/ 61069 w 341496"/>
              <a:gd name="connsiteY12" fmla="*/ 197663 h 486842"/>
              <a:gd name="connsiteX13" fmla="*/ 61813 w 341496"/>
              <a:gd name="connsiteY13" fmla="*/ 131456 h 486842"/>
              <a:gd name="connsiteX14" fmla="*/ 60430 w 341496"/>
              <a:gd name="connsiteY14" fmla="*/ 94081 h 486842"/>
              <a:gd name="connsiteX15" fmla="*/ 56339 w 341496"/>
              <a:gd name="connsiteY15" fmla="*/ 0 h 486842"/>
              <a:gd name="connsiteX16" fmla="*/ 336457 w 341496"/>
              <a:gd name="connsiteY16" fmla="*/ 0 h 48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1496" h="486842">
                <a:moveTo>
                  <a:pt x="336457" y="0"/>
                </a:moveTo>
                <a:lnTo>
                  <a:pt x="336067" y="6741"/>
                </a:lnTo>
                <a:cubicBezTo>
                  <a:pt x="337136" y="10962"/>
                  <a:pt x="338737" y="15082"/>
                  <a:pt x="339274" y="19402"/>
                </a:cubicBezTo>
                <a:cubicBezTo>
                  <a:pt x="343815" y="55906"/>
                  <a:pt x="340299" y="117776"/>
                  <a:pt x="338395" y="143580"/>
                </a:cubicBezTo>
                <a:cubicBezTo>
                  <a:pt x="330160" y="255184"/>
                  <a:pt x="335047" y="230879"/>
                  <a:pt x="314489" y="299191"/>
                </a:cubicBezTo>
                <a:lnTo>
                  <a:pt x="275794" y="486842"/>
                </a:lnTo>
                <a:lnTo>
                  <a:pt x="7754" y="471206"/>
                </a:lnTo>
                <a:cubicBezTo>
                  <a:pt x="5256" y="448934"/>
                  <a:pt x="-1389" y="426741"/>
                  <a:pt x="261" y="404390"/>
                </a:cubicBezTo>
                <a:cubicBezTo>
                  <a:pt x="690" y="398565"/>
                  <a:pt x="9940" y="397553"/>
                  <a:pt x="13529" y="392945"/>
                </a:cubicBezTo>
                <a:cubicBezTo>
                  <a:pt x="22238" y="381762"/>
                  <a:pt x="29083" y="369244"/>
                  <a:pt x="36859" y="357393"/>
                </a:cubicBezTo>
                <a:lnTo>
                  <a:pt x="69476" y="252123"/>
                </a:lnTo>
                <a:cubicBezTo>
                  <a:pt x="61737" y="233296"/>
                  <a:pt x="67838" y="250698"/>
                  <a:pt x="63973" y="214444"/>
                </a:cubicBezTo>
                <a:cubicBezTo>
                  <a:pt x="63370" y="208799"/>
                  <a:pt x="61217" y="203338"/>
                  <a:pt x="61069" y="197663"/>
                </a:cubicBezTo>
                <a:cubicBezTo>
                  <a:pt x="60495" y="175600"/>
                  <a:pt x="61950" y="153526"/>
                  <a:pt x="61813" y="131456"/>
                </a:cubicBezTo>
                <a:cubicBezTo>
                  <a:pt x="61737" y="118988"/>
                  <a:pt x="60890" y="106539"/>
                  <a:pt x="60430" y="94081"/>
                </a:cubicBezTo>
                <a:lnTo>
                  <a:pt x="56339" y="0"/>
                </a:lnTo>
                <a:lnTo>
                  <a:pt x="33645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: 図形 118">
            <a:extLst>
              <a:ext uri="{FF2B5EF4-FFF2-40B4-BE49-F238E27FC236}">
                <a16:creationId xmlns:a16="http://schemas.microsoft.com/office/drawing/2014/main" id="{ED2BEAF1-5B16-4F20-88D0-6B1678BE312D}"/>
              </a:ext>
            </a:extLst>
          </p:cNvPr>
          <p:cNvSpPr/>
          <p:nvPr/>
        </p:nvSpPr>
        <p:spPr>
          <a:xfrm rot="21346804">
            <a:off x="9620792" y="5087136"/>
            <a:ext cx="352392" cy="502376"/>
          </a:xfrm>
          <a:custGeom>
            <a:avLst/>
            <a:gdLst>
              <a:gd name="connsiteX0" fmla="*/ 336457 w 341496"/>
              <a:gd name="connsiteY0" fmla="*/ 0 h 486842"/>
              <a:gd name="connsiteX1" fmla="*/ 336067 w 341496"/>
              <a:gd name="connsiteY1" fmla="*/ 6741 h 486842"/>
              <a:gd name="connsiteX2" fmla="*/ 339274 w 341496"/>
              <a:gd name="connsiteY2" fmla="*/ 19402 h 486842"/>
              <a:gd name="connsiteX3" fmla="*/ 338395 w 341496"/>
              <a:gd name="connsiteY3" fmla="*/ 143580 h 486842"/>
              <a:gd name="connsiteX4" fmla="*/ 314489 w 341496"/>
              <a:gd name="connsiteY4" fmla="*/ 299191 h 486842"/>
              <a:gd name="connsiteX5" fmla="*/ 275794 w 341496"/>
              <a:gd name="connsiteY5" fmla="*/ 486842 h 486842"/>
              <a:gd name="connsiteX6" fmla="*/ 7754 w 341496"/>
              <a:gd name="connsiteY6" fmla="*/ 471206 h 486842"/>
              <a:gd name="connsiteX7" fmla="*/ 261 w 341496"/>
              <a:gd name="connsiteY7" fmla="*/ 404390 h 486842"/>
              <a:gd name="connsiteX8" fmla="*/ 13529 w 341496"/>
              <a:gd name="connsiteY8" fmla="*/ 392945 h 486842"/>
              <a:gd name="connsiteX9" fmla="*/ 36859 w 341496"/>
              <a:gd name="connsiteY9" fmla="*/ 357393 h 486842"/>
              <a:gd name="connsiteX10" fmla="*/ 69476 w 341496"/>
              <a:gd name="connsiteY10" fmla="*/ 252123 h 486842"/>
              <a:gd name="connsiteX11" fmla="*/ 63973 w 341496"/>
              <a:gd name="connsiteY11" fmla="*/ 214444 h 486842"/>
              <a:gd name="connsiteX12" fmla="*/ 61069 w 341496"/>
              <a:gd name="connsiteY12" fmla="*/ 197663 h 486842"/>
              <a:gd name="connsiteX13" fmla="*/ 61813 w 341496"/>
              <a:gd name="connsiteY13" fmla="*/ 131456 h 486842"/>
              <a:gd name="connsiteX14" fmla="*/ 60430 w 341496"/>
              <a:gd name="connsiteY14" fmla="*/ 94081 h 486842"/>
              <a:gd name="connsiteX15" fmla="*/ 56339 w 341496"/>
              <a:gd name="connsiteY15" fmla="*/ 0 h 486842"/>
              <a:gd name="connsiteX16" fmla="*/ 336457 w 341496"/>
              <a:gd name="connsiteY16" fmla="*/ 0 h 48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1496" h="486842">
                <a:moveTo>
                  <a:pt x="336457" y="0"/>
                </a:moveTo>
                <a:lnTo>
                  <a:pt x="336067" y="6741"/>
                </a:lnTo>
                <a:cubicBezTo>
                  <a:pt x="337136" y="10962"/>
                  <a:pt x="338737" y="15082"/>
                  <a:pt x="339274" y="19402"/>
                </a:cubicBezTo>
                <a:cubicBezTo>
                  <a:pt x="343815" y="55906"/>
                  <a:pt x="340299" y="117776"/>
                  <a:pt x="338395" y="143580"/>
                </a:cubicBezTo>
                <a:cubicBezTo>
                  <a:pt x="330160" y="255184"/>
                  <a:pt x="335047" y="230879"/>
                  <a:pt x="314489" y="299191"/>
                </a:cubicBezTo>
                <a:lnTo>
                  <a:pt x="275794" y="486842"/>
                </a:lnTo>
                <a:lnTo>
                  <a:pt x="7754" y="471206"/>
                </a:lnTo>
                <a:cubicBezTo>
                  <a:pt x="5256" y="448934"/>
                  <a:pt x="-1389" y="426741"/>
                  <a:pt x="261" y="404390"/>
                </a:cubicBezTo>
                <a:cubicBezTo>
                  <a:pt x="690" y="398565"/>
                  <a:pt x="9940" y="397553"/>
                  <a:pt x="13529" y="392945"/>
                </a:cubicBezTo>
                <a:cubicBezTo>
                  <a:pt x="22238" y="381762"/>
                  <a:pt x="29083" y="369244"/>
                  <a:pt x="36859" y="357393"/>
                </a:cubicBezTo>
                <a:lnTo>
                  <a:pt x="69476" y="252123"/>
                </a:lnTo>
                <a:cubicBezTo>
                  <a:pt x="61737" y="233296"/>
                  <a:pt x="67838" y="250698"/>
                  <a:pt x="63973" y="214444"/>
                </a:cubicBezTo>
                <a:cubicBezTo>
                  <a:pt x="63370" y="208799"/>
                  <a:pt x="61217" y="203338"/>
                  <a:pt x="61069" y="197663"/>
                </a:cubicBezTo>
                <a:cubicBezTo>
                  <a:pt x="60495" y="175600"/>
                  <a:pt x="61950" y="153526"/>
                  <a:pt x="61813" y="131456"/>
                </a:cubicBezTo>
                <a:cubicBezTo>
                  <a:pt x="61737" y="118988"/>
                  <a:pt x="60890" y="106539"/>
                  <a:pt x="60430" y="94081"/>
                </a:cubicBezTo>
                <a:lnTo>
                  <a:pt x="56339" y="0"/>
                </a:lnTo>
                <a:lnTo>
                  <a:pt x="33645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フリーフォーム: 図形 95">
            <a:extLst>
              <a:ext uri="{FF2B5EF4-FFF2-40B4-BE49-F238E27FC236}">
                <a16:creationId xmlns:a16="http://schemas.microsoft.com/office/drawing/2014/main" id="{DA8E81CC-F896-4661-A9E0-C43391FEA160}"/>
              </a:ext>
            </a:extLst>
          </p:cNvPr>
          <p:cNvSpPr/>
          <p:nvPr/>
        </p:nvSpPr>
        <p:spPr>
          <a:xfrm>
            <a:off x="9098711" y="3927380"/>
            <a:ext cx="772945" cy="897014"/>
          </a:xfrm>
          <a:custGeom>
            <a:avLst/>
            <a:gdLst>
              <a:gd name="connsiteX0" fmla="*/ 245889 w 676195"/>
              <a:gd name="connsiteY0" fmla="*/ 7684 h 1098816"/>
              <a:gd name="connsiteX1" fmla="*/ 245889 w 676195"/>
              <a:gd name="connsiteY1" fmla="*/ 7684 h 1098816"/>
              <a:gd name="connsiteX2" fmla="*/ 84524 w 676195"/>
              <a:gd name="connsiteY2" fmla="*/ 184416 h 1098816"/>
              <a:gd name="connsiteX3" fmla="*/ 76840 w 676195"/>
              <a:gd name="connsiteY3" fmla="*/ 253573 h 1098816"/>
              <a:gd name="connsiteX4" fmla="*/ 92208 w 676195"/>
              <a:gd name="connsiteY4" fmla="*/ 322729 h 1098816"/>
              <a:gd name="connsiteX5" fmla="*/ 84524 w 676195"/>
              <a:gd name="connsiteY5" fmla="*/ 645458 h 1098816"/>
              <a:gd name="connsiteX6" fmla="*/ 38420 w 676195"/>
              <a:gd name="connsiteY6" fmla="*/ 737667 h 1098816"/>
              <a:gd name="connsiteX7" fmla="*/ 15368 w 676195"/>
              <a:gd name="connsiteY7" fmla="*/ 852927 h 1098816"/>
              <a:gd name="connsiteX8" fmla="*/ 7684 w 676195"/>
              <a:gd name="connsiteY8" fmla="*/ 883663 h 1098816"/>
              <a:gd name="connsiteX9" fmla="*/ 0 w 676195"/>
              <a:gd name="connsiteY9" fmla="*/ 952820 h 1098816"/>
              <a:gd name="connsiteX10" fmla="*/ 46104 w 676195"/>
              <a:gd name="connsiteY10" fmla="*/ 1021976 h 1098816"/>
              <a:gd name="connsiteX11" fmla="*/ 199785 w 676195"/>
              <a:gd name="connsiteY11" fmla="*/ 1075764 h 1098816"/>
              <a:gd name="connsiteX12" fmla="*/ 338097 w 676195"/>
              <a:gd name="connsiteY12" fmla="*/ 1098816 h 1098816"/>
              <a:gd name="connsiteX13" fmla="*/ 476410 w 676195"/>
              <a:gd name="connsiteY13" fmla="*/ 1083448 h 1098816"/>
              <a:gd name="connsiteX14" fmla="*/ 514830 w 676195"/>
              <a:gd name="connsiteY14" fmla="*/ 1068080 h 1098816"/>
              <a:gd name="connsiteX15" fmla="*/ 614722 w 676195"/>
              <a:gd name="connsiteY15" fmla="*/ 1060396 h 1098816"/>
              <a:gd name="connsiteX16" fmla="*/ 676195 w 676195"/>
              <a:gd name="connsiteY16" fmla="*/ 1014292 h 1098816"/>
              <a:gd name="connsiteX17" fmla="*/ 653142 w 676195"/>
              <a:gd name="connsiteY17" fmla="*/ 806823 h 1098816"/>
              <a:gd name="connsiteX18" fmla="*/ 630090 w 676195"/>
              <a:gd name="connsiteY18" fmla="*/ 776087 h 1098816"/>
              <a:gd name="connsiteX19" fmla="*/ 599354 w 676195"/>
              <a:gd name="connsiteY19" fmla="*/ 683879 h 1098816"/>
              <a:gd name="connsiteX20" fmla="*/ 576302 w 676195"/>
              <a:gd name="connsiteY20" fmla="*/ 591670 h 1098816"/>
              <a:gd name="connsiteX21" fmla="*/ 568618 w 676195"/>
              <a:gd name="connsiteY21" fmla="*/ 122944 h 1098816"/>
              <a:gd name="connsiteX22" fmla="*/ 491778 w 676195"/>
              <a:gd name="connsiteY22" fmla="*/ 53788 h 1098816"/>
              <a:gd name="connsiteX23" fmla="*/ 468726 w 676195"/>
              <a:gd name="connsiteY23" fmla="*/ 46104 h 1098816"/>
              <a:gd name="connsiteX24" fmla="*/ 453358 w 676195"/>
              <a:gd name="connsiteY24" fmla="*/ 23052 h 1098816"/>
              <a:gd name="connsiteX25" fmla="*/ 391885 w 676195"/>
              <a:gd name="connsiteY25" fmla="*/ 0 h 1098816"/>
              <a:gd name="connsiteX26" fmla="*/ 230521 w 676195"/>
              <a:gd name="connsiteY26" fmla="*/ 38420 h 1098816"/>
              <a:gd name="connsiteX27" fmla="*/ 222837 w 676195"/>
              <a:gd name="connsiteY27" fmla="*/ 53788 h 1098816"/>
              <a:gd name="connsiteX28" fmla="*/ 245889 w 676195"/>
              <a:gd name="connsiteY28" fmla="*/ 7684 h 1098816"/>
              <a:gd name="connsiteX0" fmla="*/ 222837 w 676195"/>
              <a:gd name="connsiteY0" fmla="*/ 53788 h 1098816"/>
              <a:gd name="connsiteX1" fmla="*/ 245889 w 676195"/>
              <a:gd name="connsiteY1" fmla="*/ 7684 h 1098816"/>
              <a:gd name="connsiteX2" fmla="*/ 84524 w 676195"/>
              <a:gd name="connsiteY2" fmla="*/ 184416 h 1098816"/>
              <a:gd name="connsiteX3" fmla="*/ 76840 w 676195"/>
              <a:gd name="connsiteY3" fmla="*/ 253573 h 1098816"/>
              <a:gd name="connsiteX4" fmla="*/ 92208 w 676195"/>
              <a:gd name="connsiteY4" fmla="*/ 322729 h 1098816"/>
              <a:gd name="connsiteX5" fmla="*/ 84524 w 676195"/>
              <a:gd name="connsiteY5" fmla="*/ 645458 h 1098816"/>
              <a:gd name="connsiteX6" fmla="*/ 38420 w 676195"/>
              <a:gd name="connsiteY6" fmla="*/ 737667 h 1098816"/>
              <a:gd name="connsiteX7" fmla="*/ 15368 w 676195"/>
              <a:gd name="connsiteY7" fmla="*/ 852927 h 1098816"/>
              <a:gd name="connsiteX8" fmla="*/ 7684 w 676195"/>
              <a:gd name="connsiteY8" fmla="*/ 883663 h 1098816"/>
              <a:gd name="connsiteX9" fmla="*/ 0 w 676195"/>
              <a:gd name="connsiteY9" fmla="*/ 952820 h 1098816"/>
              <a:gd name="connsiteX10" fmla="*/ 46104 w 676195"/>
              <a:gd name="connsiteY10" fmla="*/ 1021976 h 1098816"/>
              <a:gd name="connsiteX11" fmla="*/ 199785 w 676195"/>
              <a:gd name="connsiteY11" fmla="*/ 1075764 h 1098816"/>
              <a:gd name="connsiteX12" fmla="*/ 338097 w 676195"/>
              <a:gd name="connsiteY12" fmla="*/ 1098816 h 1098816"/>
              <a:gd name="connsiteX13" fmla="*/ 476410 w 676195"/>
              <a:gd name="connsiteY13" fmla="*/ 1083448 h 1098816"/>
              <a:gd name="connsiteX14" fmla="*/ 514830 w 676195"/>
              <a:gd name="connsiteY14" fmla="*/ 1068080 h 1098816"/>
              <a:gd name="connsiteX15" fmla="*/ 614722 w 676195"/>
              <a:gd name="connsiteY15" fmla="*/ 1060396 h 1098816"/>
              <a:gd name="connsiteX16" fmla="*/ 676195 w 676195"/>
              <a:gd name="connsiteY16" fmla="*/ 1014292 h 1098816"/>
              <a:gd name="connsiteX17" fmla="*/ 653142 w 676195"/>
              <a:gd name="connsiteY17" fmla="*/ 806823 h 1098816"/>
              <a:gd name="connsiteX18" fmla="*/ 630090 w 676195"/>
              <a:gd name="connsiteY18" fmla="*/ 776087 h 1098816"/>
              <a:gd name="connsiteX19" fmla="*/ 599354 w 676195"/>
              <a:gd name="connsiteY19" fmla="*/ 683879 h 1098816"/>
              <a:gd name="connsiteX20" fmla="*/ 576302 w 676195"/>
              <a:gd name="connsiteY20" fmla="*/ 591670 h 1098816"/>
              <a:gd name="connsiteX21" fmla="*/ 568618 w 676195"/>
              <a:gd name="connsiteY21" fmla="*/ 122944 h 1098816"/>
              <a:gd name="connsiteX22" fmla="*/ 491778 w 676195"/>
              <a:gd name="connsiteY22" fmla="*/ 53788 h 1098816"/>
              <a:gd name="connsiteX23" fmla="*/ 468726 w 676195"/>
              <a:gd name="connsiteY23" fmla="*/ 46104 h 1098816"/>
              <a:gd name="connsiteX24" fmla="*/ 453358 w 676195"/>
              <a:gd name="connsiteY24" fmla="*/ 23052 h 1098816"/>
              <a:gd name="connsiteX25" fmla="*/ 391885 w 676195"/>
              <a:gd name="connsiteY25" fmla="*/ 0 h 1098816"/>
              <a:gd name="connsiteX26" fmla="*/ 230521 w 676195"/>
              <a:gd name="connsiteY26" fmla="*/ 38420 h 1098816"/>
              <a:gd name="connsiteX27" fmla="*/ 222837 w 676195"/>
              <a:gd name="connsiteY27" fmla="*/ 53788 h 1098816"/>
              <a:gd name="connsiteX0" fmla="*/ 222837 w 676195"/>
              <a:gd name="connsiteY0" fmla="*/ 53788 h 1098816"/>
              <a:gd name="connsiteX1" fmla="*/ 138141 w 676195"/>
              <a:gd name="connsiteY1" fmla="*/ 13508 h 1098816"/>
              <a:gd name="connsiteX2" fmla="*/ 84524 w 676195"/>
              <a:gd name="connsiteY2" fmla="*/ 184416 h 1098816"/>
              <a:gd name="connsiteX3" fmla="*/ 76840 w 676195"/>
              <a:gd name="connsiteY3" fmla="*/ 253573 h 1098816"/>
              <a:gd name="connsiteX4" fmla="*/ 92208 w 676195"/>
              <a:gd name="connsiteY4" fmla="*/ 322729 h 1098816"/>
              <a:gd name="connsiteX5" fmla="*/ 84524 w 676195"/>
              <a:gd name="connsiteY5" fmla="*/ 645458 h 1098816"/>
              <a:gd name="connsiteX6" fmla="*/ 38420 w 676195"/>
              <a:gd name="connsiteY6" fmla="*/ 737667 h 1098816"/>
              <a:gd name="connsiteX7" fmla="*/ 15368 w 676195"/>
              <a:gd name="connsiteY7" fmla="*/ 852927 h 1098816"/>
              <a:gd name="connsiteX8" fmla="*/ 7684 w 676195"/>
              <a:gd name="connsiteY8" fmla="*/ 883663 h 1098816"/>
              <a:gd name="connsiteX9" fmla="*/ 0 w 676195"/>
              <a:gd name="connsiteY9" fmla="*/ 952820 h 1098816"/>
              <a:gd name="connsiteX10" fmla="*/ 46104 w 676195"/>
              <a:gd name="connsiteY10" fmla="*/ 1021976 h 1098816"/>
              <a:gd name="connsiteX11" fmla="*/ 199785 w 676195"/>
              <a:gd name="connsiteY11" fmla="*/ 1075764 h 1098816"/>
              <a:gd name="connsiteX12" fmla="*/ 338097 w 676195"/>
              <a:gd name="connsiteY12" fmla="*/ 1098816 h 1098816"/>
              <a:gd name="connsiteX13" fmla="*/ 476410 w 676195"/>
              <a:gd name="connsiteY13" fmla="*/ 1083448 h 1098816"/>
              <a:gd name="connsiteX14" fmla="*/ 514830 w 676195"/>
              <a:gd name="connsiteY14" fmla="*/ 1068080 h 1098816"/>
              <a:gd name="connsiteX15" fmla="*/ 614722 w 676195"/>
              <a:gd name="connsiteY15" fmla="*/ 1060396 h 1098816"/>
              <a:gd name="connsiteX16" fmla="*/ 676195 w 676195"/>
              <a:gd name="connsiteY16" fmla="*/ 1014292 h 1098816"/>
              <a:gd name="connsiteX17" fmla="*/ 653142 w 676195"/>
              <a:gd name="connsiteY17" fmla="*/ 806823 h 1098816"/>
              <a:gd name="connsiteX18" fmla="*/ 630090 w 676195"/>
              <a:gd name="connsiteY18" fmla="*/ 776087 h 1098816"/>
              <a:gd name="connsiteX19" fmla="*/ 599354 w 676195"/>
              <a:gd name="connsiteY19" fmla="*/ 683879 h 1098816"/>
              <a:gd name="connsiteX20" fmla="*/ 576302 w 676195"/>
              <a:gd name="connsiteY20" fmla="*/ 591670 h 1098816"/>
              <a:gd name="connsiteX21" fmla="*/ 568618 w 676195"/>
              <a:gd name="connsiteY21" fmla="*/ 122944 h 1098816"/>
              <a:gd name="connsiteX22" fmla="*/ 491778 w 676195"/>
              <a:gd name="connsiteY22" fmla="*/ 53788 h 1098816"/>
              <a:gd name="connsiteX23" fmla="*/ 468726 w 676195"/>
              <a:gd name="connsiteY23" fmla="*/ 46104 h 1098816"/>
              <a:gd name="connsiteX24" fmla="*/ 453358 w 676195"/>
              <a:gd name="connsiteY24" fmla="*/ 23052 h 1098816"/>
              <a:gd name="connsiteX25" fmla="*/ 391885 w 676195"/>
              <a:gd name="connsiteY25" fmla="*/ 0 h 1098816"/>
              <a:gd name="connsiteX26" fmla="*/ 230521 w 676195"/>
              <a:gd name="connsiteY26" fmla="*/ 38420 h 1098816"/>
              <a:gd name="connsiteX27" fmla="*/ 222837 w 676195"/>
              <a:gd name="connsiteY27" fmla="*/ 53788 h 1098816"/>
              <a:gd name="connsiteX0" fmla="*/ 222837 w 676195"/>
              <a:gd name="connsiteY0" fmla="*/ 66148 h 1111176"/>
              <a:gd name="connsiteX1" fmla="*/ 138141 w 676195"/>
              <a:gd name="connsiteY1" fmla="*/ 25868 h 1111176"/>
              <a:gd name="connsiteX2" fmla="*/ 84524 w 676195"/>
              <a:gd name="connsiteY2" fmla="*/ 196776 h 1111176"/>
              <a:gd name="connsiteX3" fmla="*/ 76840 w 676195"/>
              <a:gd name="connsiteY3" fmla="*/ 265933 h 1111176"/>
              <a:gd name="connsiteX4" fmla="*/ 92208 w 676195"/>
              <a:gd name="connsiteY4" fmla="*/ 335089 h 1111176"/>
              <a:gd name="connsiteX5" fmla="*/ 84524 w 676195"/>
              <a:gd name="connsiteY5" fmla="*/ 657818 h 1111176"/>
              <a:gd name="connsiteX6" fmla="*/ 38420 w 676195"/>
              <a:gd name="connsiteY6" fmla="*/ 750027 h 1111176"/>
              <a:gd name="connsiteX7" fmla="*/ 15368 w 676195"/>
              <a:gd name="connsiteY7" fmla="*/ 865287 h 1111176"/>
              <a:gd name="connsiteX8" fmla="*/ 7684 w 676195"/>
              <a:gd name="connsiteY8" fmla="*/ 896023 h 1111176"/>
              <a:gd name="connsiteX9" fmla="*/ 0 w 676195"/>
              <a:gd name="connsiteY9" fmla="*/ 965180 h 1111176"/>
              <a:gd name="connsiteX10" fmla="*/ 46104 w 676195"/>
              <a:gd name="connsiteY10" fmla="*/ 1034336 h 1111176"/>
              <a:gd name="connsiteX11" fmla="*/ 199785 w 676195"/>
              <a:gd name="connsiteY11" fmla="*/ 1088124 h 1111176"/>
              <a:gd name="connsiteX12" fmla="*/ 338097 w 676195"/>
              <a:gd name="connsiteY12" fmla="*/ 1111176 h 1111176"/>
              <a:gd name="connsiteX13" fmla="*/ 476410 w 676195"/>
              <a:gd name="connsiteY13" fmla="*/ 1095808 h 1111176"/>
              <a:gd name="connsiteX14" fmla="*/ 514830 w 676195"/>
              <a:gd name="connsiteY14" fmla="*/ 1080440 h 1111176"/>
              <a:gd name="connsiteX15" fmla="*/ 614722 w 676195"/>
              <a:gd name="connsiteY15" fmla="*/ 1072756 h 1111176"/>
              <a:gd name="connsiteX16" fmla="*/ 676195 w 676195"/>
              <a:gd name="connsiteY16" fmla="*/ 1026652 h 1111176"/>
              <a:gd name="connsiteX17" fmla="*/ 653142 w 676195"/>
              <a:gd name="connsiteY17" fmla="*/ 819183 h 1111176"/>
              <a:gd name="connsiteX18" fmla="*/ 630090 w 676195"/>
              <a:gd name="connsiteY18" fmla="*/ 788447 h 1111176"/>
              <a:gd name="connsiteX19" fmla="*/ 599354 w 676195"/>
              <a:gd name="connsiteY19" fmla="*/ 696239 h 1111176"/>
              <a:gd name="connsiteX20" fmla="*/ 576302 w 676195"/>
              <a:gd name="connsiteY20" fmla="*/ 604030 h 1111176"/>
              <a:gd name="connsiteX21" fmla="*/ 568618 w 676195"/>
              <a:gd name="connsiteY21" fmla="*/ 135304 h 1111176"/>
              <a:gd name="connsiteX22" fmla="*/ 491778 w 676195"/>
              <a:gd name="connsiteY22" fmla="*/ 66148 h 1111176"/>
              <a:gd name="connsiteX23" fmla="*/ 468726 w 676195"/>
              <a:gd name="connsiteY23" fmla="*/ 58464 h 1111176"/>
              <a:gd name="connsiteX24" fmla="*/ 453358 w 676195"/>
              <a:gd name="connsiteY24" fmla="*/ 35412 h 1111176"/>
              <a:gd name="connsiteX25" fmla="*/ 391885 w 676195"/>
              <a:gd name="connsiteY25" fmla="*/ 12360 h 1111176"/>
              <a:gd name="connsiteX26" fmla="*/ 245082 w 676195"/>
              <a:gd name="connsiteY26" fmla="*/ 27483 h 1111176"/>
              <a:gd name="connsiteX27" fmla="*/ 222837 w 676195"/>
              <a:gd name="connsiteY27" fmla="*/ 66148 h 1111176"/>
              <a:gd name="connsiteX0" fmla="*/ 217012 w 676195"/>
              <a:gd name="connsiteY0" fmla="*/ 37027 h 1111176"/>
              <a:gd name="connsiteX1" fmla="*/ 138141 w 676195"/>
              <a:gd name="connsiteY1" fmla="*/ 25868 h 1111176"/>
              <a:gd name="connsiteX2" fmla="*/ 84524 w 676195"/>
              <a:gd name="connsiteY2" fmla="*/ 196776 h 1111176"/>
              <a:gd name="connsiteX3" fmla="*/ 76840 w 676195"/>
              <a:gd name="connsiteY3" fmla="*/ 265933 h 1111176"/>
              <a:gd name="connsiteX4" fmla="*/ 92208 w 676195"/>
              <a:gd name="connsiteY4" fmla="*/ 335089 h 1111176"/>
              <a:gd name="connsiteX5" fmla="*/ 84524 w 676195"/>
              <a:gd name="connsiteY5" fmla="*/ 657818 h 1111176"/>
              <a:gd name="connsiteX6" fmla="*/ 38420 w 676195"/>
              <a:gd name="connsiteY6" fmla="*/ 750027 h 1111176"/>
              <a:gd name="connsiteX7" fmla="*/ 15368 w 676195"/>
              <a:gd name="connsiteY7" fmla="*/ 865287 h 1111176"/>
              <a:gd name="connsiteX8" fmla="*/ 7684 w 676195"/>
              <a:gd name="connsiteY8" fmla="*/ 896023 h 1111176"/>
              <a:gd name="connsiteX9" fmla="*/ 0 w 676195"/>
              <a:gd name="connsiteY9" fmla="*/ 965180 h 1111176"/>
              <a:gd name="connsiteX10" fmla="*/ 46104 w 676195"/>
              <a:gd name="connsiteY10" fmla="*/ 1034336 h 1111176"/>
              <a:gd name="connsiteX11" fmla="*/ 199785 w 676195"/>
              <a:gd name="connsiteY11" fmla="*/ 1088124 h 1111176"/>
              <a:gd name="connsiteX12" fmla="*/ 338097 w 676195"/>
              <a:gd name="connsiteY12" fmla="*/ 1111176 h 1111176"/>
              <a:gd name="connsiteX13" fmla="*/ 476410 w 676195"/>
              <a:gd name="connsiteY13" fmla="*/ 1095808 h 1111176"/>
              <a:gd name="connsiteX14" fmla="*/ 514830 w 676195"/>
              <a:gd name="connsiteY14" fmla="*/ 1080440 h 1111176"/>
              <a:gd name="connsiteX15" fmla="*/ 614722 w 676195"/>
              <a:gd name="connsiteY15" fmla="*/ 1072756 h 1111176"/>
              <a:gd name="connsiteX16" fmla="*/ 676195 w 676195"/>
              <a:gd name="connsiteY16" fmla="*/ 1026652 h 1111176"/>
              <a:gd name="connsiteX17" fmla="*/ 653142 w 676195"/>
              <a:gd name="connsiteY17" fmla="*/ 819183 h 1111176"/>
              <a:gd name="connsiteX18" fmla="*/ 630090 w 676195"/>
              <a:gd name="connsiteY18" fmla="*/ 788447 h 1111176"/>
              <a:gd name="connsiteX19" fmla="*/ 599354 w 676195"/>
              <a:gd name="connsiteY19" fmla="*/ 696239 h 1111176"/>
              <a:gd name="connsiteX20" fmla="*/ 576302 w 676195"/>
              <a:gd name="connsiteY20" fmla="*/ 604030 h 1111176"/>
              <a:gd name="connsiteX21" fmla="*/ 568618 w 676195"/>
              <a:gd name="connsiteY21" fmla="*/ 135304 h 1111176"/>
              <a:gd name="connsiteX22" fmla="*/ 491778 w 676195"/>
              <a:gd name="connsiteY22" fmla="*/ 66148 h 1111176"/>
              <a:gd name="connsiteX23" fmla="*/ 468726 w 676195"/>
              <a:gd name="connsiteY23" fmla="*/ 58464 h 1111176"/>
              <a:gd name="connsiteX24" fmla="*/ 453358 w 676195"/>
              <a:gd name="connsiteY24" fmla="*/ 35412 h 1111176"/>
              <a:gd name="connsiteX25" fmla="*/ 391885 w 676195"/>
              <a:gd name="connsiteY25" fmla="*/ 12360 h 1111176"/>
              <a:gd name="connsiteX26" fmla="*/ 245082 w 676195"/>
              <a:gd name="connsiteY26" fmla="*/ 27483 h 1111176"/>
              <a:gd name="connsiteX27" fmla="*/ 217012 w 676195"/>
              <a:gd name="connsiteY27" fmla="*/ 37027 h 1111176"/>
              <a:gd name="connsiteX0" fmla="*/ 217012 w 676195"/>
              <a:gd name="connsiteY0" fmla="*/ 37027 h 1111176"/>
              <a:gd name="connsiteX1" fmla="*/ 126492 w 676195"/>
              <a:gd name="connsiteY1" fmla="*/ 116143 h 1111176"/>
              <a:gd name="connsiteX2" fmla="*/ 84524 w 676195"/>
              <a:gd name="connsiteY2" fmla="*/ 196776 h 1111176"/>
              <a:gd name="connsiteX3" fmla="*/ 76840 w 676195"/>
              <a:gd name="connsiteY3" fmla="*/ 265933 h 1111176"/>
              <a:gd name="connsiteX4" fmla="*/ 92208 w 676195"/>
              <a:gd name="connsiteY4" fmla="*/ 335089 h 1111176"/>
              <a:gd name="connsiteX5" fmla="*/ 84524 w 676195"/>
              <a:gd name="connsiteY5" fmla="*/ 657818 h 1111176"/>
              <a:gd name="connsiteX6" fmla="*/ 38420 w 676195"/>
              <a:gd name="connsiteY6" fmla="*/ 750027 h 1111176"/>
              <a:gd name="connsiteX7" fmla="*/ 15368 w 676195"/>
              <a:gd name="connsiteY7" fmla="*/ 865287 h 1111176"/>
              <a:gd name="connsiteX8" fmla="*/ 7684 w 676195"/>
              <a:gd name="connsiteY8" fmla="*/ 896023 h 1111176"/>
              <a:gd name="connsiteX9" fmla="*/ 0 w 676195"/>
              <a:gd name="connsiteY9" fmla="*/ 965180 h 1111176"/>
              <a:gd name="connsiteX10" fmla="*/ 46104 w 676195"/>
              <a:gd name="connsiteY10" fmla="*/ 1034336 h 1111176"/>
              <a:gd name="connsiteX11" fmla="*/ 199785 w 676195"/>
              <a:gd name="connsiteY11" fmla="*/ 1088124 h 1111176"/>
              <a:gd name="connsiteX12" fmla="*/ 338097 w 676195"/>
              <a:gd name="connsiteY12" fmla="*/ 1111176 h 1111176"/>
              <a:gd name="connsiteX13" fmla="*/ 476410 w 676195"/>
              <a:gd name="connsiteY13" fmla="*/ 1095808 h 1111176"/>
              <a:gd name="connsiteX14" fmla="*/ 514830 w 676195"/>
              <a:gd name="connsiteY14" fmla="*/ 1080440 h 1111176"/>
              <a:gd name="connsiteX15" fmla="*/ 614722 w 676195"/>
              <a:gd name="connsiteY15" fmla="*/ 1072756 h 1111176"/>
              <a:gd name="connsiteX16" fmla="*/ 676195 w 676195"/>
              <a:gd name="connsiteY16" fmla="*/ 1026652 h 1111176"/>
              <a:gd name="connsiteX17" fmla="*/ 653142 w 676195"/>
              <a:gd name="connsiteY17" fmla="*/ 819183 h 1111176"/>
              <a:gd name="connsiteX18" fmla="*/ 630090 w 676195"/>
              <a:gd name="connsiteY18" fmla="*/ 788447 h 1111176"/>
              <a:gd name="connsiteX19" fmla="*/ 599354 w 676195"/>
              <a:gd name="connsiteY19" fmla="*/ 696239 h 1111176"/>
              <a:gd name="connsiteX20" fmla="*/ 576302 w 676195"/>
              <a:gd name="connsiteY20" fmla="*/ 604030 h 1111176"/>
              <a:gd name="connsiteX21" fmla="*/ 568618 w 676195"/>
              <a:gd name="connsiteY21" fmla="*/ 135304 h 1111176"/>
              <a:gd name="connsiteX22" fmla="*/ 491778 w 676195"/>
              <a:gd name="connsiteY22" fmla="*/ 66148 h 1111176"/>
              <a:gd name="connsiteX23" fmla="*/ 468726 w 676195"/>
              <a:gd name="connsiteY23" fmla="*/ 58464 h 1111176"/>
              <a:gd name="connsiteX24" fmla="*/ 453358 w 676195"/>
              <a:gd name="connsiteY24" fmla="*/ 35412 h 1111176"/>
              <a:gd name="connsiteX25" fmla="*/ 391885 w 676195"/>
              <a:gd name="connsiteY25" fmla="*/ 12360 h 1111176"/>
              <a:gd name="connsiteX26" fmla="*/ 245082 w 676195"/>
              <a:gd name="connsiteY26" fmla="*/ 27483 h 1111176"/>
              <a:gd name="connsiteX27" fmla="*/ 217012 w 676195"/>
              <a:gd name="connsiteY27" fmla="*/ 37027 h 1111176"/>
              <a:gd name="connsiteX0" fmla="*/ 196628 w 676195"/>
              <a:gd name="connsiteY0" fmla="*/ 28291 h 1111176"/>
              <a:gd name="connsiteX1" fmla="*/ 126492 w 676195"/>
              <a:gd name="connsiteY1" fmla="*/ 116143 h 1111176"/>
              <a:gd name="connsiteX2" fmla="*/ 84524 w 676195"/>
              <a:gd name="connsiteY2" fmla="*/ 196776 h 1111176"/>
              <a:gd name="connsiteX3" fmla="*/ 76840 w 676195"/>
              <a:gd name="connsiteY3" fmla="*/ 265933 h 1111176"/>
              <a:gd name="connsiteX4" fmla="*/ 92208 w 676195"/>
              <a:gd name="connsiteY4" fmla="*/ 335089 h 1111176"/>
              <a:gd name="connsiteX5" fmla="*/ 84524 w 676195"/>
              <a:gd name="connsiteY5" fmla="*/ 657818 h 1111176"/>
              <a:gd name="connsiteX6" fmla="*/ 38420 w 676195"/>
              <a:gd name="connsiteY6" fmla="*/ 750027 h 1111176"/>
              <a:gd name="connsiteX7" fmla="*/ 15368 w 676195"/>
              <a:gd name="connsiteY7" fmla="*/ 865287 h 1111176"/>
              <a:gd name="connsiteX8" fmla="*/ 7684 w 676195"/>
              <a:gd name="connsiteY8" fmla="*/ 896023 h 1111176"/>
              <a:gd name="connsiteX9" fmla="*/ 0 w 676195"/>
              <a:gd name="connsiteY9" fmla="*/ 965180 h 1111176"/>
              <a:gd name="connsiteX10" fmla="*/ 46104 w 676195"/>
              <a:gd name="connsiteY10" fmla="*/ 1034336 h 1111176"/>
              <a:gd name="connsiteX11" fmla="*/ 199785 w 676195"/>
              <a:gd name="connsiteY11" fmla="*/ 1088124 h 1111176"/>
              <a:gd name="connsiteX12" fmla="*/ 338097 w 676195"/>
              <a:gd name="connsiteY12" fmla="*/ 1111176 h 1111176"/>
              <a:gd name="connsiteX13" fmla="*/ 476410 w 676195"/>
              <a:gd name="connsiteY13" fmla="*/ 1095808 h 1111176"/>
              <a:gd name="connsiteX14" fmla="*/ 514830 w 676195"/>
              <a:gd name="connsiteY14" fmla="*/ 1080440 h 1111176"/>
              <a:gd name="connsiteX15" fmla="*/ 614722 w 676195"/>
              <a:gd name="connsiteY15" fmla="*/ 1072756 h 1111176"/>
              <a:gd name="connsiteX16" fmla="*/ 676195 w 676195"/>
              <a:gd name="connsiteY16" fmla="*/ 1026652 h 1111176"/>
              <a:gd name="connsiteX17" fmla="*/ 653142 w 676195"/>
              <a:gd name="connsiteY17" fmla="*/ 819183 h 1111176"/>
              <a:gd name="connsiteX18" fmla="*/ 630090 w 676195"/>
              <a:gd name="connsiteY18" fmla="*/ 788447 h 1111176"/>
              <a:gd name="connsiteX19" fmla="*/ 599354 w 676195"/>
              <a:gd name="connsiteY19" fmla="*/ 696239 h 1111176"/>
              <a:gd name="connsiteX20" fmla="*/ 576302 w 676195"/>
              <a:gd name="connsiteY20" fmla="*/ 604030 h 1111176"/>
              <a:gd name="connsiteX21" fmla="*/ 568618 w 676195"/>
              <a:gd name="connsiteY21" fmla="*/ 135304 h 1111176"/>
              <a:gd name="connsiteX22" fmla="*/ 491778 w 676195"/>
              <a:gd name="connsiteY22" fmla="*/ 66148 h 1111176"/>
              <a:gd name="connsiteX23" fmla="*/ 468726 w 676195"/>
              <a:gd name="connsiteY23" fmla="*/ 58464 h 1111176"/>
              <a:gd name="connsiteX24" fmla="*/ 453358 w 676195"/>
              <a:gd name="connsiteY24" fmla="*/ 35412 h 1111176"/>
              <a:gd name="connsiteX25" fmla="*/ 391885 w 676195"/>
              <a:gd name="connsiteY25" fmla="*/ 12360 h 1111176"/>
              <a:gd name="connsiteX26" fmla="*/ 245082 w 676195"/>
              <a:gd name="connsiteY26" fmla="*/ 27483 h 1111176"/>
              <a:gd name="connsiteX27" fmla="*/ 196628 w 676195"/>
              <a:gd name="connsiteY27" fmla="*/ 28291 h 1111176"/>
              <a:gd name="connsiteX0" fmla="*/ 196628 w 676195"/>
              <a:gd name="connsiteY0" fmla="*/ 34438 h 1117323"/>
              <a:gd name="connsiteX1" fmla="*/ 126492 w 676195"/>
              <a:gd name="connsiteY1" fmla="*/ 122290 h 1117323"/>
              <a:gd name="connsiteX2" fmla="*/ 84524 w 676195"/>
              <a:gd name="connsiteY2" fmla="*/ 202923 h 1117323"/>
              <a:gd name="connsiteX3" fmla="*/ 76840 w 676195"/>
              <a:gd name="connsiteY3" fmla="*/ 272080 h 1117323"/>
              <a:gd name="connsiteX4" fmla="*/ 92208 w 676195"/>
              <a:gd name="connsiteY4" fmla="*/ 341236 h 1117323"/>
              <a:gd name="connsiteX5" fmla="*/ 84524 w 676195"/>
              <a:gd name="connsiteY5" fmla="*/ 663965 h 1117323"/>
              <a:gd name="connsiteX6" fmla="*/ 38420 w 676195"/>
              <a:gd name="connsiteY6" fmla="*/ 756174 h 1117323"/>
              <a:gd name="connsiteX7" fmla="*/ 15368 w 676195"/>
              <a:gd name="connsiteY7" fmla="*/ 871434 h 1117323"/>
              <a:gd name="connsiteX8" fmla="*/ 7684 w 676195"/>
              <a:gd name="connsiteY8" fmla="*/ 902170 h 1117323"/>
              <a:gd name="connsiteX9" fmla="*/ 0 w 676195"/>
              <a:gd name="connsiteY9" fmla="*/ 971327 h 1117323"/>
              <a:gd name="connsiteX10" fmla="*/ 46104 w 676195"/>
              <a:gd name="connsiteY10" fmla="*/ 1040483 h 1117323"/>
              <a:gd name="connsiteX11" fmla="*/ 199785 w 676195"/>
              <a:gd name="connsiteY11" fmla="*/ 1094271 h 1117323"/>
              <a:gd name="connsiteX12" fmla="*/ 338097 w 676195"/>
              <a:gd name="connsiteY12" fmla="*/ 1117323 h 1117323"/>
              <a:gd name="connsiteX13" fmla="*/ 476410 w 676195"/>
              <a:gd name="connsiteY13" fmla="*/ 1101955 h 1117323"/>
              <a:gd name="connsiteX14" fmla="*/ 514830 w 676195"/>
              <a:gd name="connsiteY14" fmla="*/ 1086587 h 1117323"/>
              <a:gd name="connsiteX15" fmla="*/ 614722 w 676195"/>
              <a:gd name="connsiteY15" fmla="*/ 1078903 h 1117323"/>
              <a:gd name="connsiteX16" fmla="*/ 676195 w 676195"/>
              <a:gd name="connsiteY16" fmla="*/ 1032799 h 1117323"/>
              <a:gd name="connsiteX17" fmla="*/ 653142 w 676195"/>
              <a:gd name="connsiteY17" fmla="*/ 825330 h 1117323"/>
              <a:gd name="connsiteX18" fmla="*/ 630090 w 676195"/>
              <a:gd name="connsiteY18" fmla="*/ 794594 h 1117323"/>
              <a:gd name="connsiteX19" fmla="*/ 599354 w 676195"/>
              <a:gd name="connsiteY19" fmla="*/ 702386 h 1117323"/>
              <a:gd name="connsiteX20" fmla="*/ 576302 w 676195"/>
              <a:gd name="connsiteY20" fmla="*/ 610177 h 1117323"/>
              <a:gd name="connsiteX21" fmla="*/ 568618 w 676195"/>
              <a:gd name="connsiteY21" fmla="*/ 141451 h 1117323"/>
              <a:gd name="connsiteX22" fmla="*/ 491778 w 676195"/>
              <a:gd name="connsiteY22" fmla="*/ 72295 h 1117323"/>
              <a:gd name="connsiteX23" fmla="*/ 468726 w 676195"/>
              <a:gd name="connsiteY23" fmla="*/ 64611 h 1117323"/>
              <a:gd name="connsiteX24" fmla="*/ 453358 w 676195"/>
              <a:gd name="connsiteY24" fmla="*/ 41559 h 1117323"/>
              <a:gd name="connsiteX25" fmla="*/ 391885 w 676195"/>
              <a:gd name="connsiteY25" fmla="*/ 18507 h 1117323"/>
              <a:gd name="connsiteX26" fmla="*/ 247995 w 676195"/>
              <a:gd name="connsiteY26" fmla="*/ 24894 h 1117323"/>
              <a:gd name="connsiteX27" fmla="*/ 196628 w 676195"/>
              <a:gd name="connsiteY27" fmla="*/ 34438 h 1117323"/>
              <a:gd name="connsiteX0" fmla="*/ 196628 w 676195"/>
              <a:gd name="connsiteY0" fmla="*/ 34438 h 1117323"/>
              <a:gd name="connsiteX1" fmla="*/ 126492 w 676195"/>
              <a:gd name="connsiteY1" fmla="*/ 122290 h 1117323"/>
              <a:gd name="connsiteX2" fmla="*/ 84524 w 676195"/>
              <a:gd name="connsiteY2" fmla="*/ 202923 h 1117323"/>
              <a:gd name="connsiteX3" fmla="*/ 76840 w 676195"/>
              <a:gd name="connsiteY3" fmla="*/ 272080 h 1117323"/>
              <a:gd name="connsiteX4" fmla="*/ 92208 w 676195"/>
              <a:gd name="connsiteY4" fmla="*/ 341236 h 1117323"/>
              <a:gd name="connsiteX5" fmla="*/ 84524 w 676195"/>
              <a:gd name="connsiteY5" fmla="*/ 663965 h 1117323"/>
              <a:gd name="connsiteX6" fmla="*/ 38420 w 676195"/>
              <a:gd name="connsiteY6" fmla="*/ 756174 h 1117323"/>
              <a:gd name="connsiteX7" fmla="*/ 15368 w 676195"/>
              <a:gd name="connsiteY7" fmla="*/ 871434 h 1117323"/>
              <a:gd name="connsiteX8" fmla="*/ 7684 w 676195"/>
              <a:gd name="connsiteY8" fmla="*/ 902170 h 1117323"/>
              <a:gd name="connsiteX9" fmla="*/ 0 w 676195"/>
              <a:gd name="connsiteY9" fmla="*/ 971327 h 1117323"/>
              <a:gd name="connsiteX10" fmla="*/ 46104 w 676195"/>
              <a:gd name="connsiteY10" fmla="*/ 1040483 h 1117323"/>
              <a:gd name="connsiteX11" fmla="*/ 199785 w 676195"/>
              <a:gd name="connsiteY11" fmla="*/ 1094271 h 1117323"/>
              <a:gd name="connsiteX12" fmla="*/ 338097 w 676195"/>
              <a:gd name="connsiteY12" fmla="*/ 1117323 h 1117323"/>
              <a:gd name="connsiteX13" fmla="*/ 476410 w 676195"/>
              <a:gd name="connsiteY13" fmla="*/ 1101955 h 1117323"/>
              <a:gd name="connsiteX14" fmla="*/ 514830 w 676195"/>
              <a:gd name="connsiteY14" fmla="*/ 1086587 h 1117323"/>
              <a:gd name="connsiteX15" fmla="*/ 614722 w 676195"/>
              <a:gd name="connsiteY15" fmla="*/ 1078903 h 1117323"/>
              <a:gd name="connsiteX16" fmla="*/ 676195 w 676195"/>
              <a:gd name="connsiteY16" fmla="*/ 1032799 h 1117323"/>
              <a:gd name="connsiteX17" fmla="*/ 653142 w 676195"/>
              <a:gd name="connsiteY17" fmla="*/ 825330 h 1117323"/>
              <a:gd name="connsiteX18" fmla="*/ 630090 w 676195"/>
              <a:gd name="connsiteY18" fmla="*/ 794594 h 1117323"/>
              <a:gd name="connsiteX19" fmla="*/ 599354 w 676195"/>
              <a:gd name="connsiteY19" fmla="*/ 702386 h 1117323"/>
              <a:gd name="connsiteX20" fmla="*/ 576302 w 676195"/>
              <a:gd name="connsiteY20" fmla="*/ 610177 h 1117323"/>
              <a:gd name="connsiteX21" fmla="*/ 554058 w 676195"/>
              <a:gd name="connsiteY21" fmla="*/ 202605 h 1117323"/>
              <a:gd name="connsiteX22" fmla="*/ 491778 w 676195"/>
              <a:gd name="connsiteY22" fmla="*/ 72295 h 1117323"/>
              <a:gd name="connsiteX23" fmla="*/ 468726 w 676195"/>
              <a:gd name="connsiteY23" fmla="*/ 64611 h 1117323"/>
              <a:gd name="connsiteX24" fmla="*/ 453358 w 676195"/>
              <a:gd name="connsiteY24" fmla="*/ 41559 h 1117323"/>
              <a:gd name="connsiteX25" fmla="*/ 391885 w 676195"/>
              <a:gd name="connsiteY25" fmla="*/ 18507 h 1117323"/>
              <a:gd name="connsiteX26" fmla="*/ 247995 w 676195"/>
              <a:gd name="connsiteY26" fmla="*/ 24894 h 1117323"/>
              <a:gd name="connsiteX27" fmla="*/ 196628 w 676195"/>
              <a:gd name="connsiteY27" fmla="*/ 34438 h 1117323"/>
              <a:gd name="connsiteX0" fmla="*/ 196628 w 676195"/>
              <a:gd name="connsiteY0" fmla="*/ 34438 h 1117323"/>
              <a:gd name="connsiteX1" fmla="*/ 126492 w 676195"/>
              <a:gd name="connsiteY1" fmla="*/ 122290 h 1117323"/>
              <a:gd name="connsiteX2" fmla="*/ 84524 w 676195"/>
              <a:gd name="connsiteY2" fmla="*/ 202923 h 1117323"/>
              <a:gd name="connsiteX3" fmla="*/ 76840 w 676195"/>
              <a:gd name="connsiteY3" fmla="*/ 272080 h 1117323"/>
              <a:gd name="connsiteX4" fmla="*/ 92208 w 676195"/>
              <a:gd name="connsiteY4" fmla="*/ 341236 h 1117323"/>
              <a:gd name="connsiteX5" fmla="*/ 84524 w 676195"/>
              <a:gd name="connsiteY5" fmla="*/ 663965 h 1117323"/>
              <a:gd name="connsiteX6" fmla="*/ 38420 w 676195"/>
              <a:gd name="connsiteY6" fmla="*/ 756174 h 1117323"/>
              <a:gd name="connsiteX7" fmla="*/ 15368 w 676195"/>
              <a:gd name="connsiteY7" fmla="*/ 871434 h 1117323"/>
              <a:gd name="connsiteX8" fmla="*/ 7684 w 676195"/>
              <a:gd name="connsiteY8" fmla="*/ 902170 h 1117323"/>
              <a:gd name="connsiteX9" fmla="*/ 0 w 676195"/>
              <a:gd name="connsiteY9" fmla="*/ 971327 h 1117323"/>
              <a:gd name="connsiteX10" fmla="*/ 46104 w 676195"/>
              <a:gd name="connsiteY10" fmla="*/ 1040483 h 1117323"/>
              <a:gd name="connsiteX11" fmla="*/ 199785 w 676195"/>
              <a:gd name="connsiteY11" fmla="*/ 1094271 h 1117323"/>
              <a:gd name="connsiteX12" fmla="*/ 338097 w 676195"/>
              <a:gd name="connsiteY12" fmla="*/ 1117323 h 1117323"/>
              <a:gd name="connsiteX13" fmla="*/ 476410 w 676195"/>
              <a:gd name="connsiteY13" fmla="*/ 1101955 h 1117323"/>
              <a:gd name="connsiteX14" fmla="*/ 514830 w 676195"/>
              <a:gd name="connsiteY14" fmla="*/ 1086587 h 1117323"/>
              <a:gd name="connsiteX15" fmla="*/ 614722 w 676195"/>
              <a:gd name="connsiteY15" fmla="*/ 1078903 h 1117323"/>
              <a:gd name="connsiteX16" fmla="*/ 676195 w 676195"/>
              <a:gd name="connsiteY16" fmla="*/ 1032799 h 1117323"/>
              <a:gd name="connsiteX17" fmla="*/ 653142 w 676195"/>
              <a:gd name="connsiteY17" fmla="*/ 825330 h 1117323"/>
              <a:gd name="connsiteX18" fmla="*/ 630090 w 676195"/>
              <a:gd name="connsiteY18" fmla="*/ 794594 h 1117323"/>
              <a:gd name="connsiteX19" fmla="*/ 599354 w 676195"/>
              <a:gd name="connsiteY19" fmla="*/ 702386 h 1117323"/>
              <a:gd name="connsiteX20" fmla="*/ 576302 w 676195"/>
              <a:gd name="connsiteY20" fmla="*/ 610177 h 1117323"/>
              <a:gd name="connsiteX21" fmla="*/ 556970 w 676195"/>
              <a:gd name="connsiteY21" fmla="*/ 179308 h 1117323"/>
              <a:gd name="connsiteX22" fmla="*/ 491778 w 676195"/>
              <a:gd name="connsiteY22" fmla="*/ 72295 h 1117323"/>
              <a:gd name="connsiteX23" fmla="*/ 468726 w 676195"/>
              <a:gd name="connsiteY23" fmla="*/ 64611 h 1117323"/>
              <a:gd name="connsiteX24" fmla="*/ 453358 w 676195"/>
              <a:gd name="connsiteY24" fmla="*/ 41559 h 1117323"/>
              <a:gd name="connsiteX25" fmla="*/ 391885 w 676195"/>
              <a:gd name="connsiteY25" fmla="*/ 18507 h 1117323"/>
              <a:gd name="connsiteX26" fmla="*/ 247995 w 676195"/>
              <a:gd name="connsiteY26" fmla="*/ 24894 h 1117323"/>
              <a:gd name="connsiteX27" fmla="*/ 196628 w 676195"/>
              <a:gd name="connsiteY27" fmla="*/ 34438 h 1117323"/>
              <a:gd name="connsiteX0" fmla="*/ 196628 w 676195"/>
              <a:gd name="connsiteY0" fmla="*/ 32968 h 1115853"/>
              <a:gd name="connsiteX1" fmla="*/ 126492 w 676195"/>
              <a:gd name="connsiteY1" fmla="*/ 120820 h 1115853"/>
              <a:gd name="connsiteX2" fmla="*/ 84524 w 676195"/>
              <a:gd name="connsiteY2" fmla="*/ 201453 h 1115853"/>
              <a:gd name="connsiteX3" fmla="*/ 76840 w 676195"/>
              <a:gd name="connsiteY3" fmla="*/ 270610 h 1115853"/>
              <a:gd name="connsiteX4" fmla="*/ 92208 w 676195"/>
              <a:gd name="connsiteY4" fmla="*/ 339766 h 1115853"/>
              <a:gd name="connsiteX5" fmla="*/ 84524 w 676195"/>
              <a:gd name="connsiteY5" fmla="*/ 662495 h 1115853"/>
              <a:gd name="connsiteX6" fmla="*/ 38420 w 676195"/>
              <a:gd name="connsiteY6" fmla="*/ 754704 h 1115853"/>
              <a:gd name="connsiteX7" fmla="*/ 15368 w 676195"/>
              <a:gd name="connsiteY7" fmla="*/ 869964 h 1115853"/>
              <a:gd name="connsiteX8" fmla="*/ 7684 w 676195"/>
              <a:gd name="connsiteY8" fmla="*/ 900700 h 1115853"/>
              <a:gd name="connsiteX9" fmla="*/ 0 w 676195"/>
              <a:gd name="connsiteY9" fmla="*/ 969857 h 1115853"/>
              <a:gd name="connsiteX10" fmla="*/ 46104 w 676195"/>
              <a:gd name="connsiteY10" fmla="*/ 1039013 h 1115853"/>
              <a:gd name="connsiteX11" fmla="*/ 199785 w 676195"/>
              <a:gd name="connsiteY11" fmla="*/ 1092801 h 1115853"/>
              <a:gd name="connsiteX12" fmla="*/ 338097 w 676195"/>
              <a:gd name="connsiteY12" fmla="*/ 1115853 h 1115853"/>
              <a:gd name="connsiteX13" fmla="*/ 476410 w 676195"/>
              <a:gd name="connsiteY13" fmla="*/ 1100485 h 1115853"/>
              <a:gd name="connsiteX14" fmla="*/ 514830 w 676195"/>
              <a:gd name="connsiteY14" fmla="*/ 1085117 h 1115853"/>
              <a:gd name="connsiteX15" fmla="*/ 614722 w 676195"/>
              <a:gd name="connsiteY15" fmla="*/ 1077433 h 1115853"/>
              <a:gd name="connsiteX16" fmla="*/ 676195 w 676195"/>
              <a:gd name="connsiteY16" fmla="*/ 1031329 h 1115853"/>
              <a:gd name="connsiteX17" fmla="*/ 653142 w 676195"/>
              <a:gd name="connsiteY17" fmla="*/ 823860 h 1115853"/>
              <a:gd name="connsiteX18" fmla="*/ 630090 w 676195"/>
              <a:gd name="connsiteY18" fmla="*/ 793124 h 1115853"/>
              <a:gd name="connsiteX19" fmla="*/ 599354 w 676195"/>
              <a:gd name="connsiteY19" fmla="*/ 700916 h 1115853"/>
              <a:gd name="connsiteX20" fmla="*/ 576302 w 676195"/>
              <a:gd name="connsiteY20" fmla="*/ 608707 h 1115853"/>
              <a:gd name="connsiteX21" fmla="*/ 556970 w 676195"/>
              <a:gd name="connsiteY21" fmla="*/ 177838 h 1115853"/>
              <a:gd name="connsiteX22" fmla="*/ 491778 w 676195"/>
              <a:gd name="connsiteY22" fmla="*/ 70825 h 1115853"/>
              <a:gd name="connsiteX23" fmla="*/ 468726 w 676195"/>
              <a:gd name="connsiteY23" fmla="*/ 63141 h 1115853"/>
              <a:gd name="connsiteX24" fmla="*/ 453358 w 676195"/>
              <a:gd name="connsiteY24" fmla="*/ 40089 h 1115853"/>
              <a:gd name="connsiteX25" fmla="*/ 383149 w 676195"/>
              <a:gd name="connsiteY25" fmla="*/ 22861 h 1115853"/>
              <a:gd name="connsiteX26" fmla="*/ 247995 w 676195"/>
              <a:gd name="connsiteY26" fmla="*/ 23424 h 1115853"/>
              <a:gd name="connsiteX27" fmla="*/ 196628 w 676195"/>
              <a:gd name="connsiteY27" fmla="*/ 32968 h 1115853"/>
              <a:gd name="connsiteX0" fmla="*/ 196628 w 676195"/>
              <a:gd name="connsiteY0" fmla="*/ 33680 h 1116565"/>
              <a:gd name="connsiteX1" fmla="*/ 126492 w 676195"/>
              <a:gd name="connsiteY1" fmla="*/ 121532 h 1116565"/>
              <a:gd name="connsiteX2" fmla="*/ 84524 w 676195"/>
              <a:gd name="connsiteY2" fmla="*/ 202165 h 1116565"/>
              <a:gd name="connsiteX3" fmla="*/ 76840 w 676195"/>
              <a:gd name="connsiteY3" fmla="*/ 271322 h 1116565"/>
              <a:gd name="connsiteX4" fmla="*/ 92208 w 676195"/>
              <a:gd name="connsiteY4" fmla="*/ 340478 h 1116565"/>
              <a:gd name="connsiteX5" fmla="*/ 84524 w 676195"/>
              <a:gd name="connsiteY5" fmla="*/ 663207 h 1116565"/>
              <a:gd name="connsiteX6" fmla="*/ 38420 w 676195"/>
              <a:gd name="connsiteY6" fmla="*/ 755416 h 1116565"/>
              <a:gd name="connsiteX7" fmla="*/ 15368 w 676195"/>
              <a:gd name="connsiteY7" fmla="*/ 870676 h 1116565"/>
              <a:gd name="connsiteX8" fmla="*/ 7684 w 676195"/>
              <a:gd name="connsiteY8" fmla="*/ 901412 h 1116565"/>
              <a:gd name="connsiteX9" fmla="*/ 0 w 676195"/>
              <a:gd name="connsiteY9" fmla="*/ 970569 h 1116565"/>
              <a:gd name="connsiteX10" fmla="*/ 46104 w 676195"/>
              <a:gd name="connsiteY10" fmla="*/ 1039725 h 1116565"/>
              <a:gd name="connsiteX11" fmla="*/ 199785 w 676195"/>
              <a:gd name="connsiteY11" fmla="*/ 1093513 h 1116565"/>
              <a:gd name="connsiteX12" fmla="*/ 338097 w 676195"/>
              <a:gd name="connsiteY12" fmla="*/ 1116565 h 1116565"/>
              <a:gd name="connsiteX13" fmla="*/ 476410 w 676195"/>
              <a:gd name="connsiteY13" fmla="*/ 1101197 h 1116565"/>
              <a:gd name="connsiteX14" fmla="*/ 514830 w 676195"/>
              <a:gd name="connsiteY14" fmla="*/ 1085829 h 1116565"/>
              <a:gd name="connsiteX15" fmla="*/ 614722 w 676195"/>
              <a:gd name="connsiteY15" fmla="*/ 1078145 h 1116565"/>
              <a:gd name="connsiteX16" fmla="*/ 676195 w 676195"/>
              <a:gd name="connsiteY16" fmla="*/ 1032041 h 1116565"/>
              <a:gd name="connsiteX17" fmla="*/ 653142 w 676195"/>
              <a:gd name="connsiteY17" fmla="*/ 824572 h 1116565"/>
              <a:gd name="connsiteX18" fmla="*/ 630090 w 676195"/>
              <a:gd name="connsiteY18" fmla="*/ 793836 h 1116565"/>
              <a:gd name="connsiteX19" fmla="*/ 599354 w 676195"/>
              <a:gd name="connsiteY19" fmla="*/ 701628 h 1116565"/>
              <a:gd name="connsiteX20" fmla="*/ 576302 w 676195"/>
              <a:gd name="connsiteY20" fmla="*/ 609419 h 1116565"/>
              <a:gd name="connsiteX21" fmla="*/ 556970 w 676195"/>
              <a:gd name="connsiteY21" fmla="*/ 178550 h 1116565"/>
              <a:gd name="connsiteX22" fmla="*/ 491778 w 676195"/>
              <a:gd name="connsiteY22" fmla="*/ 71537 h 1116565"/>
              <a:gd name="connsiteX23" fmla="*/ 468726 w 676195"/>
              <a:gd name="connsiteY23" fmla="*/ 63853 h 1116565"/>
              <a:gd name="connsiteX24" fmla="*/ 453358 w 676195"/>
              <a:gd name="connsiteY24" fmla="*/ 40801 h 1116565"/>
              <a:gd name="connsiteX25" fmla="*/ 386061 w 676195"/>
              <a:gd name="connsiteY25" fmla="*/ 20661 h 1116565"/>
              <a:gd name="connsiteX26" fmla="*/ 247995 w 676195"/>
              <a:gd name="connsiteY26" fmla="*/ 24136 h 1116565"/>
              <a:gd name="connsiteX27" fmla="*/ 196628 w 676195"/>
              <a:gd name="connsiteY27" fmla="*/ 33680 h 1116565"/>
              <a:gd name="connsiteX0" fmla="*/ 196628 w 676195"/>
              <a:gd name="connsiteY0" fmla="*/ 38119 h 1121004"/>
              <a:gd name="connsiteX1" fmla="*/ 126492 w 676195"/>
              <a:gd name="connsiteY1" fmla="*/ 125971 h 1121004"/>
              <a:gd name="connsiteX2" fmla="*/ 84524 w 676195"/>
              <a:gd name="connsiteY2" fmla="*/ 206604 h 1121004"/>
              <a:gd name="connsiteX3" fmla="*/ 76840 w 676195"/>
              <a:gd name="connsiteY3" fmla="*/ 275761 h 1121004"/>
              <a:gd name="connsiteX4" fmla="*/ 92208 w 676195"/>
              <a:gd name="connsiteY4" fmla="*/ 344917 h 1121004"/>
              <a:gd name="connsiteX5" fmla="*/ 84524 w 676195"/>
              <a:gd name="connsiteY5" fmla="*/ 667646 h 1121004"/>
              <a:gd name="connsiteX6" fmla="*/ 38420 w 676195"/>
              <a:gd name="connsiteY6" fmla="*/ 759855 h 1121004"/>
              <a:gd name="connsiteX7" fmla="*/ 15368 w 676195"/>
              <a:gd name="connsiteY7" fmla="*/ 875115 h 1121004"/>
              <a:gd name="connsiteX8" fmla="*/ 7684 w 676195"/>
              <a:gd name="connsiteY8" fmla="*/ 905851 h 1121004"/>
              <a:gd name="connsiteX9" fmla="*/ 0 w 676195"/>
              <a:gd name="connsiteY9" fmla="*/ 975008 h 1121004"/>
              <a:gd name="connsiteX10" fmla="*/ 46104 w 676195"/>
              <a:gd name="connsiteY10" fmla="*/ 1044164 h 1121004"/>
              <a:gd name="connsiteX11" fmla="*/ 199785 w 676195"/>
              <a:gd name="connsiteY11" fmla="*/ 1097952 h 1121004"/>
              <a:gd name="connsiteX12" fmla="*/ 338097 w 676195"/>
              <a:gd name="connsiteY12" fmla="*/ 1121004 h 1121004"/>
              <a:gd name="connsiteX13" fmla="*/ 476410 w 676195"/>
              <a:gd name="connsiteY13" fmla="*/ 1105636 h 1121004"/>
              <a:gd name="connsiteX14" fmla="*/ 514830 w 676195"/>
              <a:gd name="connsiteY14" fmla="*/ 1090268 h 1121004"/>
              <a:gd name="connsiteX15" fmla="*/ 614722 w 676195"/>
              <a:gd name="connsiteY15" fmla="*/ 1082584 h 1121004"/>
              <a:gd name="connsiteX16" fmla="*/ 676195 w 676195"/>
              <a:gd name="connsiteY16" fmla="*/ 1036480 h 1121004"/>
              <a:gd name="connsiteX17" fmla="*/ 653142 w 676195"/>
              <a:gd name="connsiteY17" fmla="*/ 829011 h 1121004"/>
              <a:gd name="connsiteX18" fmla="*/ 630090 w 676195"/>
              <a:gd name="connsiteY18" fmla="*/ 798275 h 1121004"/>
              <a:gd name="connsiteX19" fmla="*/ 599354 w 676195"/>
              <a:gd name="connsiteY19" fmla="*/ 706067 h 1121004"/>
              <a:gd name="connsiteX20" fmla="*/ 576302 w 676195"/>
              <a:gd name="connsiteY20" fmla="*/ 613858 h 1121004"/>
              <a:gd name="connsiteX21" fmla="*/ 556970 w 676195"/>
              <a:gd name="connsiteY21" fmla="*/ 182989 h 1121004"/>
              <a:gd name="connsiteX22" fmla="*/ 491778 w 676195"/>
              <a:gd name="connsiteY22" fmla="*/ 75976 h 1121004"/>
              <a:gd name="connsiteX23" fmla="*/ 468726 w 676195"/>
              <a:gd name="connsiteY23" fmla="*/ 68292 h 1121004"/>
              <a:gd name="connsiteX24" fmla="*/ 453358 w 676195"/>
              <a:gd name="connsiteY24" fmla="*/ 45240 h 1121004"/>
              <a:gd name="connsiteX25" fmla="*/ 386061 w 676195"/>
              <a:gd name="connsiteY25" fmla="*/ 25100 h 1121004"/>
              <a:gd name="connsiteX26" fmla="*/ 242170 w 676195"/>
              <a:gd name="connsiteY26" fmla="*/ 22751 h 1121004"/>
              <a:gd name="connsiteX27" fmla="*/ 196628 w 676195"/>
              <a:gd name="connsiteY27" fmla="*/ 38119 h 1121004"/>
              <a:gd name="connsiteX0" fmla="*/ 196628 w 676195"/>
              <a:gd name="connsiteY0" fmla="*/ 16819 h 1099704"/>
              <a:gd name="connsiteX1" fmla="*/ 126492 w 676195"/>
              <a:gd name="connsiteY1" fmla="*/ 104671 h 1099704"/>
              <a:gd name="connsiteX2" fmla="*/ 84524 w 676195"/>
              <a:gd name="connsiteY2" fmla="*/ 185304 h 1099704"/>
              <a:gd name="connsiteX3" fmla="*/ 76840 w 676195"/>
              <a:gd name="connsiteY3" fmla="*/ 254461 h 1099704"/>
              <a:gd name="connsiteX4" fmla="*/ 92208 w 676195"/>
              <a:gd name="connsiteY4" fmla="*/ 323617 h 1099704"/>
              <a:gd name="connsiteX5" fmla="*/ 84524 w 676195"/>
              <a:gd name="connsiteY5" fmla="*/ 646346 h 1099704"/>
              <a:gd name="connsiteX6" fmla="*/ 38420 w 676195"/>
              <a:gd name="connsiteY6" fmla="*/ 738555 h 1099704"/>
              <a:gd name="connsiteX7" fmla="*/ 15368 w 676195"/>
              <a:gd name="connsiteY7" fmla="*/ 853815 h 1099704"/>
              <a:gd name="connsiteX8" fmla="*/ 7684 w 676195"/>
              <a:gd name="connsiteY8" fmla="*/ 884551 h 1099704"/>
              <a:gd name="connsiteX9" fmla="*/ 0 w 676195"/>
              <a:gd name="connsiteY9" fmla="*/ 953708 h 1099704"/>
              <a:gd name="connsiteX10" fmla="*/ 46104 w 676195"/>
              <a:gd name="connsiteY10" fmla="*/ 1022864 h 1099704"/>
              <a:gd name="connsiteX11" fmla="*/ 199785 w 676195"/>
              <a:gd name="connsiteY11" fmla="*/ 1076652 h 1099704"/>
              <a:gd name="connsiteX12" fmla="*/ 338097 w 676195"/>
              <a:gd name="connsiteY12" fmla="*/ 1099704 h 1099704"/>
              <a:gd name="connsiteX13" fmla="*/ 476410 w 676195"/>
              <a:gd name="connsiteY13" fmla="*/ 1084336 h 1099704"/>
              <a:gd name="connsiteX14" fmla="*/ 514830 w 676195"/>
              <a:gd name="connsiteY14" fmla="*/ 1068968 h 1099704"/>
              <a:gd name="connsiteX15" fmla="*/ 614722 w 676195"/>
              <a:gd name="connsiteY15" fmla="*/ 1061284 h 1099704"/>
              <a:gd name="connsiteX16" fmla="*/ 676195 w 676195"/>
              <a:gd name="connsiteY16" fmla="*/ 1015180 h 1099704"/>
              <a:gd name="connsiteX17" fmla="*/ 653142 w 676195"/>
              <a:gd name="connsiteY17" fmla="*/ 807711 h 1099704"/>
              <a:gd name="connsiteX18" fmla="*/ 630090 w 676195"/>
              <a:gd name="connsiteY18" fmla="*/ 776975 h 1099704"/>
              <a:gd name="connsiteX19" fmla="*/ 599354 w 676195"/>
              <a:gd name="connsiteY19" fmla="*/ 684767 h 1099704"/>
              <a:gd name="connsiteX20" fmla="*/ 576302 w 676195"/>
              <a:gd name="connsiteY20" fmla="*/ 592558 h 1099704"/>
              <a:gd name="connsiteX21" fmla="*/ 556970 w 676195"/>
              <a:gd name="connsiteY21" fmla="*/ 161689 h 1099704"/>
              <a:gd name="connsiteX22" fmla="*/ 491778 w 676195"/>
              <a:gd name="connsiteY22" fmla="*/ 54676 h 1099704"/>
              <a:gd name="connsiteX23" fmla="*/ 468726 w 676195"/>
              <a:gd name="connsiteY23" fmla="*/ 46992 h 1099704"/>
              <a:gd name="connsiteX24" fmla="*/ 453358 w 676195"/>
              <a:gd name="connsiteY24" fmla="*/ 23940 h 1099704"/>
              <a:gd name="connsiteX25" fmla="*/ 386061 w 676195"/>
              <a:gd name="connsiteY25" fmla="*/ 3800 h 1099704"/>
              <a:gd name="connsiteX26" fmla="*/ 242170 w 676195"/>
              <a:gd name="connsiteY26" fmla="*/ 1451 h 1099704"/>
              <a:gd name="connsiteX27" fmla="*/ 196628 w 676195"/>
              <a:gd name="connsiteY27" fmla="*/ 16819 h 1099704"/>
              <a:gd name="connsiteX0" fmla="*/ 196628 w 676195"/>
              <a:gd name="connsiteY0" fmla="*/ 16819 h 1099704"/>
              <a:gd name="connsiteX1" fmla="*/ 126492 w 676195"/>
              <a:gd name="connsiteY1" fmla="*/ 104671 h 1099704"/>
              <a:gd name="connsiteX2" fmla="*/ 84524 w 676195"/>
              <a:gd name="connsiteY2" fmla="*/ 185304 h 1099704"/>
              <a:gd name="connsiteX3" fmla="*/ 76840 w 676195"/>
              <a:gd name="connsiteY3" fmla="*/ 254461 h 1099704"/>
              <a:gd name="connsiteX4" fmla="*/ 92208 w 676195"/>
              <a:gd name="connsiteY4" fmla="*/ 323617 h 1099704"/>
              <a:gd name="connsiteX5" fmla="*/ 84524 w 676195"/>
              <a:gd name="connsiteY5" fmla="*/ 646346 h 1099704"/>
              <a:gd name="connsiteX6" fmla="*/ 38420 w 676195"/>
              <a:gd name="connsiteY6" fmla="*/ 738555 h 1099704"/>
              <a:gd name="connsiteX7" fmla="*/ 15368 w 676195"/>
              <a:gd name="connsiteY7" fmla="*/ 853815 h 1099704"/>
              <a:gd name="connsiteX8" fmla="*/ 7684 w 676195"/>
              <a:gd name="connsiteY8" fmla="*/ 884551 h 1099704"/>
              <a:gd name="connsiteX9" fmla="*/ 0 w 676195"/>
              <a:gd name="connsiteY9" fmla="*/ 953708 h 1099704"/>
              <a:gd name="connsiteX10" fmla="*/ 46104 w 676195"/>
              <a:gd name="connsiteY10" fmla="*/ 1022864 h 1099704"/>
              <a:gd name="connsiteX11" fmla="*/ 199785 w 676195"/>
              <a:gd name="connsiteY11" fmla="*/ 1076652 h 1099704"/>
              <a:gd name="connsiteX12" fmla="*/ 338097 w 676195"/>
              <a:gd name="connsiteY12" fmla="*/ 1099704 h 1099704"/>
              <a:gd name="connsiteX13" fmla="*/ 476410 w 676195"/>
              <a:gd name="connsiteY13" fmla="*/ 1084336 h 1099704"/>
              <a:gd name="connsiteX14" fmla="*/ 514830 w 676195"/>
              <a:gd name="connsiteY14" fmla="*/ 1068968 h 1099704"/>
              <a:gd name="connsiteX15" fmla="*/ 614722 w 676195"/>
              <a:gd name="connsiteY15" fmla="*/ 1061284 h 1099704"/>
              <a:gd name="connsiteX16" fmla="*/ 676195 w 676195"/>
              <a:gd name="connsiteY16" fmla="*/ 1015180 h 1099704"/>
              <a:gd name="connsiteX17" fmla="*/ 653142 w 676195"/>
              <a:gd name="connsiteY17" fmla="*/ 807711 h 1099704"/>
              <a:gd name="connsiteX18" fmla="*/ 630090 w 676195"/>
              <a:gd name="connsiteY18" fmla="*/ 776975 h 1099704"/>
              <a:gd name="connsiteX19" fmla="*/ 599354 w 676195"/>
              <a:gd name="connsiteY19" fmla="*/ 684767 h 1099704"/>
              <a:gd name="connsiteX20" fmla="*/ 576302 w 676195"/>
              <a:gd name="connsiteY20" fmla="*/ 592558 h 1099704"/>
              <a:gd name="connsiteX21" fmla="*/ 556970 w 676195"/>
              <a:gd name="connsiteY21" fmla="*/ 161689 h 1099704"/>
              <a:gd name="connsiteX22" fmla="*/ 491778 w 676195"/>
              <a:gd name="connsiteY22" fmla="*/ 54676 h 1099704"/>
              <a:gd name="connsiteX23" fmla="*/ 453358 w 676195"/>
              <a:gd name="connsiteY23" fmla="*/ 23940 h 1099704"/>
              <a:gd name="connsiteX24" fmla="*/ 386061 w 676195"/>
              <a:gd name="connsiteY24" fmla="*/ 3800 h 1099704"/>
              <a:gd name="connsiteX25" fmla="*/ 242170 w 676195"/>
              <a:gd name="connsiteY25" fmla="*/ 1451 h 1099704"/>
              <a:gd name="connsiteX26" fmla="*/ 196628 w 676195"/>
              <a:gd name="connsiteY26" fmla="*/ 16819 h 109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6195" h="1099704">
                <a:moveTo>
                  <a:pt x="196628" y="16819"/>
                </a:moveTo>
                <a:lnTo>
                  <a:pt x="126492" y="104671"/>
                </a:lnTo>
                <a:cubicBezTo>
                  <a:pt x="84482" y="144469"/>
                  <a:pt x="92799" y="160339"/>
                  <a:pt x="84524" y="185304"/>
                </a:cubicBezTo>
                <a:cubicBezTo>
                  <a:pt x="76249" y="210269"/>
                  <a:pt x="79401" y="231409"/>
                  <a:pt x="76840" y="254461"/>
                </a:cubicBezTo>
                <a:cubicBezTo>
                  <a:pt x="81963" y="277513"/>
                  <a:pt x="87577" y="300461"/>
                  <a:pt x="92208" y="323617"/>
                </a:cubicBezTo>
                <a:cubicBezTo>
                  <a:pt x="114166" y="433405"/>
                  <a:pt x="106142" y="516636"/>
                  <a:pt x="84524" y="646346"/>
                </a:cubicBezTo>
                <a:cubicBezTo>
                  <a:pt x="78875" y="680243"/>
                  <a:pt x="53788" y="707819"/>
                  <a:pt x="38420" y="738555"/>
                </a:cubicBezTo>
                <a:cubicBezTo>
                  <a:pt x="30736" y="776975"/>
                  <a:pt x="23440" y="815475"/>
                  <a:pt x="15368" y="853815"/>
                </a:cubicBezTo>
                <a:cubicBezTo>
                  <a:pt x="13192" y="864149"/>
                  <a:pt x="9290" y="874113"/>
                  <a:pt x="7684" y="884551"/>
                </a:cubicBezTo>
                <a:cubicBezTo>
                  <a:pt x="4157" y="907475"/>
                  <a:pt x="2561" y="930656"/>
                  <a:pt x="0" y="953708"/>
                </a:cubicBezTo>
                <a:cubicBezTo>
                  <a:pt x="12365" y="978438"/>
                  <a:pt x="23014" y="1005102"/>
                  <a:pt x="46104" y="1022864"/>
                </a:cubicBezTo>
                <a:cubicBezTo>
                  <a:pt x="108186" y="1070620"/>
                  <a:pt x="124181" y="1061531"/>
                  <a:pt x="199785" y="1076652"/>
                </a:cubicBezTo>
                <a:cubicBezTo>
                  <a:pt x="314534" y="1099602"/>
                  <a:pt x="222929" y="1086908"/>
                  <a:pt x="338097" y="1099704"/>
                </a:cubicBezTo>
                <a:cubicBezTo>
                  <a:pt x="354610" y="1098203"/>
                  <a:pt x="449702" y="1091013"/>
                  <a:pt x="476410" y="1084336"/>
                </a:cubicBezTo>
                <a:cubicBezTo>
                  <a:pt x="489791" y="1080991"/>
                  <a:pt x="501224" y="1071236"/>
                  <a:pt x="514830" y="1068968"/>
                </a:cubicBezTo>
                <a:cubicBezTo>
                  <a:pt x="547771" y="1063478"/>
                  <a:pt x="581425" y="1063845"/>
                  <a:pt x="614722" y="1061284"/>
                </a:cubicBezTo>
                <a:cubicBezTo>
                  <a:pt x="671694" y="1042294"/>
                  <a:pt x="653582" y="1060405"/>
                  <a:pt x="676195" y="1015180"/>
                </a:cubicBezTo>
                <a:cubicBezTo>
                  <a:pt x="673166" y="963682"/>
                  <a:pt x="673360" y="864319"/>
                  <a:pt x="653142" y="807711"/>
                </a:cubicBezTo>
                <a:cubicBezTo>
                  <a:pt x="648835" y="795650"/>
                  <a:pt x="637774" y="787220"/>
                  <a:pt x="630090" y="776975"/>
                </a:cubicBezTo>
                <a:cubicBezTo>
                  <a:pt x="616557" y="695774"/>
                  <a:pt x="632709" y="764821"/>
                  <a:pt x="599354" y="684767"/>
                </a:cubicBezTo>
                <a:cubicBezTo>
                  <a:pt x="582442" y="644178"/>
                  <a:pt x="583396" y="635121"/>
                  <a:pt x="576302" y="592558"/>
                </a:cubicBezTo>
                <a:cubicBezTo>
                  <a:pt x="573741" y="436316"/>
                  <a:pt x="573208" y="317106"/>
                  <a:pt x="556970" y="161689"/>
                </a:cubicBezTo>
                <a:cubicBezTo>
                  <a:pt x="555964" y="152058"/>
                  <a:pt x="509047" y="77634"/>
                  <a:pt x="491778" y="54676"/>
                </a:cubicBezTo>
                <a:cubicBezTo>
                  <a:pt x="474509" y="31718"/>
                  <a:pt x="470977" y="32419"/>
                  <a:pt x="453358" y="23940"/>
                </a:cubicBezTo>
                <a:cubicBezTo>
                  <a:pt x="435739" y="15461"/>
                  <a:pt x="399942" y="8427"/>
                  <a:pt x="386061" y="3800"/>
                </a:cubicBezTo>
                <a:cubicBezTo>
                  <a:pt x="284395" y="10154"/>
                  <a:pt x="326738" y="-4490"/>
                  <a:pt x="242170" y="1451"/>
                </a:cubicBezTo>
                <a:cubicBezTo>
                  <a:pt x="238120" y="5501"/>
                  <a:pt x="199189" y="11696"/>
                  <a:pt x="196628" y="1681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フリーフォーム: 図形 135">
            <a:extLst>
              <a:ext uri="{FF2B5EF4-FFF2-40B4-BE49-F238E27FC236}">
                <a16:creationId xmlns:a16="http://schemas.microsoft.com/office/drawing/2014/main" id="{D51D1FA2-16CE-40C9-A505-501B73ABC826}"/>
              </a:ext>
            </a:extLst>
          </p:cNvPr>
          <p:cNvSpPr/>
          <p:nvPr/>
        </p:nvSpPr>
        <p:spPr>
          <a:xfrm>
            <a:off x="9271590" y="5432357"/>
            <a:ext cx="369093" cy="157162"/>
          </a:xfrm>
          <a:custGeom>
            <a:avLst/>
            <a:gdLst>
              <a:gd name="connsiteX0" fmla="*/ 369093 w 369093"/>
              <a:gd name="connsiteY0" fmla="*/ 0 h 157162"/>
              <a:gd name="connsiteX1" fmla="*/ 357187 w 369093"/>
              <a:gd name="connsiteY1" fmla="*/ 109537 h 157162"/>
              <a:gd name="connsiteX2" fmla="*/ 345281 w 369093"/>
              <a:gd name="connsiteY2" fmla="*/ 157162 h 157162"/>
              <a:gd name="connsiteX3" fmla="*/ 19050 w 369093"/>
              <a:gd name="connsiteY3" fmla="*/ 157162 h 157162"/>
              <a:gd name="connsiteX4" fmla="*/ 0 w 369093"/>
              <a:gd name="connsiteY4" fmla="*/ 116681 h 157162"/>
              <a:gd name="connsiteX5" fmla="*/ 19050 w 369093"/>
              <a:gd name="connsiteY5" fmla="*/ 78581 h 157162"/>
              <a:gd name="connsiteX6" fmla="*/ 42862 w 369093"/>
              <a:gd name="connsiteY6" fmla="*/ 61912 h 157162"/>
              <a:gd name="connsiteX7" fmla="*/ 80962 w 369093"/>
              <a:gd name="connsiteY7" fmla="*/ 14287 h 157162"/>
              <a:gd name="connsiteX8" fmla="*/ 98857 w 369093"/>
              <a:gd name="connsiteY8" fmla="*/ 13400 h 157162"/>
              <a:gd name="connsiteX9" fmla="*/ 94166 w 369093"/>
              <a:gd name="connsiteY9" fmla="*/ 37373 h 157162"/>
              <a:gd name="connsiteX10" fmla="*/ 248948 w 369093"/>
              <a:gd name="connsiteY10" fmla="*/ 32611 h 157162"/>
              <a:gd name="connsiteX11" fmla="*/ 272229 w 369093"/>
              <a:gd name="connsiteY11" fmla="*/ 4803 h 157162"/>
              <a:gd name="connsiteX12" fmla="*/ 369093 w 369093"/>
              <a:gd name="connsiteY12" fmla="*/ 0 h 157162"/>
              <a:gd name="connsiteX13" fmla="*/ 86083 w 369093"/>
              <a:gd name="connsiteY13" fmla="*/ 53235 h 157162"/>
              <a:gd name="connsiteX14" fmla="*/ 64652 w 369093"/>
              <a:gd name="connsiteY14" fmla="*/ 92423 h 157162"/>
              <a:gd name="connsiteX15" fmla="*/ 195621 w 369093"/>
              <a:gd name="connsiteY15" fmla="*/ 98954 h 157162"/>
              <a:gd name="connsiteX16" fmla="*/ 217052 w 369093"/>
              <a:gd name="connsiteY16" fmla="*/ 53235 h 157162"/>
              <a:gd name="connsiteX17" fmla="*/ 86083 w 369093"/>
              <a:gd name="connsiteY17" fmla="*/ 53235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9093" h="157162">
                <a:moveTo>
                  <a:pt x="369093" y="0"/>
                </a:moveTo>
                <a:lnTo>
                  <a:pt x="357187" y="109537"/>
                </a:lnTo>
                <a:lnTo>
                  <a:pt x="345281" y="157162"/>
                </a:lnTo>
                <a:lnTo>
                  <a:pt x="19050" y="157162"/>
                </a:lnTo>
                <a:lnTo>
                  <a:pt x="0" y="116681"/>
                </a:lnTo>
                <a:lnTo>
                  <a:pt x="19050" y="78581"/>
                </a:lnTo>
                <a:lnTo>
                  <a:pt x="42862" y="61912"/>
                </a:lnTo>
                <a:lnTo>
                  <a:pt x="80962" y="14287"/>
                </a:lnTo>
                <a:lnTo>
                  <a:pt x="98857" y="13400"/>
                </a:lnTo>
                <a:lnTo>
                  <a:pt x="94166" y="37373"/>
                </a:lnTo>
                <a:lnTo>
                  <a:pt x="248948" y="32611"/>
                </a:lnTo>
                <a:lnTo>
                  <a:pt x="272229" y="4803"/>
                </a:lnTo>
                <a:lnTo>
                  <a:pt x="369093" y="0"/>
                </a:lnTo>
                <a:close/>
                <a:moveTo>
                  <a:pt x="86083" y="53235"/>
                </a:moveTo>
                <a:lnTo>
                  <a:pt x="64652" y="92423"/>
                </a:lnTo>
                <a:lnTo>
                  <a:pt x="195621" y="98954"/>
                </a:lnTo>
                <a:lnTo>
                  <a:pt x="217052" y="53235"/>
                </a:lnTo>
                <a:lnTo>
                  <a:pt x="86083" y="532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C28DE21-A740-4DE6-92AA-DBE6CB67659F}"/>
              </a:ext>
            </a:extLst>
          </p:cNvPr>
          <p:cNvGrpSpPr/>
          <p:nvPr/>
        </p:nvGrpSpPr>
        <p:grpSpPr>
          <a:xfrm rot="16200000" flipH="1">
            <a:off x="9539894" y="4648237"/>
            <a:ext cx="720000" cy="482582"/>
            <a:chOff x="3367927" y="3581400"/>
            <a:chExt cx="720000" cy="482582"/>
          </a:xfrm>
        </p:grpSpPr>
        <p:sp>
          <p:nvSpPr>
            <p:cNvPr id="174" name="月 173">
              <a:extLst>
                <a:ext uri="{FF2B5EF4-FFF2-40B4-BE49-F238E27FC236}">
                  <a16:creationId xmlns:a16="http://schemas.microsoft.com/office/drawing/2014/main" id="{C4C5EF99-4CB9-4D7F-A736-061F8F175DAD}"/>
                </a:ext>
              </a:extLst>
            </p:cNvPr>
            <p:cNvSpPr/>
            <p:nvPr/>
          </p:nvSpPr>
          <p:spPr>
            <a:xfrm rot="19800000">
              <a:off x="3592810" y="3749712"/>
              <a:ext cx="58199" cy="104288"/>
            </a:xfrm>
            <a:prstGeom prst="mo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id="{1D024B6F-6629-4D1A-9BCD-8ED833CF9CF6}"/>
                </a:ext>
              </a:extLst>
            </p:cNvPr>
            <p:cNvSpPr/>
            <p:nvPr/>
          </p:nvSpPr>
          <p:spPr>
            <a:xfrm rot="2246266">
              <a:off x="3756427" y="3684363"/>
              <a:ext cx="64897" cy="2153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斜め縞 175">
              <a:extLst>
                <a:ext uri="{FF2B5EF4-FFF2-40B4-BE49-F238E27FC236}">
                  <a16:creationId xmlns:a16="http://schemas.microsoft.com/office/drawing/2014/main" id="{C9629F4E-1344-4DCB-8ABD-7ABAB1E47F2A}"/>
                </a:ext>
              </a:extLst>
            </p:cNvPr>
            <p:cNvSpPr/>
            <p:nvPr/>
          </p:nvSpPr>
          <p:spPr>
            <a:xfrm rot="2700000">
              <a:off x="3527974" y="3810905"/>
              <a:ext cx="172237" cy="172237"/>
            </a:xfrm>
            <a:prstGeom prst="diagStripe">
              <a:avLst>
                <a:gd name="adj" fmla="val 67175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03D81C5A-EA9F-486B-B734-DF065D6C4FF9}"/>
                </a:ext>
              </a:extLst>
            </p:cNvPr>
            <p:cNvSpPr/>
            <p:nvPr/>
          </p:nvSpPr>
          <p:spPr>
            <a:xfrm rot="900000">
              <a:off x="3369635" y="3703982"/>
              <a:ext cx="18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01579546-07AF-47A9-884D-04088E5DED4A}"/>
                </a:ext>
              </a:extLst>
            </p:cNvPr>
            <p:cNvSpPr/>
            <p:nvPr/>
          </p:nvSpPr>
          <p:spPr>
            <a:xfrm>
              <a:off x="3367927" y="3581400"/>
              <a:ext cx="720000" cy="1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2DC87E73-4963-43AB-9173-1CF84922D7F2}"/>
              </a:ext>
            </a:extLst>
          </p:cNvPr>
          <p:cNvGrpSpPr/>
          <p:nvPr/>
        </p:nvGrpSpPr>
        <p:grpSpPr>
          <a:xfrm>
            <a:off x="9766475" y="3858144"/>
            <a:ext cx="428147" cy="999504"/>
            <a:chOff x="6249069" y="3858144"/>
            <a:chExt cx="428147" cy="999504"/>
          </a:xfrm>
        </p:grpSpPr>
        <p:sp>
          <p:nvSpPr>
            <p:cNvPr id="91" name="四角形: 角を丸くする 90">
              <a:extLst>
                <a:ext uri="{FF2B5EF4-FFF2-40B4-BE49-F238E27FC236}">
                  <a16:creationId xmlns:a16="http://schemas.microsoft.com/office/drawing/2014/main" id="{FFC6B81A-5F8D-411E-BD4C-EEF57713AAB3}"/>
                </a:ext>
              </a:extLst>
            </p:cNvPr>
            <p:cNvSpPr/>
            <p:nvPr/>
          </p:nvSpPr>
          <p:spPr>
            <a:xfrm rot="21001225">
              <a:off x="6321151" y="3901775"/>
              <a:ext cx="209109" cy="670605"/>
            </a:xfrm>
            <a:prstGeom prst="roundRect">
              <a:avLst>
                <a:gd name="adj" fmla="val 50000"/>
              </a:avLst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四角形: 上の 2 つの角を丸める 110">
              <a:extLst>
                <a:ext uri="{FF2B5EF4-FFF2-40B4-BE49-F238E27FC236}">
                  <a16:creationId xmlns:a16="http://schemas.microsoft.com/office/drawing/2014/main" id="{D65EF8E8-88F0-4B90-990D-B6959441B2AC}"/>
                </a:ext>
              </a:extLst>
            </p:cNvPr>
            <p:cNvSpPr/>
            <p:nvPr/>
          </p:nvSpPr>
          <p:spPr>
            <a:xfrm rot="10373087">
              <a:off x="6453785" y="40899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四角形: 上の 2 つの角を丸める 111">
              <a:extLst>
                <a:ext uri="{FF2B5EF4-FFF2-40B4-BE49-F238E27FC236}">
                  <a16:creationId xmlns:a16="http://schemas.microsoft.com/office/drawing/2014/main" id="{9BFBBF03-36CB-4976-815B-E5D47F57949B}"/>
                </a:ext>
              </a:extLst>
            </p:cNvPr>
            <p:cNvSpPr/>
            <p:nvPr/>
          </p:nvSpPr>
          <p:spPr>
            <a:xfrm rot="10373087">
              <a:off x="6274177" y="41257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四角形: 上の 2 つの角を丸める 112">
              <a:extLst>
                <a:ext uri="{FF2B5EF4-FFF2-40B4-BE49-F238E27FC236}">
                  <a16:creationId xmlns:a16="http://schemas.microsoft.com/office/drawing/2014/main" id="{F6D7252E-AFD1-4FC8-85B6-6143FD61E050}"/>
                </a:ext>
              </a:extLst>
            </p:cNvPr>
            <p:cNvSpPr/>
            <p:nvPr/>
          </p:nvSpPr>
          <p:spPr>
            <a:xfrm rot="10373087">
              <a:off x="6367501" y="410687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四角形: 上の 2 つの角を丸める 108">
              <a:extLst>
                <a:ext uri="{FF2B5EF4-FFF2-40B4-BE49-F238E27FC236}">
                  <a16:creationId xmlns:a16="http://schemas.microsoft.com/office/drawing/2014/main" id="{44770A24-B1D5-4364-853E-07EEDCB1A6EF}"/>
                </a:ext>
              </a:extLst>
            </p:cNvPr>
            <p:cNvSpPr/>
            <p:nvPr/>
          </p:nvSpPr>
          <p:spPr>
            <a:xfrm rot="21128355">
              <a:off x="6249069" y="3858144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377532BB-A4B6-4FA2-B576-5B404A16D45F}"/>
                </a:ext>
              </a:extLst>
            </p:cNvPr>
            <p:cNvSpPr/>
            <p:nvPr/>
          </p:nvSpPr>
          <p:spPr>
            <a:xfrm rot="10211054">
              <a:off x="6306424" y="4385044"/>
              <a:ext cx="370792" cy="472604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75AC0B9-A2A1-4B9F-A18C-C889BF1FCB28}"/>
              </a:ext>
            </a:extLst>
          </p:cNvPr>
          <p:cNvSpPr/>
          <p:nvPr/>
        </p:nvSpPr>
        <p:spPr>
          <a:xfrm>
            <a:off x="9216632" y="3226749"/>
            <a:ext cx="45719" cy="26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B9868AB-D531-4731-987F-5271E700A0C1}"/>
              </a:ext>
            </a:extLst>
          </p:cNvPr>
          <p:cNvSpPr/>
          <p:nvPr/>
        </p:nvSpPr>
        <p:spPr>
          <a:xfrm>
            <a:off x="9677479" y="3225146"/>
            <a:ext cx="45719" cy="26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503157CC-320A-45CE-B5FC-5E6F51C1BEF4}"/>
              </a:ext>
            </a:extLst>
          </p:cNvPr>
          <p:cNvCxnSpPr/>
          <p:nvPr/>
        </p:nvCxnSpPr>
        <p:spPr>
          <a:xfrm>
            <a:off x="9395692" y="3749808"/>
            <a:ext cx="153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A8CE1AE-C50B-4CD8-9DA5-D05A13E3D92E}"/>
              </a:ext>
            </a:extLst>
          </p:cNvPr>
          <p:cNvSpPr/>
          <p:nvPr/>
        </p:nvSpPr>
        <p:spPr>
          <a:xfrm>
            <a:off x="9395692" y="3921394"/>
            <a:ext cx="79160" cy="504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フリーフォーム: 図形 98">
            <a:extLst>
              <a:ext uri="{FF2B5EF4-FFF2-40B4-BE49-F238E27FC236}">
                <a16:creationId xmlns:a16="http://schemas.microsoft.com/office/drawing/2014/main" id="{11DD09C4-7FAC-4B2E-AF58-775B75D27F4D}"/>
              </a:ext>
            </a:extLst>
          </p:cNvPr>
          <p:cNvSpPr/>
          <p:nvPr/>
        </p:nvSpPr>
        <p:spPr>
          <a:xfrm>
            <a:off x="9212206" y="4426586"/>
            <a:ext cx="422326" cy="261309"/>
          </a:xfrm>
          <a:custGeom>
            <a:avLst/>
            <a:gdLst>
              <a:gd name="connsiteX0" fmla="*/ 93133 w 374747"/>
              <a:gd name="connsiteY0" fmla="*/ 8466 h 241594"/>
              <a:gd name="connsiteX1" fmla="*/ 93133 w 374747"/>
              <a:gd name="connsiteY1" fmla="*/ 8466 h 241594"/>
              <a:gd name="connsiteX2" fmla="*/ 80433 w 374747"/>
              <a:gd name="connsiteY2" fmla="*/ 50800 h 241594"/>
              <a:gd name="connsiteX3" fmla="*/ 42333 w 374747"/>
              <a:gd name="connsiteY3" fmla="*/ 67733 h 241594"/>
              <a:gd name="connsiteX4" fmla="*/ 25400 w 374747"/>
              <a:gd name="connsiteY4" fmla="*/ 80433 h 241594"/>
              <a:gd name="connsiteX5" fmla="*/ 16933 w 374747"/>
              <a:gd name="connsiteY5" fmla="*/ 118533 h 241594"/>
              <a:gd name="connsiteX6" fmla="*/ 0 w 374747"/>
              <a:gd name="connsiteY6" fmla="*/ 173566 h 241594"/>
              <a:gd name="connsiteX7" fmla="*/ 4233 w 374747"/>
              <a:gd name="connsiteY7" fmla="*/ 211666 h 241594"/>
              <a:gd name="connsiteX8" fmla="*/ 25400 w 374747"/>
              <a:gd name="connsiteY8" fmla="*/ 220133 h 241594"/>
              <a:gd name="connsiteX9" fmla="*/ 84667 w 374747"/>
              <a:gd name="connsiteY9" fmla="*/ 224366 h 241594"/>
              <a:gd name="connsiteX10" fmla="*/ 355600 w 374747"/>
              <a:gd name="connsiteY10" fmla="*/ 198966 h 241594"/>
              <a:gd name="connsiteX11" fmla="*/ 364067 w 374747"/>
              <a:gd name="connsiteY11" fmla="*/ 186266 h 241594"/>
              <a:gd name="connsiteX12" fmla="*/ 359833 w 374747"/>
              <a:gd name="connsiteY12" fmla="*/ 88900 h 241594"/>
              <a:gd name="connsiteX13" fmla="*/ 347133 w 374747"/>
              <a:gd name="connsiteY13" fmla="*/ 80433 h 241594"/>
              <a:gd name="connsiteX14" fmla="*/ 321733 w 374747"/>
              <a:gd name="connsiteY14" fmla="*/ 59266 h 241594"/>
              <a:gd name="connsiteX15" fmla="*/ 300567 w 374747"/>
              <a:gd name="connsiteY15" fmla="*/ 21166 h 241594"/>
              <a:gd name="connsiteX16" fmla="*/ 296333 w 374747"/>
              <a:gd name="connsiteY16" fmla="*/ 0 h 241594"/>
              <a:gd name="connsiteX17" fmla="*/ 93133 w 374747"/>
              <a:gd name="connsiteY17" fmla="*/ 8466 h 241594"/>
              <a:gd name="connsiteX0" fmla="*/ 93133 w 374255"/>
              <a:gd name="connsiteY0" fmla="*/ 8466 h 224366"/>
              <a:gd name="connsiteX1" fmla="*/ 93133 w 374255"/>
              <a:gd name="connsiteY1" fmla="*/ 8466 h 224366"/>
              <a:gd name="connsiteX2" fmla="*/ 80433 w 374255"/>
              <a:gd name="connsiteY2" fmla="*/ 50800 h 224366"/>
              <a:gd name="connsiteX3" fmla="*/ 42333 w 374255"/>
              <a:gd name="connsiteY3" fmla="*/ 67733 h 224366"/>
              <a:gd name="connsiteX4" fmla="*/ 25400 w 374255"/>
              <a:gd name="connsiteY4" fmla="*/ 80433 h 224366"/>
              <a:gd name="connsiteX5" fmla="*/ 16933 w 374255"/>
              <a:gd name="connsiteY5" fmla="*/ 118533 h 224366"/>
              <a:gd name="connsiteX6" fmla="*/ 0 w 374255"/>
              <a:gd name="connsiteY6" fmla="*/ 173566 h 224366"/>
              <a:gd name="connsiteX7" fmla="*/ 4233 w 374255"/>
              <a:gd name="connsiteY7" fmla="*/ 211666 h 224366"/>
              <a:gd name="connsiteX8" fmla="*/ 25400 w 374255"/>
              <a:gd name="connsiteY8" fmla="*/ 220133 h 224366"/>
              <a:gd name="connsiteX9" fmla="*/ 84667 w 374255"/>
              <a:gd name="connsiteY9" fmla="*/ 224366 h 224366"/>
              <a:gd name="connsiteX10" fmla="*/ 355600 w 374255"/>
              <a:gd name="connsiteY10" fmla="*/ 198966 h 224366"/>
              <a:gd name="connsiteX11" fmla="*/ 353031 w 374255"/>
              <a:gd name="connsiteY11" fmla="*/ 223053 h 224366"/>
              <a:gd name="connsiteX12" fmla="*/ 359833 w 374255"/>
              <a:gd name="connsiteY12" fmla="*/ 88900 h 224366"/>
              <a:gd name="connsiteX13" fmla="*/ 347133 w 374255"/>
              <a:gd name="connsiteY13" fmla="*/ 80433 h 224366"/>
              <a:gd name="connsiteX14" fmla="*/ 321733 w 374255"/>
              <a:gd name="connsiteY14" fmla="*/ 59266 h 224366"/>
              <a:gd name="connsiteX15" fmla="*/ 300567 w 374255"/>
              <a:gd name="connsiteY15" fmla="*/ 21166 h 224366"/>
              <a:gd name="connsiteX16" fmla="*/ 296333 w 374255"/>
              <a:gd name="connsiteY16" fmla="*/ 0 h 224366"/>
              <a:gd name="connsiteX17" fmla="*/ 93133 w 374255"/>
              <a:gd name="connsiteY17" fmla="*/ 8466 h 224366"/>
              <a:gd name="connsiteX0" fmla="*/ 93133 w 371223"/>
              <a:gd name="connsiteY0" fmla="*/ 8466 h 241734"/>
              <a:gd name="connsiteX1" fmla="*/ 93133 w 371223"/>
              <a:gd name="connsiteY1" fmla="*/ 8466 h 241734"/>
              <a:gd name="connsiteX2" fmla="*/ 80433 w 371223"/>
              <a:gd name="connsiteY2" fmla="*/ 50800 h 241734"/>
              <a:gd name="connsiteX3" fmla="*/ 42333 w 371223"/>
              <a:gd name="connsiteY3" fmla="*/ 67733 h 241734"/>
              <a:gd name="connsiteX4" fmla="*/ 25400 w 371223"/>
              <a:gd name="connsiteY4" fmla="*/ 80433 h 241734"/>
              <a:gd name="connsiteX5" fmla="*/ 16933 w 371223"/>
              <a:gd name="connsiteY5" fmla="*/ 118533 h 241734"/>
              <a:gd name="connsiteX6" fmla="*/ 0 w 371223"/>
              <a:gd name="connsiteY6" fmla="*/ 173566 h 241734"/>
              <a:gd name="connsiteX7" fmla="*/ 4233 w 371223"/>
              <a:gd name="connsiteY7" fmla="*/ 211666 h 241734"/>
              <a:gd name="connsiteX8" fmla="*/ 25400 w 371223"/>
              <a:gd name="connsiteY8" fmla="*/ 220133 h 241734"/>
              <a:gd name="connsiteX9" fmla="*/ 84667 w 371223"/>
              <a:gd name="connsiteY9" fmla="*/ 224366 h 241734"/>
              <a:gd name="connsiteX10" fmla="*/ 355600 w 371223"/>
              <a:gd name="connsiteY10" fmla="*/ 198966 h 241734"/>
              <a:gd name="connsiteX11" fmla="*/ 341995 w 371223"/>
              <a:gd name="connsiteY11" fmla="*/ 241447 h 241734"/>
              <a:gd name="connsiteX12" fmla="*/ 359833 w 371223"/>
              <a:gd name="connsiteY12" fmla="*/ 88900 h 241734"/>
              <a:gd name="connsiteX13" fmla="*/ 347133 w 371223"/>
              <a:gd name="connsiteY13" fmla="*/ 80433 h 241734"/>
              <a:gd name="connsiteX14" fmla="*/ 321733 w 371223"/>
              <a:gd name="connsiteY14" fmla="*/ 59266 h 241734"/>
              <a:gd name="connsiteX15" fmla="*/ 300567 w 371223"/>
              <a:gd name="connsiteY15" fmla="*/ 21166 h 241734"/>
              <a:gd name="connsiteX16" fmla="*/ 296333 w 371223"/>
              <a:gd name="connsiteY16" fmla="*/ 0 h 241734"/>
              <a:gd name="connsiteX17" fmla="*/ 93133 w 371223"/>
              <a:gd name="connsiteY17" fmla="*/ 8466 h 241734"/>
              <a:gd name="connsiteX0" fmla="*/ 93133 w 435733"/>
              <a:gd name="connsiteY0" fmla="*/ 8466 h 224366"/>
              <a:gd name="connsiteX1" fmla="*/ 93133 w 435733"/>
              <a:gd name="connsiteY1" fmla="*/ 8466 h 224366"/>
              <a:gd name="connsiteX2" fmla="*/ 80433 w 435733"/>
              <a:gd name="connsiteY2" fmla="*/ 50800 h 224366"/>
              <a:gd name="connsiteX3" fmla="*/ 42333 w 435733"/>
              <a:gd name="connsiteY3" fmla="*/ 67733 h 224366"/>
              <a:gd name="connsiteX4" fmla="*/ 25400 w 435733"/>
              <a:gd name="connsiteY4" fmla="*/ 80433 h 224366"/>
              <a:gd name="connsiteX5" fmla="*/ 16933 w 435733"/>
              <a:gd name="connsiteY5" fmla="*/ 118533 h 224366"/>
              <a:gd name="connsiteX6" fmla="*/ 0 w 435733"/>
              <a:gd name="connsiteY6" fmla="*/ 173566 h 224366"/>
              <a:gd name="connsiteX7" fmla="*/ 4233 w 435733"/>
              <a:gd name="connsiteY7" fmla="*/ 211666 h 224366"/>
              <a:gd name="connsiteX8" fmla="*/ 25400 w 435733"/>
              <a:gd name="connsiteY8" fmla="*/ 220133 h 224366"/>
              <a:gd name="connsiteX9" fmla="*/ 84667 w 435733"/>
              <a:gd name="connsiteY9" fmla="*/ 224366 h 224366"/>
              <a:gd name="connsiteX10" fmla="*/ 355600 w 435733"/>
              <a:gd name="connsiteY10" fmla="*/ 198966 h 224366"/>
              <a:gd name="connsiteX11" fmla="*/ 433962 w 435733"/>
              <a:gd name="connsiteY11" fmla="*/ 193625 h 224366"/>
              <a:gd name="connsiteX12" fmla="*/ 359833 w 435733"/>
              <a:gd name="connsiteY12" fmla="*/ 88900 h 224366"/>
              <a:gd name="connsiteX13" fmla="*/ 347133 w 435733"/>
              <a:gd name="connsiteY13" fmla="*/ 80433 h 224366"/>
              <a:gd name="connsiteX14" fmla="*/ 321733 w 435733"/>
              <a:gd name="connsiteY14" fmla="*/ 59266 h 224366"/>
              <a:gd name="connsiteX15" fmla="*/ 300567 w 435733"/>
              <a:gd name="connsiteY15" fmla="*/ 21166 h 224366"/>
              <a:gd name="connsiteX16" fmla="*/ 296333 w 435733"/>
              <a:gd name="connsiteY16" fmla="*/ 0 h 224366"/>
              <a:gd name="connsiteX17" fmla="*/ 93133 w 435733"/>
              <a:gd name="connsiteY17" fmla="*/ 8466 h 224366"/>
              <a:gd name="connsiteX0" fmla="*/ 93133 w 435733"/>
              <a:gd name="connsiteY0" fmla="*/ 8466 h 227073"/>
              <a:gd name="connsiteX1" fmla="*/ 93133 w 435733"/>
              <a:gd name="connsiteY1" fmla="*/ 8466 h 227073"/>
              <a:gd name="connsiteX2" fmla="*/ 80433 w 435733"/>
              <a:gd name="connsiteY2" fmla="*/ 50800 h 227073"/>
              <a:gd name="connsiteX3" fmla="*/ 42333 w 435733"/>
              <a:gd name="connsiteY3" fmla="*/ 67733 h 227073"/>
              <a:gd name="connsiteX4" fmla="*/ 25400 w 435733"/>
              <a:gd name="connsiteY4" fmla="*/ 80433 h 227073"/>
              <a:gd name="connsiteX5" fmla="*/ 16933 w 435733"/>
              <a:gd name="connsiteY5" fmla="*/ 118533 h 227073"/>
              <a:gd name="connsiteX6" fmla="*/ 0 w 435733"/>
              <a:gd name="connsiteY6" fmla="*/ 173566 h 227073"/>
              <a:gd name="connsiteX7" fmla="*/ 4233 w 435733"/>
              <a:gd name="connsiteY7" fmla="*/ 211666 h 227073"/>
              <a:gd name="connsiteX8" fmla="*/ 25400 w 435733"/>
              <a:gd name="connsiteY8" fmla="*/ 220133 h 227073"/>
              <a:gd name="connsiteX9" fmla="*/ 84667 w 435733"/>
              <a:gd name="connsiteY9" fmla="*/ 224366 h 227073"/>
              <a:gd name="connsiteX10" fmla="*/ 322492 w 435733"/>
              <a:gd name="connsiteY10" fmla="*/ 224716 h 227073"/>
              <a:gd name="connsiteX11" fmla="*/ 433962 w 435733"/>
              <a:gd name="connsiteY11" fmla="*/ 193625 h 227073"/>
              <a:gd name="connsiteX12" fmla="*/ 359833 w 435733"/>
              <a:gd name="connsiteY12" fmla="*/ 88900 h 227073"/>
              <a:gd name="connsiteX13" fmla="*/ 347133 w 435733"/>
              <a:gd name="connsiteY13" fmla="*/ 80433 h 227073"/>
              <a:gd name="connsiteX14" fmla="*/ 321733 w 435733"/>
              <a:gd name="connsiteY14" fmla="*/ 59266 h 227073"/>
              <a:gd name="connsiteX15" fmla="*/ 300567 w 435733"/>
              <a:gd name="connsiteY15" fmla="*/ 21166 h 227073"/>
              <a:gd name="connsiteX16" fmla="*/ 296333 w 435733"/>
              <a:gd name="connsiteY16" fmla="*/ 0 h 227073"/>
              <a:gd name="connsiteX17" fmla="*/ 93133 w 435733"/>
              <a:gd name="connsiteY17" fmla="*/ 8466 h 227073"/>
              <a:gd name="connsiteX0" fmla="*/ 93133 w 366993"/>
              <a:gd name="connsiteY0" fmla="*/ 8466 h 227073"/>
              <a:gd name="connsiteX1" fmla="*/ 93133 w 366993"/>
              <a:gd name="connsiteY1" fmla="*/ 8466 h 227073"/>
              <a:gd name="connsiteX2" fmla="*/ 80433 w 366993"/>
              <a:gd name="connsiteY2" fmla="*/ 50800 h 227073"/>
              <a:gd name="connsiteX3" fmla="*/ 42333 w 366993"/>
              <a:gd name="connsiteY3" fmla="*/ 67733 h 227073"/>
              <a:gd name="connsiteX4" fmla="*/ 25400 w 366993"/>
              <a:gd name="connsiteY4" fmla="*/ 80433 h 227073"/>
              <a:gd name="connsiteX5" fmla="*/ 16933 w 366993"/>
              <a:gd name="connsiteY5" fmla="*/ 118533 h 227073"/>
              <a:gd name="connsiteX6" fmla="*/ 0 w 366993"/>
              <a:gd name="connsiteY6" fmla="*/ 173566 h 227073"/>
              <a:gd name="connsiteX7" fmla="*/ 4233 w 366993"/>
              <a:gd name="connsiteY7" fmla="*/ 211666 h 227073"/>
              <a:gd name="connsiteX8" fmla="*/ 25400 w 366993"/>
              <a:gd name="connsiteY8" fmla="*/ 220133 h 227073"/>
              <a:gd name="connsiteX9" fmla="*/ 84667 w 366993"/>
              <a:gd name="connsiteY9" fmla="*/ 224366 h 227073"/>
              <a:gd name="connsiteX10" fmla="*/ 322492 w 366993"/>
              <a:gd name="connsiteY10" fmla="*/ 224716 h 227073"/>
              <a:gd name="connsiteX11" fmla="*/ 360388 w 366993"/>
              <a:gd name="connsiteY11" fmla="*/ 193625 h 227073"/>
              <a:gd name="connsiteX12" fmla="*/ 359833 w 366993"/>
              <a:gd name="connsiteY12" fmla="*/ 88900 h 227073"/>
              <a:gd name="connsiteX13" fmla="*/ 347133 w 366993"/>
              <a:gd name="connsiteY13" fmla="*/ 80433 h 227073"/>
              <a:gd name="connsiteX14" fmla="*/ 321733 w 366993"/>
              <a:gd name="connsiteY14" fmla="*/ 59266 h 227073"/>
              <a:gd name="connsiteX15" fmla="*/ 300567 w 366993"/>
              <a:gd name="connsiteY15" fmla="*/ 21166 h 227073"/>
              <a:gd name="connsiteX16" fmla="*/ 296333 w 366993"/>
              <a:gd name="connsiteY16" fmla="*/ 0 h 227073"/>
              <a:gd name="connsiteX17" fmla="*/ 93133 w 366993"/>
              <a:gd name="connsiteY17" fmla="*/ 8466 h 22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6993" h="227073">
                <a:moveTo>
                  <a:pt x="93133" y="8466"/>
                </a:moveTo>
                <a:lnTo>
                  <a:pt x="93133" y="8466"/>
                </a:lnTo>
                <a:cubicBezTo>
                  <a:pt x="88900" y="22577"/>
                  <a:pt x="90021" y="39614"/>
                  <a:pt x="80433" y="50800"/>
                </a:cubicBezTo>
                <a:cubicBezTo>
                  <a:pt x="71388" y="61352"/>
                  <a:pt x="54570" y="61144"/>
                  <a:pt x="42333" y="67733"/>
                </a:cubicBezTo>
                <a:cubicBezTo>
                  <a:pt x="36121" y="71078"/>
                  <a:pt x="31044" y="76200"/>
                  <a:pt x="25400" y="80433"/>
                </a:cubicBezTo>
                <a:cubicBezTo>
                  <a:pt x="22578" y="93133"/>
                  <a:pt x="20088" y="105912"/>
                  <a:pt x="16933" y="118533"/>
                </a:cubicBezTo>
                <a:cubicBezTo>
                  <a:pt x="11471" y="140380"/>
                  <a:pt x="6976" y="152639"/>
                  <a:pt x="0" y="173566"/>
                </a:cubicBezTo>
                <a:cubicBezTo>
                  <a:pt x="1411" y="186266"/>
                  <a:pt x="-1886" y="200448"/>
                  <a:pt x="4233" y="211666"/>
                </a:cubicBezTo>
                <a:cubicBezTo>
                  <a:pt x="7872" y="218337"/>
                  <a:pt x="17894" y="218948"/>
                  <a:pt x="25400" y="220133"/>
                </a:cubicBezTo>
                <a:cubicBezTo>
                  <a:pt x="44964" y="223222"/>
                  <a:pt x="35152" y="223602"/>
                  <a:pt x="84667" y="224366"/>
                </a:cubicBezTo>
                <a:cubicBezTo>
                  <a:pt x="134182" y="225130"/>
                  <a:pt x="276539" y="229840"/>
                  <a:pt x="322492" y="224716"/>
                </a:cubicBezTo>
                <a:cubicBezTo>
                  <a:pt x="368446" y="219593"/>
                  <a:pt x="357566" y="197858"/>
                  <a:pt x="360388" y="193625"/>
                </a:cubicBezTo>
                <a:cubicBezTo>
                  <a:pt x="374440" y="151466"/>
                  <a:pt x="362042" y="107765"/>
                  <a:pt x="359833" y="88900"/>
                </a:cubicBezTo>
                <a:cubicBezTo>
                  <a:pt x="357624" y="70035"/>
                  <a:pt x="351042" y="83690"/>
                  <a:pt x="347133" y="80433"/>
                </a:cubicBezTo>
                <a:cubicBezTo>
                  <a:pt x="314538" y="53270"/>
                  <a:pt x="353265" y="80288"/>
                  <a:pt x="321733" y="59266"/>
                </a:cubicBezTo>
                <a:cubicBezTo>
                  <a:pt x="311374" y="28186"/>
                  <a:pt x="319578" y="40177"/>
                  <a:pt x="300567" y="21166"/>
                </a:cubicBezTo>
                <a:lnTo>
                  <a:pt x="296333" y="0"/>
                </a:lnTo>
                <a:lnTo>
                  <a:pt x="93133" y="84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: 図形 136">
            <a:extLst>
              <a:ext uri="{FF2B5EF4-FFF2-40B4-BE49-F238E27FC236}">
                <a16:creationId xmlns:a16="http://schemas.microsoft.com/office/drawing/2014/main" id="{FC3FA1A6-372F-4342-A08D-9E7E8D356D16}"/>
              </a:ext>
            </a:extLst>
          </p:cNvPr>
          <p:cNvSpPr/>
          <p:nvPr/>
        </p:nvSpPr>
        <p:spPr>
          <a:xfrm>
            <a:off x="6329852" y="4849217"/>
            <a:ext cx="152400" cy="45719"/>
          </a:xfrm>
          <a:custGeom>
            <a:avLst/>
            <a:gdLst>
              <a:gd name="connsiteX0" fmla="*/ 21431 w 152400"/>
              <a:gd name="connsiteY0" fmla="*/ 0 h 45719"/>
              <a:gd name="connsiteX1" fmla="*/ 152400 w 152400"/>
              <a:gd name="connsiteY1" fmla="*/ 0 h 45719"/>
              <a:gd name="connsiteX2" fmla="*/ 130969 w 152400"/>
              <a:gd name="connsiteY2" fmla="*/ 45719 h 45719"/>
              <a:gd name="connsiteX3" fmla="*/ 0 w 152400"/>
              <a:gd name="connsiteY3" fmla="*/ 39188 h 45719"/>
              <a:gd name="connsiteX4" fmla="*/ 21431 w 152400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45719">
                <a:moveTo>
                  <a:pt x="21431" y="0"/>
                </a:moveTo>
                <a:lnTo>
                  <a:pt x="152400" y="0"/>
                </a:lnTo>
                <a:lnTo>
                  <a:pt x="130969" y="45719"/>
                </a:lnTo>
                <a:lnTo>
                  <a:pt x="0" y="39188"/>
                </a:lnTo>
                <a:lnTo>
                  <a:pt x="2143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: 図形 124">
            <a:extLst>
              <a:ext uri="{FF2B5EF4-FFF2-40B4-BE49-F238E27FC236}">
                <a16:creationId xmlns:a16="http://schemas.microsoft.com/office/drawing/2014/main" id="{66B7FFC9-F455-4E65-886F-7B727FCCF73D}"/>
              </a:ext>
            </a:extLst>
          </p:cNvPr>
          <p:cNvSpPr/>
          <p:nvPr/>
        </p:nvSpPr>
        <p:spPr>
          <a:xfrm>
            <a:off x="6159343" y="4549776"/>
            <a:ext cx="369093" cy="157162"/>
          </a:xfrm>
          <a:custGeom>
            <a:avLst/>
            <a:gdLst>
              <a:gd name="connsiteX0" fmla="*/ 80962 w 369093"/>
              <a:gd name="connsiteY0" fmla="*/ 14287 h 157162"/>
              <a:gd name="connsiteX1" fmla="*/ 42862 w 369093"/>
              <a:gd name="connsiteY1" fmla="*/ 61912 h 157162"/>
              <a:gd name="connsiteX2" fmla="*/ 19050 w 369093"/>
              <a:gd name="connsiteY2" fmla="*/ 78581 h 157162"/>
              <a:gd name="connsiteX3" fmla="*/ 0 w 369093"/>
              <a:gd name="connsiteY3" fmla="*/ 116681 h 157162"/>
              <a:gd name="connsiteX4" fmla="*/ 19050 w 369093"/>
              <a:gd name="connsiteY4" fmla="*/ 157162 h 157162"/>
              <a:gd name="connsiteX5" fmla="*/ 345281 w 369093"/>
              <a:gd name="connsiteY5" fmla="*/ 157162 h 157162"/>
              <a:gd name="connsiteX6" fmla="*/ 357187 w 369093"/>
              <a:gd name="connsiteY6" fmla="*/ 109537 h 157162"/>
              <a:gd name="connsiteX7" fmla="*/ 369093 w 369093"/>
              <a:gd name="connsiteY7" fmla="*/ 0 h 157162"/>
              <a:gd name="connsiteX8" fmla="*/ 80962 w 369093"/>
              <a:gd name="connsiteY8" fmla="*/ 14287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093" h="157162">
                <a:moveTo>
                  <a:pt x="80962" y="14287"/>
                </a:moveTo>
                <a:lnTo>
                  <a:pt x="42862" y="61912"/>
                </a:lnTo>
                <a:lnTo>
                  <a:pt x="19050" y="78581"/>
                </a:lnTo>
                <a:lnTo>
                  <a:pt x="0" y="116681"/>
                </a:lnTo>
                <a:lnTo>
                  <a:pt x="19050" y="157162"/>
                </a:lnTo>
                <a:lnTo>
                  <a:pt x="345281" y="157162"/>
                </a:lnTo>
                <a:lnTo>
                  <a:pt x="357187" y="109537"/>
                </a:lnTo>
                <a:lnTo>
                  <a:pt x="369093" y="0"/>
                </a:lnTo>
                <a:lnTo>
                  <a:pt x="80962" y="1428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フリーフォーム: 図形 137">
            <a:extLst>
              <a:ext uri="{FF2B5EF4-FFF2-40B4-BE49-F238E27FC236}">
                <a16:creationId xmlns:a16="http://schemas.microsoft.com/office/drawing/2014/main" id="{59D8F3DE-5A21-4F6F-9F79-53DFEAB44D30}"/>
              </a:ext>
            </a:extLst>
          </p:cNvPr>
          <p:cNvSpPr/>
          <p:nvPr/>
        </p:nvSpPr>
        <p:spPr>
          <a:xfrm>
            <a:off x="9580925" y="5429870"/>
            <a:ext cx="369093" cy="157162"/>
          </a:xfrm>
          <a:custGeom>
            <a:avLst/>
            <a:gdLst>
              <a:gd name="connsiteX0" fmla="*/ 369093 w 369093"/>
              <a:gd name="connsiteY0" fmla="*/ 0 h 157162"/>
              <a:gd name="connsiteX1" fmla="*/ 357187 w 369093"/>
              <a:gd name="connsiteY1" fmla="*/ 109537 h 157162"/>
              <a:gd name="connsiteX2" fmla="*/ 345281 w 369093"/>
              <a:gd name="connsiteY2" fmla="*/ 157162 h 157162"/>
              <a:gd name="connsiteX3" fmla="*/ 19050 w 369093"/>
              <a:gd name="connsiteY3" fmla="*/ 157162 h 157162"/>
              <a:gd name="connsiteX4" fmla="*/ 0 w 369093"/>
              <a:gd name="connsiteY4" fmla="*/ 116681 h 157162"/>
              <a:gd name="connsiteX5" fmla="*/ 19050 w 369093"/>
              <a:gd name="connsiteY5" fmla="*/ 78581 h 157162"/>
              <a:gd name="connsiteX6" fmla="*/ 42862 w 369093"/>
              <a:gd name="connsiteY6" fmla="*/ 61912 h 157162"/>
              <a:gd name="connsiteX7" fmla="*/ 80962 w 369093"/>
              <a:gd name="connsiteY7" fmla="*/ 14287 h 157162"/>
              <a:gd name="connsiteX8" fmla="*/ 98857 w 369093"/>
              <a:gd name="connsiteY8" fmla="*/ 13400 h 157162"/>
              <a:gd name="connsiteX9" fmla="*/ 94166 w 369093"/>
              <a:gd name="connsiteY9" fmla="*/ 37373 h 157162"/>
              <a:gd name="connsiteX10" fmla="*/ 248948 w 369093"/>
              <a:gd name="connsiteY10" fmla="*/ 32611 h 157162"/>
              <a:gd name="connsiteX11" fmla="*/ 272229 w 369093"/>
              <a:gd name="connsiteY11" fmla="*/ 4803 h 157162"/>
              <a:gd name="connsiteX12" fmla="*/ 369093 w 369093"/>
              <a:gd name="connsiteY12" fmla="*/ 0 h 157162"/>
              <a:gd name="connsiteX13" fmla="*/ 86083 w 369093"/>
              <a:gd name="connsiteY13" fmla="*/ 53235 h 157162"/>
              <a:gd name="connsiteX14" fmla="*/ 64652 w 369093"/>
              <a:gd name="connsiteY14" fmla="*/ 92423 h 157162"/>
              <a:gd name="connsiteX15" fmla="*/ 195621 w 369093"/>
              <a:gd name="connsiteY15" fmla="*/ 98954 h 157162"/>
              <a:gd name="connsiteX16" fmla="*/ 217052 w 369093"/>
              <a:gd name="connsiteY16" fmla="*/ 53235 h 157162"/>
              <a:gd name="connsiteX17" fmla="*/ 86083 w 369093"/>
              <a:gd name="connsiteY17" fmla="*/ 53235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9093" h="157162">
                <a:moveTo>
                  <a:pt x="369093" y="0"/>
                </a:moveTo>
                <a:lnTo>
                  <a:pt x="357187" y="109537"/>
                </a:lnTo>
                <a:lnTo>
                  <a:pt x="345281" y="157162"/>
                </a:lnTo>
                <a:lnTo>
                  <a:pt x="19050" y="157162"/>
                </a:lnTo>
                <a:lnTo>
                  <a:pt x="0" y="116681"/>
                </a:lnTo>
                <a:lnTo>
                  <a:pt x="19050" y="78581"/>
                </a:lnTo>
                <a:lnTo>
                  <a:pt x="42862" y="61912"/>
                </a:lnTo>
                <a:lnTo>
                  <a:pt x="80962" y="14287"/>
                </a:lnTo>
                <a:lnTo>
                  <a:pt x="98857" y="13400"/>
                </a:lnTo>
                <a:lnTo>
                  <a:pt x="94166" y="37373"/>
                </a:lnTo>
                <a:lnTo>
                  <a:pt x="248948" y="32611"/>
                </a:lnTo>
                <a:lnTo>
                  <a:pt x="272229" y="4803"/>
                </a:lnTo>
                <a:lnTo>
                  <a:pt x="369093" y="0"/>
                </a:lnTo>
                <a:close/>
                <a:moveTo>
                  <a:pt x="86083" y="53235"/>
                </a:moveTo>
                <a:lnTo>
                  <a:pt x="64652" y="92423"/>
                </a:lnTo>
                <a:lnTo>
                  <a:pt x="195621" y="98954"/>
                </a:lnTo>
                <a:lnTo>
                  <a:pt x="217052" y="53235"/>
                </a:lnTo>
                <a:lnTo>
                  <a:pt x="86083" y="532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6" name="フリーフォーム: 図形 125">
            <a:extLst>
              <a:ext uri="{FF2B5EF4-FFF2-40B4-BE49-F238E27FC236}">
                <a16:creationId xmlns:a16="http://schemas.microsoft.com/office/drawing/2014/main" id="{5A454983-0B6E-4CDC-B879-9B99A005B138}"/>
              </a:ext>
            </a:extLst>
          </p:cNvPr>
          <p:cNvSpPr/>
          <p:nvPr/>
        </p:nvSpPr>
        <p:spPr>
          <a:xfrm>
            <a:off x="6223869" y="4603010"/>
            <a:ext cx="152400" cy="45719"/>
          </a:xfrm>
          <a:custGeom>
            <a:avLst/>
            <a:gdLst>
              <a:gd name="connsiteX0" fmla="*/ 21431 w 152400"/>
              <a:gd name="connsiteY0" fmla="*/ 0 h 50006"/>
              <a:gd name="connsiteX1" fmla="*/ 0 w 152400"/>
              <a:gd name="connsiteY1" fmla="*/ 42862 h 50006"/>
              <a:gd name="connsiteX2" fmla="*/ 130969 w 152400"/>
              <a:gd name="connsiteY2" fmla="*/ 50006 h 50006"/>
              <a:gd name="connsiteX3" fmla="*/ 152400 w 152400"/>
              <a:gd name="connsiteY3" fmla="*/ 0 h 50006"/>
              <a:gd name="connsiteX4" fmla="*/ 21431 w 152400"/>
              <a:gd name="connsiteY4" fmla="*/ 0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50006">
                <a:moveTo>
                  <a:pt x="21431" y="0"/>
                </a:moveTo>
                <a:lnTo>
                  <a:pt x="0" y="42862"/>
                </a:lnTo>
                <a:lnTo>
                  <a:pt x="130969" y="50006"/>
                </a:lnTo>
                <a:lnTo>
                  <a:pt x="152400" y="0"/>
                </a:lnTo>
                <a:lnTo>
                  <a:pt x="2143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: 図形 126">
            <a:extLst>
              <a:ext uri="{FF2B5EF4-FFF2-40B4-BE49-F238E27FC236}">
                <a16:creationId xmlns:a16="http://schemas.microsoft.com/office/drawing/2014/main" id="{E4AE4F78-8B8D-4FE5-9C44-5EC2F788DA9E}"/>
              </a:ext>
            </a:extLst>
          </p:cNvPr>
          <p:cNvSpPr/>
          <p:nvPr/>
        </p:nvSpPr>
        <p:spPr>
          <a:xfrm>
            <a:off x="6272559" y="4499043"/>
            <a:ext cx="204788" cy="69056"/>
          </a:xfrm>
          <a:custGeom>
            <a:avLst/>
            <a:gdLst>
              <a:gd name="connsiteX0" fmla="*/ 28575 w 204788"/>
              <a:gd name="connsiteY0" fmla="*/ 14288 h 69056"/>
              <a:gd name="connsiteX1" fmla="*/ 0 w 204788"/>
              <a:gd name="connsiteY1" fmla="*/ 69056 h 69056"/>
              <a:gd name="connsiteX2" fmla="*/ 150019 w 204788"/>
              <a:gd name="connsiteY2" fmla="*/ 69056 h 69056"/>
              <a:gd name="connsiteX3" fmla="*/ 204788 w 204788"/>
              <a:gd name="connsiteY3" fmla="*/ 0 h 69056"/>
              <a:gd name="connsiteX4" fmla="*/ 28575 w 204788"/>
              <a:gd name="connsiteY4" fmla="*/ 14288 h 6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8" h="69056">
                <a:moveTo>
                  <a:pt x="28575" y="14288"/>
                </a:moveTo>
                <a:lnTo>
                  <a:pt x="0" y="69056"/>
                </a:lnTo>
                <a:lnTo>
                  <a:pt x="150019" y="69056"/>
                </a:lnTo>
                <a:lnTo>
                  <a:pt x="204788" y="0"/>
                </a:lnTo>
                <a:lnTo>
                  <a:pt x="28575" y="1428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01BED112-B1FC-43C8-85E5-F00ED9E1C979}"/>
              </a:ext>
            </a:extLst>
          </p:cNvPr>
          <p:cNvSpPr/>
          <p:nvPr/>
        </p:nvSpPr>
        <p:spPr>
          <a:xfrm>
            <a:off x="6465607" y="4687265"/>
            <a:ext cx="178063" cy="32570"/>
          </a:xfrm>
          <a:custGeom>
            <a:avLst/>
            <a:gdLst>
              <a:gd name="connsiteX0" fmla="*/ 178063 w 178063"/>
              <a:gd name="connsiteY0" fmla="*/ 0 h 32570"/>
              <a:gd name="connsiteX1" fmla="*/ 154782 w 178063"/>
              <a:gd name="connsiteY1" fmla="*/ 27808 h 32570"/>
              <a:gd name="connsiteX2" fmla="*/ 0 w 178063"/>
              <a:gd name="connsiteY2" fmla="*/ 32570 h 32570"/>
              <a:gd name="connsiteX3" fmla="*/ 4691 w 178063"/>
              <a:gd name="connsiteY3" fmla="*/ 8597 h 32570"/>
              <a:gd name="connsiteX4" fmla="*/ 178063 w 178063"/>
              <a:gd name="connsiteY4" fmla="*/ 0 h 3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63" h="32570">
                <a:moveTo>
                  <a:pt x="178063" y="0"/>
                </a:moveTo>
                <a:lnTo>
                  <a:pt x="154782" y="27808"/>
                </a:lnTo>
                <a:lnTo>
                  <a:pt x="0" y="32570"/>
                </a:lnTo>
                <a:lnTo>
                  <a:pt x="4691" y="8597"/>
                </a:lnTo>
                <a:lnTo>
                  <a:pt x="178063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: 図形 133">
            <a:extLst>
              <a:ext uri="{FF2B5EF4-FFF2-40B4-BE49-F238E27FC236}">
                <a16:creationId xmlns:a16="http://schemas.microsoft.com/office/drawing/2014/main" id="{39AC13CB-518D-4224-8EC0-37765630EDC8}"/>
              </a:ext>
            </a:extLst>
          </p:cNvPr>
          <p:cNvSpPr/>
          <p:nvPr/>
        </p:nvSpPr>
        <p:spPr>
          <a:xfrm>
            <a:off x="6211944" y="4655517"/>
            <a:ext cx="235816" cy="85564"/>
          </a:xfrm>
          <a:custGeom>
            <a:avLst/>
            <a:gdLst>
              <a:gd name="connsiteX0" fmla="*/ 16741 w 235816"/>
              <a:gd name="connsiteY0" fmla="*/ 0 h 85564"/>
              <a:gd name="connsiteX1" fmla="*/ 235816 w 235816"/>
              <a:gd name="connsiteY1" fmla="*/ 2381 h 85564"/>
              <a:gd name="connsiteX2" fmla="*/ 173372 w 235816"/>
              <a:gd name="connsiteY2" fmla="*/ 76967 h 85564"/>
              <a:gd name="connsiteX3" fmla="*/ 0 w 235816"/>
              <a:gd name="connsiteY3" fmla="*/ 85564 h 85564"/>
              <a:gd name="connsiteX4" fmla="*/ 16741 w 235816"/>
              <a:gd name="connsiteY4" fmla="*/ 0 h 8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816" h="85564">
                <a:moveTo>
                  <a:pt x="16741" y="0"/>
                </a:moveTo>
                <a:lnTo>
                  <a:pt x="235816" y="2381"/>
                </a:lnTo>
                <a:lnTo>
                  <a:pt x="173372" y="76967"/>
                </a:lnTo>
                <a:lnTo>
                  <a:pt x="0" y="85564"/>
                </a:lnTo>
                <a:lnTo>
                  <a:pt x="1674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0" name="フリーフォーム: 図形 129">
            <a:extLst>
              <a:ext uri="{FF2B5EF4-FFF2-40B4-BE49-F238E27FC236}">
                <a16:creationId xmlns:a16="http://schemas.microsoft.com/office/drawing/2014/main" id="{8E366E87-EF03-455F-8521-5366DE840E25}"/>
              </a:ext>
            </a:extLst>
          </p:cNvPr>
          <p:cNvSpPr/>
          <p:nvPr/>
        </p:nvSpPr>
        <p:spPr>
          <a:xfrm>
            <a:off x="6096000" y="4953462"/>
            <a:ext cx="369093" cy="157162"/>
          </a:xfrm>
          <a:custGeom>
            <a:avLst/>
            <a:gdLst>
              <a:gd name="connsiteX0" fmla="*/ 80962 w 369093"/>
              <a:gd name="connsiteY0" fmla="*/ 14287 h 157162"/>
              <a:gd name="connsiteX1" fmla="*/ 42862 w 369093"/>
              <a:gd name="connsiteY1" fmla="*/ 61912 h 157162"/>
              <a:gd name="connsiteX2" fmla="*/ 19050 w 369093"/>
              <a:gd name="connsiteY2" fmla="*/ 78581 h 157162"/>
              <a:gd name="connsiteX3" fmla="*/ 0 w 369093"/>
              <a:gd name="connsiteY3" fmla="*/ 116681 h 157162"/>
              <a:gd name="connsiteX4" fmla="*/ 19050 w 369093"/>
              <a:gd name="connsiteY4" fmla="*/ 157162 h 157162"/>
              <a:gd name="connsiteX5" fmla="*/ 345281 w 369093"/>
              <a:gd name="connsiteY5" fmla="*/ 157162 h 157162"/>
              <a:gd name="connsiteX6" fmla="*/ 357187 w 369093"/>
              <a:gd name="connsiteY6" fmla="*/ 109537 h 157162"/>
              <a:gd name="connsiteX7" fmla="*/ 369093 w 369093"/>
              <a:gd name="connsiteY7" fmla="*/ 0 h 157162"/>
              <a:gd name="connsiteX8" fmla="*/ 80962 w 369093"/>
              <a:gd name="connsiteY8" fmla="*/ 14287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093" h="157162">
                <a:moveTo>
                  <a:pt x="80962" y="14287"/>
                </a:moveTo>
                <a:lnTo>
                  <a:pt x="42862" y="61912"/>
                </a:lnTo>
                <a:lnTo>
                  <a:pt x="19050" y="78581"/>
                </a:lnTo>
                <a:lnTo>
                  <a:pt x="0" y="116681"/>
                </a:lnTo>
                <a:lnTo>
                  <a:pt x="19050" y="157162"/>
                </a:lnTo>
                <a:lnTo>
                  <a:pt x="345281" y="157162"/>
                </a:lnTo>
                <a:lnTo>
                  <a:pt x="357187" y="109537"/>
                </a:lnTo>
                <a:lnTo>
                  <a:pt x="369093" y="0"/>
                </a:lnTo>
                <a:lnTo>
                  <a:pt x="80962" y="1428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9" name="グループ化 238">
            <a:extLst>
              <a:ext uri="{FF2B5EF4-FFF2-40B4-BE49-F238E27FC236}">
                <a16:creationId xmlns:a16="http://schemas.microsoft.com/office/drawing/2014/main" id="{20299FD5-32D7-45DB-AA32-78B1C30124BD}"/>
              </a:ext>
            </a:extLst>
          </p:cNvPr>
          <p:cNvGrpSpPr/>
          <p:nvPr/>
        </p:nvGrpSpPr>
        <p:grpSpPr>
          <a:xfrm rot="20654531">
            <a:off x="5366081" y="6090126"/>
            <a:ext cx="392259" cy="934076"/>
            <a:chOff x="1311505" y="4333856"/>
            <a:chExt cx="392259" cy="934076"/>
          </a:xfrm>
        </p:grpSpPr>
        <p:sp>
          <p:nvSpPr>
            <p:cNvPr id="240" name="フリーフォーム: 図形 239">
              <a:extLst>
                <a:ext uri="{FF2B5EF4-FFF2-40B4-BE49-F238E27FC236}">
                  <a16:creationId xmlns:a16="http://schemas.microsoft.com/office/drawing/2014/main" id="{54C7EB8F-06C4-48CB-8971-112376FEA87A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フリーフォーム: 図形 240">
              <a:extLst>
                <a:ext uri="{FF2B5EF4-FFF2-40B4-BE49-F238E27FC236}">
                  <a16:creationId xmlns:a16="http://schemas.microsoft.com/office/drawing/2014/main" id="{F7DC7B65-3FA7-4242-814E-844E51F2E694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フリーフォーム: 図形 241">
              <a:extLst>
                <a:ext uri="{FF2B5EF4-FFF2-40B4-BE49-F238E27FC236}">
                  <a16:creationId xmlns:a16="http://schemas.microsoft.com/office/drawing/2014/main" id="{DC9F0F79-6D22-41CF-87E2-6834F7DAAAE4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1" name="フリーフォーム: 図形 130">
            <a:extLst>
              <a:ext uri="{FF2B5EF4-FFF2-40B4-BE49-F238E27FC236}">
                <a16:creationId xmlns:a16="http://schemas.microsoft.com/office/drawing/2014/main" id="{388B10B6-3128-4B58-936D-1F9A3BC88F21}"/>
              </a:ext>
            </a:extLst>
          </p:cNvPr>
          <p:cNvSpPr/>
          <p:nvPr/>
        </p:nvSpPr>
        <p:spPr>
          <a:xfrm>
            <a:off x="6160652" y="5006696"/>
            <a:ext cx="152400" cy="45719"/>
          </a:xfrm>
          <a:custGeom>
            <a:avLst/>
            <a:gdLst>
              <a:gd name="connsiteX0" fmla="*/ 21431 w 152400"/>
              <a:gd name="connsiteY0" fmla="*/ 0 h 50006"/>
              <a:gd name="connsiteX1" fmla="*/ 0 w 152400"/>
              <a:gd name="connsiteY1" fmla="*/ 42862 h 50006"/>
              <a:gd name="connsiteX2" fmla="*/ 130969 w 152400"/>
              <a:gd name="connsiteY2" fmla="*/ 50006 h 50006"/>
              <a:gd name="connsiteX3" fmla="*/ 152400 w 152400"/>
              <a:gd name="connsiteY3" fmla="*/ 0 h 50006"/>
              <a:gd name="connsiteX4" fmla="*/ 21431 w 152400"/>
              <a:gd name="connsiteY4" fmla="*/ 0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50006">
                <a:moveTo>
                  <a:pt x="21431" y="0"/>
                </a:moveTo>
                <a:lnTo>
                  <a:pt x="0" y="42862"/>
                </a:lnTo>
                <a:lnTo>
                  <a:pt x="130969" y="50006"/>
                </a:lnTo>
                <a:lnTo>
                  <a:pt x="152400" y="0"/>
                </a:lnTo>
                <a:lnTo>
                  <a:pt x="2143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月 172">
            <a:extLst>
              <a:ext uri="{FF2B5EF4-FFF2-40B4-BE49-F238E27FC236}">
                <a16:creationId xmlns:a16="http://schemas.microsoft.com/office/drawing/2014/main" id="{2B9DF347-954B-4FC3-BAFB-13AC0D6D2F96}"/>
              </a:ext>
            </a:extLst>
          </p:cNvPr>
          <p:cNvSpPr/>
          <p:nvPr/>
        </p:nvSpPr>
        <p:spPr>
          <a:xfrm rot="19800000">
            <a:off x="6957816" y="3597312"/>
            <a:ext cx="58199" cy="104288"/>
          </a:xfrm>
          <a:prstGeom prst="moon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フリーフォーム: 図形 131">
            <a:extLst>
              <a:ext uri="{FF2B5EF4-FFF2-40B4-BE49-F238E27FC236}">
                <a16:creationId xmlns:a16="http://schemas.microsoft.com/office/drawing/2014/main" id="{C16A7651-9F5F-42C1-BF9E-5871D6286C26}"/>
              </a:ext>
            </a:extLst>
          </p:cNvPr>
          <p:cNvSpPr/>
          <p:nvPr/>
        </p:nvSpPr>
        <p:spPr>
          <a:xfrm>
            <a:off x="6190166" y="4881298"/>
            <a:ext cx="240507" cy="109537"/>
          </a:xfrm>
          <a:custGeom>
            <a:avLst/>
            <a:gdLst>
              <a:gd name="connsiteX0" fmla="*/ 21432 w 240507"/>
              <a:gd name="connsiteY0" fmla="*/ 0 h 109537"/>
              <a:gd name="connsiteX1" fmla="*/ 0 w 240507"/>
              <a:gd name="connsiteY1" fmla="*/ 109537 h 109537"/>
              <a:gd name="connsiteX2" fmla="*/ 154782 w 240507"/>
              <a:gd name="connsiteY2" fmla="*/ 104775 h 109537"/>
              <a:gd name="connsiteX3" fmla="*/ 240507 w 240507"/>
              <a:gd name="connsiteY3" fmla="*/ 2381 h 109537"/>
              <a:gd name="connsiteX4" fmla="*/ 21432 w 240507"/>
              <a:gd name="connsiteY4" fmla="*/ 0 h 10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507" h="109537">
                <a:moveTo>
                  <a:pt x="21432" y="0"/>
                </a:moveTo>
                <a:lnTo>
                  <a:pt x="0" y="109537"/>
                </a:lnTo>
                <a:lnTo>
                  <a:pt x="154782" y="104775"/>
                </a:lnTo>
                <a:lnTo>
                  <a:pt x="240507" y="2381"/>
                </a:lnTo>
                <a:lnTo>
                  <a:pt x="2143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9" name="図 138">
            <a:extLst>
              <a:ext uri="{FF2B5EF4-FFF2-40B4-BE49-F238E27FC236}">
                <a16:creationId xmlns:a16="http://schemas.microsoft.com/office/drawing/2014/main" id="{FCC1507E-42CA-4CF0-850F-497A6DB1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2694">
            <a:off x="9352408" y="4019484"/>
            <a:ext cx="161520" cy="97425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6380D786-7BF0-4A84-AA7F-DD7C5D39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2694">
            <a:off x="9352408" y="4155053"/>
            <a:ext cx="161520" cy="97425"/>
          </a:xfrm>
          <a:prstGeom prst="rect">
            <a:avLst/>
          </a:prstGeom>
        </p:spPr>
      </p:pic>
      <p:pic>
        <p:nvPicPr>
          <p:cNvPr id="141" name="図 140">
            <a:extLst>
              <a:ext uri="{FF2B5EF4-FFF2-40B4-BE49-F238E27FC236}">
                <a16:creationId xmlns:a16="http://schemas.microsoft.com/office/drawing/2014/main" id="{8D0A906E-B56C-416D-8BEE-8892F31D4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2694">
            <a:off x="9352143" y="4290127"/>
            <a:ext cx="161520" cy="97425"/>
          </a:xfrm>
          <a:prstGeom prst="rect">
            <a:avLst/>
          </a:prstGeom>
        </p:spPr>
      </p:pic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FC9DD45E-A0B5-4C18-B0F9-040A3C818C61}"/>
              </a:ext>
            </a:extLst>
          </p:cNvPr>
          <p:cNvSpPr/>
          <p:nvPr/>
        </p:nvSpPr>
        <p:spPr>
          <a:xfrm rot="2246266">
            <a:off x="7121433" y="3531963"/>
            <a:ext cx="64897" cy="21538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弦 149">
            <a:extLst>
              <a:ext uri="{FF2B5EF4-FFF2-40B4-BE49-F238E27FC236}">
                <a16:creationId xmlns:a16="http://schemas.microsoft.com/office/drawing/2014/main" id="{1B02D38F-4254-4264-9A69-7EBE35561429}"/>
              </a:ext>
            </a:extLst>
          </p:cNvPr>
          <p:cNvSpPr/>
          <p:nvPr/>
        </p:nvSpPr>
        <p:spPr>
          <a:xfrm rot="1475948" flipV="1">
            <a:off x="9940327" y="3360086"/>
            <a:ext cx="201689" cy="290906"/>
          </a:xfrm>
          <a:prstGeom prst="chord">
            <a:avLst>
              <a:gd name="adj1" fmla="val 16477368"/>
              <a:gd name="adj2" fmla="val 7604796"/>
            </a:avLst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斜め縞 169">
            <a:extLst>
              <a:ext uri="{FF2B5EF4-FFF2-40B4-BE49-F238E27FC236}">
                <a16:creationId xmlns:a16="http://schemas.microsoft.com/office/drawing/2014/main" id="{86E9D458-E79A-47B0-A9A2-86BB8B356686}"/>
              </a:ext>
            </a:extLst>
          </p:cNvPr>
          <p:cNvSpPr/>
          <p:nvPr/>
        </p:nvSpPr>
        <p:spPr>
          <a:xfrm rot="2700000">
            <a:off x="6892980" y="3658505"/>
            <a:ext cx="172237" cy="172237"/>
          </a:xfrm>
          <a:prstGeom prst="diagStripe">
            <a:avLst>
              <a:gd name="adj" fmla="val 67175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38" name="グループ化 237">
            <a:extLst>
              <a:ext uri="{FF2B5EF4-FFF2-40B4-BE49-F238E27FC236}">
                <a16:creationId xmlns:a16="http://schemas.microsoft.com/office/drawing/2014/main" id="{47AA7513-7692-4DA5-B47D-EC40144C01C7}"/>
              </a:ext>
            </a:extLst>
          </p:cNvPr>
          <p:cNvGrpSpPr/>
          <p:nvPr/>
        </p:nvGrpSpPr>
        <p:grpSpPr>
          <a:xfrm rot="1384390">
            <a:off x="4869958" y="6090527"/>
            <a:ext cx="392259" cy="934076"/>
            <a:chOff x="1311505" y="4333856"/>
            <a:chExt cx="392259" cy="934076"/>
          </a:xfrm>
        </p:grpSpPr>
        <p:sp>
          <p:nvSpPr>
            <p:cNvPr id="181" name="フリーフォーム: 図形 180">
              <a:extLst>
                <a:ext uri="{FF2B5EF4-FFF2-40B4-BE49-F238E27FC236}">
                  <a16:creationId xmlns:a16="http://schemas.microsoft.com/office/drawing/2014/main" id="{76B674A8-BA0F-4DA7-BF13-EC0ED9FDB126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フリーフォーム: 図形 198">
              <a:extLst>
                <a:ext uri="{FF2B5EF4-FFF2-40B4-BE49-F238E27FC236}">
                  <a16:creationId xmlns:a16="http://schemas.microsoft.com/office/drawing/2014/main" id="{B54F6FCB-0E84-492D-84BF-DFB41712950A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フリーフォーム: 図形 219">
              <a:extLst>
                <a:ext uri="{FF2B5EF4-FFF2-40B4-BE49-F238E27FC236}">
                  <a16:creationId xmlns:a16="http://schemas.microsoft.com/office/drawing/2014/main" id="{C8E23A1F-26CF-4AD0-9020-9DD98AD29329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27620ECB-E983-46DC-A3C7-A088B09E0AE1}"/>
              </a:ext>
            </a:extLst>
          </p:cNvPr>
          <p:cNvSpPr/>
          <p:nvPr/>
        </p:nvSpPr>
        <p:spPr>
          <a:xfrm rot="900000">
            <a:off x="6734641" y="3551582"/>
            <a:ext cx="180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フリーフォーム: 図形 164">
            <a:extLst>
              <a:ext uri="{FF2B5EF4-FFF2-40B4-BE49-F238E27FC236}">
                <a16:creationId xmlns:a16="http://schemas.microsoft.com/office/drawing/2014/main" id="{13E25513-F3A0-47FB-A3FE-649316C13871}"/>
              </a:ext>
            </a:extLst>
          </p:cNvPr>
          <p:cNvSpPr/>
          <p:nvPr/>
        </p:nvSpPr>
        <p:spPr>
          <a:xfrm>
            <a:off x="9456136" y="3612193"/>
            <a:ext cx="432796" cy="275535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フリーフォーム: 図形 166">
            <a:extLst>
              <a:ext uri="{FF2B5EF4-FFF2-40B4-BE49-F238E27FC236}">
                <a16:creationId xmlns:a16="http://schemas.microsoft.com/office/drawing/2014/main" id="{36634634-2E35-4E51-8BD9-EA1E50B56682}"/>
              </a:ext>
            </a:extLst>
          </p:cNvPr>
          <p:cNvSpPr/>
          <p:nvPr/>
        </p:nvSpPr>
        <p:spPr>
          <a:xfrm>
            <a:off x="9416942" y="3584437"/>
            <a:ext cx="55628" cy="52152"/>
          </a:xfrm>
          <a:custGeom>
            <a:avLst/>
            <a:gdLst>
              <a:gd name="connsiteX0" fmla="*/ 0 w 55628"/>
              <a:gd name="connsiteY0" fmla="*/ 0 h 52152"/>
              <a:gd name="connsiteX1" fmla="*/ 55628 w 55628"/>
              <a:gd name="connsiteY1" fmla="*/ 17384 h 52152"/>
              <a:gd name="connsiteX2" fmla="*/ 13907 w 55628"/>
              <a:gd name="connsiteY2" fmla="*/ 52152 h 52152"/>
              <a:gd name="connsiteX3" fmla="*/ 0 w 55628"/>
              <a:gd name="connsiteY3" fmla="*/ 0 h 5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8" h="52152">
                <a:moveTo>
                  <a:pt x="0" y="0"/>
                </a:moveTo>
                <a:lnTo>
                  <a:pt x="55628" y="17384"/>
                </a:lnTo>
                <a:lnTo>
                  <a:pt x="13907" y="52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C5FB6E53-DC30-4DAD-A691-5E313A62DF8D}"/>
              </a:ext>
            </a:extLst>
          </p:cNvPr>
          <p:cNvSpPr/>
          <p:nvPr/>
        </p:nvSpPr>
        <p:spPr>
          <a:xfrm>
            <a:off x="6732933" y="3429000"/>
            <a:ext cx="720000" cy="1800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5" name="楕円 444">
            <a:extLst>
              <a:ext uri="{FF2B5EF4-FFF2-40B4-BE49-F238E27FC236}">
                <a16:creationId xmlns:a16="http://schemas.microsoft.com/office/drawing/2014/main" id="{BE4A6739-BF17-4659-B578-8DA515846EB8}"/>
              </a:ext>
            </a:extLst>
          </p:cNvPr>
          <p:cNvSpPr/>
          <p:nvPr/>
        </p:nvSpPr>
        <p:spPr>
          <a:xfrm>
            <a:off x="5153624" y="6360840"/>
            <a:ext cx="352225" cy="1600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6" name="楕円 445">
            <a:extLst>
              <a:ext uri="{FF2B5EF4-FFF2-40B4-BE49-F238E27FC236}">
                <a16:creationId xmlns:a16="http://schemas.microsoft.com/office/drawing/2014/main" id="{4F0A18A1-1CCE-4CA5-9FC7-7D3D9810EC46}"/>
              </a:ext>
            </a:extLst>
          </p:cNvPr>
          <p:cNvSpPr/>
          <p:nvPr/>
        </p:nvSpPr>
        <p:spPr>
          <a:xfrm rot="687882">
            <a:off x="4823556" y="6319113"/>
            <a:ext cx="352225" cy="1600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7" name="楕円 446">
            <a:extLst>
              <a:ext uri="{FF2B5EF4-FFF2-40B4-BE49-F238E27FC236}">
                <a16:creationId xmlns:a16="http://schemas.microsoft.com/office/drawing/2014/main" id="{868D2A41-CF86-4099-A185-02374D0BE7E4}"/>
              </a:ext>
            </a:extLst>
          </p:cNvPr>
          <p:cNvSpPr/>
          <p:nvPr/>
        </p:nvSpPr>
        <p:spPr>
          <a:xfrm rot="20700000">
            <a:off x="5485314" y="6317371"/>
            <a:ext cx="352225" cy="1600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22831902-DC0B-4B8C-A53C-5BE042AE4EAE}"/>
              </a:ext>
            </a:extLst>
          </p:cNvPr>
          <p:cNvGrpSpPr/>
          <p:nvPr/>
        </p:nvGrpSpPr>
        <p:grpSpPr>
          <a:xfrm>
            <a:off x="8179132" y="3307608"/>
            <a:ext cx="428147" cy="999504"/>
            <a:chOff x="6249069" y="3858144"/>
            <a:chExt cx="428147" cy="999504"/>
          </a:xfrm>
        </p:grpSpPr>
        <p:sp>
          <p:nvSpPr>
            <p:cNvPr id="183" name="四角形: 角を丸くする 182">
              <a:extLst>
                <a:ext uri="{FF2B5EF4-FFF2-40B4-BE49-F238E27FC236}">
                  <a16:creationId xmlns:a16="http://schemas.microsoft.com/office/drawing/2014/main" id="{920BB41D-6097-4F54-9EE7-C8C1C5293B96}"/>
                </a:ext>
              </a:extLst>
            </p:cNvPr>
            <p:cNvSpPr/>
            <p:nvPr/>
          </p:nvSpPr>
          <p:spPr>
            <a:xfrm rot="21001225">
              <a:off x="6321151" y="3901775"/>
              <a:ext cx="209109" cy="670605"/>
            </a:xfrm>
            <a:prstGeom prst="roundRect">
              <a:avLst>
                <a:gd name="adj" fmla="val 50000"/>
              </a:avLst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四角形: 上の 2 つの角を丸める 183">
              <a:extLst>
                <a:ext uri="{FF2B5EF4-FFF2-40B4-BE49-F238E27FC236}">
                  <a16:creationId xmlns:a16="http://schemas.microsoft.com/office/drawing/2014/main" id="{4238DC4E-C7DC-4D18-A4FC-6A367AEE6D67}"/>
                </a:ext>
              </a:extLst>
            </p:cNvPr>
            <p:cNvSpPr/>
            <p:nvPr/>
          </p:nvSpPr>
          <p:spPr>
            <a:xfrm rot="10373087">
              <a:off x="6453785" y="40899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四角形: 上の 2 つの角を丸める 184">
              <a:extLst>
                <a:ext uri="{FF2B5EF4-FFF2-40B4-BE49-F238E27FC236}">
                  <a16:creationId xmlns:a16="http://schemas.microsoft.com/office/drawing/2014/main" id="{C392F199-5CE4-4258-80F6-92E156F0C57D}"/>
                </a:ext>
              </a:extLst>
            </p:cNvPr>
            <p:cNvSpPr/>
            <p:nvPr/>
          </p:nvSpPr>
          <p:spPr>
            <a:xfrm rot="10373087">
              <a:off x="6274177" y="41257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四角形: 上の 2 つの角を丸める 185">
              <a:extLst>
                <a:ext uri="{FF2B5EF4-FFF2-40B4-BE49-F238E27FC236}">
                  <a16:creationId xmlns:a16="http://schemas.microsoft.com/office/drawing/2014/main" id="{EDBDD546-1680-4015-A52A-4A0655DD311E}"/>
                </a:ext>
              </a:extLst>
            </p:cNvPr>
            <p:cNvSpPr/>
            <p:nvPr/>
          </p:nvSpPr>
          <p:spPr>
            <a:xfrm rot="10373087">
              <a:off x="6367501" y="410687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四角形: 上の 2 つの角を丸める 186">
              <a:extLst>
                <a:ext uri="{FF2B5EF4-FFF2-40B4-BE49-F238E27FC236}">
                  <a16:creationId xmlns:a16="http://schemas.microsoft.com/office/drawing/2014/main" id="{DD6DCE29-9C5E-4A73-822D-46620A1C797E}"/>
                </a:ext>
              </a:extLst>
            </p:cNvPr>
            <p:cNvSpPr/>
            <p:nvPr/>
          </p:nvSpPr>
          <p:spPr>
            <a:xfrm rot="21128355">
              <a:off x="6249069" y="3858144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フリーフォーム: 図形 187">
              <a:extLst>
                <a:ext uri="{FF2B5EF4-FFF2-40B4-BE49-F238E27FC236}">
                  <a16:creationId xmlns:a16="http://schemas.microsoft.com/office/drawing/2014/main" id="{05AA9505-E14D-439E-A0AF-0E1038DCDEC9}"/>
                </a:ext>
              </a:extLst>
            </p:cNvPr>
            <p:cNvSpPr/>
            <p:nvPr/>
          </p:nvSpPr>
          <p:spPr>
            <a:xfrm rot="10211054">
              <a:off x="6306424" y="4385044"/>
              <a:ext cx="370792" cy="472604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9" name="フリーフォーム: 図形 188">
            <a:extLst>
              <a:ext uri="{FF2B5EF4-FFF2-40B4-BE49-F238E27FC236}">
                <a16:creationId xmlns:a16="http://schemas.microsoft.com/office/drawing/2014/main" id="{307E8B8A-626F-4552-AB07-116A4F45B4DD}"/>
              </a:ext>
            </a:extLst>
          </p:cNvPr>
          <p:cNvSpPr/>
          <p:nvPr/>
        </p:nvSpPr>
        <p:spPr>
          <a:xfrm rot="325246" flipH="1">
            <a:off x="4879090" y="5229008"/>
            <a:ext cx="998465" cy="1219200"/>
          </a:xfrm>
          <a:custGeom>
            <a:avLst/>
            <a:gdLst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79500 w 1164167"/>
              <a:gd name="connsiteY23" fmla="*/ 677333 h 1219200"/>
              <a:gd name="connsiteX24" fmla="*/ 1071034 w 1164167"/>
              <a:gd name="connsiteY24" fmla="*/ 537633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11291 w 1164167"/>
              <a:gd name="connsiteY23" fmla="*/ 684627 h 1219200"/>
              <a:gd name="connsiteX24" fmla="*/ 1071034 w 1164167"/>
              <a:gd name="connsiteY24" fmla="*/ 537633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11291 w 1164167"/>
              <a:gd name="connsiteY23" fmla="*/ 684627 h 1219200"/>
              <a:gd name="connsiteX24" fmla="*/ 1012171 w 1164167"/>
              <a:gd name="connsiteY24" fmla="*/ 494304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44691 w 1164167"/>
              <a:gd name="connsiteY23" fmla="*/ 687344 h 1219200"/>
              <a:gd name="connsiteX24" fmla="*/ 1012171 w 1164167"/>
              <a:gd name="connsiteY24" fmla="*/ 494304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16140 w 1164167"/>
              <a:gd name="connsiteY25" fmla="*/ 295841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16140 w 1164167"/>
              <a:gd name="connsiteY25" fmla="*/ 295841 h 1219200"/>
              <a:gd name="connsiteX26" fmla="*/ 1000985 w 1164167"/>
              <a:gd name="connsiteY26" fmla="*/ 194878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16140 w 1164167"/>
              <a:gd name="connsiteY25" fmla="*/ 295841 h 1219200"/>
              <a:gd name="connsiteX26" fmla="*/ 1000985 w 1164167"/>
              <a:gd name="connsiteY26" fmla="*/ 194878 h 1219200"/>
              <a:gd name="connsiteX27" fmla="*/ 916446 w 1164167"/>
              <a:gd name="connsiteY27" fmla="*/ 29764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3227 w 1164167"/>
              <a:gd name="connsiteY24" fmla="*/ 484755 h 1219200"/>
              <a:gd name="connsiteX25" fmla="*/ 1016140 w 1164167"/>
              <a:gd name="connsiteY25" fmla="*/ 295841 h 1219200"/>
              <a:gd name="connsiteX26" fmla="*/ 1000985 w 1164167"/>
              <a:gd name="connsiteY26" fmla="*/ 194878 h 1219200"/>
              <a:gd name="connsiteX27" fmla="*/ 916446 w 1164167"/>
              <a:gd name="connsiteY27" fmla="*/ 29764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64167" h="1219200">
                <a:moveTo>
                  <a:pt x="283634" y="131233"/>
                </a:moveTo>
                <a:lnTo>
                  <a:pt x="283634" y="131233"/>
                </a:lnTo>
                <a:cubicBezTo>
                  <a:pt x="259645" y="170744"/>
                  <a:pt x="234216" y="209416"/>
                  <a:pt x="211667" y="249766"/>
                </a:cubicBezTo>
                <a:cubicBezTo>
                  <a:pt x="207313" y="257557"/>
                  <a:pt x="207191" y="267183"/>
                  <a:pt x="203200" y="275166"/>
                </a:cubicBezTo>
                <a:lnTo>
                  <a:pt x="194734" y="292100"/>
                </a:lnTo>
                <a:cubicBezTo>
                  <a:pt x="169685" y="467414"/>
                  <a:pt x="208042" y="190405"/>
                  <a:pt x="182034" y="736600"/>
                </a:cubicBezTo>
                <a:cubicBezTo>
                  <a:pt x="181169" y="754760"/>
                  <a:pt x="149946" y="793512"/>
                  <a:pt x="143934" y="804333"/>
                </a:cubicBezTo>
                <a:cubicBezTo>
                  <a:pt x="105044" y="874333"/>
                  <a:pt x="145030" y="818393"/>
                  <a:pt x="114300" y="859366"/>
                </a:cubicBezTo>
                <a:cubicBezTo>
                  <a:pt x="112889" y="867833"/>
                  <a:pt x="113906" y="877089"/>
                  <a:pt x="110067" y="884766"/>
                </a:cubicBezTo>
                <a:cubicBezTo>
                  <a:pt x="105138" y="894624"/>
                  <a:pt x="95306" y="901198"/>
                  <a:pt x="88900" y="910166"/>
                </a:cubicBezTo>
                <a:cubicBezTo>
                  <a:pt x="81162" y="920999"/>
                  <a:pt x="73688" y="932126"/>
                  <a:pt x="67734" y="944033"/>
                </a:cubicBezTo>
                <a:cubicBezTo>
                  <a:pt x="62089" y="955322"/>
                  <a:pt x="58038" y="967560"/>
                  <a:pt x="50800" y="977900"/>
                </a:cubicBezTo>
                <a:lnTo>
                  <a:pt x="21167" y="1020233"/>
                </a:lnTo>
                <a:cubicBezTo>
                  <a:pt x="19756" y="1025877"/>
                  <a:pt x="19821" y="1032115"/>
                  <a:pt x="16934" y="1037166"/>
                </a:cubicBezTo>
                <a:cubicBezTo>
                  <a:pt x="13964" y="1042364"/>
                  <a:pt x="6911" y="1044511"/>
                  <a:pt x="4234" y="1049866"/>
                </a:cubicBezTo>
                <a:cubicBezTo>
                  <a:pt x="1016" y="1056302"/>
                  <a:pt x="0" y="1071033"/>
                  <a:pt x="0" y="1071033"/>
                </a:cubicBezTo>
                <a:lnTo>
                  <a:pt x="300567" y="1185333"/>
                </a:lnTo>
                <a:lnTo>
                  <a:pt x="393700" y="1202266"/>
                </a:lnTo>
                <a:lnTo>
                  <a:pt x="461434" y="1210733"/>
                </a:lnTo>
                <a:lnTo>
                  <a:pt x="685800" y="1219200"/>
                </a:lnTo>
                <a:lnTo>
                  <a:pt x="1003300" y="1193800"/>
                </a:lnTo>
                <a:lnTo>
                  <a:pt x="1164167" y="1168400"/>
                </a:lnTo>
                <a:lnTo>
                  <a:pt x="1121834" y="867833"/>
                </a:lnTo>
                <a:lnTo>
                  <a:pt x="1037267" y="686740"/>
                </a:lnTo>
                <a:cubicBezTo>
                  <a:pt x="1037560" y="623299"/>
                  <a:pt x="1012934" y="548196"/>
                  <a:pt x="1013227" y="484755"/>
                </a:cubicBezTo>
                <a:lnTo>
                  <a:pt x="1016140" y="295841"/>
                </a:lnTo>
                <a:lnTo>
                  <a:pt x="1000985" y="194878"/>
                </a:lnTo>
                <a:lnTo>
                  <a:pt x="916446" y="29764"/>
                </a:lnTo>
                <a:lnTo>
                  <a:pt x="850900" y="0"/>
                </a:lnTo>
                <a:lnTo>
                  <a:pt x="787400" y="0"/>
                </a:lnTo>
                <a:lnTo>
                  <a:pt x="571500" y="4233"/>
                </a:lnTo>
                <a:cubicBezTo>
                  <a:pt x="565686" y="4444"/>
                  <a:pt x="560306" y="7510"/>
                  <a:pt x="554567" y="8466"/>
                </a:cubicBezTo>
                <a:cubicBezTo>
                  <a:pt x="534882" y="11747"/>
                  <a:pt x="495300" y="16933"/>
                  <a:pt x="495300" y="16933"/>
                </a:cubicBezTo>
                <a:lnTo>
                  <a:pt x="376767" y="55033"/>
                </a:lnTo>
                <a:lnTo>
                  <a:pt x="283634" y="131233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7D666FC1-2855-4183-81B1-B46A6EE0B627}"/>
              </a:ext>
            </a:extLst>
          </p:cNvPr>
          <p:cNvSpPr/>
          <p:nvPr/>
        </p:nvSpPr>
        <p:spPr>
          <a:xfrm rot="16669807" flipH="1">
            <a:off x="5079148" y="5708890"/>
            <a:ext cx="79160" cy="250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217B1C4D-D369-4A2C-B94F-26251D707DAE}"/>
              </a:ext>
            </a:extLst>
          </p:cNvPr>
          <p:cNvGrpSpPr/>
          <p:nvPr/>
        </p:nvGrpSpPr>
        <p:grpSpPr>
          <a:xfrm>
            <a:off x="5105129" y="5278639"/>
            <a:ext cx="715914" cy="1039438"/>
            <a:chOff x="1413033" y="3463376"/>
            <a:chExt cx="772945" cy="1039438"/>
          </a:xfrm>
        </p:grpSpPr>
        <p:sp>
          <p:nvSpPr>
            <p:cNvPr id="190" name="正方形/長方形 189">
              <a:extLst>
                <a:ext uri="{FF2B5EF4-FFF2-40B4-BE49-F238E27FC236}">
                  <a16:creationId xmlns:a16="http://schemas.microsoft.com/office/drawing/2014/main" id="{A6D1A660-A720-4B14-BC51-CDD8FA6A7B45}"/>
                </a:ext>
              </a:extLst>
            </p:cNvPr>
            <p:cNvSpPr/>
            <p:nvPr/>
          </p:nvSpPr>
          <p:spPr>
            <a:xfrm rot="21372334" flipH="1">
              <a:off x="1608172" y="3471082"/>
              <a:ext cx="79160" cy="246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28EBBBFB-4173-424D-B416-BBB2483BB9B7}"/>
                </a:ext>
              </a:extLst>
            </p:cNvPr>
            <p:cNvSpPr/>
            <p:nvPr/>
          </p:nvSpPr>
          <p:spPr>
            <a:xfrm rot="20483578" flipH="1">
              <a:off x="1921416" y="3463376"/>
              <a:ext cx="79160" cy="258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フリーフォーム: 図形 199">
              <a:extLst>
                <a:ext uri="{FF2B5EF4-FFF2-40B4-BE49-F238E27FC236}">
                  <a16:creationId xmlns:a16="http://schemas.microsoft.com/office/drawing/2014/main" id="{87AF730F-ABC4-48BD-8D14-6B2AE53BDC69}"/>
                </a:ext>
              </a:extLst>
            </p:cNvPr>
            <p:cNvSpPr/>
            <p:nvPr/>
          </p:nvSpPr>
          <p:spPr>
            <a:xfrm flipH="1">
              <a:off x="1413033" y="3605800"/>
              <a:ext cx="772945" cy="897014"/>
            </a:xfrm>
            <a:custGeom>
              <a:avLst/>
              <a:gdLst>
                <a:gd name="connsiteX0" fmla="*/ 245889 w 676195"/>
                <a:gd name="connsiteY0" fmla="*/ 7684 h 1098816"/>
                <a:gd name="connsiteX1" fmla="*/ 245889 w 676195"/>
                <a:gd name="connsiteY1" fmla="*/ 7684 h 1098816"/>
                <a:gd name="connsiteX2" fmla="*/ 84524 w 676195"/>
                <a:gd name="connsiteY2" fmla="*/ 184416 h 1098816"/>
                <a:gd name="connsiteX3" fmla="*/ 76840 w 676195"/>
                <a:gd name="connsiteY3" fmla="*/ 253573 h 1098816"/>
                <a:gd name="connsiteX4" fmla="*/ 92208 w 676195"/>
                <a:gd name="connsiteY4" fmla="*/ 322729 h 1098816"/>
                <a:gd name="connsiteX5" fmla="*/ 84524 w 676195"/>
                <a:gd name="connsiteY5" fmla="*/ 645458 h 1098816"/>
                <a:gd name="connsiteX6" fmla="*/ 38420 w 676195"/>
                <a:gd name="connsiteY6" fmla="*/ 737667 h 1098816"/>
                <a:gd name="connsiteX7" fmla="*/ 15368 w 676195"/>
                <a:gd name="connsiteY7" fmla="*/ 852927 h 1098816"/>
                <a:gd name="connsiteX8" fmla="*/ 7684 w 676195"/>
                <a:gd name="connsiteY8" fmla="*/ 883663 h 1098816"/>
                <a:gd name="connsiteX9" fmla="*/ 0 w 676195"/>
                <a:gd name="connsiteY9" fmla="*/ 952820 h 1098816"/>
                <a:gd name="connsiteX10" fmla="*/ 46104 w 676195"/>
                <a:gd name="connsiteY10" fmla="*/ 1021976 h 1098816"/>
                <a:gd name="connsiteX11" fmla="*/ 199785 w 676195"/>
                <a:gd name="connsiteY11" fmla="*/ 1075764 h 1098816"/>
                <a:gd name="connsiteX12" fmla="*/ 338097 w 676195"/>
                <a:gd name="connsiteY12" fmla="*/ 1098816 h 1098816"/>
                <a:gd name="connsiteX13" fmla="*/ 476410 w 676195"/>
                <a:gd name="connsiteY13" fmla="*/ 1083448 h 1098816"/>
                <a:gd name="connsiteX14" fmla="*/ 514830 w 676195"/>
                <a:gd name="connsiteY14" fmla="*/ 1068080 h 1098816"/>
                <a:gd name="connsiteX15" fmla="*/ 614722 w 676195"/>
                <a:gd name="connsiteY15" fmla="*/ 1060396 h 1098816"/>
                <a:gd name="connsiteX16" fmla="*/ 676195 w 676195"/>
                <a:gd name="connsiteY16" fmla="*/ 1014292 h 1098816"/>
                <a:gd name="connsiteX17" fmla="*/ 653142 w 676195"/>
                <a:gd name="connsiteY17" fmla="*/ 806823 h 1098816"/>
                <a:gd name="connsiteX18" fmla="*/ 630090 w 676195"/>
                <a:gd name="connsiteY18" fmla="*/ 776087 h 1098816"/>
                <a:gd name="connsiteX19" fmla="*/ 599354 w 676195"/>
                <a:gd name="connsiteY19" fmla="*/ 683879 h 1098816"/>
                <a:gd name="connsiteX20" fmla="*/ 576302 w 676195"/>
                <a:gd name="connsiteY20" fmla="*/ 591670 h 1098816"/>
                <a:gd name="connsiteX21" fmla="*/ 568618 w 676195"/>
                <a:gd name="connsiteY21" fmla="*/ 122944 h 1098816"/>
                <a:gd name="connsiteX22" fmla="*/ 491778 w 676195"/>
                <a:gd name="connsiteY22" fmla="*/ 53788 h 1098816"/>
                <a:gd name="connsiteX23" fmla="*/ 468726 w 676195"/>
                <a:gd name="connsiteY23" fmla="*/ 46104 h 1098816"/>
                <a:gd name="connsiteX24" fmla="*/ 453358 w 676195"/>
                <a:gd name="connsiteY24" fmla="*/ 23052 h 1098816"/>
                <a:gd name="connsiteX25" fmla="*/ 391885 w 676195"/>
                <a:gd name="connsiteY25" fmla="*/ 0 h 1098816"/>
                <a:gd name="connsiteX26" fmla="*/ 230521 w 676195"/>
                <a:gd name="connsiteY26" fmla="*/ 38420 h 1098816"/>
                <a:gd name="connsiteX27" fmla="*/ 222837 w 676195"/>
                <a:gd name="connsiteY27" fmla="*/ 53788 h 1098816"/>
                <a:gd name="connsiteX28" fmla="*/ 245889 w 676195"/>
                <a:gd name="connsiteY28" fmla="*/ 7684 h 1098816"/>
                <a:gd name="connsiteX0" fmla="*/ 222837 w 676195"/>
                <a:gd name="connsiteY0" fmla="*/ 53788 h 1098816"/>
                <a:gd name="connsiteX1" fmla="*/ 245889 w 676195"/>
                <a:gd name="connsiteY1" fmla="*/ 7684 h 1098816"/>
                <a:gd name="connsiteX2" fmla="*/ 84524 w 676195"/>
                <a:gd name="connsiteY2" fmla="*/ 184416 h 1098816"/>
                <a:gd name="connsiteX3" fmla="*/ 76840 w 676195"/>
                <a:gd name="connsiteY3" fmla="*/ 253573 h 1098816"/>
                <a:gd name="connsiteX4" fmla="*/ 92208 w 676195"/>
                <a:gd name="connsiteY4" fmla="*/ 322729 h 1098816"/>
                <a:gd name="connsiteX5" fmla="*/ 84524 w 676195"/>
                <a:gd name="connsiteY5" fmla="*/ 645458 h 1098816"/>
                <a:gd name="connsiteX6" fmla="*/ 38420 w 676195"/>
                <a:gd name="connsiteY6" fmla="*/ 737667 h 1098816"/>
                <a:gd name="connsiteX7" fmla="*/ 15368 w 676195"/>
                <a:gd name="connsiteY7" fmla="*/ 852927 h 1098816"/>
                <a:gd name="connsiteX8" fmla="*/ 7684 w 676195"/>
                <a:gd name="connsiteY8" fmla="*/ 883663 h 1098816"/>
                <a:gd name="connsiteX9" fmla="*/ 0 w 676195"/>
                <a:gd name="connsiteY9" fmla="*/ 952820 h 1098816"/>
                <a:gd name="connsiteX10" fmla="*/ 46104 w 676195"/>
                <a:gd name="connsiteY10" fmla="*/ 1021976 h 1098816"/>
                <a:gd name="connsiteX11" fmla="*/ 199785 w 676195"/>
                <a:gd name="connsiteY11" fmla="*/ 1075764 h 1098816"/>
                <a:gd name="connsiteX12" fmla="*/ 338097 w 676195"/>
                <a:gd name="connsiteY12" fmla="*/ 1098816 h 1098816"/>
                <a:gd name="connsiteX13" fmla="*/ 476410 w 676195"/>
                <a:gd name="connsiteY13" fmla="*/ 1083448 h 1098816"/>
                <a:gd name="connsiteX14" fmla="*/ 514830 w 676195"/>
                <a:gd name="connsiteY14" fmla="*/ 1068080 h 1098816"/>
                <a:gd name="connsiteX15" fmla="*/ 614722 w 676195"/>
                <a:gd name="connsiteY15" fmla="*/ 1060396 h 1098816"/>
                <a:gd name="connsiteX16" fmla="*/ 676195 w 676195"/>
                <a:gd name="connsiteY16" fmla="*/ 1014292 h 1098816"/>
                <a:gd name="connsiteX17" fmla="*/ 653142 w 676195"/>
                <a:gd name="connsiteY17" fmla="*/ 806823 h 1098816"/>
                <a:gd name="connsiteX18" fmla="*/ 630090 w 676195"/>
                <a:gd name="connsiteY18" fmla="*/ 776087 h 1098816"/>
                <a:gd name="connsiteX19" fmla="*/ 599354 w 676195"/>
                <a:gd name="connsiteY19" fmla="*/ 683879 h 1098816"/>
                <a:gd name="connsiteX20" fmla="*/ 576302 w 676195"/>
                <a:gd name="connsiteY20" fmla="*/ 591670 h 1098816"/>
                <a:gd name="connsiteX21" fmla="*/ 568618 w 676195"/>
                <a:gd name="connsiteY21" fmla="*/ 122944 h 1098816"/>
                <a:gd name="connsiteX22" fmla="*/ 491778 w 676195"/>
                <a:gd name="connsiteY22" fmla="*/ 53788 h 1098816"/>
                <a:gd name="connsiteX23" fmla="*/ 468726 w 676195"/>
                <a:gd name="connsiteY23" fmla="*/ 46104 h 1098816"/>
                <a:gd name="connsiteX24" fmla="*/ 453358 w 676195"/>
                <a:gd name="connsiteY24" fmla="*/ 23052 h 1098816"/>
                <a:gd name="connsiteX25" fmla="*/ 391885 w 676195"/>
                <a:gd name="connsiteY25" fmla="*/ 0 h 1098816"/>
                <a:gd name="connsiteX26" fmla="*/ 230521 w 676195"/>
                <a:gd name="connsiteY26" fmla="*/ 38420 h 1098816"/>
                <a:gd name="connsiteX27" fmla="*/ 222837 w 676195"/>
                <a:gd name="connsiteY27" fmla="*/ 53788 h 1098816"/>
                <a:gd name="connsiteX0" fmla="*/ 222837 w 676195"/>
                <a:gd name="connsiteY0" fmla="*/ 53788 h 1098816"/>
                <a:gd name="connsiteX1" fmla="*/ 138141 w 676195"/>
                <a:gd name="connsiteY1" fmla="*/ 13508 h 1098816"/>
                <a:gd name="connsiteX2" fmla="*/ 84524 w 676195"/>
                <a:gd name="connsiteY2" fmla="*/ 184416 h 1098816"/>
                <a:gd name="connsiteX3" fmla="*/ 76840 w 676195"/>
                <a:gd name="connsiteY3" fmla="*/ 253573 h 1098816"/>
                <a:gd name="connsiteX4" fmla="*/ 92208 w 676195"/>
                <a:gd name="connsiteY4" fmla="*/ 322729 h 1098816"/>
                <a:gd name="connsiteX5" fmla="*/ 84524 w 676195"/>
                <a:gd name="connsiteY5" fmla="*/ 645458 h 1098816"/>
                <a:gd name="connsiteX6" fmla="*/ 38420 w 676195"/>
                <a:gd name="connsiteY6" fmla="*/ 737667 h 1098816"/>
                <a:gd name="connsiteX7" fmla="*/ 15368 w 676195"/>
                <a:gd name="connsiteY7" fmla="*/ 852927 h 1098816"/>
                <a:gd name="connsiteX8" fmla="*/ 7684 w 676195"/>
                <a:gd name="connsiteY8" fmla="*/ 883663 h 1098816"/>
                <a:gd name="connsiteX9" fmla="*/ 0 w 676195"/>
                <a:gd name="connsiteY9" fmla="*/ 952820 h 1098816"/>
                <a:gd name="connsiteX10" fmla="*/ 46104 w 676195"/>
                <a:gd name="connsiteY10" fmla="*/ 1021976 h 1098816"/>
                <a:gd name="connsiteX11" fmla="*/ 199785 w 676195"/>
                <a:gd name="connsiteY11" fmla="*/ 1075764 h 1098816"/>
                <a:gd name="connsiteX12" fmla="*/ 338097 w 676195"/>
                <a:gd name="connsiteY12" fmla="*/ 1098816 h 1098816"/>
                <a:gd name="connsiteX13" fmla="*/ 476410 w 676195"/>
                <a:gd name="connsiteY13" fmla="*/ 1083448 h 1098816"/>
                <a:gd name="connsiteX14" fmla="*/ 514830 w 676195"/>
                <a:gd name="connsiteY14" fmla="*/ 1068080 h 1098816"/>
                <a:gd name="connsiteX15" fmla="*/ 614722 w 676195"/>
                <a:gd name="connsiteY15" fmla="*/ 1060396 h 1098816"/>
                <a:gd name="connsiteX16" fmla="*/ 676195 w 676195"/>
                <a:gd name="connsiteY16" fmla="*/ 1014292 h 1098816"/>
                <a:gd name="connsiteX17" fmla="*/ 653142 w 676195"/>
                <a:gd name="connsiteY17" fmla="*/ 806823 h 1098816"/>
                <a:gd name="connsiteX18" fmla="*/ 630090 w 676195"/>
                <a:gd name="connsiteY18" fmla="*/ 776087 h 1098816"/>
                <a:gd name="connsiteX19" fmla="*/ 599354 w 676195"/>
                <a:gd name="connsiteY19" fmla="*/ 683879 h 1098816"/>
                <a:gd name="connsiteX20" fmla="*/ 576302 w 676195"/>
                <a:gd name="connsiteY20" fmla="*/ 591670 h 1098816"/>
                <a:gd name="connsiteX21" fmla="*/ 568618 w 676195"/>
                <a:gd name="connsiteY21" fmla="*/ 122944 h 1098816"/>
                <a:gd name="connsiteX22" fmla="*/ 491778 w 676195"/>
                <a:gd name="connsiteY22" fmla="*/ 53788 h 1098816"/>
                <a:gd name="connsiteX23" fmla="*/ 468726 w 676195"/>
                <a:gd name="connsiteY23" fmla="*/ 46104 h 1098816"/>
                <a:gd name="connsiteX24" fmla="*/ 453358 w 676195"/>
                <a:gd name="connsiteY24" fmla="*/ 23052 h 1098816"/>
                <a:gd name="connsiteX25" fmla="*/ 391885 w 676195"/>
                <a:gd name="connsiteY25" fmla="*/ 0 h 1098816"/>
                <a:gd name="connsiteX26" fmla="*/ 230521 w 676195"/>
                <a:gd name="connsiteY26" fmla="*/ 38420 h 1098816"/>
                <a:gd name="connsiteX27" fmla="*/ 222837 w 676195"/>
                <a:gd name="connsiteY27" fmla="*/ 53788 h 1098816"/>
                <a:gd name="connsiteX0" fmla="*/ 222837 w 676195"/>
                <a:gd name="connsiteY0" fmla="*/ 66148 h 1111176"/>
                <a:gd name="connsiteX1" fmla="*/ 138141 w 676195"/>
                <a:gd name="connsiteY1" fmla="*/ 25868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222837 w 676195"/>
                <a:gd name="connsiteY27" fmla="*/ 66148 h 1111176"/>
                <a:gd name="connsiteX0" fmla="*/ 217012 w 676195"/>
                <a:gd name="connsiteY0" fmla="*/ 37027 h 1111176"/>
                <a:gd name="connsiteX1" fmla="*/ 138141 w 676195"/>
                <a:gd name="connsiteY1" fmla="*/ 25868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217012 w 676195"/>
                <a:gd name="connsiteY27" fmla="*/ 37027 h 1111176"/>
                <a:gd name="connsiteX0" fmla="*/ 217012 w 676195"/>
                <a:gd name="connsiteY0" fmla="*/ 37027 h 1111176"/>
                <a:gd name="connsiteX1" fmla="*/ 126492 w 676195"/>
                <a:gd name="connsiteY1" fmla="*/ 116143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217012 w 676195"/>
                <a:gd name="connsiteY27" fmla="*/ 37027 h 1111176"/>
                <a:gd name="connsiteX0" fmla="*/ 196628 w 676195"/>
                <a:gd name="connsiteY0" fmla="*/ 28291 h 1111176"/>
                <a:gd name="connsiteX1" fmla="*/ 126492 w 676195"/>
                <a:gd name="connsiteY1" fmla="*/ 116143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196628 w 676195"/>
                <a:gd name="connsiteY27" fmla="*/ 28291 h 1111176"/>
                <a:gd name="connsiteX0" fmla="*/ 196628 w 676195"/>
                <a:gd name="connsiteY0" fmla="*/ 34438 h 1117323"/>
                <a:gd name="connsiteX1" fmla="*/ 126492 w 676195"/>
                <a:gd name="connsiteY1" fmla="*/ 122290 h 1117323"/>
                <a:gd name="connsiteX2" fmla="*/ 84524 w 676195"/>
                <a:gd name="connsiteY2" fmla="*/ 202923 h 1117323"/>
                <a:gd name="connsiteX3" fmla="*/ 76840 w 676195"/>
                <a:gd name="connsiteY3" fmla="*/ 272080 h 1117323"/>
                <a:gd name="connsiteX4" fmla="*/ 92208 w 676195"/>
                <a:gd name="connsiteY4" fmla="*/ 341236 h 1117323"/>
                <a:gd name="connsiteX5" fmla="*/ 84524 w 676195"/>
                <a:gd name="connsiteY5" fmla="*/ 663965 h 1117323"/>
                <a:gd name="connsiteX6" fmla="*/ 38420 w 676195"/>
                <a:gd name="connsiteY6" fmla="*/ 756174 h 1117323"/>
                <a:gd name="connsiteX7" fmla="*/ 15368 w 676195"/>
                <a:gd name="connsiteY7" fmla="*/ 871434 h 1117323"/>
                <a:gd name="connsiteX8" fmla="*/ 7684 w 676195"/>
                <a:gd name="connsiteY8" fmla="*/ 902170 h 1117323"/>
                <a:gd name="connsiteX9" fmla="*/ 0 w 676195"/>
                <a:gd name="connsiteY9" fmla="*/ 971327 h 1117323"/>
                <a:gd name="connsiteX10" fmla="*/ 46104 w 676195"/>
                <a:gd name="connsiteY10" fmla="*/ 1040483 h 1117323"/>
                <a:gd name="connsiteX11" fmla="*/ 199785 w 676195"/>
                <a:gd name="connsiteY11" fmla="*/ 1094271 h 1117323"/>
                <a:gd name="connsiteX12" fmla="*/ 338097 w 676195"/>
                <a:gd name="connsiteY12" fmla="*/ 1117323 h 1117323"/>
                <a:gd name="connsiteX13" fmla="*/ 476410 w 676195"/>
                <a:gd name="connsiteY13" fmla="*/ 1101955 h 1117323"/>
                <a:gd name="connsiteX14" fmla="*/ 514830 w 676195"/>
                <a:gd name="connsiteY14" fmla="*/ 1086587 h 1117323"/>
                <a:gd name="connsiteX15" fmla="*/ 614722 w 676195"/>
                <a:gd name="connsiteY15" fmla="*/ 1078903 h 1117323"/>
                <a:gd name="connsiteX16" fmla="*/ 676195 w 676195"/>
                <a:gd name="connsiteY16" fmla="*/ 1032799 h 1117323"/>
                <a:gd name="connsiteX17" fmla="*/ 653142 w 676195"/>
                <a:gd name="connsiteY17" fmla="*/ 825330 h 1117323"/>
                <a:gd name="connsiteX18" fmla="*/ 630090 w 676195"/>
                <a:gd name="connsiteY18" fmla="*/ 794594 h 1117323"/>
                <a:gd name="connsiteX19" fmla="*/ 599354 w 676195"/>
                <a:gd name="connsiteY19" fmla="*/ 702386 h 1117323"/>
                <a:gd name="connsiteX20" fmla="*/ 576302 w 676195"/>
                <a:gd name="connsiteY20" fmla="*/ 610177 h 1117323"/>
                <a:gd name="connsiteX21" fmla="*/ 568618 w 676195"/>
                <a:gd name="connsiteY21" fmla="*/ 141451 h 1117323"/>
                <a:gd name="connsiteX22" fmla="*/ 491778 w 676195"/>
                <a:gd name="connsiteY22" fmla="*/ 72295 h 1117323"/>
                <a:gd name="connsiteX23" fmla="*/ 468726 w 676195"/>
                <a:gd name="connsiteY23" fmla="*/ 64611 h 1117323"/>
                <a:gd name="connsiteX24" fmla="*/ 453358 w 676195"/>
                <a:gd name="connsiteY24" fmla="*/ 41559 h 1117323"/>
                <a:gd name="connsiteX25" fmla="*/ 391885 w 676195"/>
                <a:gd name="connsiteY25" fmla="*/ 18507 h 1117323"/>
                <a:gd name="connsiteX26" fmla="*/ 247995 w 676195"/>
                <a:gd name="connsiteY26" fmla="*/ 24894 h 1117323"/>
                <a:gd name="connsiteX27" fmla="*/ 196628 w 676195"/>
                <a:gd name="connsiteY27" fmla="*/ 34438 h 1117323"/>
                <a:gd name="connsiteX0" fmla="*/ 196628 w 676195"/>
                <a:gd name="connsiteY0" fmla="*/ 34438 h 1117323"/>
                <a:gd name="connsiteX1" fmla="*/ 126492 w 676195"/>
                <a:gd name="connsiteY1" fmla="*/ 122290 h 1117323"/>
                <a:gd name="connsiteX2" fmla="*/ 84524 w 676195"/>
                <a:gd name="connsiteY2" fmla="*/ 202923 h 1117323"/>
                <a:gd name="connsiteX3" fmla="*/ 76840 w 676195"/>
                <a:gd name="connsiteY3" fmla="*/ 272080 h 1117323"/>
                <a:gd name="connsiteX4" fmla="*/ 92208 w 676195"/>
                <a:gd name="connsiteY4" fmla="*/ 341236 h 1117323"/>
                <a:gd name="connsiteX5" fmla="*/ 84524 w 676195"/>
                <a:gd name="connsiteY5" fmla="*/ 663965 h 1117323"/>
                <a:gd name="connsiteX6" fmla="*/ 38420 w 676195"/>
                <a:gd name="connsiteY6" fmla="*/ 756174 h 1117323"/>
                <a:gd name="connsiteX7" fmla="*/ 15368 w 676195"/>
                <a:gd name="connsiteY7" fmla="*/ 871434 h 1117323"/>
                <a:gd name="connsiteX8" fmla="*/ 7684 w 676195"/>
                <a:gd name="connsiteY8" fmla="*/ 902170 h 1117323"/>
                <a:gd name="connsiteX9" fmla="*/ 0 w 676195"/>
                <a:gd name="connsiteY9" fmla="*/ 971327 h 1117323"/>
                <a:gd name="connsiteX10" fmla="*/ 46104 w 676195"/>
                <a:gd name="connsiteY10" fmla="*/ 1040483 h 1117323"/>
                <a:gd name="connsiteX11" fmla="*/ 199785 w 676195"/>
                <a:gd name="connsiteY11" fmla="*/ 1094271 h 1117323"/>
                <a:gd name="connsiteX12" fmla="*/ 338097 w 676195"/>
                <a:gd name="connsiteY12" fmla="*/ 1117323 h 1117323"/>
                <a:gd name="connsiteX13" fmla="*/ 476410 w 676195"/>
                <a:gd name="connsiteY13" fmla="*/ 1101955 h 1117323"/>
                <a:gd name="connsiteX14" fmla="*/ 514830 w 676195"/>
                <a:gd name="connsiteY14" fmla="*/ 1086587 h 1117323"/>
                <a:gd name="connsiteX15" fmla="*/ 614722 w 676195"/>
                <a:gd name="connsiteY15" fmla="*/ 1078903 h 1117323"/>
                <a:gd name="connsiteX16" fmla="*/ 676195 w 676195"/>
                <a:gd name="connsiteY16" fmla="*/ 1032799 h 1117323"/>
                <a:gd name="connsiteX17" fmla="*/ 653142 w 676195"/>
                <a:gd name="connsiteY17" fmla="*/ 825330 h 1117323"/>
                <a:gd name="connsiteX18" fmla="*/ 630090 w 676195"/>
                <a:gd name="connsiteY18" fmla="*/ 794594 h 1117323"/>
                <a:gd name="connsiteX19" fmla="*/ 599354 w 676195"/>
                <a:gd name="connsiteY19" fmla="*/ 702386 h 1117323"/>
                <a:gd name="connsiteX20" fmla="*/ 576302 w 676195"/>
                <a:gd name="connsiteY20" fmla="*/ 610177 h 1117323"/>
                <a:gd name="connsiteX21" fmla="*/ 554058 w 676195"/>
                <a:gd name="connsiteY21" fmla="*/ 202605 h 1117323"/>
                <a:gd name="connsiteX22" fmla="*/ 491778 w 676195"/>
                <a:gd name="connsiteY22" fmla="*/ 72295 h 1117323"/>
                <a:gd name="connsiteX23" fmla="*/ 468726 w 676195"/>
                <a:gd name="connsiteY23" fmla="*/ 64611 h 1117323"/>
                <a:gd name="connsiteX24" fmla="*/ 453358 w 676195"/>
                <a:gd name="connsiteY24" fmla="*/ 41559 h 1117323"/>
                <a:gd name="connsiteX25" fmla="*/ 391885 w 676195"/>
                <a:gd name="connsiteY25" fmla="*/ 18507 h 1117323"/>
                <a:gd name="connsiteX26" fmla="*/ 247995 w 676195"/>
                <a:gd name="connsiteY26" fmla="*/ 24894 h 1117323"/>
                <a:gd name="connsiteX27" fmla="*/ 196628 w 676195"/>
                <a:gd name="connsiteY27" fmla="*/ 34438 h 1117323"/>
                <a:gd name="connsiteX0" fmla="*/ 196628 w 676195"/>
                <a:gd name="connsiteY0" fmla="*/ 34438 h 1117323"/>
                <a:gd name="connsiteX1" fmla="*/ 126492 w 676195"/>
                <a:gd name="connsiteY1" fmla="*/ 122290 h 1117323"/>
                <a:gd name="connsiteX2" fmla="*/ 84524 w 676195"/>
                <a:gd name="connsiteY2" fmla="*/ 202923 h 1117323"/>
                <a:gd name="connsiteX3" fmla="*/ 76840 w 676195"/>
                <a:gd name="connsiteY3" fmla="*/ 272080 h 1117323"/>
                <a:gd name="connsiteX4" fmla="*/ 92208 w 676195"/>
                <a:gd name="connsiteY4" fmla="*/ 341236 h 1117323"/>
                <a:gd name="connsiteX5" fmla="*/ 84524 w 676195"/>
                <a:gd name="connsiteY5" fmla="*/ 663965 h 1117323"/>
                <a:gd name="connsiteX6" fmla="*/ 38420 w 676195"/>
                <a:gd name="connsiteY6" fmla="*/ 756174 h 1117323"/>
                <a:gd name="connsiteX7" fmla="*/ 15368 w 676195"/>
                <a:gd name="connsiteY7" fmla="*/ 871434 h 1117323"/>
                <a:gd name="connsiteX8" fmla="*/ 7684 w 676195"/>
                <a:gd name="connsiteY8" fmla="*/ 902170 h 1117323"/>
                <a:gd name="connsiteX9" fmla="*/ 0 w 676195"/>
                <a:gd name="connsiteY9" fmla="*/ 971327 h 1117323"/>
                <a:gd name="connsiteX10" fmla="*/ 46104 w 676195"/>
                <a:gd name="connsiteY10" fmla="*/ 1040483 h 1117323"/>
                <a:gd name="connsiteX11" fmla="*/ 199785 w 676195"/>
                <a:gd name="connsiteY11" fmla="*/ 1094271 h 1117323"/>
                <a:gd name="connsiteX12" fmla="*/ 338097 w 676195"/>
                <a:gd name="connsiteY12" fmla="*/ 1117323 h 1117323"/>
                <a:gd name="connsiteX13" fmla="*/ 476410 w 676195"/>
                <a:gd name="connsiteY13" fmla="*/ 1101955 h 1117323"/>
                <a:gd name="connsiteX14" fmla="*/ 514830 w 676195"/>
                <a:gd name="connsiteY14" fmla="*/ 1086587 h 1117323"/>
                <a:gd name="connsiteX15" fmla="*/ 614722 w 676195"/>
                <a:gd name="connsiteY15" fmla="*/ 1078903 h 1117323"/>
                <a:gd name="connsiteX16" fmla="*/ 676195 w 676195"/>
                <a:gd name="connsiteY16" fmla="*/ 1032799 h 1117323"/>
                <a:gd name="connsiteX17" fmla="*/ 653142 w 676195"/>
                <a:gd name="connsiteY17" fmla="*/ 825330 h 1117323"/>
                <a:gd name="connsiteX18" fmla="*/ 630090 w 676195"/>
                <a:gd name="connsiteY18" fmla="*/ 794594 h 1117323"/>
                <a:gd name="connsiteX19" fmla="*/ 599354 w 676195"/>
                <a:gd name="connsiteY19" fmla="*/ 702386 h 1117323"/>
                <a:gd name="connsiteX20" fmla="*/ 576302 w 676195"/>
                <a:gd name="connsiteY20" fmla="*/ 610177 h 1117323"/>
                <a:gd name="connsiteX21" fmla="*/ 556970 w 676195"/>
                <a:gd name="connsiteY21" fmla="*/ 179308 h 1117323"/>
                <a:gd name="connsiteX22" fmla="*/ 491778 w 676195"/>
                <a:gd name="connsiteY22" fmla="*/ 72295 h 1117323"/>
                <a:gd name="connsiteX23" fmla="*/ 468726 w 676195"/>
                <a:gd name="connsiteY23" fmla="*/ 64611 h 1117323"/>
                <a:gd name="connsiteX24" fmla="*/ 453358 w 676195"/>
                <a:gd name="connsiteY24" fmla="*/ 41559 h 1117323"/>
                <a:gd name="connsiteX25" fmla="*/ 391885 w 676195"/>
                <a:gd name="connsiteY25" fmla="*/ 18507 h 1117323"/>
                <a:gd name="connsiteX26" fmla="*/ 247995 w 676195"/>
                <a:gd name="connsiteY26" fmla="*/ 24894 h 1117323"/>
                <a:gd name="connsiteX27" fmla="*/ 196628 w 676195"/>
                <a:gd name="connsiteY27" fmla="*/ 34438 h 1117323"/>
                <a:gd name="connsiteX0" fmla="*/ 196628 w 676195"/>
                <a:gd name="connsiteY0" fmla="*/ 32968 h 1115853"/>
                <a:gd name="connsiteX1" fmla="*/ 126492 w 676195"/>
                <a:gd name="connsiteY1" fmla="*/ 120820 h 1115853"/>
                <a:gd name="connsiteX2" fmla="*/ 84524 w 676195"/>
                <a:gd name="connsiteY2" fmla="*/ 201453 h 1115853"/>
                <a:gd name="connsiteX3" fmla="*/ 76840 w 676195"/>
                <a:gd name="connsiteY3" fmla="*/ 270610 h 1115853"/>
                <a:gd name="connsiteX4" fmla="*/ 92208 w 676195"/>
                <a:gd name="connsiteY4" fmla="*/ 339766 h 1115853"/>
                <a:gd name="connsiteX5" fmla="*/ 84524 w 676195"/>
                <a:gd name="connsiteY5" fmla="*/ 662495 h 1115853"/>
                <a:gd name="connsiteX6" fmla="*/ 38420 w 676195"/>
                <a:gd name="connsiteY6" fmla="*/ 754704 h 1115853"/>
                <a:gd name="connsiteX7" fmla="*/ 15368 w 676195"/>
                <a:gd name="connsiteY7" fmla="*/ 869964 h 1115853"/>
                <a:gd name="connsiteX8" fmla="*/ 7684 w 676195"/>
                <a:gd name="connsiteY8" fmla="*/ 900700 h 1115853"/>
                <a:gd name="connsiteX9" fmla="*/ 0 w 676195"/>
                <a:gd name="connsiteY9" fmla="*/ 969857 h 1115853"/>
                <a:gd name="connsiteX10" fmla="*/ 46104 w 676195"/>
                <a:gd name="connsiteY10" fmla="*/ 1039013 h 1115853"/>
                <a:gd name="connsiteX11" fmla="*/ 199785 w 676195"/>
                <a:gd name="connsiteY11" fmla="*/ 1092801 h 1115853"/>
                <a:gd name="connsiteX12" fmla="*/ 338097 w 676195"/>
                <a:gd name="connsiteY12" fmla="*/ 1115853 h 1115853"/>
                <a:gd name="connsiteX13" fmla="*/ 476410 w 676195"/>
                <a:gd name="connsiteY13" fmla="*/ 1100485 h 1115853"/>
                <a:gd name="connsiteX14" fmla="*/ 514830 w 676195"/>
                <a:gd name="connsiteY14" fmla="*/ 1085117 h 1115853"/>
                <a:gd name="connsiteX15" fmla="*/ 614722 w 676195"/>
                <a:gd name="connsiteY15" fmla="*/ 1077433 h 1115853"/>
                <a:gd name="connsiteX16" fmla="*/ 676195 w 676195"/>
                <a:gd name="connsiteY16" fmla="*/ 1031329 h 1115853"/>
                <a:gd name="connsiteX17" fmla="*/ 653142 w 676195"/>
                <a:gd name="connsiteY17" fmla="*/ 823860 h 1115853"/>
                <a:gd name="connsiteX18" fmla="*/ 630090 w 676195"/>
                <a:gd name="connsiteY18" fmla="*/ 793124 h 1115853"/>
                <a:gd name="connsiteX19" fmla="*/ 599354 w 676195"/>
                <a:gd name="connsiteY19" fmla="*/ 700916 h 1115853"/>
                <a:gd name="connsiteX20" fmla="*/ 576302 w 676195"/>
                <a:gd name="connsiteY20" fmla="*/ 608707 h 1115853"/>
                <a:gd name="connsiteX21" fmla="*/ 556970 w 676195"/>
                <a:gd name="connsiteY21" fmla="*/ 177838 h 1115853"/>
                <a:gd name="connsiteX22" fmla="*/ 491778 w 676195"/>
                <a:gd name="connsiteY22" fmla="*/ 70825 h 1115853"/>
                <a:gd name="connsiteX23" fmla="*/ 468726 w 676195"/>
                <a:gd name="connsiteY23" fmla="*/ 63141 h 1115853"/>
                <a:gd name="connsiteX24" fmla="*/ 453358 w 676195"/>
                <a:gd name="connsiteY24" fmla="*/ 40089 h 1115853"/>
                <a:gd name="connsiteX25" fmla="*/ 383149 w 676195"/>
                <a:gd name="connsiteY25" fmla="*/ 22861 h 1115853"/>
                <a:gd name="connsiteX26" fmla="*/ 247995 w 676195"/>
                <a:gd name="connsiteY26" fmla="*/ 23424 h 1115853"/>
                <a:gd name="connsiteX27" fmla="*/ 196628 w 676195"/>
                <a:gd name="connsiteY27" fmla="*/ 32968 h 1115853"/>
                <a:gd name="connsiteX0" fmla="*/ 196628 w 676195"/>
                <a:gd name="connsiteY0" fmla="*/ 33680 h 1116565"/>
                <a:gd name="connsiteX1" fmla="*/ 126492 w 676195"/>
                <a:gd name="connsiteY1" fmla="*/ 121532 h 1116565"/>
                <a:gd name="connsiteX2" fmla="*/ 84524 w 676195"/>
                <a:gd name="connsiteY2" fmla="*/ 202165 h 1116565"/>
                <a:gd name="connsiteX3" fmla="*/ 76840 w 676195"/>
                <a:gd name="connsiteY3" fmla="*/ 271322 h 1116565"/>
                <a:gd name="connsiteX4" fmla="*/ 92208 w 676195"/>
                <a:gd name="connsiteY4" fmla="*/ 340478 h 1116565"/>
                <a:gd name="connsiteX5" fmla="*/ 84524 w 676195"/>
                <a:gd name="connsiteY5" fmla="*/ 663207 h 1116565"/>
                <a:gd name="connsiteX6" fmla="*/ 38420 w 676195"/>
                <a:gd name="connsiteY6" fmla="*/ 755416 h 1116565"/>
                <a:gd name="connsiteX7" fmla="*/ 15368 w 676195"/>
                <a:gd name="connsiteY7" fmla="*/ 870676 h 1116565"/>
                <a:gd name="connsiteX8" fmla="*/ 7684 w 676195"/>
                <a:gd name="connsiteY8" fmla="*/ 901412 h 1116565"/>
                <a:gd name="connsiteX9" fmla="*/ 0 w 676195"/>
                <a:gd name="connsiteY9" fmla="*/ 970569 h 1116565"/>
                <a:gd name="connsiteX10" fmla="*/ 46104 w 676195"/>
                <a:gd name="connsiteY10" fmla="*/ 1039725 h 1116565"/>
                <a:gd name="connsiteX11" fmla="*/ 199785 w 676195"/>
                <a:gd name="connsiteY11" fmla="*/ 1093513 h 1116565"/>
                <a:gd name="connsiteX12" fmla="*/ 338097 w 676195"/>
                <a:gd name="connsiteY12" fmla="*/ 1116565 h 1116565"/>
                <a:gd name="connsiteX13" fmla="*/ 476410 w 676195"/>
                <a:gd name="connsiteY13" fmla="*/ 1101197 h 1116565"/>
                <a:gd name="connsiteX14" fmla="*/ 514830 w 676195"/>
                <a:gd name="connsiteY14" fmla="*/ 1085829 h 1116565"/>
                <a:gd name="connsiteX15" fmla="*/ 614722 w 676195"/>
                <a:gd name="connsiteY15" fmla="*/ 1078145 h 1116565"/>
                <a:gd name="connsiteX16" fmla="*/ 676195 w 676195"/>
                <a:gd name="connsiteY16" fmla="*/ 1032041 h 1116565"/>
                <a:gd name="connsiteX17" fmla="*/ 653142 w 676195"/>
                <a:gd name="connsiteY17" fmla="*/ 824572 h 1116565"/>
                <a:gd name="connsiteX18" fmla="*/ 630090 w 676195"/>
                <a:gd name="connsiteY18" fmla="*/ 793836 h 1116565"/>
                <a:gd name="connsiteX19" fmla="*/ 599354 w 676195"/>
                <a:gd name="connsiteY19" fmla="*/ 701628 h 1116565"/>
                <a:gd name="connsiteX20" fmla="*/ 576302 w 676195"/>
                <a:gd name="connsiteY20" fmla="*/ 609419 h 1116565"/>
                <a:gd name="connsiteX21" fmla="*/ 556970 w 676195"/>
                <a:gd name="connsiteY21" fmla="*/ 178550 h 1116565"/>
                <a:gd name="connsiteX22" fmla="*/ 491778 w 676195"/>
                <a:gd name="connsiteY22" fmla="*/ 71537 h 1116565"/>
                <a:gd name="connsiteX23" fmla="*/ 468726 w 676195"/>
                <a:gd name="connsiteY23" fmla="*/ 63853 h 1116565"/>
                <a:gd name="connsiteX24" fmla="*/ 453358 w 676195"/>
                <a:gd name="connsiteY24" fmla="*/ 40801 h 1116565"/>
                <a:gd name="connsiteX25" fmla="*/ 386061 w 676195"/>
                <a:gd name="connsiteY25" fmla="*/ 20661 h 1116565"/>
                <a:gd name="connsiteX26" fmla="*/ 247995 w 676195"/>
                <a:gd name="connsiteY26" fmla="*/ 24136 h 1116565"/>
                <a:gd name="connsiteX27" fmla="*/ 196628 w 676195"/>
                <a:gd name="connsiteY27" fmla="*/ 33680 h 1116565"/>
                <a:gd name="connsiteX0" fmla="*/ 196628 w 676195"/>
                <a:gd name="connsiteY0" fmla="*/ 38119 h 1121004"/>
                <a:gd name="connsiteX1" fmla="*/ 126492 w 676195"/>
                <a:gd name="connsiteY1" fmla="*/ 125971 h 1121004"/>
                <a:gd name="connsiteX2" fmla="*/ 84524 w 676195"/>
                <a:gd name="connsiteY2" fmla="*/ 206604 h 1121004"/>
                <a:gd name="connsiteX3" fmla="*/ 76840 w 676195"/>
                <a:gd name="connsiteY3" fmla="*/ 275761 h 1121004"/>
                <a:gd name="connsiteX4" fmla="*/ 92208 w 676195"/>
                <a:gd name="connsiteY4" fmla="*/ 344917 h 1121004"/>
                <a:gd name="connsiteX5" fmla="*/ 84524 w 676195"/>
                <a:gd name="connsiteY5" fmla="*/ 667646 h 1121004"/>
                <a:gd name="connsiteX6" fmla="*/ 38420 w 676195"/>
                <a:gd name="connsiteY6" fmla="*/ 759855 h 1121004"/>
                <a:gd name="connsiteX7" fmla="*/ 15368 w 676195"/>
                <a:gd name="connsiteY7" fmla="*/ 875115 h 1121004"/>
                <a:gd name="connsiteX8" fmla="*/ 7684 w 676195"/>
                <a:gd name="connsiteY8" fmla="*/ 905851 h 1121004"/>
                <a:gd name="connsiteX9" fmla="*/ 0 w 676195"/>
                <a:gd name="connsiteY9" fmla="*/ 975008 h 1121004"/>
                <a:gd name="connsiteX10" fmla="*/ 46104 w 676195"/>
                <a:gd name="connsiteY10" fmla="*/ 1044164 h 1121004"/>
                <a:gd name="connsiteX11" fmla="*/ 199785 w 676195"/>
                <a:gd name="connsiteY11" fmla="*/ 1097952 h 1121004"/>
                <a:gd name="connsiteX12" fmla="*/ 338097 w 676195"/>
                <a:gd name="connsiteY12" fmla="*/ 1121004 h 1121004"/>
                <a:gd name="connsiteX13" fmla="*/ 476410 w 676195"/>
                <a:gd name="connsiteY13" fmla="*/ 1105636 h 1121004"/>
                <a:gd name="connsiteX14" fmla="*/ 514830 w 676195"/>
                <a:gd name="connsiteY14" fmla="*/ 1090268 h 1121004"/>
                <a:gd name="connsiteX15" fmla="*/ 614722 w 676195"/>
                <a:gd name="connsiteY15" fmla="*/ 1082584 h 1121004"/>
                <a:gd name="connsiteX16" fmla="*/ 676195 w 676195"/>
                <a:gd name="connsiteY16" fmla="*/ 1036480 h 1121004"/>
                <a:gd name="connsiteX17" fmla="*/ 653142 w 676195"/>
                <a:gd name="connsiteY17" fmla="*/ 829011 h 1121004"/>
                <a:gd name="connsiteX18" fmla="*/ 630090 w 676195"/>
                <a:gd name="connsiteY18" fmla="*/ 798275 h 1121004"/>
                <a:gd name="connsiteX19" fmla="*/ 599354 w 676195"/>
                <a:gd name="connsiteY19" fmla="*/ 706067 h 1121004"/>
                <a:gd name="connsiteX20" fmla="*/ 576302 w 676195"/>
                <a:gd name="connsiteY20" fmla="*/ 613858 h 1121004"/>
                <a:gd name="connsiteX21" fmla="*/ 556970 w 676195"/>
                <a:gd name="connsiteY21" fmla="*/ 182989 h 1121004"/>
                <a:gd name="connsiteX22" fmla="*/ 491778 w 676195"/>
                <a:gd name="connsiteY22" fmla="*/ 75976 h 1121004"/>
                <a:gd name="connsiteX23" fmla="*/ 468726 w 676195"/>
                <a:gd name="connsiteY23" fmla="*/ 68292 h 1121004"/>
                <a:gd name="connsiteX24" fmla="*/ 453358 w 676195"/>
                <a:gd name="connsiteY24" fmla="*/ 45240 h 1121004"/>
                <a:gd name="connsiteX25" fmla="*/ 386061 w 676195"/>
                <a:gd name="connsiteY25" fmla="*/ 25100 h 1121004"/>
                <a:gd name="connsiteX26" fmla="*/ 242170 w 676195"/>
                <a:gd name="connsiteY26" fmla="*/ 22751 h 1121004"/>
                <a:gd name="connsiteX27" fmla="*/ 196628 w 676195"/>
                <a:gd name="connsiteY27" fmla="*/ 38119 h 1121004"/>
                <a:gd name="connsiteX0" fmla="*/ 196628 w 676195"/>
                <a:gd name="connsiteY0" fmla="*/ 16819 h 1099704"/>
                <a:gd name="connsiteX1" fmla="*/ 126492 w 676195"/>
                <a:gd name="connsiteY1" fmla="*/ 104671 h 1099704"/>
                <a:gd name="connsiteX2" fmla="*/ 84524 w 676195"/>
                <a:gd name="connsiteY2" fmla="*/ 185304 h 1099704"/>
                <a:gd name="connsiteX3" fmla="*/ 76840 w 676195"/>
                <a:gd name="connsiteY3" fmla="*/ 254461 h 1099704"/>
                <a:gd name="connsiteX4" fmla="*/ 92208 w 676195"/>
                <a:gd name="connsiteY4" fmla="*/ 323617 h 1099704"/>
                <a:gd name="connsiteX5" fmla="*/ 84524 w 676195"/>
                <a:gd name="connsiteY5" fmla="*/ 646346 h 1099704"/>
                <a:gd name="connsiteX6" fmla="*/ 38420 w 676195"/>
                <a:gd name="connsiteY6" fmla="*/ 738555 h 1099704"/>
                <a:gd name="connsiteX7" fmla="*/ 15368 w 676195"/>
                <a:gd name="connsiteY7" fmla="*/ 853815 h 1099704"/>
                <a:gd name="connsiteX8" fmla="*/ 7684 w 676195"/>
                <a:gd name="connsiteY8" fmla="*/ 884551 h 1099704"/>
                <a:gd name="connsiteX9" fmla="*/ 0 w 676195"/>
                <a:gd name="connsiteY9" fmla="*/ 953708 h 1099704"/>
                <a:gd name="connsiteX10" fmla="*/ 46104 w 676195"/>
                <a:gd name="connsiteY10" fmla="*/ 1022864 h 1099704"/>
                <a:gd name="connsiteX11" fmla="*/ 199785 w 676195"/>
                <a:gd name="connsiteY11" fmla="*/ 1076652 h 1099704"/>
                <a:gd name="connsiteX12" fmla="*/ 338097 w 676195"/>
                <a:gd name="connsiteY12" fmla="*/ 1099704 h 1099704"/>
                <a:gd name="connsiteX13" fmla="*/ 476410 w 676195"/>
                <a:gd name="connsiteY13" fmla="*/ 1084336 h 1099704"/>
                <a:gd name="connsiteX14" fmla="*/ 514830 w 676195"/>
                <a:gd name="connsiteY14" fmla="*/ 1068968 h 1099704"/>
                <a:gd name="connsiteX15" fmla="*/ 614722 w 676195"/>
                <a:gd name="connsiteY15" fmla="*/ 1061284 h 1099704"/>
                <a:gd name="connsiteX16" fmla="*/ 676195 w 676195"/>
                <a:gd name="connsiteY16" fmla="*/ 1015180 h 1099704"/>
                <a:gd name="connsiteX17" fmla="*/ 653142 w 676195"/>
                <a:gd name="connsiteY17" fmla="*/ 807711 h 1099704"/>
                <a:gd name="connsiteX18" fmla="*/ 630090 w 676195"/>
                <a:gd name="connsiteY18" fmla="*/ 776975 h 1099704"/>
                <a:gd name="connsiteX19" fmla="*/ 599354 w 676195"/>
                <a:gd name="connsiteY19" fmla="*/ 684767 h 1099704"/>
                <a:gd name="connsiteX20" fmla="*/ 576302 w 676195"/>
                <a:gd name="connsiteY20" fmla="*/ 592558 h 1099704"/>
                <a:gd name="connsiteX21" fmla="*/ 556970 w 676195"/>
                <a:gd name="connsiteY21" fmla="*/ 161689 h 1099704"/>
                <a:gd name="connsiteX22" fmla="*/ 491778 w 676195"/>
                <a:gd name="connsiteY22" fmla="*/ 54676 h 1099704"/>
                <a:gd name="connsiteX23" fmla="*/ 468726 w 676195"/>
                <a:gd name="connsiteY23" fmla="*/ 46992 h 1099704"/>
                <a:gd name="connsiteX24" fmla="*/ 453358 w 676195"/>
                <a:gd name="connsiteY24" fmla="*/ 23940 h 1099704"/>
                <a:gd name="connsiteX25" fmla="*/ 386061 w 676195"/>
                <a:gd name="connsiteY25" fmla="*/ 3800 h 1099704"/>
                <a:gd name="connsiteX26" fmla="*/ 242170 w 676195"/>
                <a:gd name="connsiteY26" fmla="*/ 1451 h 1099704"/>
                <a:gd name="connsiteX27" fmla="*/ 196628 w 676195"/>
                <a:gd name="connsiteY27" fmla="*/ 16819 h 1099704"/>
                <a:gd name="connsiteX0" fmla="*/ 196628 w 676195"/>
                <a:gd name="connsiteY0" fmla="*/ 16819 h 1099704"/>
                <a:gd name="connsiteX1" fmla="*/ 126492 w 676195"/>
                <a:gd name="connsiteY1" fmla="*/ 104671 h 1099704"/>
                <a:gd name="connsiteX2" fmla="*/ 84524 w 676195"/>
                <a:gd name="connsiteY2" fmla="*/ 185304 h 1099704"/>
                <a:gd name="connsiteX3" fmla="*/ 76840 w 676195"/>
                <a:gd name="connsiteY3" fmla="*/ 254461 h 1099704"/>
                <a:gd name="connsiteX4" fmla="*/ 92208 w 676195"/>
                <a:gd name="connsiteY4" fmla="*/ 323617 h 1099704"/>
                <a:gd name="connsiteX5" fmla="*/ 84524 w 676195"/>
                <a:gd name="connsiteY5" fmla="*/ 646346 h 1099704"/>
                <a:gd name="connsiteX6" fmla="*/ 38420 w 676195"/>
                <a:gd name="connsiteY6" fmla="*/ 738555 h 1099704"/>
                <a:gd name="connsiteX7" fmla="*/ 15368 w 676195"/>
                <a:gd name="connsiteY7" fmla="*/ 853815 h 1099704"/>
                <a:gd name="connsiteX8" fmla="*/ 7684 w 676195"/>
                <a:gd name="connsiteY8" fmla="*/ 884551 h 1099704"/>
                <a:gd name="connsiteX9" fmla="*/ 0 w 676195"/>
                <a:gd name="connsiteY9" fmla="*/ 953708 h 1099704"/>
                <a:gd name="connsiteX10" fmla="*/ 46104 w 676195"/>
                <a:gd name="connsiteY10" fmla="*/ 1022864 h 1099704"/>
                <a:gd name="connsiteX11" fmla="*/ 199785 w 676195"/>
                <a:gd name="connsiteY11" fmla="*/ 1076652 h 1099704"/>
                <a:gd name="connsiteX12" fmla="*/ 338097 w 676195"/>
                <a:gd name="connsiteY12" fmla="*/ 1099704 h 1099704"/>
                <a:gd name="connsiteX13" fmla="*/ 476410 w 676195"/>
                <a:gd name="connsiteY13" fmla="*/ 1084336 h 1099704"/>
                <a:gd name="connsiteX14" fmla="*/ 514830 w 676195"/>
                <a:gd name="connsiteY14" fmla="*/ 1068968 h 1099704"/>
                <a:gd name="connsiteX15" fmla="*/ 614722 w 676195"/>
                <a:gd name="connsiteY15" fmla="*/ 1061284 h 1099704"/>
                <a:gd name="connsiteX16" fmla="*/ 676195 w 676195"/>
                <a:gd name="connsiteY16" fmla="*/ 1015180 h 1099704"/>
                <a:gd name="connsiteX17" fmla="*/ 653142 w 676195"/>
                <a:gd name="connsiteY17" fmla="*/ 807711 h 1099704"/>
                <a:gd name="connsiteX18" fmla="*/ 630090 w 676195"/>
                <a:gd name="connsiteY18" fmla="*/ 776975 h 1099704"/>
                <a:gd name="connsiteX19" fmla="*/ 599354 w 676195"/>
                <a:gd name="connsiteY19" fmla="*/ 684767 h 1099704"/>
                <a:gd name="connsiteX20" fmla="*/ 576302 w 676195"/>
                <a:gd name="connsiteY20" fmla="*/ 592558 h 1099704"/>
                <a:gd name="connsiteX21" fmla="*/ 556970 w 676195"/>
                <a:gd name="connsiteY21" fmla="*/ 161689 h 1099704"/>
                <a:gd name="connsiteX22" fmla="*/ 491778 w 676195"/>
                <a:gd name="connsiteY22" fmla="*/ 54676 h 1099704"/>
                <a:gd name="connsiteX23" fmla="*/ 453358 w 676195"/>
                <a:gd name="connsiteY23" fmla="*/ 23940 h 1099704"/>
                <a:gd name="connsiteX24" fmla="*/ 386061 w 676195"/>
                <a:gd name="connsiteY24" fmla="*/ 3800 h 1099704"/>
                <a:gd name="connsiteX25" fmla="*/ 242170 w 676195"/>
                <a:gd name="connsiteY25" fmla="*/ 1451 h 1099704"/>
                <a:gd name="connsiteX26" fmla="*/ 196628 w 676195"/>
                <a:gd name="connsiteY26" fmla="*/ 16819 h 109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6195" h="1099704">
                  <a:moveTo>
                    <a:pt x="196628" y="16819"/>
                  </a:moveTo>
                  <a:lnTo>
                    <a:pt x="126492" y="104671"/>
                  </a:lnTo>
                  <a:cubicBezTo>
                    <a:pt x="84482" y="144469"/>
                    <a:pt x="92799" y="160339"/>
                    <a:pt x="84524" y="185304"/>
                  </a:cubicBezTo>
                  <a:cubicBezTo>
                    <a:pt x="76249" y="210269"/>
                    <a:pt x="79401" y="231409"/>
                    <a:pt x="76840" y="254461"/>
                  </a:cubicBezTo>
                  <a:cubicBezTo>
                    <a:pt x="81963" y="277513"/>
                    <a:pt x="87577" y="300461"/>
                    <a:pt x="92208" y="323617"/>
                  </a:cubicBezTo>
                  <a:cubicBezTo>
                    <a:pt x="114166" y="433405"/>
                    <a:pt x="106142" y="516636"/>
                    <a:pt x="84524" y="646346"/>
                  </a:cubicBezTo>
                  <a:cubicBezTo>
                    <a:pt x="78875" y="680243"/>
                    <a:pt x="53788" y="707819"/>
                    <a:pt x="38420" y="738555"/>
                  </a:cubicBezTo>
                  <a:cubicBezTo>
                    <a:pt x="30736" y="776975"/>
                    <a:pt x="23440" y="815475"/>
                    <a:pt x="15368" y="853815"/>
                  </a:cubicBezTo>
                  <a:cubicBezTo>
                    <a:pt x="13192" y="864149"/>
                    <a:pt x="9290" y="874113"/>
                    <a:pt x="7684" y="884551"/>
                  </a:cubicBezTo>
                  <a:cubicBezTo>
                    <a:pt x="4157" y="907475"/>
                    <a:pt x="2561" y="930656"/>
                    <a:pt x="0" y="953708"/>
                  </a:cubicBezTo>
                  <a:cubicBezTo>
                    <a:pt x="12365" y="978438"/>
                    <a:pt x="23014" y="1005102"/>
                    <a:pt x="46104" y="1022864"/>
                  </a:cubicBezTo>
                  <a:cubicBezTo>
                    <a:pt x="108186" y="1070620"/>
                    <a:pt x="124181" y="1061531"/>
                    <a:pt x="199785" y="1076652"/>
                  </a:cubicBezTo>
                  <a:cubicBezTo>
                    <a:pt x="314534" y="1099602"/>
                    <a:pt x="222929" y="1086908"/>
                    <a:pt x="338097" y="1099704"/>
                  </a:cubicBezTo>
                  <a:cubicBezTo>
                    <a:pt x="354610" y="1098203"/>
                    <a:pt x="449702" y="1091013"/>
                    <a:pt x="476410" y="1084336"/>
                  </a:cubicBezTo>
                  <a:cubicBezTo>
                    <a:pt x="489791" y="1080991"/>
                    <a:pt x="501224" y="1071236"/>
                    <a:pt x="514830" y="1068968"/>
                  </a:cubicBezTo>
                  <a:cubicBezTo>
                    <a:pt x="547771" y="1063478"/>
                    <a:pt x="581425" y="1063845"/>
                    <a:pt x="614722" y="1061284"/>
                  </a:cubicBezTo>
                  <a:cubicBezTo>
                    <a:pt x="671694" y="1042294"/>
                    <a:pt x="653582" y="1060405"/>
                    <a:pt x="676195" y="1015180"/>
                  </a:cubicBezTo>
                  <a:cubicBezTo>
                    <a:pt x="673166" y="963682"/>
                    <a:pt x="673360" y="864319"/>
                    <a:pt x="653142" y="807711"/>
                  </a:cubicBezTo>
                  <a:cubicBezTo>
                    <a:pt x="648835" y="795650"/>
                    <a:pt x="637774" y="787220"/>
                    <a:pt x="630090" y="776975"/>
                  </a:cubicBezTo>
                  <a:cubicBezTo>
                    <a:pt x="616557" y="695774"/>
                    <a:pt x="632709" y="764821"/>
                    <a:pt x="599354" y="684767"/>
                  </a:cubicBezTo>
                  <a:cubicBezTo>
                    <a:pt x="582442" y="644178"/>
                    <a:pt x="583396" y="635121"/>
                    <a:pt x="576302" y="592558"/>
                  </a:cubicBezTo>
                  <a:cubicBezTo>
                    <a:pt x="573741" y="436316"/>
                    <a:pt x="573208" y="317106"/>
                    <a:pt x="556970" y="161689"/>
                  </a:cubicBezTo>
                  <a:cubicBezTo>
                    <a:pt x="555964" y="152058"/>
                    <a:pt x="509047" y="77634"/>
                    <a:pt x="491778" y="54676"/>
                  </a:cubicBezTo>
                  <a:cubicBezTo>
                    <a:pt x="474509" y="31718"/>
                    <a:pt x="470977" y="32419"/>
                    <a:pt x="453358" y="23940"/>
                  </a:cubicBezTo>
                  <a:cubicBezTo>
                    <a:pt x="435739" y="15461"/>
                    <a:pt x="399942" y="8427"/>
                    <a:pt x="386061" y="3800"/>
                  </a:cubicBezTo>
                  <a:cubicBezTo>
                    <a:pt x="284395" y="10154"/>
                    <a:pt x="326738" y="-4490"/>
                    <a:pt x="242170" y="1451"/>
                  </a:cubicBezTo>
                  <a:cubicBezTo>
                    <a:pt x="238120" y="5501"/>
                    <a:pt x="199189" y="11696"/>
                    <a:pt x="196628" y="168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9" name="フリーフォーム: 図形 218">
              <a:extLst>
                <a:ext uri="{FF2B5EF4-FFF2-40B4-BE49-F238E27FC236}">
                  <a16:creationId xmlns:a16="http://schemas.microsoft.com/office/drawing/2014/main" id="{F95941B7-1BBB-4EB5-A1A3-FCFA7A7CEC98}"/>
                </a:ext>
              </a:extLst>
            </p:cNvPr>
            <p:cNvSpPr/>
            <p:nvPr/>
          </p:nvSpPr>
          <p:spPr>
            <a:xfrm flipH="1">
              <a:off x="1650157" y="4105006"/>
              <a:ext cx="422326" cy="261309"/>
            </a:xfrm>
            <a:custGeom>
              <a:avLst/>
              <a:gdLst>
                <a:gd name="connsiteX0" fmla="*/ 93133 w 374747"/>
                <a:gd name="connsiteY0" fmla="*/ 8466 h 241594"/>
                <a:gd name="connsiteX1" fmla="*/ 93133 w 374747"/>
                <a:gd name="connsiteY1" fmla="*/ 8466 h 241594"/>
                <a:gd name="connsiteX2" fmla="*/ 80433 w 374747"/>
                <a:gd name="connsiteY2" fmla="*/ 50800 h 241594"/>
                <a:gd name="connsiteX3" fmla="*/ 42333 w 374747"/>
                <a:gd name="connsiteY3" fmla="*/ 67733 h 241594"/>
                <a:gd name="connsiteX4" fmla="*/ 25400 w 374747"/>
                <a:gd name="connsiteY4" fmla="*/ 80433 h 241594"/>
                <a:gd name="connsiteX5" fmla="*/ 16933 w 374747"/>
                <a:gd name="connsiteY5" fmla="*/ 118533 h 241594"/>
                <a:gd name="connsiteX6" fmla="*/ 0 w 374747"/>
                <a:gd name="connsiteY6" fmla="*/ 173566 h 241594"/>
                <a:gd name="connsiteX7" fmla="*/ 4233 w 374747"/>
                <a:gd name="connsiteY7" fmla="*/ 211666 h 241594"/>
                <a:gd name="connsiteX8" fmla="*/ 25400 w 374747"/>
                <a:gd name="connsiteY8" fmla="*/ 220133 h 241594"/>
                <a:gd name="connsiteX9" fmla="*/ 84667 w 374747"/>
                <a:gd name="connsiteY9" fmla="*/ 224366 h 241594"/>
                <a:gd name="connsiteX10" fmla="*/ 355600 w 374747"/>
                <a:gd name="connsiteY10" fmla="*/ 198966 h 241594"/>
                <a:gd name="connsiteX11" fmla="*/ 364067 w 374747"/>
                <a:gd name="connsiteY11" fmla="*/ 186266 h 241594"/>
                <a:gd name="connsiteX12" fmla="*/ 359833 w 374747"/>
                <a:gd name="connsiteY12" fmla="*/ 88900 h 241594"/>
                <a:gd name="connsiteX13" fmla="*/ 347133 w 374747"/>
                <a:gd name="connsiteY13" fmla="*/ 80433 h 241594"/>
                <a:gd name="connsiteX14" fmla="*/ 321733 w 374747"/>
                <a:gd name="connsiteY14" fmla="*/ 59266 h 241594"/>
                <a:gd name="connsiteX15" fmla="*/ 300567 w 374747"/>
                <a:gd name="connsiteY15" fmla="*/ 21166 h 241594"/>
                <a:gd name="connsiteX16" fmla="*/ 296333 w 374747"/>
                <a:gd name="connsiteY16" fmla="*/ 0 h 241594"/>
                <a:gd name="connsiteX17" fmla="*/ 93133 w 374747"/>
                <a:gd name="connsiteY17" fmla="*/ 8466 h 241594"/>
                <a:gd name="connsiteX0" fmla="*/ 93133 w 374255"/>
                <a:gd name="connsiteY0" fmla="*/ 8466 h 224366"/>
                <a:gd name="connsiteX1" fmla="*/ 93133 w 374255"/>
                <a:gd name="connsiteY1" fmla="*/ 8466 h 224366"/>
                <a:gd name="connsiteX2" fmla="*/ 80433 w 374255"/>
                <a:gd name="connsiteY2" fmla="*/ 50800 h 224366"/>
                <a:gd name="connsiteX3" fmla="*/ 42333 w 374255"/>
                <a:gd name="connsiteY3" fmla="*/ 67733 h 224366"/>
                <a:gd name="connsiteX4" fmla="*/ 25400 w 374255"/>
                <a:gd name="connsiteY4" fmla="*/ 80433 h 224366"/>
                <a:gd name="connsiteX5" fmla="*/ 16933 w 374255"/>
                <a:gd name="connsiteY5" fmla="*/ 118533 h 224366"/>
                <a:gd name="connsiteX6" fmla="*/ 0 w 374255"/>
                <a:gd name="connsiteY6" fmla="*/ 173566 h 224366"/>
                <a:gd name="connsiteX7" fmla="*/ 4233 w 374255"/>
                <a:gd name="connsiteY7" fmla="*/ 211666 h 224366"/>
                <a:gd name="connsiteX8" fmla="*/ 25400 w 374255"/>
                <a:gd name="connsiteY8" fmla="*/ 220133 h 224366"/>
                <a:gd name="connsiteX9" fmla="*/ 84667 w 374255"/>
                <a:gd name="connsiteY9" fmla="*/ 224366 h 224366"/>
                <a:gd name="connsiteX10" fmla="*/ 355600 w 374255"/>
                <a:gd name="connsiteY10" fmla="*/ 198966 h 224366"/>
                <a:gd name="connsiteX11" fmla="*/ 353031 w 374255"/>
                <a:gd name="connsiteY11" fmla="*/ 223053 h 224366"/>
                <a:gd name="connsiteX12" fmla="*/ 359833 w 374255"/>
                <a:gd name="connsiteY12" fmla="*/ 88900 h 224366"/>
                <a:gd name="connsiteX13" fmla="*/ 347133 w 374255"/>
                <a:gd name="connsiteY13" fmla="*/ 80433 h 224366"/>
                <a:gd name="connsiteX14" fmla="*/ 321733 w 374255"/>
                <a:gd name="connsiteY14" fmla="*/ 59266 h 224366"/>
                <a:gd name="connsiteX15" fmla="*/ 300567 w 374255"/>
                <a:gd name="connsiteY15" fmla="*/ 21166 h 224366"/>
                <a:gd name="connsiteX16" fmla="*/ 296333 w 374255"/>
                <a:gd name="connsiteY16" fmla="*/ 0 h 224366"/>
                <a:gd name="connsiteX17" fmla="*/ 93133 w 374255"/>
                <a:gd name="connsiteY17" fmla="*/ 8466 h 224366"/>
                <a:gd name="connsiteX0" fmla="*/ 93133 w 371223"/>
                <a:gd name="connsiteY0" fmla="*/ 8466 h 241734"/>
                <a:gd name="connsiteX1" fmla="*/ 93133 w 371223"/>
                <a:gd name="connsiteY1" fmla="*/ 8466 h 241734"/>
                <a:gd name="connsiteX2" fmla="*/ 80433 w 371223"/>
                <a:gd name="connsiteY2" fmla="*/ 50800 h 241734"/>
                <a:gd name="connsiteX3" fmla="*/ 42333 w 371223"/>
                <a:gd name="connsiteY3" fmla="*/ 67733 h 241734"/>
                <a:gd name="connsiteX4" fmla="*/ 25400 w 371223"/>
                <a:gd name="connsiteY4" fmla="*/ 80433 h 241734"/>
                <a:gd name="connsiteX5" fmla="*/ 16933 w 371223"/>
                <a:gd name="connsiteY5" fmla="*/ 118533 h 241734"/>
                <a:gd name="connsiteX6" fmla="*/ 0 w 371223"/>
                <a:gd name="connsiteY6" fmla="*/ 173566 h 241734"/>
                <a:gd name="connsiteX7" fmla="*/ 4233 w 371223"/>
                <a:gd name="connsiteY7" fmla="*/ 211666 h 241734"/>
                <a:gd name="connsiteX8" fmla="*/ 25400 w 371223"/>
                <a:gd name="connsiteY8" fmla="*/ 220133 h 241734"/>
                <a:gd name="connsiteX9" fmla="*/ 84667 w 371223"/>
                <a:gd name="connsiteY9" fmla="*/ 224366 h 241734"/>
                <a:gd name="connsiteX10" fmla="*/ 355600 w 371223"/>
                <a:gd name="connsiteY10" fmla="*/ 198966 h 241734"/>
                <a:gd name="connsiteX11" fmla="*/ 341995 w 371223"/>
                <a:gd name="connsiteY11" fmla="*/ 241447 h 241734"/>
                <a:gd name="connsiteX12" fmla="*/ 359833 w 371223"/>
                <a:gd name="connsiteY12" fmla="*/ 88900 h 241734"/>
                <a:gd name="connsiteX13" fmla="*/ 347133 w 371223"/>
                <a:gd name="connsiteY13" fmla="*/ 80433 h 241734"/>
                <a:gd name="connsiteX14" fmla="*/ 321733 w 371223"/>
                <a:gd name="connsiteY14" fmla="*/ 59266 h 241734"/>
                <a:gd name="connsiteX15" fmla="*/ 300567 w 371223"/>
                <a:gd name="connsiteY15" fmla="*/ 21166 h 241734"/>
                <a:gd name="connsiteX16" fmla="*/ 296333 w 371223"/>
                <a:gd name="connsiteY16" fmla="*/ 0 h 241734"/>
                <a:gd name="connsiteX17" fmla="*/ 93133 w 371223"/>
                <a:gd name="connsiteY17" fmla="*/ 8466 h 241734"/>
                <a:gd name="connsiteX0" fmla="*/ 93133 w 435733"/>
                <a:gd name="connsiteY0" fmla="*/ 8466 h 224366"/>
                <a:gd name="connsiteX1" fmla="*/ 93133 w 435733"/>
                <a:gd name="connsiteY1" fmla="*/ 8466 h 224366"/>
                <a:gd name="connsiteX2" fmla="*/ 80433 w 435733"/>
                <a:gd name="connsiteY2" fmla="*/ 50800 h 224366"/>
                <a:gd name="connsiteX3" fmla="*/ 42333 w 435733"/>
                <a:gd name="connsiteY3" fmla="*/ 67733 h 224366"/>
                <a:gd name="connsiteX4" fmla="*/ 25400 w 435733"/>
                <a:gd name="connsiteY4" fmla="*/ 80433 h 224366"/>
                <a:gd name="connsiteX5" fmla="*/ 16933 w 435733"/>
                <a:gd name="connsiteY5" fmla="*/ 118533 h 224366"/>
                <a:gd name="connsiteX6" fmla="*/ 0 w 435733"/>
                <a:gd name="connsiteY6" fmla="*/ 173566 h 224366"/>
                <a:gd name="connsiteX7" fmla="*/ 4233 w 435733"/>
                <a:gd name="connsiteY7" fmla="*/ 211666 h 224366"/>
                <a:gd name="connsiteX8" fmla="*/ 25400 w 435733"/>
                <a:gd name="connsiteY8" fmla="*/ 220133 h 224366"/>
                <a:gd name="connsiteX9" fmla="*/ 84667 w 435733"/>
                <a:gd name="connsiteY9" fmla="*/ 224366 h 224366"/>
                <a:gd name="connsiteX10" fmla="*/ 355600 w 435733"/>
                <a:gd name="connsiteY10" fmla="*/ 198966 h 224366"/>
                <a:gd name="connsiteX11" fmla="*/ 433962 w 435733"/>
                <a:gd name="connsiteY11" fmla="*/ 193625 h 224366"/>
                <a:gd name="connsiteX12" fmla="*/ 359833 w 435733"/>
                <a:gd name="connsiteY12" fmla="*/ 88900 h 224366"/>
                <a:gd name="connsiteX13" fmla="*/ 347133 w 435733"/>
                <a:gd name="connsiteY13" fmla="*/ 80433 h 224366"/>
                <a:gd name="connsiteX14" fmla="*/ 321733 w 435733"/>
                <a:gd name="connsiteY14" fmla="*/ 59266 h 224366"/>
                <a:gd name="connsiteX15" fmla="*/ 300567 w 435733"/>
                <a:gd name="connsiteY15" fmla="*/ 21166 h 224366"/>
                <a:gd name="connsiteX16" fmla="*/ 296333 w 435733"/>
                <a:gd name="connsiteY16" fmla="*/ 0 h 224366"/>
                <a:gd name="connsiteX17" fmla="*/ 93133 w 435733"/>
                <a:gd name="connsiteY17" fmla="*/ 8466 h 224366"/>
                <a:gd name="connsiteX0" fmla="*/ 93133 w 435733"/>
                <a:gd name="connsiteY0" fmla="*/ 8466 h 227073"/>
                <a:gd name="connsiteX1" fmla="*/ 93133 w 435733"/>
                <a:gd name="connsiteY1" fmla="*/ 8466 h 227073"/>
                <a:gd name="connsiteX2" fmla="*/ 80433 w 435733"/>
                <a:gd name="connsiteY2" fmla="*/ 50800 h 227073"/>
                <a:gd name="connsiteX3" fmla="*/ 42333 w 435733"/>
                <a:gd name="connsiteY3" fmla="*/ 67733 h 227073"/>
                <a:gd name="connsiteX4" fmla="*/ 25400 w 435733"/>
                <a:gd name="connsiteY4" fmla="*/ 80433 h 227073"/>
                <a:gd name="connsiteX5" fmla="*/ 16933 w 435733"/>
                <a:gd name="connsiteY5" fmla="*/ 118533 h 227073"/>
                <a:gd name="connsiteX6" fmla="*/ 0 w 435733"/>
                <a:gd name="connsiteY6" fmla="*/ 173566 h 227073"/>
                <a:gd name="connsiteX7" fmla="*/ 4233 w 435733"/>
                <a:gd name="connsiteY7" fmla="*/ 211666 h 227073"/>
                <a:gd name="connsiteX8" fmla="*/ 25400 w 435733"/>
                <a:gd name="connsiteY8" fmla="*/ 220133 h 227073"/>
                <a:gd name="connsiteX9" fmla="*/ 84667 w 435733"/>
                <a:gd name="connsiteY9" fmla="*/ 224366 h 227073"/>
                <a:gd name="connsiteX10" fmla="*/ 322492 w 435733"/>
                <a:gd name="connsiteY10" fmla="*/ 224716 h 227073"/>
                <a:gd name="connsiteX11" fmla="*/ 433962 w 435733"/>
                <a:gd name="connsiteY11" fmla="*/ 193625 h 227073"/>
                <a:gd name="connsiteX12" fmla="*/ 359833 w 435733"/>
                <a:gd name="connsiteY12" fmla="*/ 88900 h 227073"/>
                <a:gd name="connsiteX13" fmla="*/ 347133 w 435733"/>
                <a:gd name="connsiteY13" fmla="*/ 80433 h 227073"/>
                <a:gd name="connsiteX14" fmla="*/ 321733 w 435733"/>
                <a:gd name="connsiteY14" fmla="*/ 59266 h 227073"/>
                <a:gd name="connsiteX15" fmla="*/ 300567 w 435733"/>
                <a:gd name="connsiteY15" fmla="*/ 21166 h 227073"/>
                <a:gd name="connsiteX16" fmla="*/ 296333 w 435733"/>
                <a:gd name="connsiteY16" fmla="*/ 0 h 227073"/>
                <a:gd name="connsiteX17" fmla="*/ 93133 w 435733"/>
                <a:gd name="connsiteY17" fmla="*/ 8466 h 227073"/>
                <a:gd name="connsiteX0" fmla="*/ 93133 w 366993"/>
                <a:gd name="connsiteY0" fmla="*/ 8466 h 227073"/>
                <a:gd name="connsiteX1" fmla="*/ 93133 w 366993"/>
                <a:gd name="connsiteY1" fmla="*/ 8466 h 227073"/>
                <a:gd name="connsiteX2" fmla="*/ 80433 w 366993"/>
                <a:gd name="connsiteY2" fmla="*/ 50800 h 227073"/>
                <a:gd name="connsiteX3" fmla="*/ 42333 w 366993"/>
                <a:gd name="connsiteY3" fmla="*/ 67733 h 227073"/>
                <a:gd name="connsiteX4" fmla="*/ 25400 w 366993"/>
                <a:gd name="connsiteY4" fmla="*/ 80433 h 227073"/>
                <a:gd name="connsiteX5" fmla="*/ 16933 w 366993"/>
                <a:gd name="connsiteY5" fmla="*/ 118533 h 227073"/>
                <a:gd name="connsiteX6" fmla="*/ 0 w 366993"/>
                <a:gd name="connsiteY6" fmla="*/ 173566 h 227073"/>
                <a:gd name="connsiteX7" fmla="*/ 4233 w 366993"/>
                <a:gd name="connsiteY7" fmla="*/ 211666 h 227073"/>
                <a:gd name="connsiteX8" fmla="*/ 25400 w 366993"/>
                <a:gd name="connsiteY8" fmla="*/ 220133 h 227073"/>
                <a:gd name="connsiteX9" fmla="*/ 84667 w 366993"/>
                <a:gd name="connsiteY9" fmla="*/ 224366 h 227073"/>
                <a:gd name="connsiteX10" fmla="*/ 322492 w 366993"/>
                <a:gd name="connsiteY10" fmla="*/ 224716 h 227073"/>
                <a:gd name="connsiteX11" fmla="*/ 360388 w 366993"/>
                <a:gd name="connsiteY11" fmla="*/ 193625 h 227073"/>
                <a:gd name="connsiteX12" fmla="*/ 359833 w 366993"/>
                <a:gd name="connsiteY12" fmla="*/ 88900 h 227073"/>
                <a:gd name="connsiteX13" fmla="*/ 347133 w 366993"/>
                <a:gd name="connsiteY13" fmla="*/ 80433 h 227073"/>
                <a:gd name="connsiteX14" fmla="*/ 321733 w 366993"/>
                <a:gd name="connsiteY14" fmla="*/ 59266 h 227073"/>
                <a:gd name="connsiteX15" fmla="*/ 300567 w 366993"/>
                <a:gd name="connsiteY15" fmla="*/ 21166 h 227073"/>
                <a:gd name="connsiteX16" fmla="*/ 296333 w 366993"/>
                <a:gd name="connsiteY16" fmla="*/ 0 h 227073"/>
                <a:gd name="connsiteX17" fmla="*/ 93133 w 366993"/>
                <a:gd name="connsiteY17" fmla="*/ 8466 h 22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993" h="227073">
                  <a:moveTo>
                    <a:pt x="93133" y="8466"/>
                  </a:moveTo>
                  <a:lnTo>
                    <a:pt x="93133" y="8466"/>
                  </a:lnTo>
                  <a:cubicBezTo>
                    <a:pt x="88900" y="22577"/>
                    <a:pt x="90021" y="39614"/>
                    <a:pt x="80433" y="50800"/>
                  </a:cubicBezTo>
                  <a:cubicBezTo>
                    <a:pt x="71388" y="61352"/>
                    <a:pt x="54570" y="61144"/>
                    <a:pt x="42333" y="67733"/>
                  </a:cubicBezTo>
                  <a:cubicBezTo>
                    <a:pt x="36121" y="71078"/>
                    <a:pt x="31044" y="76200"/>
                    <a:pt x="25400" y="80433"/>
                  </a:cubicBezTo>
                  <a:cubicBezTo>
                    <a:pt x="22578" y="93133"/>
                    <a:pt x="20088" y="105912"/>
                    <a:pt x="16933" y="118533"/>
                  </a:cubicBezTo>
                  <a:cubicBezTo>
                    <a:pt x="11471" y="140380"/>
                    <a:pt x="6976" y="152639"/>
                    <a:pt x="0" y="173566"/>
                  </a:cubicBezTo>
                  <a:cubicBezTo>
                    <a:pt x="1411" y="186266"/>
                    <a:pt x="-1886" y="200448"/>
                    <a:pt x="4233" y="211666"/>
                  </a:cubicBezTo>
                  <a:cubicBezTo>
                    <a:pt x="7872" y="218337"/>
                    <a:pt x="17894" y="218948"/>
                    <a:pt x="25400" y="220133"/>
                  </a:cubicBezTo>
                  <a:cubicBezTo>
                    <a:pt x="44964" y="223222"/>
                    <a:pt x="35152" y="223602"/>
                    <a:pt x="84667" y="224366"/>
                  </a:cubicBezTo>
                  <a:cubicBezTo>
                    <a:pt x="134182" y="225130"/>
                    <a:pt x="276539" y="229840"/>
                    <a:pt x="322492" y="224716"/>
                  </a:cubicBezTo>
                  <a:cubicBezTo>
                    <a:pt x="368446" y="219593"/>
                    <a:pt x="357566" y="197858"/>
                    <a:pt x="360388" y="193625"/>
                  </a:cubicBezTo>
                  <a:cubicBezTo>
                    <a:pt x="374440" y="151466"/>
                    <a:pt x="362042" y="107765"/>
                    <a:pt x="359833" y="88900"/>
                  </a:cubicBezTo>
                  <a:cubicBezTo>
                    <a:pt x="357624" y="70035"/>
                    <a:pt x="351042" y="83690"/>
                    <a:pt x="347133" y="80433"/>
                  </a:cubicBezTo>
                  <a:cubicBezTo>
                    <a:pt x="314538" y="53270"/>
                    <a:pt x="353265" y="80288"/>
                    <a:pt x="321733" y="59266"/>
                  </a:cubicBezTo>
                  <a:cubicBezTo>
                    <a:pt x="311374" y="28186"/>
                    <a:pt x="319578" y="40177"/>
                    <a:pt x="300567" y="21166"/>
                  </a:cubicBezTo>
                  <a:lnTo>
                    <a:pt x="296333" y="0"/>
                  </a:lnTo>
                  <a:lnTo>
                    <a:pt x="93133" y="846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id="{43CBB53C-D27F-4131-A12E-FE649339E4CF}"/>
                </a:ext>
              </a:extLst>
            </p:cNvPr>
            <p:cNvSpPr/>
            <p:nvPr/>
          </p:nvSpPr>
          <p:spPr>
            <a:xfrm flipH="1">
              <a:off x="1809837" y="3599814"/>
              <a:ext cx="79160" cy="5046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1" name="図 220">
              <a:extLst>
                <a:ext uri="{FF2B5EF4-FFF2-40B4-BE49-F238E27FC236}">
                  <a16:creationId xmlns:a16="http://schemas.microsoft.com/office/drawing/2014/main" id="{4CBF9503-F21D-4CFD-B2CD-C93EF8C3F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57306" flipH="1">
              <a:off x="1770761" y="3697904"/>
              <a:ext cx="161520" cy="97425"/>
            </a:xfrm>
            <a:prstGeom prst="rect">
              <a:avLst/>
            </a:prstGeom>
          </p:spPr>
        </p:pic>
        <p:pic>
          <p:nvPicPr>
            <p:cNvPr id="222" name="図 221">
              <a:extLst>
                <a:ext uri="{FF2B5EF4-FFF2-40B4-BE49-F238E27FC236}">
                  <a16:creationId xmlns:a16="http://schemas.microsoft.com/office/drawing/2014/main" id="{F2D6D5DF-6C85-4B63-8A7F-A79443C56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57306" flipH="1">
              <a:off x="1770761" y="3833473"/>
              <a:ext cx="161520" cy="97425"/>
            </a:xfrm>
            <a:prstGeom prst="rect">
              <a:avLst/>
            </a:prstGeom>
          </p:spPr>
        </p:pic>
        <p:pic>
          <p:nvPicPr>
            <p:cNvPr id="223" name="図 222">
              <a:extLst>
                <a:ext uri="{FF2B5EF4-FFF2-40B4-BE49-F238E27FC236}">
                  <a16:creationId xmlns:a16="http://schemas.microsoft.com/office/drawing/2014/main" id="{94E4EFF8-9733-4550-B505-C36AE998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57306" flipH="1">
              <a:off x="1771026" y="3968547"/>
              <a:ext cx="161520" cy="97425"/>
            </a:xfrm>
            <a:prstGeom prst="rect">
              <a:avLst/>
            </a:prstGeom>
          </p:spPr>
        </p:pic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C584D351-807F-4CCE-86E1-E7660C0723F6}"/>
              </a:ext>
            </a:extLst>
          </p:cNvPr>
          <p:cNvGrpSpPr/>
          <p:nvPr/>
        </p:nvGrpSpPr>
        <p:grpSpPr>
          <a:xfrm rot="21054339" flipH="1">
            <a:off x="6900731" y="1772922"/>
            <a:ext cx="428147" cy="975957"/>
            <a:chOff x="6249069" y="3858144"/>
            <a:chExt cx="428147" cy="999504"/>
          </a:xfrm>
        </p:grpSpPr>
        <p:sp>
          <p:nvSpPr>
            <p:cNvPr id="209" name="四角形: 角を丸くする 208">
              <a:extLst>
                <a:ext uri="{FF2B5EF4-FFF2-40B4-BE49-F238E27FC236}">
                  <a16:creationId xmlns:a16="http://schemas.microsoft.com/office/drawing/2014/main" id="{36F9E4DB-77E4-485D-9F41-6D89C884CB7D}"/>
                </a:ext>
              </a:extLst>
            </p:cNvPr>
            <p:cNvSpPr/>
            <p:nvPr/>
          </p:nvSpPr>
          <p:spPr>
            <a:xfrm rot="21001225">
              <a:off x="6321151" y="3901775"/>
              <a:ext cx="209109" cy="670605"/>
            </a:xfrm>
            <a:prstGeom prst="roundRect">
              <a:avLst>
                <a:gd name="adj" fmla="val 50000"/>
              </a:avLst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四角形: 上の 2 つの角を丸める 209">
              <a:extLst>
                <a:ext uri="{FF2B5EF4-FFF2-40B4-BE49-F238E27FC236}">
                  <a16:creationId xmlns:a16="http://schemas.microsoft.com/office/drawing/2014/main" id="{8FE9182D-9B4F-48D6-8020-9ABBC3539A34}"/>
                </a:ext>
              </a:extLst>
            </p:cNvPr>
            <p:cNvSpPr/>
            <p:nvPr/>
          </p:nvSpPr>
          <p:spPr>
            <a:xfrm rot="10373087">
              <a:off x="6453785" y="40899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四角形: 上の 2 つの角を丸める 210">
              <a:extLst>
                <a:ext uri="{FF2B5EF4-FFF2-40B4-BE49-F238E27FC236}">
                  <a16:creationId xmlns:a16="http://schemas.microsoft.com/office/drawing/2014/main" id="{3348437E-B325-4C46-BE37-B1C592B51CC4}"/>
                </a:ext>
              </a:extLst>
            </p:cNvPr>
            <p:cNvSpPr/>
            <p:nvPr/>
          </p:nvSpPr>
          <p:spPr>
            <a:xfrm rot="10373087">
              <a:off x="6274177" y="412579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2" name="四角形: 上の 2 つの角を丸める 211">
              <a:extLst>
                <a:ext uri="{FF2B5EF4-FFF2-40B4-BE49-F238E27FC236}">
                  <a16:creationId xmlns:a16="http://schemas.microsoft.com/office/drawing/2014/main" id="{E42F2455-07D2-4043-A749-B5A8D7F2F204}"/>
                </a:ext>
              </a:extLst>
            </p:cNvPr>
            <p:cNvSpPr/>
            <p:nvPr/>
          </p:nvSpPr>
          <p:spPr>
            <a:xfrm rot="10373087">
              <a:off x="6367501" y="410687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3" name="四角形: 上の 2 つの角を丸める 212">
              <a:extLst>
                <a:ext uri="{FF2B5EF4-FFF2-40B4-BE49-F238E27FC236}">
                  <a16:creationId xmlns:a16="http://schemas.microsoft.com/office/drawing/2014/main" id="{1B399FCA-2786-4A58-97E0-64DA4EB4CAE6}"/>
                </a:ext>
              </a:extLst>
            </p:cNvPr>
            <p:cNvSpPr/>
            <p:nvPr/>
          </p:nvSpPr>
          <p:spPr>
            <a:xfrm rot="21128355">
              <a:off x="6249069" y="3858144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フリーフォーム: 図形 213">
              <a:extLst>
                <a:ext uri="{FF2B5EF4-FFF2-40B4-BE49-F238E27FC236}">
                  <a16:creationId xmlns:a16="http://schemas.microsoft.com/office/drawing/2014/main" id="{6DA3E15A-39A0-4072-8A5C-B9741F8DCFDA}"/>
                </a:ext>
              </a:extLst>
            </p:cNvPr>
            <p:cNvSpPr/>
            <p:nvPr/>
          </p:nvSpPr>
          <p:spPr>
            <a:xfrm rot="10211054">
              <a:off x="6306424" y="4385044"/>
              <a:ext cx="370792" cy="472604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96" name="グループ化 495">
            <a:extLst>
              <a:ext uri="{FF2B5EF4-FFF2-40B4-BE49-F238E27FC236}">
                <a16:creationId xmlns:a16="http://schemas.microsoft.com/office/drawing/2014/main" id="{F1133CA9-8B2E-462E-A5AF-F39931895AA5}"/>
              </a:ext>
            </a:extLst>
          </p:cNvPr>
          <p:cNvGrpSpPr/>
          <p:nvPr/>
        </p:nvGrpSpPr>
        <p:grpSpPr>
          <a:xfrm rot="21367544">
            <a:off x="5369033" y="5269334"/>
            <a:ext cx="186205" cy="136963"/>
            <a:chOff x="4746779" y="1681191"/>
            <a:chExt cx="119795" cy="136963"/>
          </a:xfrm>
        </p:grpSpPr>
        <p:sp>
          <p:nvSpPr>
            <p:cNvPr id="497" name="二等辺三角形 496">
              <a:extLst>
                <a:ext uri="{FF2B5EF4-FFF2-40B4-BE49-F238E27FC236}">
                  <a16:creationId xmlns:a16="http://schemas.microsoft.com/office/drawing/2014/main" id="{13910B09-3F39-4D90-890E-E26FB81633C0}"/>
                </a:ext>
              </a:extLst>
            </p:cNvPr>
            <p:cNvSpPr/>
            <p:nvPr/>
          </p:nvSpPr>
          <p:spPr>
            <a:xfrm rot="10800000">
              <a:off x="4750319" y="1721745"/>
              <a:ext cx="111834" cy="96409"/>
            </a:xfrm>
            <a:prstGeom prst="triangle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弦 497">
              <a:extLst>
                <a:ext uri="{FF2B5EF4-FFF2-40B4-BE49-F238E27FC236}">
                  <a16:creationId xmlns:a16="http://schemas.microsoft.com/office/drawing/2014/main" id="{3F2E1C1C-C7BE-4162-8450-76BE85B9CFDB}"/>
                </a:ext>
              </a:extLst>
            </p:cNvPr>
            <p:cNvSpPr/>
            <p:nvPr/>
          </p:nvSpPr>
          <p:spPr>
            <a:xfrm>
              <a:off x="4746779" y="1683572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9" name="弦 498">
              <a:extLst>
                <a:ext uri="{FF2B5EF4-FFF2-40B4-BE49-F238E27FC236}">
                  <a16:creationId xmlns:a16="http://schemas.microsoft.com/office/drawing/2014/main" id="{71E3A20B-22BB-49DD-9551-63CA165D3B14}"/>
                </a:ext>
              </a:extLst>
            </p:cNvPr>
            <p:cNvSpPr/>
            <p:nvPr/>
          </p:nvSpPr>
          <p:spPr>
            <a:xfrm flipH="1">
              <a:off x="4749599" y="1681191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5" name="フリーフォーム: 図形 224">
            <a:extLst>
              <a:ext uri="{FF2B5EF4-FFF2-40B4-BE49-F238E27FC236}">
                <a16:creationId xmlns:a16="http://schemas.microsoft.com/office/drawing/2014/main" id="{07CDE119-0A3D-490F-A321-083F200A9EFB}"/>
              </a:ext>
            </a:extLst>
          </p:cNvPr>
          <p:cNvSpPr/>
          <p:nvPr/>
        </p:nvSpPr>
        <p:spPr>
          <a:xfrm flipH="1">
            <a:off x="4963790" y="5113424"/>
            <a:ext cx="432796" cy="275535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185CB1-9162-459C-966E-D15E1BC74A83}"/>
              </a:ext>
            </a:extLst>
          </p:cNvPr>
          <p:cNvGrpSpPr/>
          <p:nvPr/>
        </p:nvGrpSpPr>
        <p:grpSpPr>
          <a:xfrm>
            <a:off x="4523142" y="4074622"/>
            <a:ext cx="1490792" cy="1481862"/>
            <a:chOff x="539555" y="1902986"/>
            <a:chExt cx="1969996" cy="1958195"/>
          </a:xfrm>
        </p:grpSpPr>
        <p:sp>
          <p:nvSpPr>
            <p:cNvPr id="192" name="フリーフォーム: 図形 191">
              <a:extLst>
                <a:ext uri="{FF2B5EF4-FFF2-40B4-BE49-F238E27FC236}">
                  <a16:creationId xmlns:a16="http://schemas.microsoft.com/office/drawing/2014/main" id="{512CB16E-0026-4654-AB51-D37EBF3E3D33}"/>
                </a:ext>
              </a:extLst>
            </p:cNvPr>
            <p:cNvSpPr/>
            <p:nvPr/>
          </p:nvSpPr>
          <p:spPr>
            <a:xfrm flipH="1">
              <a:off x="2043950" y="2622510"/>
              <a:ext cx="465601" cy="1077306"/>
            </a:xfrm>
            <a:custGeom>
              <a:avLst/>
              <a:gdLst>
                <a:gd name="connsiteX0" fmla="*/ 242764 w 465601"/>
                <a:gd name="connsiteY0" fmla="*/ 132170 h 1077306"/>
                <a:gd name="connsiteX1" fmla="*/ 242764 w 465601"/>
                <a:gd name="connsiteY1" fmla="*/ 132170 h 1077306"/>
                <a:gd name="connsiteX2" fmla="*/ 181292 w 465601"/>
                <a:gd name="connsiteY2" fmla="*/ 547107 h 1077306"/>
                <a:gd name="connsiteX3" fmla="*/ 165924 w 465601"/>
                <a:gd name="connsiteY3" fmla="*/ 600896 h 1077306"/>
                <a:gd name="connsiteX4" fmla="*/ 158240 w 465601"/>
                <a:gd name="connsiteY4" fmla="*/ 631632 h 1077306"/>
                <a:gd name="connsiteX5" fmla="*/ 135188 w 465601"/>
                <a:gd name="connsiteY5" fmla="*/ 662368 h 1077306"/>
                <a:gd name="connsiteX6" fmla="*/ 112136 w 465601"/>
                <a:gd name="connsiteY6" fmla="*/ 708472 h 1077306"/>
                <a:gd name="connsiteX7" fmla="*/ 96768 w 465601"/>
                <a:gd name="connsiteY7" fmla="*/ 731524 h 1077306"/>
                <a:gd name="connsiteX8" fmla="*/ 81400 w 465601"/>
                <a:gd name="connsiteY8" fmla="*/ 769944 h 1077306"/>
                <a:gd name="connsiteX9" fmla="*/ 50664 w 465601"/>
                <a:gd name="connsiteY9" fmla="*/ 785312 h 1077306"/>
                <a:gd name="connsiteX10" fmla="*/ 35295 w 465601"/>
                <a:gd name="connsiteY10" fmla="*/ 831417 h 1077306"/>
                <a:gd name="connsiteX11" fmla="*/ 104452 w 465601"/>
                <a:gd name="connsiteY11" fmla="*/ 846785 h 1077306"/>
                <a:gd name="connsiteX12" fmla="*/ 135188 w 465601"/>
                <a:gd name="connsiteY12" fmla="*/ 831417 h 1077306"/>
                <a:gd name="connsiteX13" fmla="*/ 173608 w 465601"/>
                <a:gd name="connsiteY13" fmla="*/ 769944 h 1077306"/>
                <a:gd name="connsiteX14" fmla="*/ 165924 w 465601"/>
                <a:gd name="connsiteY14" fmla="*/ 839101 h 1077306"/>
                <a:gd name="connsiteX15" fmla="*/ 127504 w 465601"/>
                <a:gd name="connsiteY15" fmla="*/ 938993 h 1077306"/>
                <a:gd name="connsiteX16" fmla="*/ 73716 w 465601"/>
                <a:gd name="connsiteY16" fmla="*/ 1023517 h 1077306"/>
                <a:gd name="connsiteX17" fmla="*/ 58348 w 465601"/>
                <a:gd name="connsiteY17" fmla="*/ 1046570 h 1077306"/>
                <a:gd name="connsiteX18" fmla="*/ 135188 w 465601"/>
                <a:gd name="connsiteY18" fmla="*/ 977413 h 1077306"/>
                <a:gd name="connsiteX19" fmla="*/ 196660 w 465601"/>
                <a:gd name="connsiteY19" fmla="*/ 846785 h 1077306"/>
                <a:gd name="connsiteX20" fmla="*/ 227396 w 465601"/>
                <a:gd name="connsiteY20" fmla="*/ 885205 h 1077306"/>
                <a:gd name="connsiteX21" fmla="*/ 242764 w 465601"/>
                <a:gd name="connsiteY21" fmla="*/ 977413 h 1077306"/>
                <a:gd name="connsiteX22" fmla="*/ 265816 w 465601"/>
                <a:gd name="connsiteY22" fmla="*/ 1077306 h 1077306"/>
                <a:gd name="connsiteX23" fmla="*/ 334973 w 465601"/>
                <a:gd name="connsiteY23" fmla="*/ 992781 h 1077306"/>
                <a:gd name="connsiteX24" fmla="*/ 365709 w 465601"/>
                <a:gd name="connsiteY24" fmla="*/ 923625 h 1077306"/>
                <a:gd name="connsiteX25" fmla="*/ 388761 w 465601"/>
                <a:gd name="connsiteY25" fmla="*/ 892889 h 1077306"/>
                <a:gd name="connsiteX26" fmla="*/ 404129 w 465601"/>
                <a:gd name="connsiteY26" fmla="*/ 862153 h 1077306"/>
                <a:gd name="connsiteX27" fmla="*/ 427181 w 465601"/>
                <a:gd name="connsiteY27" fmla="*/ 823733 h 1077306"/>
                <a:gd name="connsiteX28" fmla="*/ 434865 w 465601"/>
                <a:gd name="connsiteY28" fmla="*/ 800680 h 1077306"/>
                <a:gd name="connsiteX29" fmla="*/ 450233 w 465601"/>
                <a:gd name="connsiteY29" fmla="*/ 769944 h 1077306"/>
                <a:gd name="connsiteX30" fmla="*/ 457917 w 465601"/>
                <a:gd name="connsiteY30" fmla="*/ 577843 h 1077306"/>
                <a:gd name="connsiteX31" fmla="*/ 465601 w 465601"/>
                <a:gd name="connsiteY31" fmla="*/ 439531 h 1077306"/>
                <a:gd name="connsiteX32" fmla="*/ 457917 w 465601"/>
                <a:gd name="connsiteY32" fmla="*/ 324270 h 1077306"/>
                <a:gd name="connsiteX33" fmla="*/ 450233 w 465601"/>
                <a:gd name="connsiteY33" fmla="*/ 293534 h 1077306"/>
                <a:gd name="connsiteX34" fmla="*/ 434865 w 465601"/>
                <a:gd name="connsiteY34" fmla="*/ 216694 h 1077306"/>
                <a:gd name="connsiteX35" fmla="*/ 427181 w 465601"/>
                <a:gd name="connsiteY35" fmla="*/ 170590 h 1077306"/>
                <a:gd name="connsiteX36" fmla="*/ 419497 w 465601"/>
                <a:gd name="connsiteY36" fmla="*/ 86065 h 1077306"/>
                <a:gd name="connsiteX37" fmla="*/ 404129 w 465601"/>
                <a:gd name="connsiteY37" fmla="*/ 63013 h 1077306"/>
                <a:gd name="connsiteX38" fmla="*/ 396445 w 465601"/>
                <a:gd name="connsiteY38" fmla="*/ 24593 h 1077306"/>
                <a:gd name="connsiteX39" fmla="*/ 288869 w 465601"/>
                <a:gd name="connsiteY39" fmla="*/ 9225 h 1077306"/>
                <a:gd name="connsiteX40" fmla="*/ 265816 w 465601"/>
                <a:gd name="connsiteY40" fmla="*/ 63013 h 1077306"/>
                <a:gd name="connsiteX41" fmla="*/ 242764 w 465601"/>
                <a:gd name="connsiteY41" fmla="*/ 132170 h 10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5601" h="1077306">
                  <a:moveTo>
                    <a:pt x="242764" y="132170"/>
                  </a:moveTo>
                  <a:lnTo>
                    <a:pt x="242764" y="132170"/>
                  </a:lnTo>
                  <a:cubicBezTo>
                    <a:pt x="222273" y="270482"/>
                    <a:pt x="203912" y="409127"/>
                    <a:pt x="181292" y="547107"/>
                  </a:cubicBezTo>
                  <a:cubicBezTo>
                    <a:pt x="178275" y="565508"/>
                    <a:pt x="170830" y="582906"/>
                    <a:pt x="165924" y="600896"/>
                  </a:cubicBezTo>
                  <a:cubicBezTo>
                    <a:pt x="163145" y="611085"/>
                    <a:pt x="162963" y="622186"/>
                    <a:pt x="158240" y="631632"/>
                  </a:cubicBezTo>
                  <a:cubicBezTo>
                    <a:pt x="152513" y="643087"/>
                    <a:pt x="141777" y="651386"/>
                    <a:pt x="135188" y="662368"/>
                  </a:cubicBezTo>
                  <a:cubicBezTo>
                    <a:pt x="126348" y="677101"/>
                    <a:pt x="120480" y="693452"/>
                    <a:pt x="112136" y="708472"/>
                  </a:cubicBezTo>
                  <a:cubicBezTo>
                    <a:pt x="107651" y="716545"/>
                    <a:pt x="100898" y="723264"/>
                    <a:pt x="96768" y="731524"/>
                  </a:cubicBezTo>
                  <a:cubicBezTo>
                    <a:pt x="90599" y="743861"/>
                    <a:pt x="90376" y="759471"/>
                    <a:pt x="81400" y="769944"/>
                  </a:cubicBezTo>
                  <a:cubicBezTo>
                    <a:pt x="73945" y="778641"/>
                    <a:pt x="60909" y="780189"/>
                    <a:pt x="50664" y="785312"/>
                  </a:cubicBezTo>
                  <a:cubicBezTo>
                    <a:pt x="45541" y="800680"/>
                    <a:pt x="43162" y="817256"/>
                    <a:pt x="35295" y="831417"/>
                  </a:cubicBezTo>
                  <a:cubicBezTo>
                    <a:pt x="11340" y="874536"/>
                    <a:pt x="-57923" y="860316"/>
                    <a:pt x="104452" y="846785"/>
                  </a:cubicBezTo>
                  <a:cubicBezTo>
                    <a:pt x="114697" y="841662"/>
                    <a:pt x="127525" y="839931"/>
                    <a:pt x="135188" y="831417"/>
                  </a:cubicBezTo>
                  <a:cubicBezTo>
                    <a:pt x="151353" y="813456"/>
                    <a:pt x="150166" y="764083"/>
                    <a:pt x="173608" y="769944"/>
                  </a:cubicBezTo>
                  <a:cubicBezTo>
                    <a:pt x="196110" y="775569"/>
                    <a:pt x="172027" y="816724"/>
                    <a:pt x="165924" y="839101"/>
                  </a:cubicBezTo>
                  <a:cubicBezTo>
                    <a:pt x="156537" y="873519"/>
                    <a:pt x="143458" y="907084"/>
                    <a:pt x="127504" y="938993"/>
                  </a:cubicBezTo>
                  <a:cubicBezTo>
                    <a:pt x="112569" y="968863"/>
                    <a:pt x="91775" y="995425"/>
                    <a:pt x="73716" y="1023517"/>
                  </a:cubicBezTo>
                  <a:cubicBezTo>
                    <a:pt x="68722" y="1031286"/>
                    <a:pt x="50664" y="1051693"/>
                    <a:pt x="58348" y="1046570"/>
                  </a:cubicBezTo>
                  <a:cubicBezTo>
                    <a:pt x="93006" y="1023464"/>
                    <a:pt x="115194" y="1015402"/>
                    <a:pt x="135188" y="977413"/>
                  </a:cubicBezTo>
                  <a:cubicBezTo>
                    <a:pt x="238817" y="780518"/>
                    <a:pt x="146896" y="921432"/>
                    <a:pt x="196660" y="846785"/>
                  </a:cubicBezTo>
                  <a:cubicBezTo>
                    <a:pt x="206905" y="859592"/>
                    <a:pt x="221938" y="869739"/>
                    <a:pt x="227396" y="885205"/>
                  </a:cubicBezTo>
                  <a:cubicBezTo>
                    <a:pt x="237767" y="914589"/>
                    <a:pt x="236653" y="946858"/>
                    <a:pt x="242764" y="977413"/>
                  </a:cubicBezTo>
                  <a:cubicBezTo>
                    <a:pt x="249466" y="1010922"/>
                    <a:pt x="258132" y="1044008"/>
                    <a:pt x="265816" y="1077306"/>
                  </a:cubicBezTo>
                  <a:cubicBezTo>
                    <a:pt x="288868" y="1049131"/>
                    <a:pt x="315133" y="1023304"/>
                    <a:pt x="334973" y="992781"/>
                  </a:cubicBezTo>
                  <a:cubicBezTo>
                    <a:pt x="348721" y="971630"/>
                    <a:pt x="353749" y="945836"/>
                    <a:pt x="365709" y="923625"/>
                  </a:cubicBezTo>
                  <a:cubicBezTo>
                    <a:pt x="371781" y="912349"/>
                    <a:pt x="381973" y="903749"/>
                    <a:pt x="388761" y="892889"/>
                  </a:cubicBezTo>
                  <a:cubicBezTo>
                    <a:pt x="394832" y="883175"/>
                    <a:pt x="398566" y="872166"/>
                    <a:pt x="404129" y="862153"/>
                  </a:cubicBezTo>
                  <a:cubicBezTo>
                    <a:pt x="411382" y="849097"/>
                    <a:pt x="420502" y="837091"/>
                    <a:pt x="427181" y="823733"/>
                  </a:cubicBezTo>
                  <a:cubicBezTo>
                    <a:pt x="430803" y="816488"/>
                    <a:pt x="431674" y="808125"/>
                    <a:pt x="434865" y="800680"/>
                  </a:cubicBezTo>
                  <a:cubicBezTo>
                    <a:pt x="439377" y="790152"/>
                    <a:pt x="445110" y="780189"/>
                    <a:pt x="450233" y="769944"/>
                  </a:cubicBezTo>
                  <a:cubicBezTo>
                    <a:pt x="452794" y="705910"/>
                    <a:pt x="454940" y="641859"/>
                    <a:pt x="457917" y="577843"/>
                  </a:cubicBezTo>
                  <a:cubicBezTo>
                    <a:pt x="460062" y="531718"/>
                    <a:pt x="465601" y="485706"/>
                    <a:pt x="465601" y="439531"/>
                  </a:cubicBezTo>
                  <a:cubicBezTo>
                    <a:pt x="465601" y="401025"/>
                    <a:pt x="461948" y="362564"/>
                    <a:pt x="457917" y="324270"/>
                  </a:cubicBezTo>
                  <a:cubicBezTo>
                    <a:pt x="456811" y="313767"/>
                    <a:pt x="452446" y="303860"/>
                    <a:pt x="450233" y="293534"/>
                  </a:cubicBezTo>
                  <a:cubicBezTo>
                    <a:pt x="444760" y="267993"/>
                    <a:pt x="439679" y="242367"/>
                    <a:pt x="434865" y="216694"/>
                  </a:cubicBezTo>
                  <a:cubicBezTo>
                    <a:pt x="431994" y="201381"/>
                    <a:pt x="429001" y="186063"/>
                    <a:pt x="427181" y="170590"/>
                  </a:cubicBezTo>
                  <a:cubicBezTo>
                    <a:pt x="423875" y="142493"/>
                    <a:pt x="425425" y="113728"/>
                    <a:pt x="419497" y="86065"/>
                  </a:cubicBezTo>
                  <a:cubicBezTo>
                    <a:pt x="417562" y="77035"/>
                    <a:pt x="409252" y="70697"/>
                    <a:pt x="404129" y="63013"/>
                  </a:cubicBezTo>
                  <a:cubicBezTo>
                    <a:pt x="401568" y="50206"/>
                    <a:pt x="403367" y="35668"/>
                    <a:pt x="396445" y="24593"/>
                  </a:cubicBezTo>
                  <a:cubicBezTo>
                    <a:pt x="370781" y="-16470"/>
                    <a:pt x="326867" y="5425"/>
                    <a:pt x="288869" y="9225"/>
                  </a:cubicBezTo>
                  <a:cubicBezTo>
                    <a:pt x="250287" y="67098"/>
                    <a:pt x="295589" y="-6454"/>
                    <a:pt x="265816" y="63013"/>
                  </a:cubicBezTo>
                  <a:cubicBezTo>
                    <a:pt x="262178" y="71501"/>
                    <a:pt x="246606" y="120644"/>
                    <a:pt x="242764" y="132170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フリーフォーム: 図形 193">
              <a:extLst>
                <a:ext uri="{FF2B5EF4-FFF2-40B4-BE49-F238E27FC236}">
                  <a16:creationId xmlns:a16="http://schemas.microsoft.com/office/drawing/2014/main" id="{AC9F253B-CA46-4E90-BA92-D1F1979EBAC2}"/>
                </a:ext>
              </a:extLst>
            </p:cNvPr>
            <p:cNvSpPr/>
            <p:nvPr/>
          </p:nvSpPr>
          <p:spPr>
            <a:xfrm flipH="1">
              <a:off x="865626" y="2370478"/>
              <a:ext cx="1431023" cy="1174355"/>
            </a:xfrm>
            <a:custGeom>
              <a:avLst/>
              <a:gdLst>
                <a:gd name="connsiteX0" fmla="*/ 868296 w 1014293"/>
                <a:gd name="connsiteY0" fmla="*/ 169049 h 1375443"/>
                <a:gd name="connsiteX1" fmla="*/ 868296 w 1014293"/>
                <a:gd name="connsiteY1" fmla="*/ 169049 h 1375443"/>
                <a:gd name="connsiteX2" fmla="*/ 837560 w 1014293"/>
                <a:gd name="connsiteY2" fmla="*/ 92209 h 1375443"/>
                <a:gd name="connsiteX3" fmla="*/ 806824 w 1014293"/>
                <a:gd name="connsiteY3" fmla="*/ 76841 h 1375443"/>
                <a:gd name="connsiteX4" fmla="*/ 760719 w 1014293"/>
                <a:gd name="connsiteY4" fmla="*/ 46105 h 1375443"/>
                <a:gd name="connsiteX5" fmla="*/ 729983 w 1014293"/>
                <a:gd name="connsiteY5" fmla="*/ 30737 h 1375443"/>
                <a:gd name="connsiteX6" fmla="*/ 699247 w 1014293"/>
                <a:gd name="connsiteY6" fmla="*/ 7685 h 1375443"/>
                <a:gd name="connsiteX7" fmla="*/ 630091 w 1014293"/>
                <a:gd name="connsiteY7" fmla="*/ 0 h 1375443"/>
                <a:gd name="connsiteX8" fmla="*/ 291993 w 1014293"/>
                <a:gd name="connsiteY8" fmla="*/ 7685 h 1375443"/>
                <a:gd name="connsiteX9" fmla="*/ 222837 w 1014293"/>
                <a:gd name="connsiteY9" fmla="*/ 30737 h 1375443"/>
                <a:gd name="connsiteX10" fmla="*/ 199785 w 1014293"/>
                <a:gd name="connsiteY10" fmla="*/ 53789 h 1375443"/>
                <a:gd name="connsiteX11" fmla="*/ 145997 w 1014293"/>
                <a:gd name="connsiteY11" fmla="*/ 92209 h 1375443"/>
                <a:gd name="connsiteX12" fmla="*/ 122945 w 1014293"/>
                <a:gd name="connsiteY12" fmla="*/ 122945 h 1375443"/>
                <a:gd name="connsiteX13" fmla="*/ 84525 w 1014293"/>
                <a:gd name="connsiteY13" fmla="*/ 184417 h 1375443"/>
                <a:gd name="connsiteX14" fmla="*/ 69156 w 1014293"/>
                <a:gd name="connsiteY14" fmla="*/ 207469 h 1375443"/>
                <a:gd name="connsiteX15" fmla="*/ 53788 w 1014293"/>
                <a:gd name="connsiteY15" fmla="*/ 253574 h 1375443"/>
                <a:gd name="connsiteX16" fmla="*/ 69156 w 1014293"/>
                <a:gd name="connsiteY16" fmla="*/ 553251 h 1375443"/>
                <a:gd name="connsiteX17" fmla="*/ 76840 w 1014293"/>
                <a:gd name="connsiteY17" fmla="*/ 591671 h 1375443"/>
                <a:gd name="connsiteX18" fmla="*/ 69156 w 1014293"/>
                <a:gd name="connsiteY18" fmla="*/ 829876 h 1375443"/>
                <a:gd name="connsiteX19" fmla="*/ 30736 w 1014293"/>
                <a:gd name="connsiteY19" fmla="*/ 952821 h 1375443"/>
                <a:gd name="connsiteX20" fmla="*/ 15368 w 1014293"/>
                <a:gd name="connsiteY20" fmla="*/ 1052713 h 1375443"/>
                <a:gd name="connsiteX21" fmla="*/ 0 w 1014293"/>
                <a:gd name="connsiteY21" fmla="*/ 1106501 h 1375443"/>
                <a:gd name="connsiteX22" fmla="*/ 15368 w 1014293"/>
                <a:gd name="connsiteY22" fmla="*/ 1198710 h 1375443"/>
                <a:gd name="connsiteX23" fmla="*/ 76840 w 1014293"/>
                <a:gd name="connsiteY23" fmla="*/ 1267866 h 1375443"/>
                <a:gd name="connsiteX24" fmla="*/ 122945 w 1014293"/>
                <a:gd name="connsiteY24" fmla="*/ 1298602 h 1375443"/>
                <a:gd name="connsiteX25" fmla="*/ 161365 w 1014293"/>
                <a:gd name="connsiteY25" fmla="*/ 1337022 h 1375443"/>
                <a:gd name="connsiteX26" fmla="*/ 199785 w 1014293"/>
                <a:gd name="connsiteY26" fmla="*/ 1344706 h 1375443"/>
                <a:gd name="connsiteX27" fmla="*/ 376518 w 1014293"/>
                <a:gd name="connsiteY27" fmla="*/ 1375443 h 1375443"/>
                <a:gd name="connsiteX28" fmla="*/ 645459 w 1014293"/>
                <a:gd name="connsiteY28" fmla="*/ 1352390 h 1375443"/>
                <a:gd name="connsiteX29" fmla="*/ 714615 w 1014293"/>
                <a:gd name="connsiteY29" fmla="*/ 1329338 h 1375443"/>
                <a:gd name="connsiteX30" fmla="*/ 845244 w 1014293"/>
                <a:gd name="connsiteY30" fmla="*/ 1260182 h 1375443"/>
                <a:gd name="connsiteX31" fmla="*/ 875980 w 1014293"/>
                <a:gd name="connsiteY31" fmla="*/ 1214078 h 1375443"/>
                <a:gd name="connsiteX32" fmla="*/ 983556 w 1014293"/>
                <a:gd name="connsiteY32" fmla="*/ 983557 h 1375443"/>
                <a:gd name="connsiteX33" fmla="*/ 998925 w 1014293"/>
                <a:gd name="connsiteY33" fmla="*/ 899032 h 1375443"/>
                <a:gd name="connsiteX34" fmla="*/ 1014293 w 1014293"/>
                <a:gd name="connsiteY34" fmla="*/ 760720 h 1375443"/>
                <a:gd name="connsiteX35" fmla="*/ 998925 w 1014293"/>
                <a:gd name="connsiteY35" fmla="*/ 491779 h 1375443"/>
                <a:gd name="connsiteX36" fmla="*/ 983556 w 1014293"/>
                <a:gd name="connsiteY36" fmla="*/ 422622 h 1375443"/>
                <a:gd name="connsiteX37" fmla="*/ 960504 w 1014293"/>
                <a:gd name="connsiteY37" fmla="*/ 345782 h 1375443"/>
                <a:gd name="connsiteX38" fmla="*/ 937452 w 1014293"/>
                <a:gd name="connsiteY38" fmla="*/ 284310 h 1375443"/>
                <a:gd name="connsiteX39" fmla="*/ 929768 w 1014293"/>
                <a:gd name="connsiteY39" fmla="*/ 261258 h 1375443"/>
                <a:gd name="connsiteX40" fmla="*/ 914400 w 1014293"/>
                <a:gd name="connsiteY40" fmla="*/ 230522 h 1375443"/>
                <a:gd name="connsiteX41" fmla="*/ 891348 w 1014293"/>
                <a:gd name="connsiteY41" fmla="*/ 161365 h 1375443"/>
                <a:gd name="connsiteX42" fmla="*/ 868296 w 1014293"/>
                <a:gd name="connsiteY42" fmla="*/ 169049 h 13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14293" h="1375443">
                  <a:moveTo>
                    <a:pt x="868296" y="169049"/>
                  </a:moveTo>
                  <a:lnTo>
                    <a:pt x="868296" y="169049"/>
                  </a:lnTo>
                  <a:cubicBezTo>
                    <a:pt x="858051" y="143436"/>
                    <a:pt x="852862" y="115162"/>
                    <a:pt x="837560" y="92209"/>
                  </a:cubicBezTo>
                  <a:cubicBezTo>
                    <a:pt x="831206" y="82678"/>
                    <a:pt x="816646" y="82734"/>
                    <a:pt x="806824" y="76841"/>
                  </a:cubicBezTo>
                  <a:cubicBezTo>
                    <a:pt x="790986" y="67338"/>
                    <a:pt x="776557" y="55608"/>
                    <a:pt x="760719" y="46105"/>
                  </a:cubicBezTo>
                  <a:cubicBezTo>
                    <a:pt x="750897" y="40212"/>
                    <a:pt x="739697" y="36808"/>
                    <a:pt x="729983" y="30737"/>
                  </a:cubicBezTo>
                  <a:cubicBezTo>
                    <a:pt x="719123" y="23949"/>
                    <a:pt x="711487" y="11451"/>
                    <a:pt x="699247" y="7685"/>
                  </a:cubicBezTo>
                  <a:cubicBezTo>
                    <a:pt x="677079" y="864"/>
                    <a:pt x="653143" y="2562"/>
                    <a:pt x="630091" y="0"/>
                  </a:cubicBezTo>
                  <a:lnTo>
                    <a:pt x="291993" y="7685"/>
                  </a:lnTo>
                  <a:cubicBezTo>
                    <a:pt x="258360" y="9030"/>
                    <a:pt x="246061" y="11384"/>
                    <a:pt x="222837" y="30737"/>
                  </a:cubicBezTo>
                  <a:cubicBezTo>
                    <a:pt x="214489" y="37694"/>
                    <a:pt x="208271" y="47001"/>
                    <a:pt x="199785" y="53789"/>
                  </a:cubicBezTo>
                  <a:cubicBezTo>
                    <a:pt x="182580" y="67553"/>
                    <a:pt x="162374" y="77469"/>
                    <a:pt x="145997" y="92209"/>
                  </a:cubicBezTo>
                  <a:cubicBezTo>
                    <a:pt x="136478" y="100776"/>
                    <a:pt x="130389" y="112524"/>
                    <a:pt x="122945" y="122945"/>
                  </a:cubicBezTo>
                  <a:cubicBezTo>
                    <a:pt x="105386" y="147528"/>
                    <a:pt x="102474" y="155699"/>
                    <a:pt x="84525" y="184417"/>
                  </a:cubicBezTo>
                  <a:cubicBezTo>
                    <a:pt x="79630" y="192248"/>
                    <a:pt x="74279" y="199785"/>
                    <a:pt x="69156" y="207469"/>
                  </a:cubicBezTo>
                  <a:cubicBezTo>
                    <a:pt x="64033" y="222837"/>
                    <a:pt x="54226" y="237380"/>
                    <a:pt x="53788" y="253574"/>
                  </a:cubicBezTo>
                  <a:cubicBezTo>
                    <a:pt x="51412" y="341496"/>
                    <a:pt x="54406" y="457379"/>
                    <a:pt x="69156" y="553251"/>
                  </a:cubicBezTo>
                  <a:cubicBezTo>
                    <a:pt x="71142" y="566159"/>
                    <a:pt x="74279" y="578864"/>
                    <a:pt x="76840" y="591671"/>
                  </a:cubicBezTo>
                  <a:cubicBezTo>
                    <a:pt x="74279" y="671073"/>
                    <a:pt x="75249" y="750667"/>
                    <a:pt x="69156" y="829876"/>
                  </a:cubicBezTo>
                  <a:cubicBezTo>
                    <a:pt x="66488" y="864557"/>
                    <a:pt x="42546" y="921328"/>
                    <a:pt x="30736" y="952821"/>
                  </a:cubicBezTo>
                  <a:cubicBezTo>
                    <a:pt x="25613" y="986118"/>
                    <a:pt x="21975" y="1019678"/>
                    <a:pt x="15368" y="1052713"/>
                  </a:cubicBezTo>
                  <a:cubicBezTo>
                    <a:pt x="11711" y="1070998"/>
                    <a:pt x="0" y="1087854"/>
                    <a:pt x="0" y="1106501"/>
                  </a:cubicBezTo>
                  <a:cubicBezTo>
                    <a:pt x="0" y="1137661"/>
                    <a:pt x="5514" y="1169149"/>
                    <a:pt x="15368" y="1198710"/>
                  </a:cubicBezTo>
                  <a:cubicBezTo>
                    <a:pt x="27103" y="1233914"/>
                    <a:pt x="49429" y="1248678"/>
                    <a:pt x="76840" y="1267866"/>
                  </a:cubicBezTo>
                  <a:cubicBezTo>
                    <a:pt x="91972" y="1278458"/>
                    <a:pt x="108650" y="1286906"/>
                    <a:pt x="122945" y="1298602"/>
                  </a:cubicBezTo>
                  <a:cubicBezTo>
                    <a:pt x="136962" y="1310071"/>
                    <a:pt x="145835" y="1327704"/>
                    <a:pt x="161365" y="1337022"/>
                  </a:cubicBezTo>
                  <a:cubicBezTo>
                    <a:pt x="172564" y="1343741"/>
                    <a:pt x="187115" y="1341538"/>
                    <a:pt x="199785" y="1344706"/>
                  </a:cubicBezTo>
                  <a:cubicBezTo>
                    <a:pt x="329650" y="1377172"/>
                    <a:pt x="238747" y="1363961"/>
                    <a:pt x="376518" y="1375443"/>
                  </a:cubicBezTo>
                  <a:cubicBezTo>
                    <a:pt x="466165" y="1367759"/>
                    <a:pt x="556308" y="1364547"/>
                    <a:pt x="645459" y="1352390"/>
                  </a:cubicBezTo>
                  <a:cubicBezTo>
                    <a:pt x="669535" y="1349107"/>
                    <a:pt x="691908" y="1337988"/>
                    <a:pt x="714615" y="1329338"/>
                  </a:cubicBezTo>
                  <a:cubicBezTo>
                    <a:pt x="760984" y="1311674"/>
                    <a:pt x="810858" y="1298389"/>
                    <a:pt x="845244" y="1260182"/>
                  </a:cubicBezTo>
                  <a:cubicBezTo>
                    <a:pt x="857600" y="1246453"/>
                    <a:pt x="867223" y="1230340"/>
                    <a:pt x="875980" y="1214078"/>
                  </a:cubicBezTo>
                  <a:cubicBezTo>
                    <a:pt x="945339" y="1085268"/>
                    <a:pt x="941095" y="1089710"/>
                    <a:pt x="983556" y="983557"/>
                  </a:cubicBezTo>
                  <a:cubicBezTo>
                    <a:pt x="988679" y="955382"/>
                    <a:pt x="995012" y="927400"/>
                    <a:pt x="998925" y="899032"/>
                  </a:cubicBezTo>
                  <a:cubicBezTo>
                    <a:pt x="1005263" y="853079"/>
                    <a:pt x="1014293" y="760720"/>
                    <a:pt x="1014293" y="760720"/>
                  </a:cubicBezTo>
                  <a:cubicBezTo>
                    <a:pt x="1009170" y="671073"/>
                    <a:pt x="1005641" y="581321"/>
                    <a:pt x="998925" y="491779"/>
                  </a:cubicBezTo>
                  <a:cubicBezTo>
                    <a:pt x="996978" y="465825"/>
                    <a:pt x="988093" y="447575"/>
                    <a:pt x="983556" y="422622"/>
                  </a:cubicBezTo>
                  <a:cubicBezTo>
                    <a:pt x="971195" y="354635"/>
                    <a:pt x="987637" y="386482"/>
                    <a:pt x="960504" y="345782"/>
                  </a:cubicBezTo>
                  <a:cubicBezTo>
                    <a:pt x="946337" y="289115"/>
                    <a:pt x="961561" y="340564"/>
                    <a:pt x="937452" y="284310"/>
                  </a:cubicBezTo>
                  <a:cubicBezTo>
                    <a:pt x="934261" y="276865"/>
                    <a:pt x="932959" y="268703"/>
                    <a:pt x="929768" y="261258"/>
                  </a:cubicBezTo>
                  <a:cubicBezTo>
                    <a:pt x="925256" y="250730"/>
                    <a:pt x="918512" y="241213"/>
                    <a:pt x="914400" y="230522"/>
                  </a:cubicBezTo>
                  <a:cubicBezTo>
                    <a:pt x="905677" y="207842"/>
                    <a:pt x="899032" y="184417"/>
                    <a:pt x="891348" y="161365"/>
                  </a:cubicBezTo>
                  <a:cubicBezTo>
                    <a:pt x="882854" y="135883"/>
                    <a:pt x="872138" y="167768"/>
                    <a:pt x="868296" y="169049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フリーフォーム: 図形 194">
              <a:extLst>
                <a:ext uri="{FF2B5EF4-FFF2-40B4-BE49-F238E27FC236}">
                  <a16:creationId xmlns:a16="http://schemas.microsoft.com/office/drawing/2014/main" id="{8CAF98EA-FC1B-4143-A9C0-7ADB35EDAF03}"/>
                </a:ext>
              </a:extLst>
            </p:cNvPr>
            <p:cNvSpPr/>
            <p:nvPr/>
          </p:nvSpPr>
          <p:spPr>
            <a:xfrm flipH="1">
              <a:off x="539555" y="2455002"/>
              <a:ext cx="807600" cy="1406179"/>
            </a:xfrm>
            <a:custGeom>
              <a:avLst/>
              <a:gdLst>
                <a:gd name="connsiteX0" fmla="*/ 46105 w 807600"/>
                <a:gd name="connsiteY0" fmla="*/ 414938 h 1406179"/>
                <a:gd name="connsiteX1" fmla="*/ 46105 w 807600"/>
                <a:gd name="connsiteY1" fmla="*/ 414938 h 1406179"/>
                <a:gd name="connsiteX2" fmla="*/ 61473 w 807600"/>
                <a:gd name="connsiteY2" fmla="*/ 1229446 h 1406179"/>
                <a:gd name="connsiteX3" fmla="*/ 107577 w 807600"/>
                <a:gd name="connsiteY3" fmla="*/ 1329338 h 1406179"/>
                <a:gd name="connsiteX4" fmla="*/ 115261 w 807600"/>
                <a:gd name="connsiteY4" fmla="*/ 1360074 h 1406179"/>
                <a:gd name="connsiteX5" fmla="*/ 130629 w 807600"/>
                <a:gd name="connsiteY5" fmla="*/ 1406179 h 1406179"/>
                <a:gd name="connsiteX6" fmla="*/ 122945 w 807600"/>
                <a:gd name="connsiteY6" fmla="*/ 1321654 h 1406179"/>
                <a:gd name="connsiteX7" fmla="*/ 92209 w 807600"/>
                <a:gd name="connsiteY7" fmla="*/ 1175658 h 1406179"/>
                <a:gd name="connsiteX8" fmla="*/ 99893 w 807600"/>
                <a:gd name="connsiteY8" fmla="*/ 1052713 h 1406179"/>
                <a:gd name="connsiteX9" fmla="*/ 145997 w 807600"/>
                <a:gd name="connsiteY9" fmla="*/ 1129553 h 1406179"/>
                <a:gd name="connsiteX10" fmla="*/ 184417 w 807600"/>
                <a:gd name="connsiteY10" fmla="*/ 1206394 h 1406179"/>
                <a:gd name="connsiteX11" fmla="*/ 230521 w 807600"/>
                <a:gd name="connsiteY11" fmla="*/ 1275550 h 1406179"/>
                <a:gd name="connsiteX12" fmla="*/ 253574 w 807600"/>
                <a:gd name="connsiteY12" fmla="*/ 1329338 h 1406179"/>
                <a:gd name="connsiteX13" fmla="*/ 315046 w 807600"/>
                <a:gd name="connsiteY13" fmla="*/ 1390810 h 1406179"/>
                <a:gd name="connsiteX14" fmla="*/ 291994 w 807600"/>
                <a:gd name="connsiteY14" fmla="*/ 1306286 h 1406179"/>
                <a:gd name="connsiteX15" fmla="*/ 238205 w 807600"/>
                <a:gd name="connsiteY15" fmla="*/ 1152605 h 1406179"/>
                <a:gd name="connsiteX16" fmla="*/ 322730 w 807600"/>
                <a:gd name="connsiteY16" fmla="*/ 1229446 h 1406179"/>
                <a:gd name="connsiteX17" fmla="*/ 368834 w 807600"/>
                <a:gd name="connsiteY17" fmla="*/ 1290918 h 1406179"/>
                <a:gd name="connsiteX18" fmla="*/ 430306 w 807600"/>
                <a:gd name="connsiteY18" fmla="*/ 1321654 h 1406179"/>
                <a:gd name="connsiteX19" fmla="*/ 414938 w 807600"/>
                <a:gd name="connsiteY19" fmla="*/ 1237130 h 1406179"/>
                <a:gd name="connsiteX20" fmla="*/ 384202 w 807600"/>
                <a:gd name="connsiteY20" fmla="*/ 1167973 h 1406179"/>
                <a:gd name="connsiteX21" fmla="*/ 391886 w 807600"/>
                <a:gd name="connsiteY21" fmla="*/ 1098817 h 1406179"/>
                <a:gd name="connsiteX22" fmla="*/ 653143 w 807600"/>
                <a:gd name="connsiteY22" fmla="*/ 1298602 h 1406179"/>
                <a:gd name="connsiteX23" fmla="*/ 691563 w 807600"/>
                <a:gd name="connsiteY23" fmla="*/ 1337022 h 1406179"/>
                <a:gd name="connsiteX24" fmla="*/ 745352 w 807600"/>
                <a:gd name="connsiteY24" fmla="*/ 1360074 h 1406179"/>
                <a:gd name="connsiteX25" fmla="*/ 622407 w 807600"/>
                <a:gd name="connsiteY25" fmla="*/ 1260182 h 1406179"/>
                <a:gd name="connsiteX26" fmla="*/ 553251 w 807600"/>
                <a:gd name="connsiteY26" fmla="*/ 1167973 h 1406179"/>
                <a:gd name="connsiteX27" fmla="*/ 468726 w 807600"/>
                <a:gd name="connsiteY27" fmla="*/ 1075765 h 1406179"/>
                <a:gd name="connsiteX28" fmla="*/ 445674 w 807600"/>
                <a:gd name="connsiteY28" fmla="*/ 1029661 h 1406179"/>
                <a:gd name="connsiteX29" fmla="*/ 660827 w 807600"/>
                <a:gd name="connsiteY29" fmla="*/ 1160289 h 1406179"/>
                <a:gd name="connsiteX30" fmla="*/ 729984 w 807600"/>
                <a:gd name="connsiteY30" fmla="*/ 1191026 h 1406179"/>
                <a:gd name="connsiteX31" fmla="*/ 768404 w 807600"/>
                <a:gd name="connsiteY31" fmla="*/ 1214078 h 1406179"/>
                <a:gd name="connsiteX32" fmla="*/ 806824 w 807600"/>
                <a:gd name="connsiteY32" fmla="*/ 1229446 h 1406179"/>
                <a:gd name="connsiteX33" fmla="*/ 760720 w 807600"/>
                <a:gd name="connsiteY33" fmla="*/ 1198710 h 1406179"/>
                <a:gd name="connsiteX34" fmla="*/ 722300 w 807600"/>
                <a:gd name="connsiteY34" fmla="*/ 1152605 h 1406179"/>
                <a:gd name="connsiteX35" fmla="*/ 676195 w 807600"/>
                <a:gd name="connsiteY35" fmla="*/ 1114185 h 1406179"/>
                <a:gd name="connsiteX36" fmla="*/ 645459 w 807600"/>
                <a:gd name="connsiteY36" fmla="*/ 1075765 h 1406179"/>
                <a:gd name="connsiteX37" fmla="*/ 599355 w 807600"/>
                <a:gd name="connsiteY37" fmla="*/ 1029661 h 1406179"/>
                <a:gd name="connsiteX38" fmla="*/ 583987 w 807600"/>
                <a:gd name="connsiteY38" fmla="*/ 998925 h 1406179"/>
                <a:gd name="connsiteX39" fmla="*/ 576303 w 807600"/>
                <a:gd name="connsiteY39" fmla="*/ 975873 h 1406179"/>
                <a:gd name="connsiteX40" fmla="*/ 560935 w 807600"/>
                <a:gd name="connsiteY40" fmla="*/ 952821 h 1406179"/>
                <a:gd name="connsiteX41" fmla="*/ 545567 w 807600"/>
                <a:gd name="connsiteY41" fmla="*/ 914400 h 1406179"/>
                <a:gd name="connsiteX42" fmla="*/ 530199 w 807600"/>
                <a:gd name="connsiteY42" fmla="*/ 883664 h 1406179"/>
                <a:gd name="connsiteX43" fmla="*/ 514831 w 807600"/>
                <a:gd name="connsiteY43" fmla="*/ 814508 h 1406179"/>
                <a:gd name="connsiteX44" fmla="*/ 507147 w 807600"/>
                <a:gd name="connsiteY44" fmla="*/ 753036 h 1406179"/>
                <a:gd name="connsiteX45" fmla="*/ 491779 w 807600"/>
                <a:gd name="connsiteY45" fmla="*/ 706931 h 1406179"/>
                <a:gd name="connsiteX46" fmla="*/ 484095 w 807600"/>
                <a:gd name="connsiteY46" fmla="*/ 622407 h 1406179"/>
                <a:gd name="connsiteX47" fmla="*/ 468726 w 807600"/>
                <a:gd name="connsiteY47" fmla="*/ 376518 h 1406179"/>
                <a:gd name="connsiteX48" fmla="*/ 461042 w 807600"/>
                <a:gd name="connsiteY48" fmla="*/ 353466 h 1406179"/>
                <a:gd name="connsiteX49" fmla="*/ 453358 w 807600"/>
                <a:gd name="connsiteY49" fmla="*/ 307362 h 1406179"/>
                <a:gd name="connsiteX50" fmla="*/ 437990 w 807600"/>
                <a:gd name="connsiteY50" fmla="*/ 230521 h 1406179"/>
                <a:gd name="connsiteX51" fmla="*/ 430306 w 807600"/>
                <a:gd name="connsiteY51" fmla="*/ 207469 h 1406179"/>
                <a:gd name="connsiteX52" fmla="*/ 361150 w 807600"/>
                <a:gd name="connsiteY52" fmla="*/ 130629 h 1406179"/>
                <a:gd name="connsiteX53" fmla="*/ 338098 w 807600"/>
                <a:gd name="connsiteY53" fmla="*/ 107577 h 1406179"/>
                <a:gd name="connsiteX54" fmla="*/ 322730 w 807600"/>
                <a:gd name="connsiteY54" fmla="*/ 84525 h 1406179"/>
                <a:gd name="connsiteX55" fmla="*/ 291994 w 807600"/>
                <a:gd name="connsiteY55" fmla="*/ 30736 h 1406179"/>
                <a:gd name="connsiteX56" fmla="*/ 199785 w 807600"/>
                <a:gd name="connsiteY56" fmla="*/ 0 h 1406179"/>
                <a:gd name="connsiteX57" fmla="*/ 61473 w 807600"/>
                <a:gd name="connsiteY57" fmla="*/ 7684 h 1406179"/>
                <a:gd name="connsiteX58" fmla="*/ 30737 w 807600"/>
                <a:gd name="connsiteY58" fmla="*/ 30736 h 1406179"/>
                <a:gd name="connsiteX59" fmla="*/ 0 w 807600"/>
                <a:gd name="connsiteY59" fmla="*/ 69157 h 1406179"/>
                <a:gd name="connsiteX60" fmla="*/ 15368 w 807600"/>
                <a:gd name="connsiteY60" fmla="*/ 138313 h 1406179"/>
                <a:gd name="connsiteX61" fmla="*/ 30737 w 807600"/>
                <a:gd name="connsiteY61" fmla="*/ 153681 h 1406179"/>
                <a:gd name="connsiteX62" fmla="*/ 53789 w 807600"/>
                <a:gd name="connsiteY62" fmla="*/ 199785 h 1406179"/>
                <a:gd name="connsiteX63" fmla="*/ 46105 w 807600"/>
                <a:gd name="connsiteY63" fmla="*/ 414938 h 140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07600" h="1406179">
                  <a:moveTo>
                    <a:pt x="46105" y="414938"/>
                  </a:moveTo>
                  <a:lnTo>
                    <a:pt x="46105" y="414938"/>
                  </a:lnTo>
                  <a:cubicBezTo>
                    <a:pt x="43396" y="645165"/>
                    <a:pt x="6228" y="971637"/>
                    <a:pt x="61473" y="1229446"/>
                  </a:cubicBezTo>
                  <a:cubicBezTo>
                    <a:pt x="67504" y="1257591"/>
                    <a:pt x="96756" y="1302285"/>
                    <a:pt x="107577" y="1329338"/>
                  </a:cubicBezTo>
                  <a:cubicBezTo>
                    <a:pt x="111499" y="1339143"/>
                    <a:pt x="112226" y="1349959"/>
                    <a:pt x="115261" y="1360074"/>
                  </a:cubicBezTo>
                  <a:cubicBezTo>
                    <a:pt x="119916" y="1375590"/>
                    <a:pt x="125506" y="1390811"/>
                    <a:pt x="130629" y="1406179"/>
                  </a:cubicBezTo>
                  <a:cubicBezTo>
                    <a:pt x="128068" y="1378004"/>
                    <a:pt x="127596" y="1349560"/>
                    <a:pt x="122945" y="1321654"/>
                  </a:cubicBezTo>
                  <a:cubicBezTo>
                    <a:pt x="114769" y="1272599"/>
                    <a:pt x="96456" y="1225208"/>
                    <a:pt x="92209" y="1175658"/>
                  </a:cubicBezTo>
                  <a:cubicBezTo>
                    <a:pt x="88702" y="1134746"/>
                    <a:pt x="97332" y="1093695"/>
                    <a:pt x="99893" y="1052713"/>
                  </a:cubicBezTo>
                  <a:cubicBezTo>
                    <a:pt x="115261" y="1078326"/>
                    <a:pt x="131602" y="1103380"/>
                    <a:pt x="145997" y="1129553"/>
                  </a:cubicBezTo>
                  <a:cubicBezTo>
                    <a:pt x="159798" y="1154645"/>
                    <a:pt x="170069" y="1181611"/>
                    <a:pt x="184417" y="1206394"/>
                  </a:cubicBezTo>
                  <a:cubicBezTo>
                    <a:pt x="198298" y="1230371"/>
                    <a:pt x="216938" y="1251403"/>
                    <a:pt x="230521" y="1275550"/>
                  </a:cubicBezTo>
                  <a:cubicBezTo>
                    <a:pt x="240084" y="1292551"/>
                    <a:pt x="242038" y="1313608"/>
                    <a:pt x="253574" y="1329338"/>
                  </a:cubicBezTo>
                  <a:cubicBezTo>
                    <a:pt x="270711" y="1352706"/>
                    <a:pt x="315046" y="1390810"/>
                    <a:pt x="315046" y="1390810"/>
                  </a:cubicBezTo>
                  <a:cubicBezTo>
                    <a:pt x="307362" y="1362635"/>
                    <a:pt x="303078" y="1333304"/>
                    <a:pt x="291994" y="1306286"/>
                  </a:cubicBezTo>
                  <a:cubicBezTo>
                    <a:pt x="146586" y="951855"/>
                    <a:pt x="155909" y="1065468"/>
                    <a:pt x="238205" y="1152605"/>
                  </a:cubicBezTo>
                  <a:cubicBezTo>
                    <a:pt x="264350" y="1180288"/>
                    <a:pt x="296585" y="1201763"/>
                    <a:pt x="322730" y="1229446"/>
                  </a:cubicBezTo>
                  <a:cubicBezTo>
                    <a:pt x="340317" y="1248067"/>
                    <a:pt x="350723" y="1272807"/>
                    <a:pt x="368834" y="1290918"/>
                  </a:cubicBezTo>
                  <a:cubicBezTo>
                    <a:pt x="386980" y="1309064"/>
                    <a:pt x="407847" y="1314168"/>
                    <a:pt x="430306" y="1321654"/>
                  </a:cubicBezTo>
                  <a:cubicBezTo>
                    <a:pt x="425183" y="1293479"/>
                    <a:pt x="423167" y="1264559"/>
                    <a:pt x="414938" y="1237130"/>
                  </a:cubicBezTo>
                  <a:cubicBezTo>
                    <a:pt x="407689" y="1212967"/>
                    <a:pt x="388349" y="1192856"/>
                    <a:pt x="384202" y="1167973"/>
                  </a:cubicBezTo>
                  <a:cubicBezTo>
                    <a:pt x="380389" y="1145095"/>
                    <a:pt x="389325" y="1121869"/>
                    <a:pt x="391886" y="1098817"/>
                  </a:cubicBezTo>
                  <a:cubicBezTo>
                    <a:pt x="621936" y="1314489"/>
                    <a:pt x="401794" y="1123750"/>
                    <a:pt x="653143" y="1298602"/>
                  </a:cubicBezTo>
                  <a:cubicBezTo>
                    <a:pt x="668011" y="1308945"/>
                    <a:pt x="676493" y="1326976"/>
                    <a:pt x="691563" y="1337022"/>
                  </a:cubicBezTo>
                  <a:cubicBezTo>
                    <a:pt x="707794" y="1347842"/>
                    <a:pt x="758401" y="1374573"/>
                    <a:pt x="745352" y="1360074"/>
                  </a:cubicBezTo>
                  <a:cubicBezTo>
                    <a:pt x="710028" y="1320825"/>
                    <a:pt x="659745" y="1297520"/>
                    <a:pt x="622407" y="1260182"/>
                  </a:cubicBezTo>
                  <a:cubicBezTo>
                    <a:pt x="595240" y="1233015"/>
                    <a:pt x="577847" y="1197488"/>
                    <a:pt x="553251" y="1167973"/>
                  </a:cubicBezTo>
                  <a:cubicBezTo>
                    <a:pt x="526558" y="1135941"/>
                    <a:pt x="494325" y="1108677"/>
                    <a:pt x="468726" y="1075765"/>
                  </a:cubicBezTo>
                  <a:cubicBezTo>
                    <a:pt x="458177" y="1062202"/>
                    <a:pt x="429072" y="1025234"/>
                    <a:pt x="445674" y="1029661"/>
                  </a:cubicBezTo>
                  <a:cubicBezTo>
                    <a:pt x="536583" y="1053903"/>
                    <a:pt x="585082" y="1116437"/>
                    <a:pt x="660827" y="1160289"/>
                  </a:cubicBezTo>
                  <a:cubicBezTo>
                    <a:pt x="682659" y="1172929"/>
                    <a:pt x="707421" y="1179744"/>
                    <a:pt x="729984" y="1191026"/>
                  </a:cubicBezTo>
                  <a:cubicBezTo>
                    <a:pt x="743342" y="1197705"/>
                    <a:pt x="755046" y="1207399"/>
                    <a:pt x="768404" y="1214078"/>
                  </a:cubicBezTo>
                  <a:cubicBezTo>
                    <a:pt x="780741" y="1220247"/>
                    <a:pt x="812993" y="1241783"/>
                    <a:pt x="806824" y="1229446"/>
                  </a:cubicBezTo>
                  <a:cubicBezTo>
                    <a:pt x="798564" y="1212926"/>
                    <a:pt x="774387" y="1211134"/>
                    <a:pt x="760720" y="1198710"/>
                  </a:cubicBezTo>
                  <a:cubicBezTo>
                    <a:pt x="745918" y="1185253"/>
                    <a:pt x="736446" y="1166751"/>
                    <a:pt x="722300" y="1152605"/>
                  </a:cubicBezTo>
                  <a:cubicBezTo>
                    <a:pt x="708154" y="1138459"/>
                    <a:pt x="690341" y="1128331"/>
                    <a:pt x="676195" y="1114185"/>
                  </a:cubicBezTo>
                  <a:cubicBezTo>
                    <a:pt x="664598" y="1102588"/>
                    <a:pt x="656491" y="1087900"/>
                    <a:pt x="645459" y="1075765"/>
                  </a:cubicBezTo>
                  <a:cubicBezTo>
                    <a:pt x="630839" y="1059683"/>
                    <a:pt x="609075" y="1049100"/>
                    <a:pt x="599355" y="1029661"/>
                  </a:cubicBezTo>
                  <a:cubicBezTo>
                    <a:pt x="594232" y="1019416"/>
                    <a:pt x="588499" y="1009453"/>
                    <a:pt x="583987" y="998925"/>
                  </a:cubicBezTo>
                  <a:cubicBezTo>
                    <a:pt x="580796" y="991480"/>
                    <a:pt x="579925" y="983118"/>
                    <a:pt x="576303" y="975873"/>
                  </a:cubicBezTo>
                  <a:cubicBezTo>
                    <a:pt x="572173" y="967613"/>
                    <a:pt x="565065" y="961081"/>
                    <a:pt x="560935" y="952821"/>
                  </a:cubicBezTo>
                  <a:cubicBezTo>
                    <a:pt x="554766" y="940484"/>
                    <a:pt x="551169" y="927005"/>
                    <a:pt x="545567" y="914400"/>
                  </a:cubicBezTo>
                  <a:cubicBezTo>
                    <a:pt x="540915" y="903933"/>
                    <a:pt x="534221" y="894389"/>
                    <a:pt x="530199" y="883664"/>
                  </a:cubicBezTo>
                  <a:cubicBezTo>
                    <a:pt x="526209" y="873023"/>
                    <a:pt x="516101" y="822763"/>
                    <a:pt x="514831" y="814508"/>
                  </a:cubicBezTo>
                  <a:cubicBezTo>
                    <a:pt x="511691" y="794098"/>
                    <a:pt x="511474" y="773228"/>
                    <a:pt x="507147" y="753036"/>
                  </a:cubicBezTo>
                  <a:cubicBezTo>
                    <a:pt x="503753" y="737196"/>
                    <a:pt x="491779" y="706931"/>
                    <a:pt x="491779" y="706931"/>
                  </a:cubicBezTo>
                  <a:cubicBezTo>
                    <a:pt x="489218" y="678756"/>
                    <a:pt x="486064" y="650629"/>
                    <a:pt x="484095" y="622407"/>
                  </a:cubicBezTo>
                  <a:cubicBezTo>
                    <a:pt x="478379" y="540483"/>
                    <a:pt x="475740" y="458341"/>
                    <a:pt x="468726" y="376518"/>
                  </a:cubicBezTo>
                  <a:cubicBezTo>
                    <a:pt x="468034" y="368448"/>
                    <a:pt x="462799" y="361373"/>
                    <a:pt x="461042" y="353466"/>
                  </a:cubicBezTo>
                  <a:cubicBezTo>
                    <a:pt x="457662" y="338257"/>
                    <a:pt x="456229" y="322675"/>
                    <a:pt x="453358" y="307362"/>
                  </a:cubicBezTo>
                  <a:cubicBezTo>
                    <a:pt x="448544" y="281688"/>
                    <a:pt x="443863" y="255973"/>
                    <a:pt x="437990" y="230521"/>
                  </a:cubicBezTo>
                  <a:cubicBezTo>
                    <a:pt x="436169" y="222629"/>
                    <a:pt x="434325" y="214501"/>
                    <a:pt x="430306" y="207469"/>
                  </a:cubicBezTo>
                  <a:cubicBezTo>
                    <a:pt x="414265" y="179397"/>
                    <a:pt x="382282" y="151761"/>
                    <a:pt x="361150" y="130629"/>
                  </a:cubicBezTo>
                  <a:cubicBezTo>
                    <a:pt x="353466" y="122945"/>
                    <a:pt x="344126" y="116619"/>
                    <a:pt x="338098" y="107577"/>
                  </a:cubicBezTo>
                  <a:cubicBezTo>
                    <a:pt x="332975" y="99893"/>
                    <a:pt x="326860" y="92785"/>
                    <a:pt x="322730" y="84525"/>
                  </a:cubicBezTo>
                  <a:cubicBezTo>
                    <a:pt x="305147" y="49358"/>
                    <a:pt x="329155" y="67898"/>
                    <a:pt x="291994" y="30736"/>
                  </a:cubicBezTo>
                  <a:cubicBezTo>
                    <a:pt x="268049" y="6791"/>
                    <a:pt x="230523" y="5123"/>
                    <a:pt x="199785" y="0"/>
                  </a:cubicBezTo>
                  <a:cubicBezTo>
                    <a:pt x="153681" y="2561"/>
                    <a:pt x="106903" y="-576"/>
                    <a:pt x="61473" y="7684"/>
                  </a:cubicBezTo>
                  <a:cubicBezTo>
                    <a:pt x="48873" y="9975"/>
                    <a:pt x="40575" y="22537"/>
                    <a:pt x="30737" y="30736"/>
                  </a:cubicBezTo>
                  <a:cubicBezTo>
                    <a:pt x="14313" y="44423"/>
                    <a:pt x="12408" y="50544"/>
                    <a:pt x="0" y="69157"/>
                  </a:cubicBezTo>
                  <a:cubicBezTo>
                    <a:pt x="5123" y="92209"/>
                    <a:pt x="7298" y="116120"/>
                    <a:pt x="15368" y="138313"/>
                  </a:cubicBezTo>
                  <a:cubicBezTo>
                    <a:pt x="17844" y="145122"/>
                    <a:pt x="26211" y="148024"/>
                    <a:pt x="30737" y="153681"/>
                  </a:cubicBezTo>
                  <a:cubicBezTo>
                    <a:pt x="47760" y="174959"/>
                    <a:pt x="45673" y="175438"/>
                    <a:pt x="53789" y="199785"/>
                  </a:cubicBezTo>
                  <a:cubicBezTo>
                    <a:pt x="43322" y="314920"/>
                    <a:pt x="47386" y="379079"/>
                    <a:pt x="46105" y="414938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フリーフォーム: 図形 195">
              <a:extLst>
                <a:ext uri="{FF2B5EF4-FFF2-40B4-BE49-F238E27FC236}">
                  <a16:creationId xmlns:a16="http://schemas.microsoft.com/office/drawing/2014/main" id="{A84911EB-8ACE-4025-BE3C-7359D1B4EA7D}"/>
                </a:ext>
              </a:extLst>
            </p:cNvPr>
            <p:cNvSpPr/>
            <p:nvPr/>
          </p:nvSpPr>
          <p:spPr>
            <a:xfrm flipH="1">
              <a:off x="1024215" y="2360104"/>
              <a:ext cx="1227887" cy="583986"/>
            </a:xfrm>
            <a:custGeom>
              <a:avLst/>
              <a:gdLst>
                <a:gd name="connsiteX0" fmla="*/ 0 w 837560"/>
                <a:gd name="connsiteY0" fmla="*/ 330413 h 583986"/>
                <a:gd name="connsiteX1" fmla="*/ 0 w 837560"/>
                <a:gd name="connsiteY1" fmla="*/ 330413 h 583986"/>
                <a:gd name="connsiteX2" fmla="*/ 38421 w 837560"/>
                <a:gd name="connsiteY2" fmla="*/ 414938 h 583986"/>
                <a:gd name="connsiteX3" fmla="*/ 84525 w 837560"/>
                <a:gd name="connsiteY3" fmla="*/ 461042 h 583986"/>
                <a:gd name="connsiteX4" fmla="*/ 122945 w 837560"/>
                <a:gd name="connsiteY4" fmla="*/ 491778 h 583986"/>
                <a:gd name="connsiteX5" fmla="*/ 215153 w 837560"/>
                <a:gd name="connsiteY5" fmla="*/ 537882 h 583986"/>
                <a:gd name="connsiteX6" fmla="*/ 291994 w 837560"/>
                <a:gd name="connsiteY6" fmla="*/ 568618 h 583986"/>
                <a:gd name="connsiteX7" fmla="*/ 215153 w 837560"/>
                <a:gd name="connsiteY7" fmla="*/ 484094 h 583986"/>
                <a:gd name="connsiteX8" fmla="*/ 192101 w 837560"/>
                <a:gd name="connsiteY8" fmla="*/ 445674 h 583986"/>
                <a:gd name="connsiteX9" fmla="*/ 169049 w 837560"/>
                <a:gd name="connsiteY9" fmla="*/ 422622 h 583986"/>
                <a:gd name="connsiteX10" fmla="*/ 184417 w 837560"/>
                <a:gd name="connsiteY10" fmla="*/ 376517 h 583986"/>
                <a:gd name="connsiteX11" fmla="*/ 238206 w 837560"/>
                <a:gd name="connsiteY11" fmla="*/ 453358 h 583986"/>
                <a:gd name="connsiteX12" fmla="*/ 307362 w 837560"/>
                <a:gd name="connsiteY12" fmla="*/ 507146 h 583986"/>
                <a:gd name="connsiteX13" fmla="*/ 484095 w 837560"/>
                <a:gd name="connsiteY13" fmla="*/ 583986 h 583986"/>
                <a:gd name="connsiteX14" fmla="*/ 499463 w 837560"/>
                <a:gd name="connsiteY14" fmla="*/ 553250 h 583986"/>
                <a:gd name="connsiteX15" fmla="*/ 453358 w 837560"/>
                <a:gd name="connsiteY15" fmla="*/ 499462 h 583986"/>
                <a:gd name="connsiteX16" fmla="*/ 422622 w 837560"/>
                <a:gd name="connsiteY16" fmla="*/ 445674 h 583986"/>
                <a:gd name="connsiteX17" fmla="*/ 407254 w 837560"/>
                <a:gd name="connsiteY17" fmla="*/ 422622 h 583986"/>
                <a:gd name="connsiteX18" fmla="*/ 445674 w 837560"/>
                <a:gd name="connsiteY18" fmla="*/ 414938 h 583986"/>
                <a:gd name="connsiteX19" fmla="*/ 530199 w 837560"/>
                <a:gd name="connsiteY19" fmla="*/ 468726 h 583986"/>
                <a:gd name="connsiteX20" fmla="*/ 560935 w 837560"/>
                <a:gd name="connsiteY20" fmla="*/ 491778 h 583986"/>
                <a:gd name="connsiteX21" fmla="*/ 599355 w 837560"/>
                <a:gd name="connsiteY21" fmla="*/ 499462 h 583986"/>
                <a:gd name="connsiteX22" fmla="*/ 653143 w 837560"/>
                <a:gd name="connsiteY22" fmla="*/ 514830 h 583986"/>
                <a:gd name="connsiteX23" fmla="*/ 837560 w 837560"/>
                <a:gd name="connsiteY23" fmla="*/ 530198 h 583986"/>
                <a:gd name="connsiteX24" fmla="*/ 791456 w 837560"/>
                <a:gd name="connsiteY24" fmla="*/ 522514 h 583986"/>
                <a:gd name="connsiteX25" fmla="*/ 776088 w 837560"/>
                <a:gd name="connsiteY25" fmla="*/ 499462 h 583986"/>
                <a:gd name="connsiteX26" fmla="*/ 753036 w 837560"/>
                <a:gd name="connsiteY26" fmla="*/ 476410 h 583986"/>
                <a:gd name="connsiteX27" fmla="*/ 714616 w 837560"/>
                <a:gd name="connsiteY27" fmla="*/ 430306 h 583986"/>
                <a:gd name="connsiteX28" fmla="*/ 683879 w 837560"/>
                <a:gd name="connsiteY28" fmla="*/ 384201 h 583986"/>
                <a:gd name="connsiteX29" fmla="*/ 668511 w 837560"/>
                <a:gd name="connsiteY29" fmla="*/ 307361 h 583986"/>
                <a:gd name="connsiteX30" fmla="*/ 653143 w 837560"/>
                <a:gd name="connsiteY30" fmla="*/ 245889 h 583986"/>
                <a:gd name="connsiteX31" fmla="*/ 645459 w 837560"/>
                <a:gd name="connsiteY31" fmla="*/ 207469 h 583986"/>
                <a:gd name="connsiteX32" fmla="*/ 614723 w 837560"/>
                <a:gd name="connsiteY32" fmla="*/ 130628 h 583986"/>
                <a:gd name="connsiteX33" fmla="*/ 576303 w 837560"/>
                <a:gd name="connsiteY33" fmla="*/ 84524 h 583986"/>
                <a:gd name="connsiteX34" fmla="*/ 514831 w 837560"/>
                <a:gd name="connsiteY34" fmla="*/ 46104 h 583986"/>
                <a:gd name="connsiteX35" fmla="*/ 445674 w 837560"/>
                <a:gd name="connsiteY35" fmla="*/ 23052 h 583986"/>
                <a:gd name="connsiteX36" fmla="*/ 384202 w 837560"/>
                <a:gd name="connsiteY36" fmla="*/ 15368 h 583986"/>
                <a:gd name="connsiteX37" fmla="*/ 353466 w 837560"/>
                <a:gd name="connsiteY37" fmla="*/ 7684 h 583986"/>
                <a:gd name="connsiteX38" fmla="*/ 315046 w 837560"/>
                <a:gd name="connsiteY38" fmla="*/ 0 h 583986"/>
                <a:gd name="connsiteX39" fmla="*/ 161365 w 837560"/>
                <a:gd name="connsiteY39" fmla="*/ 7684 h 583986"/>
                <a:gd name="connsiteX40" fmla="*/ 138313 w 837560"/>
                <a:gd name="connsiteY40" fmla="*/ 23052 h 583986"/>
                <a:gd name="connsiteX41" fmla="*/ 115261 w 837560"/>
                <a:gd name="connsiteY41" fmla="*/ 30736 h 583986"/>
                <a:gd name="connsiteX42" fmla="*/ 69157 w 837560"/>
                <a:gd name="connsiteY42" fmla="*/ 115260 h 583986"/>
                <a:gd name="connsiteX43" fmla="*/ 38421 w 837560"/>
                <a:gd name="connsiteY43" fmla="*/ 161365 h 583986"/>
                <a:gd name="connsiteX44" fmla="*/ 23053 w 837560"/>
                <a:gd name="connsiteY44" fmla="*/ 192101 h 583986"/>
                <a:gd name="connsiteX45" fmla="*/ 15369 w 837560"/>
                <a:gd name="connsiteY45" fmla="*/ 299677 h 583986"/>
                <a:gd name="connsiteX46" fmla="*/ 0 w 837560"/>
                <a:gd name="connsiteY46" fmla="*/ 330413 h 5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7560" h="583986">
                  <a:moveTo>
                    <a:pt x="0" y="330413"/>
                  </a:moveTo>
                  <a:lnTo>
                    <a:pt x="0" y="330413"/>
                  </a:lnTo>
                  <a:cubicBezTo>
                    <a:pt x="12807" y="358588"/>
                    <a:pt x="21608" y="388954"/>
                    <a:pt x="38421" y="414938"/>
                  </a:cubicBezTo>
                  <a:cubicBezTo>
                    <a:pt x="50228" y="433185"/>
                    <a:pt x="67554" y="447465"/>
                    <a:pt x="84525" y="461042"/>
                  </a:cubicBezTo>
                  <a:cubicBezTo>
                    <a:pt x="97332" y="471287"/>
                    <a:pt x="108809" y="483463"/>
                    <a:pt x="122945" y="491778"/>
                  </a:cubicBezTo>
                  <a:cubicBezTo>
                    <a:pt x="152564" y="509201"/>
                    <a:pt x="183568" y="524346"/>
                    <a:pt x="215153" y="537882"/>
                  </a:cubicBezTo>
                  <a:cubicBezTo>
                    <a:pt x="276387" y="564125"/>
                    <a:pt x="250436" y="554765"/>
                    <a:pt x="291994" y="568618"/>
                  </a:cubicBezTo>
                  <a:cubicBezTo>
                    <a:pt x="260606" y="490147"/>
                    <a:pt x="299745" y="568685"/>
                    <a:pt x="215153" y="484094"/>
                  </a:cubicBezTo>
                  <a:cubicBezTo>
                    <a:pt x="204592" y="473533"/>
                    <a:pt x="201062" y="457622"/>
                    <a:pt x="192101" y="445674"/>
                  </a:cubicBezTo>
                  <a:cubicBezTo>
                    <a:pt x="185581" y="436981"/>
                    <a:pt x="176733" y="430306"/>
                    <a:pt x="169049" y="422622"/>
                  </a:cubicBezTo>
                  <a:cubicBezTo>
                    <a:pt x="174172" y="407254"/>
                    <a:pt x="169614" y="369938"/>
                    <a:pt x="184417" y="376517"/>
                  </a:cubicBezTo>
                  <a:cubicBezTo>
                    <a:pt x="212988" y="389215"/>
                    <a:pt x="216778" y="430590"/>
                    <a:pt x="238206" y="453358"/>
                  </a:cubicBezTo>
                  <a:cubicBezTo>
                    <a:pt x="258221" y="474624"/>
                    <a:pt x="282066" y="492552"/>
                    <a:pt x="307362" y="507146"/>
                  </a:cubicBezTo>
                  <a:cubicBezTo>
                    <a:pt x="389228" y="554376"/>
                    <a:pt x="413685" y="560517"/>
                    <a:pt x="484095" y="583986"/>
                  </a:cubicBezTo>
                  <a:cubicBezTo>
                    <a:pt x="489218" y="573741"/>
                    <a:pt x="503378" y="564015"/>
                    <a:pt x="499463" y="553250"/>
                  </a:cubicBezTo>
                  <a:cubicBezTo>
                    <a:pt x="491393" y="531057"/>
                    <a:pt x="467084" y="518678"/>
                    <a:pt x="453358" y="499462"/>
                  </a:cubicBezTo>
                  <a:cubicBezTo>
                    <a:pt x="441355" y="482658"/>
                    <a:pt x="433246" y="463381"/>
                    <a:pt x="422622" y="445674"/>
                  </a:cubicBezTo>
                  <a:cubicBezTo>
                    <a:pt x="417871" y="437755"/>
                    <a:pt x="412377" y="430306"/>
                    <a:pt x="407254" y="422622"/>
                  </a:cubicBezTo>
                  <a:cubicBezTo>
                    <a:pt x="420061" y="420061"/>
                    <a:pt x="433445" y="410352"/>
                    <a:pt x="445674" y="414938"/>
                  </a:cubicBezTo>
                  <a:cubicBezTo>
                    <a:pt x="476944" y="426664"/>
                    <a:pt x="502412" y="450201"/>
                    <a:pt x="530199" y="468726"/>
                  </a:cubicBezTo>
                  <a:cubicBezTo>
                    <a:pt x="540855" y="475830"/>
                    <a:pt x="549232" y="486577"/>
                    <a:pt x="560935" y="491778"/>
                  </a:cubicBezTo>
                  <a:cubicBezTo>
                    <a:pt x="572870" y="497082"/>
                    <a:pt x="586685" y="496294"/>
                    <a:pt x="599355" y="499462"/>
                  </a:cubicBezTo>
                  <a:cubicBezTo>
                    <a:pt x="628547" y="506760"/>
                    <a:pt x="619606" y="510039"/>
                    <a:pt x="653143" y="514830"/>
                  </a:cubicBezTo>
                  <a:cubicBezTo>
                    <a:pt x="698187" y="521265"/>
                    <a:pt x="798673" y="527420"/>
                    <a:pt x="837560" y="530198"/>
                  </a:cubicBezTo>
                  <a:cubicBezTo>
                    <a:pt x="822192" y="527637"/>
                    <a:pt x="805391" y="529482"/>
                    <a:pt x="791456" y="522514"/>
                  </a:cubicBezTo>
                  <a:cubicBezTo>
                    <a:pt x="783196" y="518384"/>
                    <a:pt x="782000" y="506557"/>
                    <a:pt x="776088" y="499462"/>
                  </a:cubicBezTo>
                  <a:cubicBezTo>
                    <a:pt x="769131" y="491114"/>
                    <a:pt x="760256" y="484532"/>
                    <a:pt x="753036" y="476410"/>
                  </a:cubicBezTo>
                  <a:cubicBezTo>
                    <a:pt x="739746" y="461458"/>
                    <a:pt x="726619" y="446310"/>
                    <a:pt x="714616" y="430306"/>
                  </a:cubicBezTo>
                  <a:cubicBezTo>
                    <a:pt x="703534" y="415530"/>
                    <a:pt x="683879" y="384201"/>
                    <a:pt x="683879" y="384201"/>
                  </a:cubicBezTo>
                  <a:cubicBezTo>
                    <a:pt x="666519" y="332121"/>
                    <a:pt x="686170" y="395656"/>
                    <a:pt x="668511" y="307361"/>
                  </a:cubicBezTo>
                  <a:cubicBezTo>
                    <a:pt x="664369" y="286650"/>
                    <a:pt x="657892" y="266469"/>
                    <a:pt x="653143" y="245889"/>
                  </a:cubicBezTo>
                  <a:cubicBezTo>
                    <a:pt x="650206" y="233163"/>
                    <a:pt x="648627" y="220139"/>
                    <a:pt x="645459" y="207469"/>
                  </a:cubicBezTo>
                  <a:cubicBezTo>
                    <a:pt x="640349" y="187029"/>
                    <a:pt x="619910" y="141003"/>
                    <a:pt x="614723" y="130628"/>
                  </a:cubicBezTo>
                  <a:cubicBezTo>
                    <a:pt x="607120" y="115422"/>
                    <a:pt x="589655" y="94235"/>
                    <a:pt x="576303" y="84524"/>
                  </a:cubicBezTo>
                  <a:cubicBezTo>
                    <a:pt x="556761" y="70312"/>
                    <a:pt x="537755" y="53745"/>
                    <a:pt x="514831" y="46104"/>
                  </a:cubicBezTo>
                  <a:cubicBezTo>
                    <a:pt x="491779" y="38420"/>
                    <a:pt x="469786" y="26066"/>
                    <a:pt x="445674" y="23052"/>
                  </a:cubicBezTo>
                  <a:cubicBezTo>
                    <a:pt x="425183" y="20491"/>
                    <a:pt x="404571" y="18763"/>
                    <a:pt x="384202" y="15368"/>
                  </a:cubicBezTo>
                  <a:cubicBezTo>
                    <a:pt x="373785" y="13632"/>
                    <a:pt x="363775" y="9975"/>
                    <a:pt x="353466" y="7684"/>
                  </a:cubicBezTo>
                  <a:cubicBezTo>
                    <a:pt x="340717" y="4851"/>
                    <a:pt x="327853" y="2561"/>
                    <a:pt x="315046" y="0"/>
                  </a:cubicBezTo>
                  <a:cubicBezTo>
                    <a:pt x="263819" y="2561"/>
                    <a:pt x="212225" y="1050"/>
                    <a:pt x="161365" y="7684"/>
                  </a:cubicBezTo>
                  <a:cubicBezTo>
                    <a:pt x="152208" y="8878"/>
                    <a:pt x="146573" y="18922"/>
                    <a:pt x="138313" y="23052"/>
                  </a:cubicBezTo>
                  <a:cubicBezTo>
                    <a:pt x="131068" y="26674"/>
                    <a:pt x="122945" y="28175"/>
                    <a:pt x="115261" y="30736"/>
                  </a:cubicBezTo>
                  <a:cubicBezTo>
                    <a:pt x="18701" y="146608"/>
                    <a:pt x="113263" y="18225"/>
                    <a:pt x="69157" y="115260"/>
                  </a:cubicBezTo>
                  <a:cubicBezTo>
                    <a:pt x="61514" y="132075"/>
                    <a:pt x="47924" y="145527"/>
                    <a:pt x="38421" y="161365"/>
                  </a:cubicBezTo>
                  <a:cubicBezTo>
                    <a:pt x="32528" y="171187"/>
                    <a:pt x="28176" y="181856"/>
                    <a:pt x="23053" y="192101"/>
                  </a:cubicBezTo>
                  <a:cubicBezTo>
                    <a:pt x="20492" y="227960"/>
                    <a:pt x="19569" y="263973"/>
                    <a:pt x="15369" y="299677"/>
                  </a:cubicBezTo>
                  <a:cubicBezTo>
                    <a:pt x="14423" y="307721"/>
                    <a:pt x="2561" y="325290"/>
                    <a:pt x="0" y="330413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フリーフォーム: 図形 196">
              <a:extLst>
                <a:ext uri="{FF2B5EF4-FFF2-40B4-BE49-F238E27FC236}">
                  <a16:creationId xmlns:a16="http://schemas.microsoft.com/office/drawing/2014/main" id="{F2C0857D-724F-4BD3-8B27-2EFE8CA6D10E}"/>
                </a:ext>
              </a:extLst>
            </p:cNvPr>
            <p:cNvSpPr/>
            <p:nvPr/>
          </p:nvSpPr>
          <p:spPr>
            <a:xfrm rot="21215958" flipH="1">
              <a:off x="823709" y="1902986"/>
              <a:ext cx="1441265" cy="934985"/>
            </a:xfrm>
            <a:custGeom>
              <a:avLst/>
              <a:gdLst>
                <a:gd name="connsiteX0" fmla="*/ 318274 w 987102"/>
                <a:gd name="connsiteY0" fmla="*/ 24713 h 627741"/>
                <a:gd name="connsiteX1" fmla="*/ 318274 w 987102"/>
                <a:gd name="connsiteY1" fmla="*/ 24713 h 627741"/>
                <a:gd name="connsiteX2" fmla="*/ 252371 w 987102"/>
                <a:gd name="connsiteY2" fmla="*/ 53545 h 627741"/>
                <a:gd name="connsiteX3" fmla="*/ 240014 w 987102"/>
                <a:gd name="connsiteY3" fmla="*/ 65902 h 627741"/>
                <a:gd name="connsiteX4" fmla="*/ 227657 w 987102"/>
                <a:gd name="connsiteY4" fmla="*/ 74140 h 627741"/>
                <a:gd name="connsiteX5" fmla="*/ 198825 w 987102"/>
                <a:gd name="connsiteY5" fmla="*/ 102973 h 627741"/>
                <a:gd name="connsiteX6" fmla="*/ 161755 w 987102"/>
                <a:gd name="connsiteY6" fmla="*/ 131805 h 627741"/>
                <a:gd name="connsiteX7" fmla="*/ 153517 w 987102"/>
                <a:gd name="connsiteY7" fmla="*/ 144162 h 627741"/>
                <a:gd name="connsiteX8" fmla="*/ 141160 w 987102"/>
                <a:gd name="connsiteY8" fmla="*/ 156518 h 627741"/>
                <a:gd name="connsiteX9" fmla="*/ 137041 w 987102"/>
                <a:gd name="connsiteY9" fmla="*/ 172994 h 627741"/>
                <a:gd name="connsiteX10" fmla="*/ 124684 w 987102"/>
                <a:gd name="connsiteY10" fmla="*/ 185351 h 627741"/>
                <a:gd name="connsiteX11" fmla="*/ 112328 w 987102"/>
                <a:gd name="connsiteY11" fmla="*/ 205945 h 627741"/>
                <a:gd name="connsiteX12" fmla="*/ 99971 w 987102"/>
                <a:gd name="connsiteY12" fmla="*/ 218302 h 627741"/>
                <a:gd name="connsiteX13" fmla="*/ 87614 w 987102"/>
                <a:gd name="connsiteY13" fmla="*/ 238897 h 627741"/>
                <a:gd name="connsiteX14" fmla="*/ 79376 w 987102"/>
                <a:gd name="connsiteY14" fmla="*/ 251254 h 627741"/>
                <a:gd name="connsiteX15" fmla="*/ 58782 w 987102"/>
                <a:gd name="connsiteY15" fmla="*/ 267729 h 627741"/>
                <a:gd name="connsiteX16" fmla="*/ 46425 w 987102"/>
                <a:gd name="connsiteY16" fmla="*/ 280086 h 627741"/>
                <a:gd name="connsiteX17" fmla="*/ 42306 w 987102"/>
                <a:gd name="connsiteY17" fmla="*/ 292443 h 627741"/>
                <a:gd name="connsiteX18" fmla="*/ 38187 w 987102"/>
                <a:gd name="connsiteY18" fmla="*/ 308918 h 627741"/>
                <a:gd name="connsiteX19" fmla="*/ 21711 w 987102"/>
                <a:gd name="connsiteY19" fmla="*/ 333632 h 627741"/>
                <a:gd name="connsiteX20" fmla="*/ 9355 w 987102"/>
                <a:gd name="connsiteY20" fmla="*/ 609600 h 627741"/>
                <a:gd name="connsiteX21" fmla="*/ 1117 w 987102"/>
                <a:gd name="connsiteY21" fmla="*/ 626075 h 627741"/>
                <a:gd name="connsiteX22" fmla="*/ 25830 w 987102"/>
                <a:gd name="connsiteY22" fmla="*/ 621956 h 627741"/>
                <a:gd name="connsiteX23" fmla="*/ 83495 w 987102"/>
                <a:gd name="connsiteY23" fmla="*/ 593124 h 627741"/>
                <a:gd name="connsiteX24" fmla="*/ 104090 w 987102"/>
                <a:gd name="connsiteY24" fmla="*/ 580767 h 627741"/>
                <a:gd name="connsiteX25" fmla="*/ 116447 w 987102"/>
                <a:gd name="connsiteY25" fmla="*/ 576648 h 627741"/>
                <a:gd name="connsiteX26" fmla="*/ 132922 w 987102"/>
                <a:gd name="connsiteY26" fmla="*/ 568410 h 627741"/>
                <a:gd name="connsiteX27" fmla="*/ 161755 w 987102"/>
                <a:gd name="connsiteY27" fmla="*/ 564291 h 627741"/>
                <a:gd name="connsiteX28" fmla="*/ 178230 w 987102"/>
                <a:gd name="connsiteY28" fmla="*/ 560173 h 627741"/>
                <a:gd name="connsiteX29" fmla="*/ 219420 w 987102"/>
                <a:gd name="connsiteY29" fmla="*/ 556054 h 627741"/>
                <a:gd name="connsiteX30" fmla="*/ 244133 w 987102"/>
                <a:gd name="connsiteY30" fmla="*/ 551935 h 627741"/>
                <a:gd name="connsiteX31" fmla="*/ 396533 w 987102"/>
                <a:gd name="connsiteY31" fmla="*/ 535459 h 627741"/>
                <a:gd name="connsiteX32" fmla="*/ 425366 w 987102"/>
                <a:gd name="connsiteY32" fmla="*/ 531340 h 627741"/>
                <a:gd name="connsiteX33" fmla="*/ 577766 w 987102"/>
                <a:gd name="connsiteY33" fmla="*/ 527221 h 627741"/>
                <a:gd name="connsiteX34" fmla="*/ 618955 w 987102"/>
                <a:gd name="connsiteY34" fmla="*/ 523102 h 627741"/>
                <a:gd name="connsiteX35" fmla="*/ 705452 w 987102"/>
                <a:gd name="connsiteY35" fmla="*/ 510745 h 627741"/>
                <a:gd name="connsiteX36" fmla="*/ 915517 w 987102"/>
                <a:gd name="connsiteY36" fmla="*/ 514864 h 627741"/>
                <a:gd name="connsiteX37" fmla="*/ 927874 w 987102"/>
                <a:gd name="connsiteY37" fmla="*/ 518983 h 627741"/>
                <a:gd name="connsiteX38" fmla="*/ 948468 w 987102"/>
                <a:gd name="connsiteY38" fmla="*/ 531340 h 627741"/>
                <a:gd name="connsiteX39" fmla="*/ 964944 w 987102"/>
                <a:gd name="connsiteY39" fmla="*/ 539578 h 627741"/>
                <a:gd name="connsiteX40" fmla="*/ 981420 w 987102"/>
                <a:gd name="connsiteY40" fmla="*/ 560173 h 627741"/>
                <a:gd name="connsiteX41" fmla="*/ 985539 w 987102"/>
                <a:gd name="connsiteY41" fmla="*/ 531340 h 627741"/>
                <a:gd name="connsiteX42" fmla="*/ 977301 w 987102"/>
                <a:gd name="connsiteY42" fmla="*/ 498389 h 627741"/>
                <a:gd name="connsiteX43" fmla="*/ 973182 w 987102"/>
                <a:gd name="connsiteY43" fmla="*/ 469556 h 627741"/>
                <a:gd name="connsiteX44" fmla="*/ 964944 w 987102"/>
                <a:gd name="connsiteY44" fmla="*/ 428367 h 627741"/>
                <a:gd name="connsiteX45" fmla="*/ 960825 w 987102"/>
                <a:gd name="connsiteY45" fmla="*/ 354227 h 627741"/>
                <a:gd name="connsiteX46" fmla="*/ 952587 w 987102"/>
                <a:gd name="connsiteY46" fmla="*/ 333632 h 627741"/>
                <a:gd name="connsiteX47" fmla="*/ 940230 w 987102"/>
                <a:gd name="connsiteY47" fmla="*/ 296562 h 627741"/>
                <a:gd name="connsiteX48" fmla="*/ 927874 w 987102"/>
                <a:gd name="connsiteY48" fmla="*/ 284205 h 627741"/>
                <a:gd name="connsiteX49" fmla="*/ 915517 w 987102"/>
                <a:gd name="connsiteY49" fmla="*/ 267729 h 627741"/>
                <a:gd name="connsiteX50" fmla="*/ 903160 w 987102"/>
                <a:gd name="connsiteY50" fmla="*/ 255373 h 627741"/>
                <a:gd name="connsiteX51" fmla="*/ 890803 w 987102"/>
                <a:gd name="connsiteY51" fmla="*/ 234778 h 627741"/>
                <a:gd name="connsiteX52" fmla="*/ 878447 w 987102"/>
                <a:gd name="connsiteY52" fmla="*/ 222421 h 627741"/>
                <a:gd name="connsiteX53" fmla="*/ 866090 w 987102"/>
                <a:gd name="connsiteY53" fmla="*/ 205945 h 627741"/>
                <a:gd name="connsiteX54" fmla="*/ 845495 w 987102"/>
                <a:gd name="connsiteY54" fmla="*/ 181232 h 627741"/>
                <a:gd name="connsiteX55" fmla="*/ 833139 w 987102"/>
                <a:gd name="connsiteY55" fmla="*/ 168875 h 627741"/>
                <a:gd name="connsiteX56" fmla="*/ 824901 w 987102"/>
                <a:gd name="connsiteY56" fmla="*/ 156518 h 627741"/>
                <a:gd name="connsiteX57" fmla="*/ 783711 w 987102"/>
                <a:gd name="connsiteY57" fmla="*/ 119448 h 627741"/>
                <a:gd name="connsiteX58" fmla="*/ 746641 w 987102"/>
                <a:gd name="connsiteY58" fmla="*/ 107091 h 627741"/>
                <a:gd name="connsiteX59" fmla="*/ 713690 w 987102"/>
                <a:gd name="connsiteY59" fmla="*/ 90616 h 627741"/>
                <a:gd name="connsiteX60" fmla="*/ 680739 w 987102"/>
                <a:gd name="connsiteY60" fmla="*/ 65902 h 627741"/>
                <a:gd name="connsiteX61" fmla="*/ 643668 w 987102"/>
                <a:gd name="connsiteY61" fmla="*/ 53545 h 627741"/>
                <a:gd name="connsiteX62" fmla="*/ 594241 w 987102"/>
                <a:gd name="connsiteY62" fmla="*/ 45308 h 627741"/>
                <a:gd name="connsiteX63" fmla="*/ 656025 w 987102"/>
                <a:gd name="connsiteY63" fmla="*/ 45308 h 627741"/>
                <a:gd name="connsiteX64" fmla="*/ 688976 w 987102"/>
                <a:gd name="connsiteY64" fmla="*/ 65902 h 627741"/>
                <a:gd name="connsiteX65" fmla="*/ 717809 w 987102"/>
                <a:gd name="connsiteY65" fmla="*/ 82378 h 627741"/>
                <a:gd name="connsiteX66" fmla="*/ 746641 w 987102"/>
                <a:gd name="connsiteY66" fmla="*/ 102973 h 627741"/>
                <a:gd name="connsiteX67" fmla="*/ 767236 w 987102"/>
                <a:gd name="connsiteY67" fmla="*/ 115329 h 627741"/>
                <a:gd name="connsiteX68" fmla="*/ 841376 w 987102"/>
                <a:gd name="connsiteY68" fmla="*/ 119448 h 627741"/>
                <a:gd name="connsiteX69" fmla="*/ 866090 w 987102"/>
                <a:gd name="connsiteY69" fmla="*/ 127686 h 627741"/>
                <a:gd name="connsiteX70" fmla="*/ 861971 w 987102"/>
                <a:gd name="connsiteY70" fmla="*/ 102973 h 627741"/>
                <a:gd name="connsiteX71" fmla="*/ 833139 w 987102"/>
                <a:gd name="connsiteY71" fmla="*/ 74140 h 627741"/>
                <a:gd name="connsiteX72" fmla="*/ 816663 w 987102"/>
                <a:gd name="connsiteY72" fmla="*/ 65902 h 627741"/>
                <a:gd name="connsiteX73" fmla="*/ 804306 w 987102"/>
                <a:gd name="connsiteY73" fmla="*/ 57664 h 627741"/>
                <a:gd name="connsiteX74" fmla="*/ 783711 w 987102"/>
                <a:gd name="connsiteY74" fmla="*/ 45308 h 627741"/>
                <a:gd name="connsiteX75" fmla="*/ 754879 w 987102"/>
                <a:gd name="connsiteY75" fmla="*/ 32951 h 627741"/>
                <a:gd name="connsiteX76" fmla="*/ 676620 w 987102"/>
                <a:gd name="connsiteY76" fmla="*/ 28832 h 627741"/>
                <a:gd name="connsiteX77" fmla="*/ 656025 w 987102"/>
                <a:gd name="connsiteY77" fmla="*/ 16475 h 627741"/>
                <a:gd name="connsiteX78" fmla="*/ 643668 w 987102"/>
                <a:gd name="connsiteY78" fmla="*/ 8237 h 627741"/>
                <a:gd name="connsiteX79" fmla="*/ 610717 w 987102"/>
                <a:gd name="connsiteY79" fmla="*/ 0 h 627741"/>
                <a:gd name="connsiteX80" fmla="*/ 375939 w 987102"/>
                <a:gd name="connsiteY80" fmla="*/ 4118 h 627741"/>
                <a:gd name="connsiteX81" fmla="*/ 363582 w 987102"/>
                <a:gd name="connsiteY81" fmla="*/ 12356 h 627741"/>
                <a:gd name="connsiteX82" fmla="*/ 318274 w 987102"/>
                <a:gd name="connsiteY82" fmla="*/ 24713 h 62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87102" h="627741">
                  <a:moveTo>
                    <a:pt x="318274" y="24713"/>
                  </a:moveTo>
                  <a:lnTo>
                    <a:pt x="318274" y="24713"/>
                  </a:lnTo>
                  <a:cubicBezTo>
                    <a:pt x="300685" y="31478"/>
                    <a:pt x="270137" y="38741"/>
                    <a:pt x="252371" y="53545"/>
                  </a:cubicBezTo>
                  <a:cubicBezTo>
                    <a:pt x="247896" y="57274"/>
                    <a:pt x="244489" y="62173"/>
                    <a:pt x="240014" y="65902"/>
                  </a:cubicBezTo>
                  <a:cubicBezTo>
                    <a:pt x="236211" y="69071"/>
                    <a:pt x="231337" y="70828"/>
                    <a:pt x="227657" y="74140"/>
                  </a:cubicBezTo>
                  <a:cubicBezTo>
                    <a:pt x="217554" y="83233"/>
                    <a:pt x="209267" y="94272"/>
                    <a:pt x="198825" y="102973"/>
                  </a:cubicBezTo>
                  <a:cubicBezTo>
                    <a:pt x="170308" y="126736"/>
                    <a:pt x="183033" y="117618"/>
                    <a:pt x="161755" y="131805"/>
                  </a:cubicBezTo>
                  <a:cubicBezTo>
                    <a:pt x="159009" y="135924"/>
                    <a:pt x="156686" y="140359"/>
                    <a:pt x="153517" y="144162"/>
                  </a:cubicBezTo>
                  <a:cubicBezTo>
                    <a:pt x="149788" y="148637"/>
                    <a:pt x="144050" y="151461"/>
                    <a:pt x="141160" y="156518"/>
                  </a:cubicBezTo>
                  <a:cubicBezTo>
                    <a:pt x="138351" y="161433"/>
                    <a:pt x="139850" y="168079"/>
                    <a:pt x="137041" y="172994"/>
                  </a:cubicBezTo>
                  <a:cubicBezTo>
                    <a:pt x="134151" y="178052"/>
                    <a:pt x="128179" y="180691"/>
                    <a:pt x="124684" y="185351"/>
                  </a:cubicBezTo>
                  <a:cubicBezTo>
                    <a:pt x="119881" y="191755"/>
                    <a:pt x="117131" y="199541"/>
                    <a:pt x="112328" y="205945"/>
                  </a:cubicBezTo>
                  <a:cubicBezTo>
                    <a:pt x="108833" y="210605"/>
                    <a:pt x="103466" y="213642"/>
                    <a:pt x="99971" y="218302"/>
                  </a:cubicBezTo>
                  <a:cubicBezTo>
                    <a:pt x="95167" y="224707"/>
                    <a:pt x="91857" y="232108"/>
                    <a:pt x="87614" y="238897"/>
                  </a:cubicBezTo>
                  <a:cubicBezTo>
                    <a:pt x="84990" y="243095"/>
                    <a:pt x="82876" y="247754"/>
                    <a:pt x="79376" y="251254"/>
                  </a:cubicBezTo>
                  <a:cubicBezTo>
                    <a:pt x="73160" y="257470"/>
                    <a:pt x="65398" y="261940"/>
                    <a:pt x="58782" y="267729"/>
                  </a:cubicBezTo>
                  <a:cubicBezTo>
                    <a:pt x="54398" y="271565"/>
                    <a:pt x="50544" y="275967"/>
                    <a:pt x="46425" y="280086"/>
                  </a:cubicBezTo>
                  <a:cubicBezTo>
                    <a:pt x="45052" y="284205"/>
                    <a:pt x="43499" y="288268"/>
                    <a:pt x="42306" y="292443"/>
                  </a:cubicBezTo>
                  <a:cubicBezTo>
                    <a:pt x="40751" y="297886"/>
                    <a:pt x="40719" y="303855"/>
                    <a:pt x="38187" y="308918"/>
                  </a:cubicBezTo>
                  <a:cubicBezTo>
                    <a:pt x="33759" y="317774"/>
                    <a:pt x="21711" y="333632"/>
                    <a:pt x="21711" y="333632"/>
                  </a:cubicBezTo>
                  <a:cubicBezTo>
                    <a:pt x="-5394" y="455614"/>
                    <a:pt x="23708" y="312969"/>
                    <a:pt x="9355" y="609600"/>
                  </a:cubicBezTo>
                  <a:cubicBezTo>
                    <a:pt x="9058" y="615733"/>
                    <a:pt x="-3795" y="622391"/>
                    <a:pt x="1117" y="626075"/>
                  </a:cubicBezTo>
                  <a:cubicBezTo>
                    <a:pt x="7798" y="631086"/>
                    <a:pt x="17592" y="623329"/>
                    <a:pt x="25830" y="621956"/>
                  </a:cubicBezTo>
                  <a:cubicBezTo>
                    <a:pt x="105402" y="572226"/>
                    <a:pt x="20177" y="621906"/>
                    <a:pt x="83495" y="593124"/>
                  </a:cubicBezTo>
                  <a:cubicBezTo>
                    <a:pt x="90783" y="589811"/>
                    <a:pt x="96929" y="584347"/>
                    <a:pt x="104090" y="580767"/>
                  </a:cubicBezTo>
                  <a:cubicBezTo>
                    <a:pt x="107973" y="578825"/>
                    <a:pt x="112456" y="578358"/>
                    <a:pt x="116447" y="576648"/>
                  </a:cubicBezTo>
                  <a:cubicBezTo>
                    <a:pt x="122090" y="574229"/>
                    <a:pt x="126998" y="570026"/>
                    <a:pt x="132922" y="568410"/>
                  </a:cubicBezTo>
                  <a:cubicBezTo>
                    <a:pt x="142288" y="565855"/>
                    <a:pt x="152203" y="566028"/>
                    <a:pt x="161755" y="564291"/>
                  </a:cubicBezTo>
                  <a:cubicBezTo>
                    <a:pt x="167324" y="563278"/>
                    <a:pt x="172626" y="560973"/>
                    <a:pt x="178230" y="560173"/>
                  </a:cubicBezTo>
                  <a:cubicBezTo>
                    <a:pt x="191890" y="558222"/>
                    <a:pt x="205728" y="557766"/>
                    <a:pt x="219420" y="556054"/>
                  </a:cubicBezTo>
                  <a:cubicBezTo>
                    <a:pt x="227707" y="555018"/>
                    <a:pt x="235838" y="552900"/>
                    <a:pt x="244133" y="551935"/>
                  </a:cubicBezTo>
                  <a:cubicBezTo>
                    <a:pt x="294887" y="546033"/>
                    <a:pt x="345951" y="542685"/>
                    <a:pt x="396533" y="535459"/>
                  </a:cubicBezTo>
                  <a:cubicBezTo>
                    <a:pt x="406144" y="534086"/>
                    <a:pt x="415667" y="531781"/>
                    <a:pt x="425366" y="531340"/>
                  </a:cubicBezTo>
                  <a:cubicBezTo>
                    <a:pt x="476132" y="529032"/>
                    <a:pt x="526966" y="528594"/>
                    <a:pt x="577766" y="527221"/>
                  </a:cubicBezTo>
                  <a:cubicBezTo>
                    <a:pt x="591496" y="525848"/>
                    <a:pt x="605270" y="524868"/>
                    <a:pt x="618955" y="523102"/>
                  </a:cubicBezTo>
                  <a:cubicBezTo>
                    <a:pt x="647841" y="519375"/>
                    <a:pt x="676338" y="511554"/>
                    <a:pt x="705452" y="510745"/>
                  </a:cubicBezTo>
                  <a:lnTo>
                    <a:pt x="915517" y="514864"/>
                  </a:lnTo>
                  <a:cubicBezTo>
                    <a:pt x="919636" y="516237"/>
                    <a:pt x="923991" y="517041"/>
                    <a:pt x="927874" y="518983"/>
                  </a:cubicBezTo>
                  <a:cubicBezTo>
                    <a:pt x="935034" y="522563"/>
                    <a:pt x="941470" y="527452"/>
                    <a:pt x="948468" y="531340"/>
                  </a:cubicBezTo>
                  <a:cubicBezTo>
                    <a:pt x="953836" y="534322"/>
                    <a:pt x="959452" y="536832"/>
                    <a:pt x="964944" y="539578"/>
                  </a:cubicBezTo>
                  <a:cubicBezTo>
                    <a:pt x="970436" y="546443"/>
                    <a:pt x="973257" y="563438"/>
                    <a:pt x="981420" y="560173"/>
                  </a:cubicBezTo>
                  <a:cubicBezTo>
                    <a:pt x="990434" y="556567"/>
                    <a:pt x="986185" y="541027"/>
                    <a:pt x="985539" y="531340"/>
                  </a:cubicBezTo>
                  <a:cubicBezTo>
                    <a:pt x="984786" y="520043"/>
                    <a:pt x="979521" y="509491"/>
                    <a:pt x="977301" y="498389"/>
                  </a:cubicBezTo>
                  <a:cubicBezTo>
                    <a:pt x="975397" y="488869"/>
                    <a:pt x="974869" y="479117"/>
                    <a:pt x="973182" y="469556"/>
                  </a:cubicBezTo>
                  <a:cubicBezTo>
                    <a:pt x="970749" y="455767"/>
                    <a:pt x="967690" y="442097"/>
                    <a:pt x="964944" y="428367"/>
                  </a:cubicBezTo>
                  <a:cubicBezTo>
                    <a:pt x="963571" y="403654"/>
                    <a:pt x="964026" y="378771"/>
                    <a:pt x="960825" y="354227"/>
                  </a:cubicBezTo>
                  <a:cubicBezTo>
                    <a:pt x="959869" y="346895"/>
                    <a:pt x="954925" y="340646"/>
                    <a:pt x="952587" y="333632"/>
                  </a:cubicBezTo>
                  <a:cubicBezTo>
                    <a:pt x="947541" y="318493"/>
                    <a:pt x="949440" y="311298"/>
                    <a:pt x="940230" y="296562"/>
                  </a:cubicBezTo>
                  <a:cubicBezTo>
                    <a:pt x="937143" y="291622"/>
                    <a:pt x="931665" y="288628"/>
                    <a:pt x="927874" y="284205"/>
                  </a:cubicBezTo>
                  <a:cubicBezTo>
                    <a:pt x="923406" y="278993"/>
                    <a:pt x="919985" y="272941"/>
                    <a:pt x="915517" y="267729"/>
                  </a:cubicBezTo>
                  <a:cubicBezTo>
                    <a:pt x="911726" y="263306"/>
                    <a:pt x="906655" y="260033"/>
                    <a:pt x="903160" y="255373"/>
                  </a:cubicBezTo>
                  <a:cubicBezTo>
                    <a:pt x="898356" y="248968"/>
                    <a:pt x="895606" y="241183"/>
                    <a:pt x="890803" y="234778"/>
                  </a:cubicBezTo>
                  <a:cubicBezTo>
                    <a:pt x="887308" y="230118"/>
                    <a:pt x="882238" y="226844"/>
                    <a:pt x="878447" y="222421"/>
                  </a:cubicBezTo>
                  <a:cubicBezTo>
                    <a:pt x="873979" y="217209"/>
                    <a:pt x="870379" y="211306"/>
                    <a:pt x="866090" y="205945"/>
                  </a:cubicBezTo>
                  <a:cubicBezTo>
                    <a:pt x="859391" y="197572"/>
                    <a:pt x="852619" y="189247"/>
                    <a:pt x="845495" y="181232"/>
                  </a:cubicBezTo>
                  <a:cubicBezTo>
                    <a:pt x="841625" y="176878"/>
                    <a:pt x="836868" y="173350"/>
                    <a:pt x="833139" y="168875"/>
                  </a:cubicBezTo>
                  <a:cubicBezTo>
                    <a:pt x="829970" y="165072"/>
                    <a:pt x="828190" y="160218"/>
                    <a:pt x="824901" y="156518"/>
                  </a:cubicBezTo>
                  <a:cubicBezTo>
                    <a:pt x="819938" y="150935"/>
                    <a:pt x="795008" y="124662"/>
                    <a:pt x="783711" y="119448"/>
                  </a:cubicBezTo>
                  <a:cubicBezTo>
                    <a:pt x="771885" y="113990"/>
                    <a:pt x="746641" y="107091"/>
                    <a:pt x="746641" y="107091"/>
                  </a:cubicBezTo>
                  <a:cubicBezTo>
                    <a:pt x="723204" y="83656"/>
                    <a:pt x="747363" y="103244"/>
                    <a:pt x="713690" y="90616"/>
                  </a:cubicBezTo>
                  <a:cubicBezTo>
                    <a:pt x="707273" y="88210"/>
                    <a:pt x="681660" y="66455"/>
                    <a:pt x="680739" y="65902"/>
                  </a:cubicBezTo>
                  <a:cubicBezTo>
                    <a:pt x="664626" y="56234"/>
                    <a:pt x="659861" y="58942"/>
                    <a:pt x="643668" y="53545"/>
                  </a:cubicBezTo>
                  <a:cubicBezTo>
                    <a:pt x="608247" y="41739"/>
                    <a:pt x="638141" y="45308"/>
                    <a:pt x="594241" y="45308"/>
                  </a:cubicBezTo>
                  <a:lnTo>
                    <a:pt x="656025" y="45308"/>
                  </a:lnTo>
                  <a:cubicBezTo>
                    <a:pt x="667009" y="52173"/>
                    <a:pt x="678501" y="58284"/>
                    <a:pt x="688976" y="65902"/>
                  </a:cubicBezTo>
                  <a:cubicBezTo>
                    <a:pt x="714685" y="84599"/>
                    <a:pt x="686596" y="74575"/>
                    <a:pt x="717809" y="82378"/>
                  </a:cubicBezTo>
                  <a:cubicBezTo>
                    <a:pt x="729891" y="91440"/>
                    <a:pt x="734596" y="95445"/>
                    <a:pt x="746641" y="102973"/>
                  </a:cubicBezTo>
                  <a:cubicBezTo>
                    <a:pt x="753430" y="107216"/>
                    <a:pt x="759349" y="113957"/>
                    <a:pt x="767236" y="115329"/>
                  </a:cubicBezTo>
                  <a:cubicBezTo>
                    <a:pt x="791621" y="119570"/>
                    <a:pt x="816663" y="118075"/>
                    <a:pt x="841376" y="119448"/>
                  </a:cubicBezTo>
                  <a:cubicBezTo>
                    <a:pt x="849614" y="122194"/>
                    <a:pt x="867518" y="136251"/>
                    <a:pt x="866090" y="127686"/>
                  </a:cubicBezTo>
                  <a:cubicBezTo>
                    <a:pt x="864717" y="119448"/>
                    <a:pt x="865073" y="110727"/>
                    <a:pt x="861971" y="102973"/>
                  </a:cubicBezTo>
                  <a:cubicBezTo>
                    <a:pt x="857212" y="91075"/>
                    <a:pt x="843390" y="80547"/>
                    <a:pt x="833139" y="74140"/>
                  </a:cubicBezTo>
                  <a:cubicBezTo>
                    <a:pt x="827932" y="70886"/>
                    <a:pt x="821994" y="68948"/>
                    <a:pt x="816663" y="65902"/>
                  </a:cubicBezTo>
                  <a:cubicBezTo>
                    <a:pt x="812365" y="63446"/>
                    <a:pt x="808504" y="60288"/>
                    <a:pt x="804306" y="57664"/>
                  </a:cubicBezTo>
                  <a:cubicBezTo>
                    <a:pt x="797517" y="53421"/>
                    <a:pt x="790709" y="49196"/>
                    <a:pt x="783711" y="45308"/>
                  </a:cubicBezTo>
                  <a:cubicBezTo>
                    <a:pt x="779200" y="42802"/>
                    <a:pt x="761854" y="33585"/>
                    <a:pt x="754879" y="32951"/>
                  </a:cubicBezTo>
                  <a:cubicBezTo>
                    <a:pt x="728864" y="30586"/>
                    <a:pt x="702706" y="30205"/>
                    <a:pt x="676620" y="28832"/>
                  </a:cubicBezTo>
                  <a:cubicBezTo>
                    <a:pt x="669755" y="24713"/>
                    <a:pt x="662814" y="20718"/>
                    <a:pt x="656025" y="16475"/>
                  </a:cubicBezTo>
                  <a:cubicBezTo>
                    <a:pt x="651827" y="13851"/>
                    <a:pt x="648320" y="9929"/>
                    <a:pt x="643668" y="8237"/>
                  </a:cubicBezTo>
                  <a:cubicBezTo>
                    <a:pt x="633028" y="4368"/>
                    <a:pt x="621701" y="2746"/>
                    <a:pt x="610717" y="0"/>
                  </a:cubicBezTo>
                  <a:cubicBezTo>
                    <a:pt x="532458" y="1373"/>
                    <a:pt x="454113" y="210"/>
                    <a:pt x="375939" y="4118"/>
                  </a:cubicBezTo>
                  <a:cubicBezTo>
                    <a:pt x="370995" y="4365"/>
                    <a:pt x="368278" y="10791"/>
                    <a:pt x="363582" y="12356"/>
                  </a:cubicBezTo>
                  <a:cubicBezTo>
                    <a:pt x="359674" y="13659"/>
                    <a:pt x="325825" y="22654"/>
                    <a:pt x="318274" y="24713"/>
                  </a:cubicBezTo>
                  <a:close/>
                </a:path>
              </a:pathLst>
            </a:cu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id="{3EAA7F0C-3A56-4F15-BCDC-A8B37B6577A6}"/>
                </a:ext>
              </a:extLst>
            </p:cNvPr>
            <p:cNvSpPr/>
            <p:nvPr/>
          </p:nvSpPr>
          <p:spPr>
            <a:xfrm flipH="1">
              <a:off x="1959470" y="2905169"/>
              <a:ext cx="45719" cy="268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id="{EE30C143-5349-4ACD-AC78-22B68ADE1626}"/>
                </a:ext>
              </a:extLst>
            </p:cNvPr>
            <p:cNvSpPr/>
            <p:nvPr/>
          </p:nvSpPr>
          <p:spPr>
            <a:xfrm flipH="1">
              <a:off x="1498623" y="2903566"/>
              <a:ext cx="45719" cy="268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7" name="直線コネクタ 216">
              <a:extLst>
                <a:ext uri="{FF2B5EF4-FFF2-40B4-BE49-F238E27FC236}">
                  <a16:creationId xmlns:a16="http://schemas.microsoft.com/office/drawing/2014/main" id="{55513E2A-8331-4D19-A712-E00C452AE608}"/>
                </a:ext>
              </a:extLst>
            </p:cNvPr>
            <p:cNvCxnSpPr/>
            <p:nvPr/>
          </p:nvCxnSpPr>
          <p:spPr>
            <a:xfrm flipH="1">
              <a:off x="1672449" y="3428228"/>
              <a:ext cx="153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弦 223">
              <a:extLst>
                <a:ext uri="{FF2B5EF4-FFF2-40B4-BE49-F238E27FC236}">
                  <a16:creationId xmlns:a16="http://schemas.microsoft.com/office/drawing/2014/main" id="{B812973C-763E-484B-8643-163414F003A8}"/>
                </a:ext>
              </a:extLst>
            </p:cNvPr>
            <p:cNvSpPr/>
            <p:nvPr/>
          </p:nvSpPr>
          <p:spPr>
            <a:xfrm rot="20124052" flipH="1" flipV="1">
              <a:off x="1079805" y="3038506"/>
              <a:ext cx="201689" cy="290906"/>
            </a:xfrm>
            <a:prstGeom prst="chord">
              <a:avLst>
                <a:gd name="adj1" fmla="val 16477368"/>
                <a:gd name="adj2" fmla="val 7604796"/>
              </a:avLst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6" name="フリーフォーム: 図形 225">
              <a:extLst>
                <a:ext uri="{FF2B5EF4-FFF2-40B4-BE49-F238E27FC236}">
                  <a16:creationId xmlns:a16="http://schemas.microsoft.com/office/drawing/2014/main" id="{AA172DBD-FD05-4A67-B740-64DDAAEA4919}"/>
                </a:ext>
              </a:extLst>
            </p:cNvPr>
            <p:cNvSpPr/>
            <p:nvPr/>
          </p:nvSpPr>
          <p:spPr>
            <a:xfrm flipH="1">
              <a:off x="1749251" y="3262857"/>
              <a:ext cx="55628" cy="52152"/>
            </a:xfrm>
            <a:custGeom>
              <a:avLst/>
              <a:gdLst>
                <a:gd name="connsiteX0" fmla="*/ 0 w 55628"/>
                <a:gd name="connsiteY0" fmla="*/ 0 h 52152"/>
                <a:gd name="connsiteX1" fmla="*/ 55628 w 55628"/>
                <a:gd name="connsiteY1" fmla="*/ 17384 h 52152"/>
                <a:gd name="connsiteX2" fmla="*/ 13907 w 55628"/>
                <a:gd name="connsiteY2" fmla="*/ 52152 h 52152"/>
                <a:gd name="connsiteX3" fmla="*/ 0 w 55628"/>
                <a:gd name="connsiteY3" fmla="*/ 0 h 5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8" h="52152">
                  <a:moveTo>
                    <a:pt x="0" y="0"/>
                  </a:moveTo>
                  <a:lnTo>
                    <a:pt x="55628" y="17384"/>
                  </a:lnTo>
                  <a:lnTo>
                    <a:pt x="13907" y="52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1" name="フリーフォーム: 図形 250">
            <a:extLst>
              <a:ext uri="{FF2B5EF4-FFF2-40B4-BE49-F238E27FC236}">
                <a16:creationId xmlns:a16="http://schemas.microsoft.com/office/drawing/2014/main" id="{338FA130-D89F-4020-9B00-A073D5DF67EE}"/>
              </a:ext>
            </a:extLst>
          </p:cNvPr>
          <p:cNvSpPr/>
          <p:nvPr/>
        </p:nvSpPr>
        <p:spPr>
          <a:xfrm>
            <a:off x="6491915" y="2498610"/>
            <a:ext cx="204933" cy="183074"/>
          </a:xfrm>
          <a:custGeom>
            <a:avLst/>
            <a:gdLst>
              <a:gd name="connsiteX0" fmla="*/ 14748 w 553064"/>
              <a:gd name="connsiteY0" fmla="*/ 0 h 494071"/>
              <a:gd name="connsiteX1" fmla="*/ 553064 w 553064"/>
              <a:gd name="connsiteY1" fmla="*/ 243348 h 494071"/>
              <a:gd name="connsiteX2" fmla="*/ 0 w 553064"/>
              <a:gd name="connsiteY2" fmla="*/ 494071 h 494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064" h="494071">
                <a:moveTo>
                  <a:pt x="14748" y="0"/>
                </a:moveTo>
                <a:lnTo>
                  <a:pt x="553064" y="243348"/>
                </a:lnTo>
                <a:lnTo>
                  <a:pt x="0" y="4940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F43929F9-340C-455C-8A41-C2E4BFD91E4B}"/>
              </a:ext>
            </a:extLst>
          </p:cNvPr>
          <p:cNvGrpSpPr/>
          <p:nvPr/>
        </p:nvGrpSpPr>
        <p:grpSpPr>
          <a:xfrm rot="5400000">
            <a:off x="8247354" y="5774562"/>
            <a:ext cx="720000" cy="482582"/>
            <a:chOff x="3367927" y="3581400"/>
            <a:chExt cx="720000" cy="482582"/>
          </a:xfrm>
        </p:grpSpPr>
        <p:sp>
          <p:nvSpPr>
            <p:cNvPr id="203" name="月 202">
              <a:extLst>
                <a:ext uri="{FF2B5EF4-FFF2-40B4-BE49-F238E27FC236}">
                  <a16:creationId xmlns:a16="http://schemas.microsoft.com/office/drawing/2014/main" id="{BE34E0BB-6B23-47ED-9294-A35345A2AF81}"/>
                </a:ext>
              </a:extLst>
            </p:cNvPr>
            <p:cNvSpPr/>
            <p:nvPr/>
          </p:nvSpPr>
          <p:spPr>
            <a:xfrm rot="19800000">
              <a:off x="3592810" y="3749712"/>
              <a:ext cx="58199" cy="104288"/>
            </a:xfrm>
            <a:prstGeom prst="mo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id="{ECCC77DB-268A-433E-B562-4DD58C3A520C}"/>
                </a:ext>
              </a:extLst>
            </p:cNvPr>
            <p:cNvSpPr/>
            <p:nvPr/>
          </p:nvSpPr>
          <p:spPr>
            <a:xfrm rot="2246266">
              <a:off x="3756427" y="3684363"/>
              <a:ext cx="64897" cy="2153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5" name="斜め縞 204">
              <a:extLst>
                <a:ext uri="{FF2B5EF4-FFF2-40B4-BE49-F238E27FC236}">
                  <a16:creationId xmlns:a16="http://schemas.microsoft.com/office/drawing/2014/main" id="{208D0463-1394-45EC-8EB1-50453C17CD03}"/>
                </a:ext>
              </a:extLst>
            </p:cNvPr>
            <p:cNvSpPr/>
            <p:nvPr/>
          </p:nvSpPr>
          <p:spPr>
            <a:xfrm rot="2700000">
              <a:off x="3527974" y="3810905"/>
              <a:ext cx="172237" cy="172237"/>
            </a:xfrm>
            <a:prstGeom prst="diagStripe">
              <a:avLst>
                <a:gd name="adj" fmla="val 67175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711A0BE3-FB9E-4189-BBA4-B17FB1FBE7D5}"/>
                </a:ext>
              </a:extLst>
            </p:cNvPr>
            <p:cNvSpPr/>
            <p:nvPr/>
          </p:nvSpPr>
          <p:spPr>
            <a:xfrm rot="900000">
              <a:off x="3369635" y="3703982"/>
              <a:ext cx="18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id="{D454CAD5-C641-41B1-AD2D-227503CA2CB5}"/>
                </a:ext>
              </a:extLst>
            </p:cNvPr>
            <p:cNvSpPr/>
            <p:nvPr/>
          </p:nvSpPr>
          <p:spPr>
            <a:xfrm>
              <a:off x="3367927" y="3581400"/>
              <a:ext cx="720000" cy="1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5" name="四角形: 角を丸くする 244">
            <a:extLst>
              <a:ext uri="{FF2B5EF4-FFF2-40B4-BE49-F238E27FC236}">
                <a16:creationId xmlns:a16="http://schemas.microsoft.com/office/drawing/2014/main" id="{117220FE-A54C-4E6E-BA4C-2871B7499FBC}"/>
              </a:ext>
            </a:extLst>
          </p:cNvPr>
          <p:cNvSpPr/>
          <p:nvPr/>
        </p:nvSpPr>
        <p:spPr>
          <a:xfrm rot="2261352" flipH="1">
            <a:off x="8471178" y="5013337"/>
            <a:ext cx="209109" cy="456587"/>
          </a:xfrm>
          <a:prstGeom prst="roundRect">
            <a:avLst>
              <a:gd name="adj" fmla="val 50000"/>
            </a:avLst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四角形: 上の 2 つの角を丸める 245">
            <a:extLst>
              <a:ext uri="{FF2B5EF4-FFF2-40B4-BE49-F238E27FC236}">
                <a16:creationId xmlns:a16="http://schemas.microsoft.com/office/drawing/2014/main" id="{A52BD1D2-31C1-4DE8-9F60-8DE1171E35EC}"/>
              </a:ext>
            </a:extLst>
          </p:cNvPr>
          <p:cNvSpPr/>
          <p:nvPr/>
        </p:nvSpPr>
        <p:spPr>
          <a:xfrm rot="12889490" flipH="1">
            <a:off x="8516696" y="5068038"/>
            <a:ext cx="84477" cy="84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四角形: 上の 2 つの角を丸める 246">
            <a:extLst>
              <a:ext uri="{FF2B5EF4-FFF2-40B4-BE49-F238E27FC236}">
                <a16:creationId xmlns:a16="http://schemas.microsoft.com/office/drawing/2014/main" id="{D0AE88B3-A184-4604-8C04-7EC12D943309}"/>
              </a:ext>
            </a:extLst>
          </p:cNvPr>
          <p:cNvSpPr/>
          <p:nvPr/>
        </p:nvSpPr>
        <p:spPr>
          <a:xfrm rot="12889490" flipH="1">
            <a:off x="8659059" y="5183249"/>
            <a:ext cx="84477" cy="84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四角形: 上の 2 つの角を丸める 247">
            <a:extLst>
              <a:ext uri="{FF2B5EF4-FFF2-40B4-BE49-F238E27FC236}">
                <a16:creationId xmlns:a16="http://schemas.microsoft.com/office/drawing/2014/main" id="{24932A9A-A248-4BE3-B0AD-FBF963F6A58D}"/>
              </a:ext>
            </a:extLst>
          </p:cNvPr>
          <p:cNvSpPr/>
          <p:nvPr/>
        </p:nvSpPr>
        <p:spPr>
          <a:xfrm rot="12889490" flipH="1">
            <a:off x="8585234" y="5123106"/>
            <a:ext cx="84477" cy="84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四角形: 上の 2 つの角を丸める 248">
            <a:extLst>
              <a:ext uri="{FF2B5EF4-FFF2-40B4-BE49-F238E27FC236}">
                <a16:creationId xmlns:a16="http://schemas.microsoft.com/office/drawing/2014/main" id="{EB0F7025-34FE-4B1D-9854-759B4A0451B0}"/>
              </a:ext>
            </a:extLst>
          </p:cNvPr>
          <p:cNvSpPr/>
          <p:nvPr/>
        </p:nvSpPr>
        <p:spPr>
          <a:xfrm rot="2134222" flipH="1">
            <a:off x="8586097" y="4903795"/>
            <a:ext cx="271385" cy="27138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四角形: 角を丸くする 127">
            <a:extLst>
              <a:ext uri="{FF2B5EF4-FFF2-40B4-BE49-F238E27FC236}">
                <a16:creationId xmlns:a16="http://schemas.microsoft.com/office/drawing/2014/main" id="{BD6B1479-67F1-459D-A887-82CC93B1FABB}"/>
              </a:ext>
            </a:extLst>
          </p:cNvPr>
          <p:cNvSpPr/>
          <p:nvPr/>
        </p:nvSpPr>
        <p:spPr>
          <a:xfrm rot="10339186">
            <a:off x="8414700" y="5246797"/>
            <a:ext cx="209109" cy="510163"/>
          </a:xfrm>
          <a:prstGeom prst="roundRect">
            <a:avLst>
              <a:gd name="adj" fmla="val 50000"/>
            </a:avLst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フリーフォーム: 図形 249">
            <a:extLst>
              <a:ext uri="{FF2B5EF4-FFF2-40B4-BE49-F238E27FC236}">
                <a16:creationId xmlns:a16="http://schemas.microsoft.com/office/drawing/2014/main" id="{563B0C3D-F5F9-45D7-AA1A-F5C10D964FCB}"/>
              </a:ext>
            </a:extLst>
          </p:cNvPr>
          <p:cNvSpPr/>
          <p:nvPr/>
        </p:nvSpPr>
        <p:spPr>
          <a:xfrm rot="10286299" flipH="1">
            <a:off x="8378539" y="5573351"/>
            <a:ext cx="370792" cy="372076"/>
          </a:xfrm>
          <a:custGeom>
            <a:avLst/>
            <a:gdLst>
              <a:gd name="connsiteX0" fmla="*/ 185396 w 370792"/>
              <a:gd name="connsiteY0" fmla="*/ 0 h 472604"/>
              <a:gd name="connsiteX1" fmla="*/ 370792 w 370792"/>
              <a:gd name="connsiteY1" fmla="*/ 198808 h 472604"/>
              <a:gd name="connsiteX2" fmla="*/ 316491 w 370792"/>
              <a:gd name="connsiteY2" fmla="*/ 339387 h 472604"/>
              <a:gd name="connsiteX3" fmla="*/ 297137 w 370792"/>
              <a:gd name="connsiteY3" fmla="*/ 353379 h 472604"/>
              <a:gd name="connsiteX4" fmla="*/ 297137 w 370792"/>
              <a:gd name="connsiteY4" fmla="*/ 472604 h 472604"/>
              <a:gd name="connsiteX5" fmla="*/ 64519 w 370792"/>
              <a:gd name="connsiteY5" fmla="*/ 472604 h 472604"/>
              <a:gd name="connsiteX6" fmla="*/ 64519 w 370792"/>
              <a:gd name="connsiteY6" fmla="*/ 346774 h 472604"/>
              <a:gd name="connsiteX7" fmla="*/ 54301 w 370792"/>
              <a:gd name="connsiteY7" fmla="*/ 339387 h 472604"/>
              <a:gd name="connsiteX8" fmla="*/ 0 w 370792"/>
              <a:gd name="connsiteY8" fmla="*/ 198808 h 472604"/>
              <a:gd name="connsiteX9" fmla="*/ 185396 w 370792"/>
              <a:gd name="connsiteY9" fmla="*/ 0 h 47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792" h="472604">
                <a:moveTo>
                  <a:pt x="185396" y="0"/>
                </a:moveTo>
                <a:cubicBezTo>
                  <a:pt x="287787" y="0"/>
                  <a:pt x="370792" y="89009"/>
                  <a:pt x="370792" y="198808"/>
                </a:cubicBezTo>
                <a:cubicBezTo>
                  <a:pt x="370792" y="253708"/>
                  <a:pt x="350041" y="303410"/>
                  <a:pt x="316491" y="339387"/>
                </a:cubicBezTo>
                <a:lnTo>
                  <a:pt x="297137" y="353379"/>
                </a:lnTo>
                <a:lnTo>
                  <a:pt x="297137" y="472604"/>
                </a:lnTo>
                <a:lnTo>
                  <a:pt x="64519" y="472604"/>
                </a:lnTo>
                <a:lnTo>
                  <a:pt x="64519" y="346774"/>
                </a:lnTo>
                <a:lnTo>
                  <a:pt x="54301" y="339387"/>
                </a:lnTo>
                <a:cubicBezTo>
                  <a:pt x="20751" y="303410"/>
                  <a:pt x="0" y="253708"/>
                  <a:pt x="0" y="198808"/>
                </a:cubicBezTo>
                <a:cubicBezTo>
                  <a:pt x="0" y="89009"/>
                  <a:pt x="83005" y="0"/>
                  <a:pt x="18539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DC37245-CB3A-437F-988D-307B1DDBC3A0}"/>
              </a:ext>
            </a:extLst>
          </p:cNvPr>
          <p:cNvGrpSpPr/>
          <p:nvPr/>
        </p:nvGrpSpPr>
        <p:grpSpPr>
          <a:xfrm>
            <a:off x="-1007045" y="4527171"/>
            <a:ext cx="491419" cy="1472058"/>
            <a:chOff x="429295" y="3694634"/>
            <a:chExt cx="491419" cy="1472058"/>
          </a:xfrm>
        </p:grpSpPr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3F08A6D5-692F-4E24-AD1D-A7CF646B6F17}"/>
                </a:ext>
              </a:extLst>
            </p:cNvPr>
            <p:cNvGrpSpPr/>
            <p:nvPr/>
          </p:nvGrpSpPr>
          <p:grpSpPr>
            <a:xfrm rot="5400000">
              <a:off x="310586" y="4565401"/>
              <a:ext cx="720000" cy="482582"/>
              <a:chOff x="3367927" y="3581400"/>
              <a:chExt cx="720000" cy="482582"/>
            </a:xfrm>
          </p:grpSpPr>
          <p:sp>
            <p:nvSpPr>
              <p:cNvPr id="133" name="月 132">
                <a:extLst>
                  <a:ext uri="{FF2B5EF4-FFF2-40B4-BE49-F238E27FC236}">
                    <a16:creationId xmlns:a16="http://schemas.microsoft.com/office/drawing/2014/main" id="{164B3CB2-EB5F-4154-8971-7204F3AC9BC0}"/>
                  </a:ext>
                </a:extLst>
              </p:cNvPr>
              <p:cNvSpPr/>
              <p:nvPr/>
            </p:nvSpPr>
            <p:spPr>
              <a:xfrm rot="19800000">
                <a:off x="3592810" y="3749712"/>
                <a:ext cx="58199" cy="104288"/>
              </a:xfrm>
              <a:prstGeom prst="moon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602A7FF6-568C-475C-9E8C-BD00E4C06F3A}"/>
                  </a:ext>
                </a:extLst>
              </p:cNvPr>
              <p:cNvSpPr/>
              <p:nvPr/>
            </p:nvSpPr>
            <p:spPr>
              <a:xfrm rot="2246266">
                <a:off x="3756427" y="3684363"/>
                <a:ext cx="64897" cy="2153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斜め縞 151">
                <a:extLst>
                  <a:ext uri="{FF2B5EF4-FFF2-40B4-BE49-F238E27FC236}">
                    <a16:creationId xmlns:a16="http://schemas.microsoft.com/office/drawing/2014/main" id="{8AEE7763-278D-4A6C-94FD-4C0473674E66}"/>
                  </a:ext>
                </a:extLst>
              </p:cNvPr>
              <p:cNvSpPr/>
              <p:nvPr/>
            </p:nvSpPr>
            <p:spPr>
              <a:xfrm rot="2700000">
                <a:off x="3527974" y="3810905"/>
                <a:ext cx="172237" cy="172237"/>
              </a:xfrm>
              <a:prstGeom prst="diagStripe">
                <a:avLst>
                  <a:gd name="adj" fmla="val 67175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465F9B2F-1150-43B8-ABDF-95B6182C0359}"/>
                  </a:ext>
                </a:extLst>
              </p:cNvPr>
              <p:cNvSpPr/>
              <p:nvPr/>
            </p:nvSpPr>
            <p:spPr>
              <a:xfrm rot="900000">
                <a:off x="3369635" y="3703982"/>
                <a:ext cx="180000" cy="3600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0A8687CB-7C56-4A5F-932B-DCE8AC9A067F}"/>
                  </a:ext>
                </a:extLst>
              </p:cNvPr>
              <p:cNvSpPr/>
              <p:nvPr/>
            </p:nvSpPr>
            <p:spPr>
              <a:xfrm>
                <a:off x="3367927" y="3581400"/>
                <a:ext cx="720000" cy="180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63" name="フリーフォーム: 図形 162">
              <a:extLst>
                <a:ext uri="{FF2B5EF4-FFF2-40B4-BE49-F238E27FC236}">
                  <a16:creationId xmlns:a16="http://schemas.microsoft.com/office/drawing/2014/main" id="{4EB949B4-55E3-4A19-A53A-5F45F58346A1}"/>
                </a:ext>
              </a:extLst>
            </p:cNvPr>
            <p:cNvSpPr/>
            <p:nvPr/>
          </p:nvSpPr>
          <p:spPr>
            <a:xfrm rot="10339186">
              <a:off x="464649" y="3839756"/>
              <a:ext cx="387921" cy="696932"/>
            </a:xfrm>
            <a:custGeom>
              <a:avLst/>
              <a:gdLst>
                <a:gd name="connsiteX0" fmla="*/ 103881 w 387921"/>
                <a:gd name="connsiteY0" fmla="*/ 696930 h 696932"/>
                <a:gd name="connsiteX1" fmla="*/ 30148 w 387921"/>
                <a:gd name="connsiteY1" fmla="*/ 665831 h 696932"/>
                <a:gd name="connsiteX2" fmla="*/ 31102 w 387921"/>
                <a:gd name="connsiteY2" fmla="*/ 517971 h 696932"/>
                <a:gd name="connsiteX3" fmla="*/ 178811 w 387921"/>
                <a:gd name="connsiteY3" fmla="*/ 372154 h 696932"/>
                <a:gd name="connsiteX4" fmla="*/ 178811 w 387921"/>
                <a:gd name="connsiteY4" fmla="*/ 104555 h 696932"/>
                <a:gd name="connsiteX5" fmla="*/ 283366 w 387921"/>
                <a:gd name="connsiteY5" fmla="*/ 0 h 696932"/>
                <a:gd name="connsiteX6" fmla="*/ 387921 w 387921"/>
                <a:gd name="connsiteY6" fmla="*/ 104555 h 696932"/>
                <a:gd name="connsiteX7" fmla="*/ 387920 w 387921"/>
                <a:gd name="connsiteY7" fmla="*/ 405609 h 696932"/>
                <a:gd name="connsiteX8" fmla="*/ 385203 w 387921"/>
                <a:gd name="connsiteY8" fmla="*/ 419069 h 696932"/>
                <a:gd name="connsiteX9" fmla="*/ 385225 w 387921"/>
                <a:gd name="connsiteY9" fmla="*/ 419190 h 696932"/>
                <a:gd name="connsiteX10" fmla="*/ 354126 w 387921"/>
                <a:gd name="connsiteY10" fmla="*/ 492922 h 696932"/>
                <a:gd name="connsiteX11" fmla="*/ 178008 w 387921"/>
                <a:gd name="connsiteY11" fmla="*/ 666784 h 696932"/>
                <a:gd name="connsiteX12" fmla="*/ 103881 w 387921"/>
                <a:gd name="connsiteY12" fmla="*/ 696930 h 69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921" h="696932">
                  <a:moveTo>
                    <a:pt x="103881" y="696930"/>
                  </a:moveTo>
                  <a:cubicBezTo>
                    <a:pt x="77124" y="696758"/>
                    <a:pt x="50432" y="686378"/>
                    <a:pt x="30148" y="665831"/>
                  </a:cubicBezTo>
                  <a:cubicBezTo>
                    <a:pt x="-10419" y="624737"/>
                    <a:pt x="-9992" y="558538"/>
                    <a:pt x="31102" y="517971"/>
                  </a:cubicBezTo>
                  <a:lnTo>
                    <a:pt x="178811" y="372154"/>
                  </a:lnTo>
                  <a:lnTo>
                    <a:pt x="178811" y="104555"/>
                  </a:lnTo>
                  <a:cubicBezTo>
                    <a:pt x="178811" y="46811"/>
                    <a:pt x="225622" y="0"/>
                    <a:pt x="283366" y="0"/>
                  </a:cubicBezTo>
                  <a:cubicBezTo>
                    <a:pt x="341110" y="0"/>
                    <a:pt x="387921" y="46811"/>
                    <a:pt x="387921" y="104555"/>
                  </a:cubicBezTo>
                  <a:cubicBezTo>
                    <a:pt x="387921" y="204906"/>
                    <a:pt x="387920" y="305258"/>
                    <a:pt x="387920" y="405609"/>
                  </a:cubicBezTo>
                  <a:lnTo>
                    <a:pt x="385203" y="419069"/>
                  </a:lnTo>
                  <a:lnTo>
                    <a:pt x="385225" y="419190"/>
                  </a:lnTo>
                  <a:cubicBezTo>
                    <a:pt x="385053" y="445947"/>
                    <a:pt x="374673" y="472639"/>
                    <a:pt x="354126" y="492922"/>
                  </a:cubicBezTo>
                  <a:cubicBezTo>
                    <a:pt x="295420" y="550876"/>
                    <a:pt x="236715" y="608830"/>
                    <a:pt x="178008" y="666784"/>
                  </a:cubicBezTo>
                  <a:cubicBezTo>
                    <a:pt x="157462" y="687068"/>
                    <a:pt x="130638" y="697103"/>
                    <a:pt x="103881" y="696930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フリーフォーム: 図形 161">
              <a:extLst>
                <a:ext uri="{FF2B5EF4-FFF2-40B4-BE49-F238E27FC236}">
                  <a16:creationId xmlns:a16="http://schemas.microsoft.com/office/drawing/2014/main" id="{8E750042-B57F-4DE4-B3A5-076573612696}"/>
                </a:ext>
              </a:extLst>
            </p:cNvPr>
            <p:cNvSpPr/>
            <p:nvPr/>
          </p:nvSpPr>
          <p:spPr>
            <a:xfrm rot="10286299" flipH="1">
              <a:off x="441771" y="4364190"/>
              <a:ext cx="370792" cy="372076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四角形: 上の 2 つの角を丸める 155">
              <a:extLst>
                <a:ext uri="{FF2B5EF4-FFF2-40B4-BE49-F238E27FC236}">
                  <a16:creationId xmlns:a16="http://schemas.microsoft.com/office/drawing/2014/main" id="{FA316E11-88F0-43FC-A24F-2503E4B3CFBA}"/>
                </a:ext>
              </a:extLst>
            </p:cNvPr>
            <p:cNvSpPr/>
            <p:nvPr/>
          </p:nvSpPr>
          <p:spPr>
            <a:xfrm rot="12889490" flipH="1">
              <a:off x="579928" y="3858877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四角形: 上の 2 つの角を丸める 156">
              <a:extLst>
                <a:ext uri="{FF2B5EF4-FFF2-40B4-BE49-F238E27FC236}">
                  <a16:creationId xmlns:a16="http://schemas.microsoft.com/office/drawing/2014/main" id="{46ED4369-3560-4838-A7FA-97E6431A4834}"/>
                </a:ext>
              </a:extLst>
            </p:cNvPr>
            <p:cNvSpPr/>
            <p:nvPr/>
          </p:nvSpPr>
          <p:spPr>
            <a:xfrm rot="12889490" flipH="1">
              <a:off x="722291" y="397408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四角形: 上の 2 つの角を丸める 157">
              <a:extLst>
                <a:ext uri="{FF2B5EF4-FFF2-40B4-BE49-F238E27FC236}">
                  <a16:creationId xmlns:a16="http://schemas.microsoft.com/office/drawing/2014/main" id="{A3E0FC78-2166-4CDF-A1D6-03DF5F0FC437}"/>
                </a:ext>
              </a:extLst>
            </p:cNvPr>
            <p:cNvSpPr/>
            <p:nvPr/>
          </p:nvSpPr>
          <p:spPr>
            <a:xfrm rot="12889490" flipH="1">
              <a:off x="648466" y="391394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四角形: 上の 2 つの角を丸める 158">
              <a:extLst>
                <a:ext uri="{FF2B5EF4-FFF2-40B4-BE49-F238E27FC236}">
                  <a16:creationId xmlns:a16="http://schemas.microsoft.com/office/drawing/2014/main" id="{9AFD0D4F-44E0-46C9-A846-D7469AC2EF95}"/>
                </a:ext>
              </a:extLst>
            </p:cNvPr>
            <p:cNvSpPr/>
            <p:nvPr/>
          </p:nvSpPr>
          <p:spPr>
            <a:xfrm rot="2134222" flipH="1">
              <a:off x="649329" y="3694634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4" name="グループ化 163">
            <a:extLst>
              <a:ext uri="{FF2B5EF4-FFF2-40B4-BE49-F238E27FC236}">
                <a16:creationId xmlns:a16="http://schemas.microsoft.com/office/drawing/2014/main" id="{522FF8F9-9E3E-48F7-BFA1-7069F7F47F55}"/>
              </a:ext>
            </a:extLst>
          </p:cNvPr>
          <p:cNvGrpSpPr/>
          <p:nvPr/>
        </p:nvGrpSpPr>
        <p:grpSpPr>
          <a:xfrm rot="5400000">
            <a:off x="6621906" y="5491814"/>
            <a:ext cx="720000" cy="482582"/>
            <a:chOff x="3367927" y="3581400"/>
            <a:chExt cx="720000" cy="482582"/>
          </a:xfrm>
        </p:grpSpPr>
        <p:sp>
          <p:nvSpPr>
            <p:cNvPr id="166" name="月 165">
              <a:extLst>
                <a:ext uri="{FF2B5EF4-FFF2-40B4-BE49-F238E27FC236}">
                  <a16:creationId xmlns:a16="http://schemas.microsoft.com/office/drawing/2014/main" id="{3A2E88A6-52C4-4B3C-8B03-64AFAA5A4662}"/>
                </a:ext>
              </a:extLst>
            </p:cNvPr>
            <p:cNvSpPr/>
            <p:nvPr/>
          </p:nvSpPr>
          <p:spPr>
            <a:xfrm rot="19800000">
              <a:off x="3592810" y="3749712"/>
              <a:ext cx="58199" cy="104288"/>
            </a:xfrm>
            <a:prstGeom prst="mo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655141FE-3342-4881-B9DE-2457B6D526DE}"/>
                </a:ext>
              </a:extLst>
            </p:cNvPr>
            <p:cNvSpPr/>
            <p:nvPr/>
          </p:nvSpPr>
          <p:spPr>
            <a:xfrm rot="2246266">
              <a:off x="3756427" y="3684363"/>
              <a:ext cx="64897" cy="2153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斜め縞 170">
              <a:extLst>
                <a:ext uri="{FF2B5EF4-FFF2-40B4-BE49-F238E27FC236}">
                  <a16:creationId xmlns:a16="http://schemas.microsoft.com/office/drawing/2014/main" id="{847D12CB-F6A2-4386-AC4F-75CC3AED4DE3}"/>
                </a:ext>
              </a:extLst>
            </p:cNvPr>
            <p:cNvSpPr/>
            <p:nvPr/>
          </p:nvSpPr>
          <p:spPr>
            <a:xfrm rot="2700000">
              <a:off x="3527974" y="3810905"/>
              <a:ext cx="172237" cy="172237"/>
            </a:xfrm>
            <a:prstGeom prst="diagStripe">
              <a:avLst>
                <a:gd name="adj" fmla="val 67175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489EA23A-411A-4FF3-B759-DD8E09BB2082}"/>
                </a:ext>
              </a:extLst>
            </p:cNvPr>
            <p:cNvSpPr/>
            <p:nvPr/>
          </p:nvSpPr>
          <p:spPr>
            <a:xfrm rot="900000">
              <a:off x="3369635" y="3703982"/>
              <a:ext cx="18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id="{7AE380AD-F768-4DDE-A3AE-9D1C5B3B882C}"/>
                </a:ext>
              </a:extLst>
            </p:cNvPr>
            <p:cNvSpPr/>
            <p:nvPr/>
          </p:nvSpPr>
          <p:spPr>
            <a:xfrm>
              <a:off x="3367927" y="3581400"/>
              <a:ext cx="720000" cy="1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0" name="グループ化 289">
            <a:extLst>
              <a:ext uri="{FF2B5EF4-FFF2-40B4-BE49-F238E27FC236}">
                <a16:creationId xmlns:a16="http://schemas.microsoft.com/office/drawing/2014/main" id="{E3692391-430B-47CA-995E-32FE931D1445}"/>
              </a:ext>
            </a:extLst>
          </p:cNvPr>
          <p:cNvGrpSpPr/>
          <p:nvPr/>
        </p:nvGrpSpPr>
        <p:grpSpPr>
          <a:xfrm rot="20035469">
            <a:off x="5670125" y="1694775"/>
            <a:ext cx="478943" cy="1041632"/>
            <a:chOff x="3235685" y="4621047"/>
            <a:chExt cx="478943" cy="1041632"/>
          </a:xfrm>
        </p:grpSpPr>
        <p:sp>
          <p:nvSpPr>
            <p:cNvPr id="291" name="フリーフォーム: 図形 290">
              <a:extLst>
                <a:ext uri="{FF2B5EF4-FFF2-40B4-BE49-F238E27FC236}">
                  <a16:creationId xmlns:a16="http://schemas.microsoft.com/office/drawing/2014/main" id="{8C2C68DB-93A6-4A89-9D60-620F72E81945}"/>
                </a:ext>
              </a:extLst>
            </p:cNvPr>
            <p:cNvSpPr/>
            <p:nvPr/>
          </p:nvSpPr>
          <p:spPr>
            <a:xfrm rot="10339186">
              <a:off x="3258563" y="4766169"/>
              <a:ext cx="387921" cy="696932"/>
            </a:xfrm>
            <a:custGeom>
              <a:avLst/>
              <a:gdLst>
                <a:gd name="connsiteX0" fmla="*/ 103881 w 387921"/>
                <a:gd name="connsiteY0" fmla="*/ 696930 h 696932"/>
                <a:gd name="connsiteX1" fmla="*/ 30148 w 387921"/>
                <a:gd name="connsiteY1" fmla="*/ 665831 h 696932"/>
                <a:gd name="connsiteX2" fmla="*/ 31102 w 387921"/>
                <a:gd name="connsiteY2" fmla="*/ 517971 h 696932"/>
                <a:gd name="connsiteX3" fmla="*/ 178811 w 387921"/>
                <a:gd name="connsiteY3" fmla="*/ 372155 h 696932"/>
                <a:gd name="connsiteX4" fmla="*/ 178811 w 387921"/>
                <a:gd name="connsiteY4" fmla="*/ 104555 h 696932"/>
                <a:gd name="connsiteX5" fmla="*/ 283366 w 387921"/>
                <a:gd name="connsiteY5" fmla="*/ 0 h 696932"/>
                <a:gd name="connsiteX6" fmla="*/ 387921 w 387921"/>
                <a:gd name="connsiteY6" fmla="*/ 104555 h 696932"/>
                <a:gd name="connsiteX7" fmla="*/ 387920 w 387921"/>
                <a:gd name="connsiteY7" fmla="*/ 405609 h 696932"/>
                <a:gd name="connsiteX8" fmla="*/ 385203 w 387921"/>
                <a:gd name="connsiteY8" fmla="*/ 419069 h 696932"/>
                <a:gd name="connsiteX9" fmla="*/ 385225 w 387921"/>
                <a:gd name="connsiteY9" fmla="*/ 419190 h 696932"/>
                <a:gd name="connsiteX10" fmla="*/ 354126 w 387921"/>
                <a:gd name="connsiteY10" fmla="*/ 492922 h 696932"/>
                <a:gd name="connsiteX11" fmla="*/ 178008 w 387921"/>
                <a:gd name="connsiteY11" fmla="*/ 666784 h 696932"/>
                <a:gd name="connsiteX12" fmla="*/ 103881 w 387921"/>
                <a:gd name="connsiteY12" fmla="*/ 696930 h 69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921" h="696932">
                  <a:moveTo>
                    <a:pt x="103881" y="696930"/>
                  </a:moveTo>
                  <a:cubicBezTo>
                    <a:pt x="77124" y="696758"/>
                    <a:pt x="50432" y="686378"/>
                    <a:pt x="30148" y="665831"/>
                  </a:cubicBezTo>
                  <a:cubicBezTo>
                    <a:pt x="-10419" y="624737"/>
                    <a:pt x="-9992" y="558538"/>
                    <a:pt x="31102" y="517971"/>
                  </a:cubicBezTo>
                  <a:lnTo>
                    <a:pt x="178811" y="372155"/>
                  </a:lnTo>
                  <a:lnTo>
                    <a:pt x="178811" y="104555"/>
                  </a:lnTo>
                  <a:cubicBezTo>
                    <a:pt x="178811" y="46811"/>
                    <a:pt x="225622" y="0"/>
                    <a:pt x="283366" y="0"/>
                  </a:cubicBezTo>
                  <a:cubicBezTo>
                    <a:pt x="341110" y="0"/>
                    <a:pt x="387921" y="46811"/>
                    <a:pt x="387921" y="104555"/>
                  </a:cubicBezTo>
                  <a:cubicBezTo>
                    <a:pt x="387921" y="204906"/>
                    <a:pt x="387920" y="305258"/>
                    <a:pt x="387920" y="405609"/>
                  </a:cubicBezTo>
                  <a:lnTo>
                    <a:pt x="385203" y="419069"/>
                  </a:lnTo>
                  <a:lnTo>
                    <a:pt x="385225" y="419190"/>
                  </a:lnTo>
                  <a:cubicBezTo>
                    <a:pt x="385053" y="445947"/>
                    <a:pt x="374673" y="472639"/>
                    <a:pt x="354126" y="492922"/>
                  </a:cubicBezTo>
                  <a:cubicBezTo>
                    <a:pt x="295420" y="550876"/>
                    <a:pt x="236715" y="608830"/>
                    <a:pt x="178008" y="666784"/>
                  </a:cubicBezTo>
                  <a:cubicBezTo>
                    <a:pt x="157462" y="687068"/>
                    <a:pt x="130639" y="697103"/>
                    <a:pt x="103881" y="696930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2" name="四角形: 上の 2 つの角を丸める 291">
              <a:extLst>
                <a:ext uri="{FF2B5EF4-FFF2-40B4-BE49-F238E27FC236}">
                  <a16:creationId xmlns:a16="http://schemas.microsoft.com/office/drawing/2014/main" id="{5B6FAAE0-EFB9-46CA-8F2C-FA911B94633E}"/>
                </a:ext>
              </a:extLst>
            </p:cNvPr>
            <p:cNvSpPr/>
            <p:nvPr/>
          </p:nvSpPr>
          <p:spPr>
            <a:xfrm rot="12889490" flipH="1">
              <a:off x="3373842" y="4785290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3" name="四角形: 上の 2 つの角を丸める 292">
              <a:extLst>
                <a:ext uri="{FF2B5EF4-FFF2-40B4-BE49-F238E27FC236}">
                  <a16:creationId xmlns:a16="http://schemas.microsoft.com/office/drawing/2014/main" id="{F0ADC494-3495-40D3-96D9-1D11F83D142B}"/>
                </a:ext>
              </a:extLst>
            </p:cNvPr>
            <p:cNvSpPr/>
            <p:nvPr/>
          </p:nvSpPr>
          <p:spPr>
            <a:xfrm rot="12889490" flipH="1">
              <a:off x="3516205" y="4900501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4" name="四角形: 上の 2 つの角を丸める 293">
              <a:extLst>
                <a:ext uri="{FF2B5EF4-FFF2-40B4-BE49-F238E27FC236}">
                  <a16:creationId xmlns:a16="http://schemas.microsoft.com/office/drawing/2014/main" id="{9F970587-84DB-4459-9F01-0805879A28EE}"/>
                </a:ext>
              </a:extLst>
            </p:cNvPr>
            <p:cNvSpPr/>
            <p:nvPr/>
          </p:nvSpPr>
          <p:spPr>
            <a:xfrm rot="12889490" flipH="1">
              <a:off x="3442380" y="484035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5" name="四角形: 上の 2 つの角を丸める 294">
              <a:extLst>
                <a:ext uri="{FF2B5EF4-FFF2-40B4-BE49-F238E27FC236}">
                  <a16:creationId xmlns:a16="http://schemas.microsoft.com/office/drawing/2014/main" id="{D7DA52FC-72A6-4581-8917-64369C122478}"/>
                </a:ext>
              </a:extLst>
            </p:cNvPr>
            <p:cNvSpPr/>
            <p:nvPr/>
          </p:nvSpPr>
          <p:spPr>
            <a:xfrm rot="2134222" flipH="1">
              <a:off x="3443243" y="4621047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6" name="フリーフォーム: 図形 295">
              <a:extLst>
                <a:ext uri="{FF2B5EF4-FFF2-40B4-BE49-F238E27FC236}">
                  <a16:creationId xmlns:a16="http://schemas.microsoft.com/office/drawing/2014/main" id="{2612A0DB-6906-4A41-A3BA-4CCA42C1FE48}"/>
                </a:ext>
              </a:extLst>
            </p:cNvPr>
            <p:cNvSpPr/>
            <p:nvPr/>
          </p:nvSpPr>
          <p:spPr>
            <a:xfrm rot="10286299" flipH="1">
              <a:off x="3235685" y="5290603"/>
              <a:ext cx="370792" cy="372076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7" name="グループ化 296">
            <a:extLst>
              <a:ext uri="{FF2B5EF4-FFF2-40B4-BE49-F238E27FC236}">
                <a16:creationId xmlns:a16="http://schemas.microsoft.com/office/drawing/2014/main" id="{ABA4DD32-002C-4563-8543-DFFDDF653FDC}"/>
              </a:ext>
            </a:extLst>
          </p:cNvPr>
          <p:cNvGrpSpPr/>
          <p:nvPr/>
        </p:nvGrpSpPr>
        <p:grpSpPr>
          <a:xfrm>
            <a:off x="5613304" y="2607588"/>
            <a:ext cx="392259" cy="934076"/>
            <a:chOff x="1311505" y="4333856"/>
            <a:chExt cx="392259" cy="934076"/>
          </a:xfrm>
        </p:grpSpPr>
        <p:sp>
          <p:nvSpPr>
            <p:cNvPr id="298" name="フリーフォーム: 図形 297">
              <a:extLst>
                <a:ext uri="{FF2B5EF4-FFF2-40B4-BE49-F238E27FC236}">
                  <a16:creationId xmlns:a16="http://schemas.microsoft.com/office/drawing/2014/main" id="{F2BA0184-325D-4F60-B8E3-E70DA7551E93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9" name="フリーフォーム: 図形 298">
              <a:extLst>
                <a:ext uri="{FF2B5EF4-FFF2-40B4-BE49-F238E27FC236}">
                  <a16:creationId xmlns:a16="http://schemas.microsoft.com/office/drawing/2014/main" id="{A2D5E6E1-731F-4F00-8700-15FE57907A34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0" name="フリーフォーム: 図形 299">
              <a:extLst>
                <a:ext uri="{FF2B5EF4-FFF2-40B4-BE49-F238E27FC236}">
                  <a16:creationId xmlns:a16="http://schemas.microsoft.com/office/drawing/2014/main" id="{98C11449-1233-4756-BC76-6381CE4826FC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1" name="グループ化 300">
            <a:extLst>
              <a:ext uri="{FF2B5EF4-FFF2-40B4-BE49-F238E27FC236}">
                <a16:creationId xmlns:a16="http://schemas.microsoft.com/office/drawing/2014/main" id="{5FCD895C-53A4-4F52-B152-D09222E5FD0A}"/>
              </a:ext>
            </a:extLst>
          </p:cNvPr>
          <p:cNvGrpSpPr/>
          <p:nvPr/>
        </p:nvGrpSpPr>
        <p:grpSpPr>
          <a:xfrm>
            <a:off x="5363364" y="2607989"/>
            <a:ext cx="392259" cy="934076"/>
            <a:chOff x="1311505" y="4333856"/>
            <a:chExt cx="392259" cy="934076"/>
          </a:xfrm>
        </p:grpSpPr>
        <p:sp>
          <p:nvSpPr>
            <p:cNvPr id="302" name="フリーフォーム: 図形 301">
              <a:extLst>
                <a:ext uri="{FF2B5EF4-FFF2-40B4-BE49-F238E27FC236}">
                  <a16:creationId xmlns:a16="http://schemas.microsoft.com/office/drawing/2014/main" id="{C07945A2-EC9A-47C0-AD79-227963DC0D94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3" name="フリーフォーム: 図形 302">
              <a:extLst>
                <a:ext uri="{FF2B5EF4-FFF2-40B4-BE49-F238E27FC236}">
                  <a16:creationId xmlns:a16="http://schemas.microsoft.com/office/drawing/2014/main" id="{4F4BD01C-2A82-4846-A27B-07618E68C8F2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4" name="フリーフォーム: 図形 303">
              <a:extLst>
                <a:ext uri="{FF2B5EF4-FFF2-40B4-BE49-F238E27FC236}">
                  <a16:creationId xmlns:a16="http://schemas.microsoft.com/office/drawing/2014/main" id="{30217A3F-5E41-4CE0-B849-C6CCA9AE794A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3" name="楕円 442">
            <a:extLst>
              <a:ext uri="{FF2B5EF4-FFF2-40B4-BE49-F238E27FC236}">
                <a16:creationId xmlns:a16="http://schemas.microsoft.com/office/drawing/2014/main" id="{00FC83ED-AFBF-424C-A77E-B5E61102DD92}"/>
              </a:ext>
            </a:extLst>
          </p:cNvPr>
          <p:cNvSpPr/>
          <p:nvPr/>
        </p:nvSpPr>
        <p:spPr>
          <a:xfrm>
            <a:off x="5514856" y="2804957"/>
            <a:ext cx="352225" cy="1600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F506859E-ED90-4CE4-B25A-0FEA3A1E9AFA}"/>
              </a:ext>
            </a:extLst>
          </p:cNvPr>
          <p:cNvSpPr/>
          <p:nvPr/>
        </p:nvSpPr>
        <p:spPr>
          <a:xfrm rot="687882">
            <a:off x="5184788" y="2763230"/>
            <a:ext cx="352225" cy="1600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4" name="楕円 443">
            <a:extLst>
              <a:ext uri="{FF2B5EF4-FFF2-40B4-BE49-F238E27FC236}">
                <a16:creationId xmlns:a16="http://schemas.microsoft.com/office/drawing/2014/main" id="{52964E24-BD6B-4E8D-A599-1CE4D880B6F3}"/>
              </a:ext>
            </a:extLst>
          </p:cNvPr>
          <p:cNvSpPr/>
          <p:nvPr/>
        </p:nvSpPr>
        <p:spPr>
          <a:xfrm rot="20700000">
            <a:off x="5846546" y="2761488"/>
            <a:ext cx="352225" cy="1600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フリーフォーム: 図形 304">
            <a:extLst>
              <a:ext uri="{FF2B5EF4-FFF2-40B4-BE49-F238E27FC236}">
                <a16:creationId xmlns:a16="http://schemas.microsoft.com/office/drawing/2014/main" id="{402ECE4C-8F41-4B60-B515-06F4910F2344}"/>
              </a:ext>
            </a:extLst>
          </p:cNvPr>
          <p:cNvSpPr/>
          <p:nvPr/>
        </p:nvSpPr>
        <p:spPr>
          <a:xfrm rot="325246" flipH="1">
            <a:off x="5241014" y="1680305"/>
            <a:ext cx="998465" cy="1219200"/>
          </a:xfrm>
          <a:custGeom>
            <a:avLst/>
            <a:gdLst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79500 w 1164167"/>
              <a:gd name="connsiteY23" fmla="*/ 677333 h 1219200"/>
              <a:gd name="connsiteX24" fmla="*/ 1071034 w 1164167"/>
              <a:gd name="connsiteY24" fmla="*/ 537633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11291 w 1164167"/>
              <a:gd name="connsiteY23" fmla="*/ 684627 h 1219200"/>
              <a:gd name="connsiteX24" fmla="*/ 1071034 w 1164167"/>
              <a:gd name="connsiteY24" fmla="*/ 537633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11291 w 1164167"/>
              <a:gd name="connsiteY23" fmla="*/ 684627 h 1219200"/>
              <a:gd name="connsiteX24" fmla="*/ 1012171 w 1164167"/>
              <a:gd name="connsiteY24" fmla="*/ 494304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44691 w 1164167"/>
              <a:gd name="connsiteY23" fmla="*/ 687344 h 1219200"/>
              <a:gd name="connsiteX24" fmla="*/ 1012171 w 1164167"/>
              <a:gd name="connsiteY24" fmla="*/ 494304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32934 w 1164167"/>
              <a:gd name="connsiteY25" fmla="*/ 313266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16140 w 1164167"/>
              <a:gd name="connsiteY25" fmla="*/ 295841 h 1219200"/>
              <a:gd name="connsiteX26" fmla="*/ 1011767 w 1164167"/>
              <a:gd name="connsiteY26" fmla="*/ 198966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16140 w 1164167"/>
              <a:gd name="connsiteY25" fmla="*/ 295841 h 1219200"/>
              <a:gd name="connsiteX26" fmla="*/ 1000985 w 1164167"/>
              <a:gd name="connsiteY26" fmla="*/ 194878 h 1219200"/>
              <a:gd name="connsiteX27" fmla="*/ 952500 w 1164167"/>
              <a:gd name="connsiteY27" fmla="*/ 42333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2171 w 1164167"/>
              <a:gd name="connsiteY24" fmla="*/ 494304 h 1219200"/>
              <a:gd name="connsiteX25" fmla="*/ 1016140 w 1164167"/>
              <a:gd name="connsiteY25" fmla="*/ 295841 h 1219200"/>
              <a:gd name="connsiteX26" fmla="*/ 1000985 w 1164167"/>
              <a:gd name="connsiteY26" fmla="*/ 194878 h 1219200"/>
              <a:gd name="connsiteX27" fmla="*/ 916446 w 1164167"/>
              <a:gd name="connsiteY27" fmla="*/ 29764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  <a:gd name="connsiteX0" fmla="*/ 283634 w 1164167"/>
              <a:gd name="connsiteY0" fmla="*/ 131233 h 1219200"/>
              <a:gd name="connsiteX1" fmla="*/ 283634 w 1164167"/>
              <a:gd name="connsiteY1" fmla="*/ 131233 h 1219200"/>
              <a:gd name="connsiteX2" fmla="*/ 211667 w 1164167"/>
              <a:gd name="connsiteY2" fmla="*/ 249766 h 1219200"/>
              <a:gd name="connsiteX3" fmla="*/ 203200 w 1164167"/>
              <a:gd name="connsiteY3" fmla="*/ 275166 h 1219200"/>
              <a:gd name="connsiteX4" fmla="*/ 194734 w 1164167"/>
              <a:gd name="connsiteY4" fmla="*/ 292100 h 1219200"/>
              <a:gd name="connsiteX5" fmla="*/ 182034 w 1164167"/>
              <a:gd name="connsiteY5" fmla="*/ 736600 h 1219200"/>
              <a:gd name="connsiteX6" fmla="*/ 143934 w 1164167"/>
              <a:gd name="connsiteY6" fmla="*/ 804333 h 1219200"/>
              <a:gd name="connsiteX7" fmla="*/ 114300 w 1164167"/>
              <a:gd name="connsiteY7" fmla="*/ 859366 h 1219200"/>
              <a:gd name="connsiteX8" fmla="*/ 110067 w 1164167"/>
              <a:gd name="connsiteY8" fmla="*/ 884766 h 1219200"/>
              <a:gd name="connsiteX9" fmla="*/ 88900 w 1164167"/>
              <a:gd name="connsiteY9" fmla="*/ 910166 h 1219200"/>
              <a:gd name="connsiteX10" fmla="*/ 67734 w 1164167"/>
              <a:gd name="connsiteY10" fmla="*/ 944033 h 1219200"/>
              <a:gd name="connsiteX11" fmla="*/ 50800 w 1164167"/>
              <a:gd name="connsiteY11" fmla="*/ 977900 h 1219200"/>
              <a:gd name="connsiteX12" fmla="*/ 21167 w 1164167"/>
              <a:gd name="connsiteY12" fmla="*/ 1020233 h 1219200"/>
              <a:gd name="connsiteX13" fmla="*/ 16934 w 1164167"/>
              <a:gd name="connsiteY13" fmla="*/ 1037166 h 1219200"/>
              <a:gd name="connsiteX14" fmla="*/ 4234 w 1164167"/>
              <a:gd name="connsiteY14" fmla="*/ 1049866 h 1219200"/>
              <a:gd name="connsiteX15" fmla="*/ 0 w 1164167"/>
              <a:gd name="connsiteY15" fmla="*/ 1071033 h 1219200"/>
              <a:gd name="connsiteX16" fmla="*/ 300567 w 1164167"/>
              <a:gd name="connsiteY16" fmla="*/ 1185333 h 1219200"/>
              <a:gd name="connsiteX17" fmla="*/ 393700 w 1164167"/>
              <a:gd name="connsiteY17" fmla="*/ 1202266 h 1219200"/>
              <a:gd name="connsiteX18" fmla="*/ 461434 w 1164167"/>
              <a:gd name="connsiteY18" fmla="*/ 1210733 h 1219200"/>
              <a:gd name="connsiteX19" fmla="*/ 685800 w 1164167"/>
              <a:gd name="connsiteY19" fmla="*/ 1219200 h 1219200"/>
              <a:gd name="connsiteX20" fmla="*/ 1003300 w 1164167"/>
              <a:gd name="connsiteY20" fmla="*/ 1193800 h 1219200"/>
              <a:gd name="connsiteX21" fmla="*/ 1164167 w 1164167"/>
              <a:gd name="connsiteY21" fmla="*/ 1168400 h 1219200"/>
              <a:gd name="connsiteX22" fmla="*/ 1121834 w 1164167"/>
              <a:gd name="connsiteY22" fmla="*/ 867833 h 1219200"/>
              <a:gd name="connsiteX23" fmla="*/ 1037267 w 1164167"/>
              <a:gd name="connsiteY23" fmla="*/ 686740 h 1219200"/>
              <a:gd name="connsiteX24" fmla="*/ 1013227 w 1164167"/>
              <a:gd name="connsiteY24" fmla="*/ 484755 h 1219200"/>
              <a:gd name="connsiteX25" fmla="*/ 1016140 w 1164167"/>
              <a:gd name="connsiteY25" fmla="*/ 295841 h 1219200"/>
              <a:gd name="connsiteX26" fmla="*/ 1000985 w 1164167"/>
              <a:gd name="connsiteY26" fmla="*/ 194878 h 1219200"/>
              <a:gd name="connsiteX27" fmla="*/ 916446 w 1164167"/>
              <a:gd name="connsiteY27" fmla="*/ 29764 h 1219200"/>
              <a:gd name="connsiteX28" fmla="*/ 850900 w 1164167"/>
              <a:gd name="connsiteY28" fmla="*/ 0 h 1219200"/>
              <a:gd name="connsiteX29" fmla="*/ 787400 w 1164167"/>
              <a:gd name="connsiteY29" fmla="*/ 0 h 1219200"/>
              <a:gd name="connsiteX30" fmla="*/ 571500 w 1164167"/>
              <a:gd name="connsiteY30" fmla="*/ 4233 h 1219200"/>
              <a:gd name="connsiteX31" fmla="*/ 554567 w 1164167"/>
              <a:gd name="connsiteY31" fmla="*/ 8466 h 1219200"/>
              <a:gd name="connsiteX32" fmla="*/ 495300 w 1164167"/>
              <a:gd name="connsiteY32" fmla="*/ 16933 h 1219200"/>
              <a:gd name="connsiteX33" fmla="*/ 376767 w 1164167"/>
              <a:gd name="connsiteY33" fmla="*/ 55033 h 1219200"/>
              <a:gd name="connsiteX34" fmla="*/ 283634 w 1164167"/>
              <a:gd name="connsiteY34" fmla="*/ 131233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64167" h="1219200">
                <a:moveTo>
                  <a:pt x="283634" y="131233"/>
                </a:moveTo>
                <a:lnTo>
                  <a:pt x="283634" y="131233"/>
                </a:lnTo>
                <a:cubicBezTo>
                  <a:pt x="259645" y="170744"/>
                  <a:pt x="234216" y="209416"/>
                  <a:pt x="211667" y="249766"/>
                </a:cubicBezTo>
                <a:cubicBezTo>
                  <a:pt x="207313" y="257557"/>
                  <a:pt x="207191" y="267183"/>
                  <a:pt x="203200" y="275166"/>
                </a:cubicBezTo>
                <a:lnTo>
                  <a:pt x="194734" y="292100"/>
                </a:lnTo>
                <a:cubicBezTo>
                  <a:pt x="169685" y="467414"/>
                  <a:pt x="208042" y="190405"/>
                  <a:pt x="182034" y="736600"/>
                </a:cubicBezTo>
                <a:cubicBezTo>
                  <a:pt x="181169" y="754760"/>
                  <a:pt x="149946" y="793512"/>
                  <a:pt x="143934" y="804333"/>
                </a:cubicBezTo>
                <a:cubicBezTo>
                  <a:pt x="105044" y="874333"/>
                  <a:pt x="145030" y="818393"/>
                  <a:pt x="114300" y="859366"/>
                </a:cubicBezTo>
                <a:cubicBezTo>
                  <a:pt x="112889" y="867833"/>
                  <a:pt x="113906" y="877089"/>
                  <a:pt x="110067" y="884766"/>
                </a:cubicBezTo>
                <a:cubicBezTo>
                  <a:pt x="105138" y="894624"/>
                  <a:pt x="95306" y="901198"/>
                  <a:pt x="88900" y="910166"/>
                </a:cubicBezTo>
                <a:cubicBezTo>
                  <a:pt x="81162" y="920999"/>
                  <a:pt x="73688" y="932126"/>
                  <a:pt x="67734" y="944033"/>
                </a:cubicBezTo>
                <a:cubicBezTo>
                  <a:pt x="62089" y="955322"/>
                  <a:pt x="58038" y="967560"/>
                  <a:pt x="50800" y="977900"/>
                </a:cubicBezTo>
                <a:lnTo>
                  <a:pt x="21167" y="1020233"/>
                </a:lnTo>
                <a:cubicBezTo>
                  <a:pt x="19756" y="1025877"/>
                  <a:pt x="19821" y="1032115"/>
                  <a:pt x="16934" y="1037166"/>
                </a:cubicBezTo>
                <a:cubicBezTo>
                  <a:pt x="13964" y="1042364"/>
                  <a:pt x="6911" y="1044511"/>
                  <a:pt x="4234" y="1049866"/>
                </a:cubicBezTo>
                <a:cubicBezTo>
                  <a:pt x="1016" y="1056302"/>
                  <a:pt x="0" y="1071033"/>
                  <a:pt x="0" y="1071033"/>
                </a:cubicBezTo>
                <a:lnTo>
                  <a:pt x="300567" y="1185333"/>
                </a:lnTo>
                <a:lnTo>
                  <a:pt x="393700" y="1202266"/>
                </a:lnTo>
                <a:lnTo>
                  <a:pt x="461434" y="1210733"/>
                </a:lnTo>
                <a:lnTo>
                  <a:pt x="685800" y="1219200"/>
                </a:lnTo>
                <a:lnTo>
                  <a:pt x="1003300" y="1193800"/>
                </a:lnTo>
                <a:lnTo>
                  <a:pt x="1164167" y="1168400"/>
                </a:lnTo>
                <a:lnTo>
                  <a:pt x="1121834" y="867833"/>
                </a:lnTo>
                <a:lnTo>
                  <a:pt x="1037267" y="686740"/>
                </a:lnTo>
                <a:cubicBezTo>
                  <a:pt x="1037560" y="623299"/>
                  <a:pt x="1012934" y="548196"/>
                  <a:pt x="1013227" y="484755"/>
                </a:cubicBezTo>
                <a:lnTo>
                  <a:pt x="1016140" y="295841"/>
                </a:lnTo>
                <a:lnTo>
                  <a:pt x="1000985" y="194878"/>
                </a:lnTo>
                <a:lnTo>
                  <a:pt x="916446" y="29764"/>
                </a:lnTo>
                <a:lnTo>
                  <a:pt x="850900" y="0"/>
                </a:lnTo>
                <a:lnTo>
                  <a:pt x="787400" y="0"/>
                </a:lnTo>
                <a:lnTo>
                  <a:pt x="571500" y="4233"/>
                </a:lnTo>
                <a:cubicBezTo>
                  <a:pt x="565686" y="4444"/>
                  <a:pt x="560306" y="7510"/>
                  <a:pt x="554567" y="8466"/>
                </a:cubicBezTo>
                <a:cubicBezTo>
                  <a:pt x="534882" y="11747"/>
                  <a:pt x="495300" y="16933"/>
                  <a:pt x="495300" y="16933"/>
                </a:cubicBezTo>
                <a:lnTo>
                  <a:pt x="376767" y="55033"/>
                </a:lnTo>
                <a:lnTo>
                  <a:pt x="283634" y="131233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正方形/長方形 305">
            <a:extLst>
              <a:ext uri="{FF2B5EF4-FFF2-40B4-BE49-F238E27FC236}">
                <a16:creationId xmlns:a16="http://schemas.microsoft.com/office/drawing/2014/main" id="{92633B9E-65F8-4006-BF85-E9FABD7BDA96}"/>
              </a:ext>
            </a:extLst>
          </p:cNvPr>
          <p:cNvSpPr/>
          <p:nvPr/>
        </p:nvSpPr>
        <p:spPr>
          <a:xfrm rot="16669807" flipH="1">
            <a:off x="5441072" y="2160187"/>
            <a:ext cx="79160" cy="250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7" name="グループ化 306">
            <a:extLst>
              <a:ext uri="{FF2B5EF4-FFF2-40B4-BE49-F238E27FC236}">
                <a16:creationId xmlns:a16="http://schemas.microsoft.com/office/drawing/2014/main" id="{18A6F535-E55D-4DFF-8C9A-B148471D20BE}"/>
              </a:ext>
            </a:extLst>
          </p:cNvPr>
          <p:cNvGrpSpPr/>
          <p:nvPr/>
        </p:nvGrpSpPr>
        <p:grpSpPr>
          <a:xfrm>
            <a:off x="5467053" y="1729936"/>
            <a:ext cx="715914" cy="1039438"/>
            <a:chOff x="1413033" y="3463376"/>
            <a:chExt cx="772945" cy="1039438"/>
          </a:xfrm>
        </p:grpSpPr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6B99ABA1-D738-431F-B464-17141017BF7C}"/>
                </a:ext>
              </a:extLst>
            </p:cNvPr>
            <p:cNvSpPr/>
            <p:nvPr/>
          </p:nvSpPr>
          <p:spPr>
            <a:xfrm rot="21372334" flipH="1">
              <a:off x="1608172" y="3471082"/>
              <a:ext cx="79160" cy="246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id="{C686076E-E195-4BBC-A80E-7329EB3E31A0}"/>
                </a:ext>
              </a:extLst>
            </p:cNvPr>
            <p:cNvSpPr/>
            <p:nvPr/>
          </p:nvSpPr>
          <p:spPr>
            <a:xfrm rot="20483578" flipH="1">
              <a:off x="1921416" y="3463376"/>
              <a:ext cx="79160" cy="258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0" name="フリーフォーム: 図形 309">
              <a:extLst>
                <a:ext uri="{FF2B5EF4-FFF2-40B4-BE49-F238E27FC236}">
                  <a16:creationId xmlns:a16="http://schemas.microsoft.com/office/drawing/2014/main" id="{3ED3A4C3-6DF4-4D5F-9D1F-CB6D7B46F834}"/>
                </a:ext>
              </a:extLst>
            </p:cNvPr>
            <p:cNvSpPr/>
            <p:nvPr/>
          </p:nvSpPr>
          <p:spPr>
            <a:xfrm flipH="1">
              <a:off x="1413033" y="3605800"/>
              <a:ext cx="772945" cy="897014"/>
            </a:xfrm>
            <a:custGeom>
              <a:avLst/>
              <a:gdLst>
                <a:gd name="connsiteX0" fmla="*/ 245889 w 676195"/>
                <a:gd name="connsiteY0" fmla="*/ 7684 h 1098816"/>
                <a:gd name="connsiteX1" fmla="*/ 245889 w 676195"/>
                <a:gd name="connsiteY1" fmla="*/ 7684 h 1098816"/>
                <a:gd name="connsiteX2" fmla="*/ 84524 w 676195"/>
                <a:gd name="connsiteY2" fmla="*/ 184416 h 1098816"/>
                <a:gd name="connsiteX3" fmla="*/ 76840 w 676195"/>
                <a:gd name="connsiteY3" fmla="*/ 253573 h 1098816"/>
                <a:gd name="connsiteX4" fmla="*/ 92208 w 676195"/>
                <a:gd name="connsiteY4" fmla="*/ 322729 h 1098816"/>
                <a:gd name="connsiteX5" fmla="*/ 84524 w 676195"/>
                <a:gd name="connsiteY5" fmla="*/ 645458 h 1098816"/>
                <a:gd name="connsiteX6" fmla="*/ 38420 w 676195"/>
                <a:gd name="connsiteY6" fmla="*/ 737667 h 1098816"/>
                <a:gd name="connsiteX7" fmla="*/ 15368 w 676195"/>
                <a:gd name="connsiteY7" fmla="*/ 852927 h 1098816"/>
                <a:gd name="connsiteX8" fmla="*/ 7684 w 676195"/>
                <a:gd name="connsiteY8" fmla="*/ 883663 h 1098816"/>
                <a:gd name="connsiteX9" fmla="*/ 0 w 676195"/>
                <a:gd name="connsiteY9" fmla="*/ 952820 h 1098816"/>
                <a:gd name="connsiteX10" fmla="*/ 46104 w 676195"/>
                <a:gd name="connsiteY10" fmla="*/ 1021976 h 1098816"/>
                <a:gd name="connsiteX11" fmla="*/ 199785 w 676195"/>
                <a:gd name="connsiteY11" fmla="*/ 1075764 h 1098816"/>
                <a:gd name="connsiteX12" fmla="*/ 338097 w 676195"/>
                <a:gd name="connsiteY12" fmla="*/ 1098816 h 1098816"/>
                <a:gd name="connsiteX13" fmla="*/ 476410 w 676195"/>
                <a:gd name="connsiteY13" fmla="*/ 1083448 h 1098816"/>
                <a:gd name="connsiteX14" fmla="*/ 514830 w 676195"/>
                <a:gd name="connsiteY14" fmla="*/ 1068080 h 1098816"/>
                <a:gd name="connsiteX15" fmla="*/ 614722 w 676195"/>
                <a:gd name="connsiteY15" fmla="*/ 1060396 h 1098816"/>
                <a:gd name="connsiteX16" fmla="*/ 676195 w 676195"/>
                <a:gd name="connsiteY16" fmla="*/ 1014292 h 1098816"/>
                <a:gd name="connsiteX17" fmla="*/ 653142 w 676195"/>
                <a:gd name="connsiteY17" fmla="*/ 806823 h 1098816"/>
                <a:gd name="connsiteX18" fmla="*/ 630090 w 676195"/>
                <a:gd name="connsiteY18" fmla="*/ 776087 h 1098816"/>
                <a:gd name="connsiteX19" fmla="*/ 599354 w 676195"/>
                <a:gd name="connsiteY19" fmla="*/ 683879 h 1098816"/>
                <a:gd name="connsiteX20" fmla="*/ 576302 w 676195"/>
                <a:gd name="connsiteY20" fmla="*/ 591670 h 1098816"/>
                <a:gd name="connsiteX21" fmla="*/ 568618 w 676195"/>
                <a:gd name="connsiteY21" fmla="*/ 122944 h 1098816"/>
                <a:gd name="connsiteX22" fmla="*/ 491778 w 676195"/>
                <a:gd name="connsiteY22" fmla="*/ 53788 h 1098816"/>
                <a:gd name="connsiteX23" fmla="*/ 468726 w 676195"/>
                <a:gd name="connsiteY23" fmla="*/ 46104 h 1098816"/>
                <a:gd name="connsiteX24" fmla="*/ 453358 w 676195"/>
                <a:gd name="connsiteY24" fmla="*/ 23052 h 1098816"/>
                <a:gd name="connsiteX25" fmla="*/ 391885 w 676195"/>
                <a:gd name="connsiteY25" fmla="*/ 0 h 1098816"/>
                <a:gd name="connsiteX26" fmla="*/ 230521 w 676195"/>
                <a:gd name="connsiteY26" fmla="*/ 38420 h 1098816"/>
                <a:gd name="connsiteX27" fmla="*/ 222837 w 676195"/>
                <a:gd name="connsiteY27" fmla="*/ 53788 h 1098816"/>
                <a:gd name="connsiteX28" fmla="*/ 245889 w 676195"/>
                <a:gd name="connsiteY28" fmla="*/ 7684 h 1098816"/>
                <a:gd name="connsiteX0" fmla="*/ 222837 w 676195"/>
                <a:gd name="connsiteY0" fmla="*/ 53788 h 1098816"/>
                <a:gd name="connsiteX1" fmla="*/ 245889 w 676195"/>
                <a:gd name="connsiteY1" fmla="*/ 7684 h 1098816"/>
                <a:gd name="connsiteX2" fmla="*/ 84524 w 676195"/>
                <a:gd name="connsiteY2" fmla="*/ 184416 h 1098816"/>
                <a:gd name="connsiteX3" fmla="*/ 76840 w 676195"/>
                <a:gd name="connsiteY3" fmla="*/ 253573 h 1098816"/>
                <a:gd name="connsiteX4" fmla="*/ 92208 w 676195"/>
                <a:gd name="connsiteY4" fmla="*/ 322729 h 1098816"/>
                <a:gd name="connsiteX5" fmla="*/ 84524 w 676195"/>
                <a:gd name="connsiteY5" fmla="*/ 645458 h 1098816"/>
                <a:gd name="connsiteX6" fmla="*/ 38420 w 676195"/>
                <a:gd name="connsiteY6" fmla="*/ 737667 h 1098816"/>
                <a:gd name="connsiteX7" fmla="*/ 15368 w 676195"/>
                <a:gd name="connsiteY7" fmla="*/ 852927 h 1098816"/>
                <a:gd name="connsiteX8" fmla="*/ 7684 w 676195"/>
                <a:gd name="connsiteY8" fmla="*/ 883663 h 1098816"/>
                <a:gd name="connsiteX9" fmla="*/ 0 w 676195"/>
                <a:gd name="connsiteY9" fmla="*/ 952820 h 1098816"/>
                <a:gd name="connsiteX10" fmla="*/ 46104 w 676195"/>
                <a:gd name="connsiteY10" fmla="*/ 1021976 h 1098816"/>
                <a:gd name="connsiteX11" fmla="*/ 199785 w 676195"/>
                <a:gd name="connsiteY11" fmla="*/ 1075764 h 1098816"/>
                <a:gd name="connsiteX12" fmla="*/ 338097 w 676195"/>
                <a:gd name="connsiteY12" fmla="*/ 1098816 h 1098816"/>
                <a:gd name="connsiteX13" fmla="*/ 476410 w 676195"/>
                <a:gd name="connsiteY13" fmla="*/ 1083448 h 1098816"/>
                <a:gd name="connsiteX14" fmla="*/ 514830 w 676195"/>
                <a:gd name="connsiteY14" fmla="*/ 1068080 h 1098816"/>
                <a:gd name="connsiteX15" fmla="*/ 614722 w 676195"/>
                <a:gd name="connsiteY15" fmla="*/ 1060396 h 1098816"/>
                <a:gd name="connsiteX16" fmla="*/ 676195 w 676195"/>
                <a:gd name="connsiteY16" fmla="*/ 1014292 h 1098816"/>
                <a:gd name="connsiteX17" fmla="*/ 653142 w 676195"/>
                <a:gd name="connsiteY17" fmla="*/ 806823 h 1098816"/>
                <a:gd name="connsiteX18" fmla="*/ 630090 w 676195"/>
                <a:gd name="connsiteY18" fmla="*/ 776087 h 1098816"/>
                <a:gd name="connsiteX19" fmla="*/ 599354 w 676195"/>
                <a:gd name="connsiteY19" fmla="*/ 683879 h 1098816"/>
                <a:gd name="connsiteX20" fmla="*/ 576302 w 676195"/>
                <a:gd name="connsiteY20" fmla="*/ 591670 h 1098816"/>
                <a:gd name="connsiteX21" fmla="*/ 568618 w 676195"/>
                <a:gd name="connsiteY21" fmla="*/ 122944 h 1098816"/>
                <a:gd name="connsiteX22" fmla="*/ 491778 w 676195"/>
                <a:gd name="connsiteY22" fmla="*/ 53788 h 1098816"/>
                <a:gd name="connsiteX23" fmla="*/ 468726 w 676195"/>
                <a:gd name="connsiteY23" fmla="*/ 46104 h 1098816"/>
                <a:gd name="connsiteX24" fmla="*/ 453358 w 676195"/>
                <a:gd name="connsiteY24" fmla="*/ 23052 h 1098816"/>
                <a:gd name="connsiteX25" fmla="*/ 391885 w 676195"/>
                <a:gd name="connsiteY25" fmla="*/ 0 h 1098816"/>
                <a:gd name="connsiteX26" fmla="*/ 230521 w 676195"/>
                <a:gd name="connsiteY26" fmla="*/ 38420 h 1098816"/>
                <a:gd name="connsiteX27" fmla="*/ 222837 w 676195"/>
                <a:gd name="connsiteY27" fmla="*/ 53788 h 1098816"/>
                <a:gd name="connsiteX0" fmla="*/ 222837 w 676195"/>
                <a:gd name="connsiteY0" fmla="*/ 53788 h 1098816"/>
                <a:gd name="connsiteX1" fmla="*/ 138141 w 676195"/>
                <a:gd name="connsiteY1" fmla="*/ 13508 h 1098816"/>
                <a:gd name="connsiteX2" fmla="*/ 84524 w 676195"/>
                <a:gd name="connsiteY2" fmla="*/ 184416 h 1098816"/>
                <a:gd name="connsiteX3" fmla="*/ 76840 w 676195"/>
                <a:gd name="connsiteY3" fmla="*/ 253573 h 1098816"/>
                <a:gd name="connsiteX4" fmla="*/ 92208 w 676195"/>
                <a:gd name="connsiteY4" fmla="*/ 322729 h 1098816"/>
                <a:gd name="connsiteX5" fmla="*/ 84524 w 676195"/>
                <a:gd name="connsiteY5" fmla="*/ 645458 h 1098816"/>
                <a:gd name="connsiteX6" fmla="*/ 38420 w 676195"/>
                <a:gd name="connsiteY6" fmla="*/ 737667 h 1098816"/>
                <a:gd name="connsiteX7" fmla="*/ 15368 w 676195"/>
                <a:gd name="connsiteY7" fmla="*/ 852927 h 1098816"/>
                <a:gd name="connsiteX8" fmla="*/ 7684 w 676195"/>
                <a:gd name="connsiteY8" fmla="*/ 883663 h 1098816"/>
                <a:gd name="connsiteX9" fmla="*/ 0 w 676195"/>
                <a:gd name="connsiteY9" fmla="*/ 952820 h 1098816"/>
                <a:gd name="connsiteX10" fmla="*/ 46104 w 676195"/>
                <a:gd name="connsiteY10" fmla="*/ 1021976 h 1098816"/>
                <a:gd name="connsiteX11" fmla="*/ 199785 w 676195"/>
                <a:gd name="connsiteY11" fmla="*/ 1075764 h 1098816"/>
                <a:gd name="connsiteX12" fmla="*/ 338097 w 676195"/>
                <a:gd name="connsiteY12" fmla="*/ 1098816 h 1098816"/>
                <a:gd name="connsiteX13" fmla="*/ 476410 w 676195"/>
                <a:gd name="connsiteY13" fmla="*/ 1083448 h 1098816"/>
                <a:gd name="connsiteX14" fmla="*/ 514830 w 676195"/>
                <a:gd name="connsiteY14" fmla="*/ 1068080 h 1098816"/>
                <a:gd name="connsiteX15" fmla="*/ 614722 w 676195"/>
                <a:gd name="connsiteY15" fmla="*/ 1060396 h 1098816"/>
                <a:gd name="connsiteX16" fmla="*/ 676195 w 676195"/>
                <a:gd name="connsiteY16" fmla="*/ 1014292 h 1098816"/>
                <a:gd name="connsiteX17" fmla="*/ 653142 w 676195"/>
                <a:gd name="connsiteY17" fmla="*/ 806823 h 1098816"/>
                <a:gd name="connsiteX18" fmla="*/ 630090 w 676195"/>
                <a:gd name="connsiteY18" fmla="*/ 776087 h 1098816"/>
                <a:gd name="connsiteX19" fmla="*/ 599354 w 676195"/>
                <a:gd name="connsiteY19" fmla="*/ 683879 h 1098816"/>
                <a:gd name="connsiteX20" fmla="*/ 576302 w 676195"/>
                <a:gd name="connsiteY20" fmla="*/ 591670 h 1098816"/>
                <a:gd name="connsiteX21" fmla="*/ 568618 w 676195"/>
                <a:gd name="connsiteY21" fmla="*/ 122944 h 1098816"/>
                <a:gd name="connsiteX22" fmla="*/ 491778 w 676195"/>
                <a:gd name="connsiteY22" fmla="*/ 53788 h 1098816"/>
                <a:gd name="connsiteX23" fmla="*/ 468726 w 676195"/>
                <a:gd name="connsiteY23" fmla="*/ 46104 h 1098816"/>
                <a:gd name="connsiteX24" fmla="*/ 453358 w 676195"/>
                <a:gd name="connsiteY24" fmla="*/ 23052 h 1098816"/>
                <a:gd name="connsiteX25" fmla="*/ 391885 w 676195"/>
                <a:gd name="connsiteY25" fmla="*/ 0 h 1098816"/>
                <a:gd name="connsiteX26" fmla="*/ 230521 w 676195"/>
                <a:gd name="connsiteY26" fmla="*/ 38420 h 1098816"/>
                <a:gd name="connsiteX27" fmla="*/ 222837 w 676195"/>
                <a:gd name="connsiteY27" fmla="*/ 53788 h 1098816"/>
                <a:gd name="connsiteX0" fmla="*/ 222837 w 676195"/>
                <a:gd name="connsiteY0" fmla="*/ 66148 h 1111176"/>
                <a:gd name="connsiteX1" fmla="*/ 138141 w 676195"/>
                <a:gd name="connsiteY1" fmla="*/ 25868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222837 w 676195"/>
                <a:gd name="connsiteY27" fmla="*/ 66148 h 1111176"/>
                <a:gd name="connsiteX0" fmla="*/ 217012 w 676195"/>
                <a:gd name="connsiteY0" fmla="*/ 37027 h 1111176"/>
                <a:gd name="connsiteX1" fmla="*/ 138141 w 676195"/>
                <a:gd name="connsiteY1" fmla="*/ 25868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217012 w 676195"/>
                <a:gd name="connsiteY27" fmla="*/ 37027 h 1111176"/>
                <a:gd name="connsiteX0" fmla="*/ 217012 w 676195"/>
                <a:gd name="connsiteY0" fmla="*/ 37027 h 1111176"/>
                <a:gd name="connsiteX1" fmla="*/ 126492 w 676195"/>
                <a:gd name="connsiteY1" fmla="*/ 116143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217012 w 676195"/>
                <a:gd name="connsiteY27" fmla="*/ 37027 h 1111176"/>
                <a:gd name="connsiteX0" fmla="*/ 196628 w 676195"/>
                <a:gd name="connsiteY0" fmla="*/ 28291 h 1111176"/>
                <a:gd name="connsiteX1" fmla="*/ 126492 w 676195"/>
                <a:gd name="connsiteY1" fmla="*/ 116143 h 1111176"/>
                <a:gd name="connsiteX2" fmla="*/ 84524 w 676195"/>
                <a:gd name="connsiteY2" fmla="*/ 196776 h 1111176"/>
                <a:gd name="connsiteX3" fmla="*/ 76840 w 676195"/>
                <a:gd name="connsiteY3" fmla="*/ 265933 h 1111176"/>
                <a:gd name="connsiteX4" fmla="*/ 92208 w 676195"/>
                <a:gd name="connsiteY4" fmla="*/ 335089 h 1111176"/>
                <a:gd name="connsiteX5" fmla="*/ 84524 w 676195"/>
                <a:gd name="connsiteY5" fmla="*/ 657818 h 1111176"/>
                <a:gd name="connsiteX6" fmla="*/ 38420 w 676195"/>
                <a:gd name="connsiteY6" fmla="*/ 750027 h 1111176"/>
                <a:gd name="connsiteX7" fmla="*/ 15368 w 676195"/>
                <a:gd name="connsiteY7" fmla="*/ 865287 h 1111176"/>
                <a:gd name="connsiteX8" fmla="*/ 7684 w 676195"/>
                <a:gd name="connsiteY8" fmla="*/ 896023 h 1111176"/>
                <a:gd name="connsiteX9" fmla="*/ 0 w 676195"/>
                <a:gd name="connsiteY9" fmla="*/ 965180 h 1111176"/>
                <a:gd name="connsiteX10" fmla="*/ 46104 w 676195"/>
                <a:gd name="connsiteY10" fmla="*/ 1034336 h 1111176"/>
                <a:gd name="connsiteX11" fmla="*/ 199785 w 676195"/>
                <a:gd name="connsiteY11" fmla="*/ 1088124 h 1111176"/>
                <a:gd name="connsiteX12" fmla="*/ 338097 w 676195"/>
                <a:gd name="connsiteY12" fmla="*/ 1111176 h 1111176"/>
                <a:gd name="connsiteX13" fmla="*/ 476410 w 676195"/>
                <a:gd name="connsiteY13" fmla="*/ 1095808 h 1111176"/>
                <a:gd name="connsiteX14" fmla="*/ 514830 w 676195"/>
                <a:gd name="connsiteY14" fmla="*/ 1080440 h 1111176"/>
                <a:gd name="connsiteX15" fmla="*/ 614722 w 676195"/>
                <a:gd name="connsiteY15" fmla="*/ 1072756 h 1111176"/>
                <a:gd name="connsiteX16" fmla="*/ 676195 w 676195"/>
                <a:gd name="connsiteY16" fmla="*/ 1026652 h 1111176"/>
                <a:gd name="connsiteX17" fmla="*/ 653142 w 676195"/>
                <a:gd name="connsiteY17" fmla="*/ 819183 h 1111176"/>
                <a:gd name="connsiteX18" fmla="*/ 630090 w 676195"/>
                <a:gd name="connsiteY18" fmla="*/ 788447 h 1111176"/>
                <a:gd name="connsiteX19" fmla="*/ 599354 w 676195"/>
                <a:gd name="connsiteY19" fmla="*/ 696239 h 1111176"/>
                <a:gd name="connsiteX20" fmla="*/ 576302 w 676195"/>
                <a:gd name="connsiteY20" fmla="*/ 604030 h 1111176"/>
                <a:gd name="connsiteX21" fmla="*/ 568618 w 676195"/>
                <a:gd name="connsiteY21" fmla="*/ 135304 h 1111176"/>
                <a:gd name="connsiteX22" fmla="*/ 491778 w 676195"/>
                <a:gd name="connsiteY22" fmla="*/ 66148 h 1111176"/>
                <a:gd name="connsiteX23" fmla="*/ 468726 w 676195"/>
                <a:gd name="connsiteY23" fmla="*/ 58464 h 1111176"/>
                <a:gd name="connsiteX24" fmla="*/ 453358 w 676195"/>
                <a:gd name="connsiteY24" fmla="*/ 35412 h 1111176"/>
                <a:gd name="connsiteX25" fmla="*/ 391885 w 676195"/>
                <a:gd name="connsiteY25" fmla="*/ 12360 h 1111176"/>
                <a:gd name="connsiteX26" fmla="*/ 245082 w 676195"/>
                <a:gd name="connsiteY26" fmla="*/ 27483 h 1111176"/>
                <a:gd name="connsiteX27" fmla="*/ 196628 w 676195"/>
                <a:gd name="connsiteY27" fmla="*/ 28291 h 1111176"/>
                <a:gd name="connsiteX0" fmla="*/ 196628 w 676195"/>
                <a:gd name="connsiteY0" fmla="*/ 34438 h 1117323"/>
                <a:gd name="connsiteX1" fmla="*/ 126492 w 676195"/>
                <a:gd name="connsiteY1" fmla="*/ 122290 h 1117323"/>
                <a:gd name="connsiteX2" fmla="*/ 84524 w 676195"/>
                <a:gd name="connsiteY2" fmla="*/ 202923 h 1117323"/>
                <a:gd name="connsiteX3" fmla="*/ 76840 w 676195"/>
                <a:gd name="connsiteY3" fmla="*/ 272080 h 1117323"/>
                <a:gd name="connsiteX4" fmla="*/ 92208 w 676195"/>
                <a:gd name="connsiteY4" fmla="*/ 341236 h 1117323"/>
                <a:gd name="connsiteX5" fmla="*/ 84524 w 676195"/>
                <a:gd name="connsiteY5" fmla="*/ 663965 h 1117323"/>
                <a:gd name="connsiteX6" fmla="*/ 38420 w 676195"/>
                <a:gd name="connsiteY6" fmla="*/ 756174 h 1117323"/>
                <a:gd name="connsiteX7" fmla="*/ 15368 w 676195"/>
                <a:gd name="connsiteY7" fmla="*/ 871434 h 1117323"/>
                <a:gd name="connsiteX8" fmla="*/ 7684 w 676195"/>
                <a:gd name="connsiteY8" fmla="*/ 902170 h 1117323"/>
                <a:gd name="connsiteX9" fmla="*/ 0 w 676195"/>
                <a:gd name="connsiteY9" fmla="*/ 971327 h 1117323"/>
                <a:gd name="connsiteX10" fmla="*/ 46104 w 676195"/>
                <a:gd name="connsiteY10" fmla="*/ 1040483 h 1117323"/>
                <a:gd name="connsiteX11" fmla="*/ 199785 w 676195"/>
                <a:gd name="connsiteY11" fmla="*/ 1094271 h 1117323"/>
                <a:gd name="connsiteX12" fmla="*/ 338097 w 676195"/>
                <a:gd name="connsiteY12" fmla="*/ 1117323 h 1117323"/>
                <a:gd name="connsiteX13" fmla="*/ 476410 w 676195"/>
                <a:gd name="connsiteY13" fmla="*/ 1101955 h 1117323"/>
                <a:gd name="connsiteX14" fmla="*/ 514830 w 676195"/>
                <a:gd name="connsiteY14" fmla="*/ 1086587 h 1117323"/>
                <a:gd name="connsiteX15" fmla="*/ 614722 w 676195"/>
                <a:gd name="connsiteY15" fmla="*/ 1078903 h 1117323"/>
                <a:gd name="connsiteX16" fmla="*/ 676195 w 676195"/>
                <a:gd name="connsiteY16" fmla="*/ 1032799 h 1117323"/>
                <a:gd name="connsiteX17" fmla="*/ 653142 w 676195"/>
                <a:gd name="connsiteY17" fmla="*/ 825330 h 1117323"/>
                <a:gd name="connsiteX18" fmla="*/ 630090 w 676195"/>
                <a:gd name="connsiteY18" fmla="*/ 794594 h 1117323"/>
                <a:gd name="connsiteX19" fmla="*/ 599354 w 676195"/>
                <a:gd name="connsiteY19" fmla="*/ 702386 h 1117323"/>
                <a:gd name="connsiteX20" fmla="*/ 576302 w 676195"/>
                <a:gd name="connsiteY20" fmla="*/ 610177 h 1117323"/>
                <a:gd name="connsiteX21" fmla="*/ 568618 w 676195"/>
                <a:gd name="connsiteY21" fmla="*/ 141451 h 1117323"/>
                <a:gd name="connsiteX22" fmla="*/ 491778 w 676195"/>
                <a:gd name="connsiteY22" fmla="*/ 72295 h 1117323"/>
                <a:gd name="connsiteX23" fmla="*/ 468726 w 676195"/>
                <a:gd name="connsiteY23" fmla="*/ 64611 h 1117323"/>
                <a:gd name="connsiteX24" fmla="*/ 453358 w 676195"/>
                <a:gd name="connsiteY24" fmla="*/ 41559 h 1117323"/>
                <a:gd name="connsiteX25" fmla="*/ 391885 w 676195"/>
                <a:gd name="connsiteY25" fmla="*/ 18507 h 1117323"/>
                <a:gd name="connsiteX26" fmla="*/ 247995 w 676195"/>
                <a:gd name="connsiteY26" fmla="*/ 24894 h 1117323"/>
                <a:gd name="connsiteX27" fmla="*/ 196628 w 676195"/>
                <a:gd name="connsiteY27" fmla="*/ 34438 h 1117323"/>
                <a:gd name="connsiteX0" fmla="*/ 196628 w 676195"/>
                <a:gd name="connsiteY0" fmla="*/ 34438 h 1117323"/>
                <a:gd name="connsiteX1" fmla="*/ 126492 w 676195"/>
                <a:gd name="connsiteY1" fmla="*/ 122290 h 1117323"/>
                <a:gd name="connsiteX2" fmla="*/ 84524 w 676195"/>
                <a:gd name="connsiteY2" fmla="*/ 202923 h 1117323"/>
                <a:gd name="connsiteX3" fmla="*/ 76840 w 676195"/>
                <a:gd name="connsiteY3" fmla="*/ 272080 h 1117323"/>
                <a:gd name="connsiteX4" fmla="*/ 92208 w 676195"/>
                <a:gd name="connsiteY4" fmla="*/ 341236 h 1117323"/>
                <a:gd name="connsiteX5" fmla="*/ 84524 w 676195"/>
                <a:gd name="connsiteY5" fmla="*/ 663965 h 1117323"/>
                <a:gd name="connsiteX6" fmla="*/ 38420 w 676195"/>
                <a:gd name="connsiteY6" fmla="*/ 756174 h 1117323"/>
                <a:gd name="connsiteX7" fmla="*/ 15368 w 676195"/>
                <a:gd name="connsiteY7" fmla="*/ 871434 h 1117323"/>
                <a:gd name="connsiteX8" fmla="*/ 7684 w 676195"/>
                <a:gd name="connsiteY8" fmla="*/ 902170 h 1117323"/>
                <a:gd name="connsiteX9" fmla="*/ 0 w 676195"/>
                <a:gd name="connsiteY9" fmla="*/ 971327 h 1117323"/>
                <a:gd name="connsiteX10" fmla="*/ 46104 w 676195"/>
                <a:gd name="connsiteY10" fmla="*/ 1040483 h 1117323"/>
                <a:gd name="connsiteX11" fmla="*/ 199785 w 676195"/>
                <a:gd name="connsiteY11" fmla="*/ 1094271 h 1117323"/>
                <a:gd name="connsiteX12" fmla="*/ 338097 w 676195"/>
                <a:gd name="connsiteY12" fmla="*/ 1117323 h 1117323"/>
                <a:gd name="connsiteX13" fmla="*/ 476410 w 676195"/>
                <a:gd name="connsiteY13" fmla="*/ 1101955 h 1117323"/>
                <a:gd name="connsiteX14" fmla="*/ 514830 w 676195"/>
                <a:gd name="connsiteY14" fmla="*/ 1086587 h 1117323"/>
                <a:gd name="connsiteX15" fmla="*/ 614722 w 676195"/>
                <a:gd name="connsiteY15" fmla="*/ 1078903 h 1117323"/>
                <a:gd name="connsiteX16" fmla="*/ 676195 w 676195"/>
                <a:gd name="connsiteY16" fmla="*/ 1032799 h 1117323"/>
                <a:gd name="connsiteX17" fmla="*/ 653142 w 676195"/>
                <a:gd name="connsiteY17" fmla="*/ 825330 h 1117323"/>
                <a:gd name="connsiteX18" fmla="*/ 630090 w 676195"/>
                <a:gd name="connsiteY18" fmla="*/ 794594 h 1117323"/>
                <a:gd name="connsiteX19" fmla="*/ 599354 w 676195"/>
                <a:gd name="connsiteY19" fmla="*/ 702386 h 1117323"/>
                <a:gd name="connsiteX20" fmla="*/ 576302 w 676195"/>
                <a:gd name="connsiteY20" fmla="*/ 610177 h 1117323"/>
                <a:gd name="connsiteX21" fmla="*/ 554058 w 676195"/>
                <a:gd name="connsiteY21" fmla="*/ 202605 h 1117323"/>
                <a:gd name="connsiteX22" fmla="*/ 491778 w 676195"/>
                <a:gd name="connsiteY22" fmla="*/ 72295 h 1117323"/>
                <a:gd name="connsiteX23" fmla="*/ 468726 w 676195"/>
                <a:gd name="connsiteY23" fmla="*/ 64611 h 1117323"/>
                <a:gd name="connsiteX24" fmla="*/ 453358 w 676195"/>
                <a:gd name="connsiteY24" fmla="*/ 41559 h 1117323"/>
                <a:gd name="connsiteX25" fmla="*/ 391885 w 676195"/>
                <a:gd name="connsiteY25" fmla="*/ 18507 h 1117323"/>
                <a:gd name="connsiteX26" fmla="*/ 247995 w 676195"/>
                <a:gd name="connsiteY26" fmla="*/ 24894 h 1117323"/>
                <a:gd name="connsiteX27" fmla="*/ 196628 w 676195"/>
                <a:gd name="connsiteY27" fmla="*/ 34438 h 1117323"/>
                <a:gd name="connsiteX0" fmla="*/ 196628 w 676195"/>
                <a:gd name="connsiteY0" fmla="*/ 34438 h 1117323"/>
                <a:gd name="connsiteX1" fmla="*/ 126492 w 676195"/>
                <a:gd name="connsiteY1" fmla="*/ 122290 h 1117323"/>
                <a:gd name="connsiteX2" fmla="*/ 84524 w 676195"/>
                <a:gd name="connsiteY2" fmla="*/ 202923 h 1117323"/>
                <a:gd name="connsiteX3" fmla="*/ 76840 w 676195"/>
                <a:gd name="connsiteY3" fmla="*/ 272080 h 1117323"/>
                <a:gd name="connsiteX4" fmla="*/ 92208 w 676195"/>
                <a:gd name="connsiteY4" fmla="*/ 341236 h 1117323"/>
                <a:gd name="connsiteX5" fmla="*/ 84524 w 676195"/>
                <a:gd name="connsiteY5" fmla="*/ 663965 h 1117323"/>
                <a:gd name="connsiteX6" fmla="*/ 38420 w 676195"/>
                <a:gd name="connsiteY6" fmla="*/ 756174 h 1117323"/>
                <a:gd name="connsiteX7" fmla="*/ 15368 w 676195"/>
                <a:gd name="connsiteY7" fmla="*/ 871434 h 1117323"/>
                <a:gd name="connsiteX8" fmla="*/ 7684 w 676195"/>
                <a:gd name="connsiteY8" fmla="*/ 902170 h 1117323"/>
                <a:gd name="connsiteX9" fmla="*/ 0 w 676195"/>
                <a:gd name="connsiteY9" fmla="*/ 971327 h 1117323"/>
                <a:gd name="connsiteX10" fmla="*/ 46104 w 676195"/>
                <a:gd name="connsiteY10" fmla="*/ 1040483 h 1117323"/>
                <a:gd name="connsiteX11" fmla="*/ 199785 w 676195"/>
                <a:gd name="connsiteY11" fmla="*/ 1094271 h 1117323"/>
                <a:gd name="connsiteX12" fmla="*/ 338097 w 676195"/>
                <a:gd name="connsiteY12" fmla="*/ 1117323 h 1117323"/>
                <a:gd name="connsiteX13" fmla="*/ 476410 w 676195"/>
                <a:gd name="connsiteY13" fmla="*/ 1101955 h 1117323"/>
                <a:gd name="connsiteX14" fmla="*/ 514830 w 676195"/>
                <a:gd name="connsiteY14" fmla="*/ 1086587 h 1117323"/>
                <a:gd name="connsiteX15" fmla="*/ 614722 w 676195"/>
                <a:gd name="connsiteY15" fmla="*/ 1078903 h 1117323"/>
                <a:gd name="connsiteX16" fmla="*/ 676195 w 676195"/>
                <a:gd name="connsiteY16" fmla="*/ 1032799 h 1117323"/>
                <a:gd name="connsiteX17" fmla="*/ 653142 w 676195"/>
                <a:gd name="connsiteY17" fmla="*/ 825330 h 1117323"/>
                <a:gd name="connsiteX18" fmla="*/ 630090 w 676195"/>
                <a:gd name="connsiteY18" fmla="*/ 794594 h 1117323"/>
                <a:gd name="connsiteX19" fmla="*/ 599354 w 676195"/>
                <a:gd name="connsiteY19" fmla="*/ 702386 h 1117323"/>
                <a:gd name="connsiteX20" fmla="*/ 576302 w 676195"/>
                <a:gd name="connsiteY20" fmla="*/ 610177 h 1117323"/>
                <a:gd name="connsiteX21" fmla="*/ 556970 w 676195"/>
                <a:gd name="connsiteY21" fmla="*/ 179308 h 1117323"/>
                <a:gd name="connsiteX22" fmla="*/ 491778 w 676195"/>
                <a:gd name="connsiteY22" fmla="*/ 72295 h 1117323"/>
                <a:gd name="connsiteX23" fmla="*/ 468726 w 676195"/>
                <a:gd name="connsiteY23" fmla="*/ 64611 h 1117323"/>
                <a:gd name="connsiteX24" fmla="*/ 453358 w 676195"/>
                <a:gd name="connsiteY24" fmla="*/ 41559 h 1117323"/>
                <a:gd name="connsiteX25" fmla="*/ 391885 w 676195"/>
                <a:gd name="connsiteY25" fmla="*/ 18507 h 1117323"/>
                <a:gd name="connsiteX26" fmla="*/ 247995 w 676195"/>
                <a:gd name="connsiteY26" fmla="*/ 24894 h 1117323"/>
                <a:gd name="connsiteX27" fmla="*/ 196628 w 676195"/>
                <a:gd name="connsiteY27" fmla="*/ 34438 h 1117323"/>
                <a:gd name="connsiteX0" fmla="*/ 196628 w 676195"/>
                <a:gd name="connsiteY0" fmla="*/ 32968 h 1115853"/>
                <a:gd name="connsiteX1" fmla="*/ 126492 w 676195"/>
                <a:gd name="connsiteY1" fmla="*/ 120820 h 1115853"/>
                <a:gd name="connsiteX2" fmla="*/ 84524 w 676195"/>
                <a:gd name="connsiteY2" fmla="*/ 201453 h 1115853"/>
                <a:gd name="connsiteX3" fmla="*/ 76840 w 676195"/>
                <a:gd name="connsiteY3" fmla="*/ 270610 h 1115853"/>
                <a:gd name="connsiteX4" fmla="*/ 92208 w 676195"/>
                <a:gd name="connsiteY4" fmla="*/ 339766 h 1115853"/>
                <a:gd name="connsiteX5" fmla="*/ 84524 w 676195"/>
                <a:gd name="connsiteY5" fmla="*/ 662495 h 1115853"/>
                <a:gd name="connsiteX6" fmla="*/ 38420 w 676195"/>
                <a:gd name="connsiteY6" fmla="*/ 754704 h 1115853"/>
                <a:gd name="connsiteX7" fmla="*/ 15368 w 676195"/>
                <a:gd name="connsiteY7" fmla="*/ 869964 h 1115853"/>
                <a:gd name="connsiteX8" fmla="*/ 7684 w 676195"/>
                <a:gd name="connsiteY8" fmla="*/ 900700 h 1115853"/>
                <a:gd name="connsiteX9" fmla="*/ 0 w 676195"/>
                <a:gd name="connsiteY9" fmla="*/ 969857 h 1115853"/>
                <a:gd name="connsiteX10" fmla="*/ 46104 w 676195"/>
                <a:gd name="connsiteY10" fmla="*/ 1039013 h 1115853"/>
                <a:gd name="connsiteX11" fmla="*/ 199785 w 676195"/>
                <a:gd name="connsiteY11" fmla="*/ 1092801 h 1115853"/>
                <a:gd name="connsiteX12" fmla="*/ 338097 w 676195"/>
                <a:gd name="connsiteY12" fmla="*/ 1115853 h 1115853"/>
                <a:gd name="connsiteX13" fmla="*/ 476410 w 676195"/>
                <a:gd name="connsiteY13" fmla="*/ 1100485 h 1115853"/>
                <a:gd name="connsiteX14" fmla="*/ 514830 w 676195"/>
                <a:gd name="connsiteY14" fmla="*/ 1085117 h 1115853"/>
                <a:gd name="connsiteX15" fmla="*/ 614722 w 676195"/>
                <a:gd name="connsiteY15" fmla="*/ 1077433 h 1115853"/>
                <a:gd name="connsiteX16" fmla="*/ 676195 w 676195"/>
                <a:gd name="connsiteY16" fmla="*/ 1031329 h 1115853"/>
                <a:gd name="connsiteX17" fmla="*/ 653142 w 676195"/>
                <a:gd name="connsiteY17" fmla="*/ 823860 h 1115853"/>
                <a:gd name="connsiteX18" fmla="*/ 630090 w 676195"/>
                <a:gd name="connsiteY18" fmla="*/ 793124 h 1115853"/>
                <a:gd name="connsiteX19" fmla="*/ 599354 w 676195"/>
                <a:gd name="connsiteY19" fmla="*/ 700916 h 1115853"/>
                <a:gd name="connsiteX20" fmla="*/ 576302 w 676195"/>
                <a:gd name="connsiteY20" fmla="*/ 608707 h 1115853"/>
                <a:gd name="connsiteX21" fmla="*/ 556970 w 676195"/>
                <a:gd name="connsiteY21" fmla="*/ 177838 h 1115853"/>
                <a:gd name="connsiteX22" fmla="*/ 491778 w 676195"/>
                <a:gd name="connsiteY22" fmla="*/ 70825 h 1115853"/>
                <a:gd name="connsiteX23" fmla="*/ 468726 w 676195"/>
                <a:gd name="connsiteY23" fmla="*/ 63141 h 1115853"/>
                <a:gd name="connsiteX24" fmla="*/ 453358 w 676195"/>
                <a:gd name="connsiteY24" fmla="*/ 40089 h 1115853"/>
                <a:gd name="connsiteX25" fmla="*/ 383149 w 676195"/>
                <a:gd name="connsiteY25" fmla="*/ 22861 h 1115853"/>
                <a:gd name="connsiteX26" fmla="*/ 247995 w 676195"/>
                <a:gd name="connsiteY26" fmla="*/ 23424 h 1115853"/>
                <a:gd name="connsiteX27" fmla="*/ 196628 w 676195"/>
                <a:gd name="connsiteY27" fmla="*/ 32968 h 1115853"/>
                <a:gd name="connsiteX0" fmla="*/ 196628 w 676195"/>
                <a:gd name="connsiteY0" fmla="*/ 33680 h 1116565"/>
                <a:gd name="connsiteX1" fmla="*/ 126492 w 676195"/>
                <a:gd name="connsiteY1" fmla="*/ 121532 h 1116565"/>
                <a:gd name="connsiteX2" fmla="*/ 84524 w 676195"/>
                <a:gd name="connsiteY2" fmla="*/ 202165 h 1116565"/>
                <a:gd name="connsiteX3" fmla="*/ 76840 w 676195"/>
                <a:gd name="connsiteY3" fmla="*/ 271322 h 1116565"/>
                <a:gd name="connsiteX4" fmla="*/ 92208 w 676195"/>
                <a:gd name="connsiteY4" fmla="*/ 340478 h 1116565"/>
                <a:gd name="connsiteX5" fmla="*/ 84524 w 676195"/>
                <a:gd name="connsiteY5" fmla="*/ 663207 h 1116565"/>
                <a:gd name="connsiteX6" fmla="*/ 38420 w 676195"/>
                <a:gd name="connsiteY6" fmla="*/ 755416 h 1116565"/>
                <a:gd name="connsiteX7" fmla="*/ 15368 w 676195"/>
                <a:gd name="connsiteY7" fmla="*/ 870676 h 1116565"/>
                <a:gd name="connsiteX8" fmla="*/ 7684 w 676195"/>
                <a:gd name="connsiteY8" fmla="*/ 901412 h 1116565"/>
                <a:gd name="connsiteX9" fmla="*/ 0 w 676195"/>
                <a:gd name="connsiteY9" fmla="*/ 970569 h 1116565"/>
                <a:gd name="connsiteX10" fmla="*/ 46104 w 676195"/>
                <a:gd name="connsiteY10" fmla="*/ 1039725 h 1116565"/>
                <a:gd name="connsiteX11" fmla="*/ 199785 w 676195"/>
                <a:gd name="connsiteY11" fmla="*/ 1093513 h 1116565"/>
                <a:gd name="connsiteX12" fmla="*/ 338097 w 676195"/>
                <a:gd name="connsiteY12" fmla="*/ 1116565 h 1116565"/>
                <a:gd name="connsiteX13" fmla="*/ 476410 w 676195"/>
                <a:gd name="connsiteY13" fmla="*/ 1101197 h 1116565"/>
                <a:gd name="connsiteX14" fmla="*/ 514830 w 676195"/>
                <a:gd name="connsiteY14" fmla="*/ 1085829 h 1116565"/>
                <a:gd name="connsiteX15" fmla="*/ 614722 w 676195"/>
                <a:gd name="connsiteY15" fmla="*/ 1078145 h 1116565"/>
                <a:gd name="connsiteX16" fmla="*/ 676195 w 676195"/>
                <a:gd name="connsiteY16" fmla="*/ 1032041 h 1116565"/>
                <a:gd name="connsiteX17" fmla="*/ 653142 w 676195"/>
                <a:gd name="connsiteY17" fmla="*/ 824572 h 1116565"/>
                <a:gd name="connsiteX18" fmla="*/ 630090 w 676195"/>
                <a:gd name="connsiteY18" fmla="*/ 793836 h 1116565"/>
                <a:gd name="connsiteX19" fmla="*/ 599354 w 676195"/>
                <a:gd name="connsiteY19" fmla="*/ 701628 h 1116565"/>
                <a:gd name="connsiteX20" fmla="*/ 576302 w 676195"/>
                <a:gd name="connsiteY20" fmla="*/ 609419 h 1116565"/>
                <a:gd name="connsiteX21" fmla="*/ 556970 w 676195"/>
                <a:gd name="connsiteY21" fmla="*/ 178550 h 1116565"/>
                <a:gd name="connsiteX22" fmla="*/ 491778 w 676195"/>
                <a:gd name="connsiteY22" fmla="*/ 71537 h 1116565"/>
                <a:gd name="connsiteX23" fmla="*/ 468726 w 676195"/>
                <a:gd name="connsiteY23" fmla="*/ 63853 h 1116565"/>
                <a:gd name="connsiteX24" fmla="*/ 453358 w 676195"/>
                <a:gd name="connsiteY24" fmla="*/ 40801 h 1116565"/>
                <a:gd name="connsiteX25" fmla="*/ 386061 w 676195"/>
                <a:gd name="connsiteY25" fmla="*/ 20661 h 1116565"/>
                <a:gd name="connsiteX26" fmla="*/ 247995 w 676195"/>
                <a:gd name="connsiteY26" fmla="*/ 24136 h 1116565"/>
                <a:gd name="connsiteX27" fmla="*/ 196628 w 676195"/>
                <a:gd name="connsiteY27" fmla="*/ 33680 h 1116565"/>
                <a:gd name="connsiteX0" fmla="*/ 196628 w 676195"/>
                <a:gd name="connsiteY0" fmla="*/ 38119 h 1121004"/>
                <a:gd name="connsiteX1" fmla="*/ 126492 w 676195"/>
                <a:gd name="connsiteY1" fmla="*/ 125971 h 1121004"/>
                <a:gd name="connsiteX2" fmla="*/ 84524 w 676195"/>
                <a:gd name="connsiteY2" fmla="*/ 206604 h 1121004"/>
                <a:gd name="connsiteX3" fmla="*/ 76840 w 676195"/>
                <a:gd name="connsiteY3" fmla="*/ 275761 h 1121004"/>
                <a:gd name="connsiteX4" fmla="*/ 92208 w 676195"/>
                <a:gd name="connsiteY4" fmla="*/ 344917 h 1121004"/>
                <a:gd name="connsiteX5" fmla="*/ 84524 w 676195"/>
                <a:gd name="connsiteY5" fmla="*/ 667646 h 1121004"/>
                <a:gd name="connsiteX6" fmla="*/ 38420 w 676195"/>
                <a:gd name="connsiteY6" fmla="*/ 759855 h 1121004"/>
                <a:gd name="connsiteX7" fmla="*/ 15368 w 676195"/>
                <a:gd name="connsiteY7" fmla="*/ 875115 h 1121004"/>
                <a:gd name="connsiteX8" fmla="*/ 7684 w 676195"/>
                <a:gd name="connsiteY8" fmla="*/ 905851 h 1121004"/>
                <a:gd name="connsiteX9" fmla="*/ 0 w 676195"/>
                <a:gd name="connsiteY9" fmla="*/ 975008 h 1121004"/>
                <a:gd name="connsiteX10" fmla="*/ 46104 w 676195"/>
                <a:gd name="connsiteY10" fmla="*/ 1044164 h 1121004"/>
                <a:gd name="connsiteX11" fmla="*/ 199785 w 676195"/>
                <a:gd name="connsiteY11" fmla="*/ 1097952 h 1121004"/>
                <a:gd name="connsiteX12" fmla="*/ 338097 w 676195"/>
                <a:gd name="connsiteY12" fmla="*/ 1121004 h 1121004"/>
                <a:gd name="connsiteX13" fmla="*/ 476410 w 676195"/>
                <a:gd name="connsiteY13" fmla="*/ 1105636 h 1121004"/>
                <a:gd name="connsiteX14" fmla="*/ 514830 w 676195"/>
                <a:gd name="connsiteY14" fmla="*/ 1090268 h 1121004"/>
                <a:gd name="connsiteX15" fmla="*/ 614722 w 676195"/>
                <a:gd name="connsiteY15" fmla="*/ 1082584 h 1121004"/>
                <a:gd name="connsiteX16" fmla="*/ 676195 w 676195"/>
                <a:gd name="connsiteY16" fmla="*/ 1036480 h 1121004"/>
                <a:gd name="connsiteX17" fmla="*/ 653142 w 676195"/>
                <a:gd name="connsiteY17" fmla="*/ 829011 h 1121004"/>
                <a:gd name="connsiteX18" fmla="*/ 630090 w 676195"/>
                <a:gd name="connsiteY18" fmla="*/ 798275 h 1121004"/>
                <a:gd name="connsiteX19" fmla="*/ 599354 w 676195"/>
                <a:gd name="connsiteY19" fmla="*/ 706067 h 1121004"/>
                <a:gd name="connsiteX20" fmla="*/ 576302 w 676195"/>
                <a:gd name="connsiteY20" fmla="*/ 613858 h 1121004"/>
                <a:gd name="connsiteX21" fmla="*/ 556970 w 676195"/>
                <a:gd name="connsiteY21" fmla="*/ 182989 h 1121004"/>
                <a:gd name="connsiteX22" fmla="*/ 491778 w 676195"/>
                <a:gd name="connsiteY22" fmla="*/ 75976 h 1121004"/>
                <a:gd name="connsiteX23" fmla="*/ 468726 w 676195"/>
                <a:gd name="connsiteY23" fmla="*/ 68292 h 1121004"/>
                <a:gd name="connsiteX24" fmla="*/ 453358 w 676195"/>
                <a:gd name="connsiteY24" fmla="*/ 45240 h 1121004"/>
                <a:gd name="connsiteX25" fmla="*/ 386061 w 676195"/>
                <a:gd name="connsiteY25" fmla="*/ 25100 h 1121004"/>
                <a:gd name="connsiteX26" fmla="*/ 242170 w 676195"/>
                <a:gd name="connsiteY26" fmla="*/ 22751 h 1121004"/>
                <a:gd name="connsiteX27" fmla="*/ 196628 w 676195"/>
                <a:gd name="connsiteY27" fmla="*/ 38119 h 1121004"/>
                <a:gd name="connsiteX0" fmla="*/ 196628 w 676195"/>
                <a:gd name="connsiteY0" fmla="*/ 16819 h 1099704"/>
                <a:gd name="connsiteX1" fmla="*/ 126492 w 676195"/>
                <a:gd name="connsiteY1" fmla="*/ 104671 h 1099704"/>
                <a:gd name="connsiteX2" fmla="*/ 84524 w 676195"/>
                <a:gd name="connsiteY2" fmla="*/ 185304 h 1099704"/>
                <a:gd name="connsiteX3" fmla="*/ 76840 w 676195"/>
                <a:gd name="connsiteY3" fmla="*/ 254461 h 1099704"/>
                <a:gd name="connsiteX4" fmla="*/ 92208 w 676195"/>
                <a:gd name="connsiteY4" fmla="*/ 323617 h 1099704"/>
                <a:gd name="connsiteX5" fmla="*/ 84524 w 676195"/>
                <a:gd name="connsiteY5" fmla="*/ 646346 h 1099704"/>
                <a:gd name="connsiteX6" fmla="*/ 38420 w 676195"/>
                <a:gd name="connsiteY6" fmla="*/ 738555 h 1099704"/>
                <a:gd name="connsiteX7" fmla="*/ 15368 w 676195"/>
                <a:gd name="connsiteY7" fmla="*/ 853815 h 1099704"/>
                <a:gd name="connsiteX8" fmla="*/ 7684 w 676195"/>
                <a:gd name="connsiteY8" fmla="*/ 884551 h 1099704"/>
                <a:gd name="connsiteX9" fmla="*/ 0 w 676195"/>
                <a:gd name="connsiteY9" fmla="*/ 953708 h 1099704"/>
                <a:gd name="connsiteX10" fmla="*/ 46104 w 676195"/>
                <a:gd name="connsiteY10" fmla="*/ 1022864 h 1099704"/>
                <a:gd name="connsiteX11" fmla="*/ 199785 w 676195"/>
                <a:gd name="connsiteY11" fmla="*/ 1076652 h 1099704"/>
                <a:gd name="connsiteX12" fmla="*/ 338097 w 676195"/>
                <a:gd name="connsiteY12" fmla="*/ 1099704 h 1099704"/>
                <a:gd name="connsiteX13" fmla="*/ 476410 w 676195"/>
                <a:gd name="connsiteY13" fmla="*/ 1084336 h 1099704"/>
                <a:gd name="connsiteX14" fmla="*/ 514830 w 676195"/>
                <a:gd name="connsiteY14" fmla="*/ 1068968 h 1099704"/>
                <a:gd name="connsiteX15" fmla="*/ 614722 w 676195"/>
                <a:gd name="connsiteY15" fmla="*/ 1061284 h 1099704"/>
                <a:gd name="connsiteX16" fmla="*/ 676195 w 676195"/>
                <a:gd name="connsiteY16" fmla="*/ 1015180 h 1099704"/>
                <a:gd name="connsiteX17" fmla="*/ 653142 w 676195"/>
                <a:gd name="connsiteY17" fmla="*/ 807711 h 1099704"/>
                <a:gd name="connsiteX18" fmla="*/ 630090 w 676195"/>
                <a:gd name="connsiteY18" fmla="*/ 776975 h 1099704"/>
                <a:gd name="connsiteX19" fmla="*/ 599354 w 676195"/>
                <a:gd name="connsiteY19" fmla="*/ 684767 h 1099704"/>
                <a:gd name="connsiteX20" fmla="*/ 576302 w 676195"/>
                <a:gd name="connsiteY20" fmla="*/ 592558 h 1099704"/>
                <a:gd name="connsiteX21" fmla="*/ 556970 w 676195"/>
                <a:gd name="connsiteY21" fmla="*/ 161689 h 1099704"/>
                <a:gd name="connsiteX22" fmla="*/ 491778 w 676195"/>
                <a:gd name="connsiteY22" fmla="*/ 54676 h 1099704"/>
                <a:gd name="connsiteX23" fmla="*/ 468726 w 676195"/>
                <a:gd name="connsiteY23" fmla="*/ 46992 h 1099704"/>
                <a:gd name="connsiteX24" fmla="*/ 453358 w 676195"/>
                <a:gd name="connsiteY24" fmla="*/ 23940 h 1099704"/>
                <a:gd name="connsiteX25" fmla="*/ 386061 w 676195"/>
                <a:gd name="connsiteY25" fmla="*/ 3800 h 1099704"/>
                <a:gd name="connsiteX26" fmla="*/ 242170 w 676195"/>
                <a:gd name="connsiteY26" fmla="*/ 1451 h 1099704"/>
                <a:gd name="connsiteX27" fmla="*/ 196628 w 676195"/>
                <a:gd name="connsiteY27" fmla="*/ 16819 h 1099704"/>
                <a:gd name="connsiteX0" fmla="*/ 196628 w 676195"/>
                <a:gd name="connsiteY0" fmla="*/ 16819 h 1099704"/>
                <a:gd name="connsiteX1" fmla="*/ 126492 w 676195"/>
                <a:gd name="connsiteY1" fmla="*/ 104671 h 1099704"/>
                <a:gd name="connsiteX2" fmla="*/ 84524 w 676195"/>
                <a:gd name="connsiteY2" fmla="*/ 185304 h 1099704"/>
                <a:gd name="connsiteX3" fmla="*/ 76840 w 676195"/>
                <a:gd name="connsiteY3" fmla="*/ 254461 h 1099704"/>
                <a:gd name="connsiteX4" fmla="*/ 92208 w 676195"/>
                <a:gd name="connsiteY4" fmla="*/ 323617 h 1099704"/>
                <a:gd name="connsiteX5" fmla="*/ 84524 w 676195"/>
                <a:gd name="connsiteY5" fmla="*/ 646346 h 1099704"/>
                <a:gd name="connsiteX6" fmla="*/ 38420 w 676195"/>
                <a:gd name="connsiteY6" fmla="*/ 738555 h 1099704"/>
                <a:gd name="connsiteX7" fmla="*/ 15368 w 676195"/>
                <a:gd name="connsiteY7" fmla="*/ 853815 h 1099704"/>
                <a:gd name="connsiteX8" fmla="*/ 7684 w 676195"/>
                <a:gd name="connsiteY8" fmla="*/ 884551 h 1099704"/>
                <a:gd name="connsiteX9" fmla="*/ 0 w 676195"/>
                <a:gd name="connsiteY9" fmla="*/ 953708 h 1099704"/>
                <a:gd name="connsiteX10" fmla="*/ 46104 w 676195"/>
                <a:gd name="connsiteY10" fmla="*/ 1022864 h 1099704"/>
                <a:gd name="connsiteX11" fmla="*/ 199785 w 676195"/>
                <a:gd name="connsiteY11" fmla="*/ 1076652 h 1099704"/>
                <a:gd name="connsiteX12" fmla="*/ 338097 w 676195"/>
                <a:gd name="connsiteY12" fmla="*/ 1099704 h 1099704"/>
                <a:gd name="connsiteX13" fmla="*/ 476410 w 676195"/>
                <a:gd name="connsiteY13" fmla="*/ 1084336 h 1099704"/>
                <a:gd name="connsiteX14" fmla="*/ 514830 w 676195"/>
                <a:gd name="connsiteY14" fmla="*/ 1068968 h 1099704"/>
                <a:gd name="connsiteX15" fmla="*/ 614722 w 676195"/>
                <a:gd name="connsiteY15" fmla="*/ 1061284 h 1099704"/>
                <a:gd name="connsiteX16" fmla="*/ 676195 w 676195"/>
                <a:gd name="connsiteY16" fmla="*/ 1015180 h 1099704"/>
                <a:gd name="connsiteX17" fmla="*/ 653142 w 676195"/>
                <a:gd name="connsiteY17" fmla="*/ 807711 h 1099704"/>
                <a:gd name="connsiteX18" fmla="*/ 630090 w 676195"/>
                <a:gd name="connsiteY18" fmla="*/ 776975 h 1099704"/>
                <a:gd name="connsiteX19" fmla="*/ 599354 w 676195"/>
                <a:gd name="connsiteY19" fmla="*/ 684767 h 1099704"/>
                <a:gd name="connsiteX20" fmla="*/ 576302 w 676195"/>
                <a:gd name="connsiteY20" fmla="*/ 592558 h 1099704"/>
                <a:gd name="connsiteX21" fmla="*/ 556970 w 676195"/>
                <a:gd name="connsiteY21" fmla="*/ 161689 h 1099704"/>
                <a:gd name="connsiteX22" fmla="*/ 491778 w 676195"/>
                <a:gd name="connsiteY22" fmla="*/ 54676 h 1099704"/>
                <a:gd name="connsiteX23" fmla="*/ 453358 w 676195"/>
                <a:gd name="connsiteY23" fmla="*/ 23940 h 1099704"/>
                <a:gd name="connsiteX24" fmla="*/ 386061 w 676195"/>
                <a:gd name="connsiteY24" fmla="*/ 3800 h 1099704"/>
                <a:gd name="connsiteX25" fmla="*/ 242170 w 676195"/>
                <a:gd name="connsiteY25" fmla="*/ 1451 h 1099704"/>
                <a:gd name="connsiteX26" fmla="*/ 196628 w 676195"/>
                <a:gd name="connsiteY26" fmla="*/ 16819 h 109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6195" h="1099704">
                  <a:moveTo>
                    <a:pt x="196628" y="16819"/>
                  </a:moveTo>
                  <a:lnTo>
                    <a:pt x="126492" y="104671"/>
                  </a:lnTo>
                  <a:cubicBezTo>
                    <a:pt x="84482" y="144469"/>
                    <a:pt x="92799" y="160339"/>
                    <a:pt x="84524" y="185304"/>
                  </a:cubicBezTo>
                  <a:cubicBezTo>
                    <a:pt x="76249" y="210269"/>
                    <a:pt x="79401" y="231409"/>
                    <a:pt x="76840" y="254461"/>
                  </a:cubicBezTo>
                  <a:cubicBezTo>
                    <a:pt x="81963" y="277513"/>
                    <a:pt x="87577" y="300461"/>
                    <a:pt x="92208" y="323617"/>
                  </a:cubicBezTo>
                  <a:cubicBezTo>
                    <a:pt x="114166" y="433405"/>
                    <a:pt x="106142" y="516636"/>
                    <a:pt x="84524" y="646346"/>
                  </a:cubicBezTo>
                  <a:cubicBezTo>
                    <a:pt x="78875" y="680243"/>
                    <a:pt x="53788" y="707819"/>
                    <a:pt x="38420" y="738555"/>
                  </a:cubicBezTo>
                  <a:cubicBezTo>
                    <a:pt x="30736" y="776975"/>
                    <a:pt x="23440" y="815475"/>
                    <a:pt x="15368" y="853815"/>
                  </a:cubicBezTo>
                  <a:cubicBezTo>
                    <a:pt x="13192" y="864149"/>
                    <a:pt x="9290" y="874113"/>
                    <a:pt x="7684" y="884551"/>
                  </a:cubicBezTo>
                  <a:cubicBezTo>
                    <a:pt x="4157" y="907475"/>
                    <a:pt x="2561" y="930656"/>
                    <a:pt x="0" y="953708"/>
                  </a:cubicBezTo>
                  <a:cubicBezTo>
                    <a:pt x="12365" y="978438"/>
                    <a:pt x="23014" y="1005102"/>
                    <a:pt x="46104" y="1022864"/>
                  </a:cubicBezTo>
                  <a:cubicBezTo>
                    <a:pt x="108186" y="1070620"/>
                    <a:pt x="124181" y="1061531"/>
                    <a:pt x="199785" y="1076652"/>
                  </a:cubicBezTo>
                  <a:cubicBezTo>
                    <a:pt x="314534" y="1099602"/>
                    <a:pt x="222929" y="1086908"/>
                    <a:pt x="338097" y="1099704"/>
                  </a:cubicBezTo>
                  <a:cubicBezTo>
                    <a:pt x="354610" y="1098203"/>
                    <a:pt x="449702" y="1091013"/>
                    <a:pt x="476410" y="1084336"/>
                  </a:cubicBezTo>
                  <a:cubicBezTo>
                    <a:pt x="489791" y="1080991"/>
                    <a:pt x="501224" y="1071236"/>
                    <a:pt x="514830" y="1068968"/>
                  </a:cubicBezTo>
                  <a:cubicBezTo>
                    <a:pt x="547771" y="1063478"/>
                    <a:pt x="581425" y="1063845"/>
                    <a:pt x="614722" y="1061284"/>
                  </a:cubicBezTo>
                  <a:cubicBezTo>
                    <a:pt x="671694" y="1042294"/>
                    <a:pt x="653582" y="1060405"/>
                    <a:pt x="676195" y="1015180"/>
                  </a:cubicBezTo>
                  <a:cubicBezTo>
                    <a:pt x="673166" y="963682"/>
                    <a:pt x="673360" y="864319"/>
                    <a:pt x="653142" y="807711"/>
                  </a:cubicBezTo>
                  <a:cubicBezTo>
                    <a:pt x="648835" y="795650"/>
                    <a:pt x="637774" y="787220"/>
                    <a:pt x="630090" y="776975"/>
                  </a:cubicBezTo>
                  <a:cubicBezTo>
                    <a:pt x="616557" y="695774"/>
                    <a:pt x="632709" y="764821"/>
                    <a:pt x="599354" y="684767"/>
                  </a:cubicBezTo>
                  <a:cubicBezTo>
                    <a:pt x="582442" y="644178"/>
                    <a:pt x="583396" y="635121"/>
                    <a:pt x="576302" y="592558"/>
                  </a:cubicBezTo>
                  <a:cubicBezTo>
                    <a:pt x="573741" y="436316"/>
                    <a:pt x="573208" y="317106"/>
                    <a:pt x="556970" y="161689"/>
                  </a:cubicBezTo>
                  <a:cubicBezTo>
                    <a:pt x="555964" y="152058"/>
                    <a:pt x="509047" y="77634"/>
                    <a:pt x="491778" y="54676"/>
                  </a:cubicBezTo>
                  <a:cubicBezTo>
                    <a:pt x="474509" y="31718"/>
                    <a:pt x="470977" y="32419"/>
                    <a:pt x="453358" y="23940"/>
                  </a:cubicBezTo>
                  <a:cubicBezTo>
                    <a:pt x="435739" y="15461"/>
                    <a:pt x="399942" y="8427"/>
                    <a:pt x="386061" y="3800"/>
                  </a:cubicBezTo>
                  <a:cubicBezTo>
                    <a:pt x="284395" y="10154"/>
                    <a:pt x="326738" y="-4490"/>
                    <a:pt x="242170" y="1451"/>
                  </a:cubicBezTo>
                  <a:cubicBezTo>
                    <a:pt x="238120" y="5501"/>
                    <a:pt x="199189" y="11696"/>
                    <a:pt x="196628" y="168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1" name="フリーフォーム: 図形 310">
              <a:extLst>
                <a:ext uri="{FF2B5EF4-FFF2-40B4-BE49-F238E27FC236}">
                  <a16:creationId xmlns:a16="http://schemas.microsoft.com/office/drawing/2014/main" id="{66C48E7E-4146-455C-A92B-906B262F7B81}"/>
                </a:ext>
              </a:extLst>
            </p:cNvPr>
            <p:cNvSpPr/>
            <p:nvPr/>
          </p:nvSpPr>
          <p:spPr>
            <a:xfrm flipH="1">
              <a:off x="1650157" y="4105006"/>
              <a:ext cx="422326" cy="261309"/>
            </a:xfrm>
            <a:custGeom>
              <a:avLst/>
              <a:gdLst>
                <a:gd name="connsiteX0" fmla="*/ 93133 w 374747"/>
                <a:gd name="connsiteY0" fmla="*/ 8466 h 241594"/>
                <a:gd name="connsiteX1" fmla="*/ 93133 w 374747"/>
                <a:gd name="connsiteY1" fmla="*/ 8466 h 241594"/>
                <a:gd name="connsiteX2" fmla="*/ 80433 w 374747"/>
                <a:gd name="connsiteY2" fmla="*/ 50800 h 241594"/>
                <a:gd name="connsiteX3" fmla="*/ 42333 w 374747"/>
                <a:gd name="connsiteY3" fmla="*/ 67733 h 241594"/>
                <a:gd name="connsiteX4" fmla="*/ 25400 w 374747"/>
                <a:gd name="connsiteY4" fmla="*/ 80433 h 241594"/>
                <a:gd name="connsiteX5" fmla="*/ 16933 w 374747"/>
                <a:gd name="connsiteY5" fmla="*/ 118533 h 241594"/>
                <a:gd name="connsiteX6" fmla="*/ 0 w 374747"/>
                <a:gd name="connsiteY6" fmla="*/ 173566 h 241594"/>
                <a:gd name="connsiteX7" fmla="*/ 4233 w 374747"/>
                <a:gd name="connsiteY7" fmla="*/ 211666 h 241594"/>
                <a:gd name="connsiteX8" fmla="*/ 25400 w 374747"/>
                <a:gd name="connsiteY8" fmla="*/ 220133 h 241594"/>
                <a:gd name="connsiteX9" fmla="*/ 84667 w 374747"/>
                <a:gd name="connsiteY9" fmla="*/ 224366 h 241594"/>
                <a:gd name="connsiteX10" fmla="*/ 355600 w 374747"/>
                <a:gd name="connsiteY10" fmla="*/ 198966 h 241594"/>
                <a:gd name="connsiteX11" fmla="*/ 364067 w 374747"/>
                <a:gd name="connsiteY11" fmla="*/ 186266 h 241594"/>
                <a:gd name="connsiteX12" fmla="*/ 359833 w 374747"/>
                <a:gd name="connsiteY12" fmla="*/ 88900 h 241594"/>
                <a:gd name="connsiteX13" fmla="*/ 347133 w 374747"/>
                <a:gd name="connsiteY13" fmla="*/ 80433 h 241594"/>
                <a:gd name="connsiteX14" fmla="*/ 321733 w 374747"/>
                <a:gd name="connsiteY14" fmla="*/ 59266 h 241594"/>
                <a:gd name="connsiteX15" fmla="*/ 300567 w 374747"/>
                <a:gd name="connsiteY15" fmla="*/ 21166 h 241594"/>
                <a:gd name="connsiteX16" fmla="*/ 296333 w 374747"/>
                <a:gd name="connsiteY16" fmla="*/ 0 h 241594"/>
                <a:gd name="connsiteX17" fmla="*/ 93133 w 374747"/>
                <a:gd name="connsiteY17" fmla="*/ 8466 h 241594"/>
                <a:gd name="connsiteX0" fmla="*/ 93133 w 374255"/>
                <a:gd name="connsiteY0" fmla="*/ 8466 h 224366"/>
                <a:gd name="connsiteX1" fmla="*/ 93133 w 374255"/>
                <a:gd name="connsiteY1" fmla="*/ 8466 h 224366"/>
                <a:gd name="connsiteX2" fmla="*/ 80433 w 374255"/>
                <a:gd name="connsiteY2" fmla="*/ 50800 h 224366"/>
                <a:gd name="connsiteX3" fmla="*/ 42333 w 374255"/>
                <a:gd name="connsiteY3" fmla="*/ 67733 h 224366"/>
                <a:gd name="connsiteX4" fmla="*/ 25400 w 374255"/>
                <a:gd name="connsiteY4" fmla="*/ 80433 h 224366"/>
                <a:gd name="connsiteX5" fmla="*/ 16933 w 374255"/>
                <a:gd name="connsiteY5" fmla="*/ 118533 h 224366"/>
                <a:gd name="connsiteX6" fmla="*/ 0 w 374255"/>
                <a:gd name="connsiteY6" fmla="*/ 173566 h 224366"/>
                <a:gd name="connsiteX7" fmla="*/ 4233 w 374255"/>
                <a:gd name="connsiteY7" fmla="*/ 211666 h 224366"/>
                <a:gd name="connsiteX8" fmla="*/ 25400 w 374255"/>
                <a:gd name="connsiteY8" fmla="*/ 220133 h 224366"/>
                <a:gd name="connsiteX9" fmla="*/ 84667 w 374255"/>
                <a:gd name="connsiteY9" fmla="*/ 224366 h 224366"/>
                <a:gd name="connsiteX10" fmla="*/ 355600 w 374255"/>
                <a:gd name="connsiteY10" fmla="*/ 198966 h 224366"/>
                <a:gd name="connsiteX11" fmla="*/ 353031 w 374255"/>
                <a:gd name="connsiteY11" fmla="*/ 223053 h 224366"/>
                <a:gd name="connsiteX12" fmla="*/ 359833 w 374255"/>
                <a:gd name="connsiteY12" fmla="*/ 88900 h 224366"/>
                <a:gd name="connsiteX13" fmla="*/ 347133 w 374255"/>
                <a:gd name="connsiteY13" fmla="*/ 80433 h 224366"/>
                <a:gd name="connsiteX14" fmla="*/ 321733 w 374255"/>
                <a:gd name="connsiteY14" fmla="*/ 59266 h 224366"/>
                <a:gd name="connsiteX15" fmla="*/ 300567 w 374255"/>
                <a:gd name="connsiteY15" fmla="*/ 21166 h 224366"/>
                <a:gd name="connsiteX16" fmla="*/ 296333 w 374255"/>
                <a:gd name="connsiteY16" fmla="*/ 0 h 224366"/>
                <a:gd name="connsiteX17" fmla="*/ 93133 w 374255"/>
                <a:gd name="connsiteY17" fmla="*/ 8466 h 224366"/>
                <a:gd name="connsiteX0" fmla="*/ 93133 w 371223"/>
                <a:gd name="connsiteY0" fmla="*/ 8466 h 241734"/>
                <a:gd name="connsiteX1" fmla="*/ 93133 w 371223"/>
                <a:gd name="connsiteY1" fmla="*/ 8466 h 241734"/>
                <a:gd name="connsiteX2" fmla="*/ 80433 w 371223"/>
                <a:gd name="connsiteY2" fmla="*/ 50800 h 241734"/>
                <a:gd name="connsiteX3" fmla="*/ 42333 w 371223"/>
                <a:gd name="connsiteY3" fmla="*/ 67733 h 241734"/>
                <a:gd name="connsiteX4" fmla="*/ 25400 w 371223"/>
                <a:gd name="connsiteY4" fmla="*/ 80433 h 241734"/>
                <a:gd name="connsiteX5" fmla="*/ 16933 w 371223"/>
                <a:gd name="connsiteY5" fmla="*/ 118533 h 241734"/>
                <a:gd name="connsiteX6" fmla="*/ 0 w 371223"/>
                <a:gd name="connsiteY6" fmla="*/ 173566 h 241734"/>
                <a:gd name="connsiteX7" fmla="*/ 4233 w 371223"/>
                <a:gd name="connsiteY7" fmla="*/ 211666 h 241734"/>
                <a:gd name="connsiteX8" fmla="*/ 25400 w 371223"/>
                <a:gd name="connsiteY8" fmla="*/ 220133 h 241734"/>
                <a:gd name="connsiteX9" fmla="*/ 84667 w 371223"/>
                <a:gd name="connsiteY9" fmla="*/ 224366 h 241734"/>
                <a:gd name="connsiteX10" fmla="*/ 355600 w 371223"/>
                <a:gd name="connsiteY10" fmla="*/ 198966 h 241734"/>
                <a:gd name="connsiteX11" fmla="*/ 341995 w 371223"/>
                <a:gd name="connsiteY11" fmla="*/ 241447 h 241734"/>
                <a:gd name="connsiteX12" fmla="*/ 359833 w 371223"/>
                <a:gd name="connsiteY12" fmla="*/ 88900 h 241734"/>
                <a:gd name="connsiteX13" fmla="*/ 347133 w 371223"/>
                <a:gd name="connsiteY13" fmla="*/ 80433 h 241734"/>
                <a:gd name="connsiteX14" fmla="*/ 321733 w 371223"/>
                <a:gd name="connsiteY14" fmla="*/ 59266 h 241734"/>
                <a:gd name="connsiteX15" fmla="*/ 300567 w 371223"/>
                <a:gd name="connsiteY15" fmla="*/ 21166 h 241734"/>
                <a:gd name="connsiteX16" fmla="*/ 296333 w 371223"/>
                <a:gd name="connsiteY16" fmla="*/ 0 h 241734"/>
                <a:gd name="connsiteX17" fmla="*/ 93133 w 371223"/>
                <a:gd name="connsiteY17" fmla="*/ 8466 h 241734"/>
                <a:gd name="connsiteX0" fmla="*/ 93133 w 435733"/>
                <a:gd name="connsiteY0" fmla="*/ 8466 h 224366"/>
                <a:gd name="connsiteX1" fmla="*/ 93133 w 435733"/>
                <a:gd name="connsiteY1" fmla="*/ 8466 h 224366"/>
                <a:gd name="connsiteX2" fmla="*/ 80433 w 435733"/>
                <a:gd name="connsiteY2" fmla="*/ 50800 h 224366"/>
                <a:gd name="connsiteX3" fmla="*/ 42333 w 435733"/>
                <a:gd name="connsiteY3" fmla="*/ 67733 h 224366"/>
                <a:gd name="connsiteX4" fmla="*/ 25400 w 435733"/>
                <a:gd name="connsiteY4" fmla="*/ 80433 h 224366"/>
                <a:gd name="connsiteX5" fmla="*/ 16933 w 435733"/>
                <a:gd name="connsiteY5" fmla="*/ 118533 h 224366"/>
                <a:gd name="connsiteX6" fmla="*/ 0 w 435733"/>
                <a:gd name="connsiteY6" fmla="*/ 173566 h 224366"/>
                <a:gd name="connsiteX7" fmla="*/ 4233 w 435733"/>
                <a:gd name="connsiteY7" fmla="*/ 211666 h 224366"/>
                <a:gd name="connsiteX8" fmla="*/ 25400 w 435733"/>
                <a:gd name="connsiteY8" fmla="*/ 220133 h 224366"/>
                <a:gd name="connsiteX9" fmla="*/ 84667 w 435733"/>
                <a:gd name="connsiteY9" fmla="*/ 224366 h 224366"/>
                <a:gd name="connsiteX10" fmla="*/ 355600 w 435733"/>
                <a:gd name="connsiteY10" fmla="*/ 198966 h 224366"/>
                <a:gd name="connsiteX11" fmla="*/ 433962 w 435733"/>
                <a:gd name="connsiteY11" fmla="*/ 193625 h 224366"/>
                <a:gd name="connsiteX12" fmla="*/ 359833 w 435733"/>
                <a:gd name="connsiteY12" fmla="*/ 88900 h 224366"/>
                <a:gd name="connsiteX13" fmla="*/ 347133 w 435733"/>
                <a:gd name="connsiteY13" fmla="*/ 80433 h 224366"/>
                <a:gd name="connsiteX14" fmla="*/ 321733 w 435733"/>
                <a:gd name="connsiteY14" fmla="*/ 59266 h 224366"/>
                <a:gd name="connsiteX15" fmla="*/ 300567 w 435733"/>
                <a:gd name="connsiteY15" fmla="*/ 21166 h 224366"/>
                <a:gd name="connsiteX16" fmla="*/ 296333 w 435733"/>
                <a:gd name="connsiteY16" fmla="*/ 0 h 224366"/>
                <a:gd name="connsiteX17" fmla="*/ 93133 w 435733"/>
                <a:gd name="connsiteY17" fmla="*/ 8466 h 224366"/>
                <a:gd name="connsiteX0" fmla="*/ 93133 w 435733"/>
                <a:gd name="connsiteY0" fmla="*/ 8466 h 227073"/>
                <a:gd name="connsiteX1" fmla="*/ 93133 w 435733"/>
                <a:gd name="connsiteY1" fmla="*/ 8466 h 227073"/>
                <a:gd name="connsiteX2" fmla="*/ 80433 w 435733"/>
                <a:gd name="connsiteY2" fmla="*/ 50800 h 227073"/>
                <a:gd name="connsiteX3" fmla="*/ 42333 w 435733"/>
                <a:gd name="connsiteY3" fmla="*/ 67733 h 227073"/>
                <a:gd name="connsiteX4" fmla="*/ 25400 w 435733"/>
                <a:gd name="connsiteY4" fmla="*/ 80433 h 227073"/>
                <a:gd name="connsiteX5" fmla="*/ 16933 w 435733"/>
                <a:gd name="connsiteY5" fmla="*/ 118533 h 227073"/>
                <a:gd name="connsiteX6" fmla="*/ 0 w 435733"/>
                <a:gd name="connsiteY6" fmla="*/ 173566 h 227073"/>
                <a:gd name="connsiteX7" fmla="*/ 4233 w 435733"/>
                <a:gd name="connsiteY7" fmla="*/ 211666 h 227073"/>
                <a:gd name="connsiteX8" fmla="*/ 25400 w 435733"/>
                <a:gd name="connsiteY8" fmla="*/ 220133 h 227073"/>
                <a:gd name="connsiteX9" fmla="*/ 84667 w 435733"/>
                <a:gd name="connsiteY9" fmla="*/ 224366 h 227073"/>
                <a:gd name="connsiteX10" fmla="*/ 322492 w 435733"/>
                <a:gd name="connsiteY10" fmla="*/ 224716 h 227073"/>
                <a:gd name="connsiteX11" fmla="*/ 433962 w 435733"/>
                <a:gd name="connsiteY11" fmla="*/ 193625 h 227073"/>
                <a:gd name="connsiteX12" fmla="*/ 359833 w 435733"/>
                <a:gd name="connsiteY12" fmla="*/ 88900 h 227073"/>
                <a:gd name="connsiteX13" fmla="*/ 347133 w 435733"/>
                <a:gd name="connsiteY13" fmla="*/ 80433 h 227073"/>
                <a:gd name="connsiteX14" fmla="*/ 321733 w 435733"/>
                <a:gd name="connsiteY14" fmla="*/ 59266 h 227073"/>
                <a:gd name="connsiteX15" fmla="*/ 300567 w 435733"/>
                <a:gd name="connsiteY15" fmla="*/ 21166 h 227073"/>
                <a:gd name="connsiteX16" fmla="*/ 296333 w 435733"/>
                <a:gd name="connsiteY16" fmla="*/ 0 h 227073"/>
                <a:gd name="connsiteX17" fmla="*/ 93133 w 435733"/>
                <a:gd name="connsiteY17" fmla="*/ 8466 h 227073"/>
                <a:gd name="connsiteX0" fmla="*/ 93133 w 366993"/>
                <a:gd name="connsiteY0" fmla="*/ 8466 h 227073"/>
                <a:gd name="connsiteX1" fmla="*/ 93133 w 366993"/>
                <a:gd name="connsiteY1" fmla="*/ 8466 h 227073"/>
                <a:gd name="connsiteX2" fmla="*/ 80433 w 366993"/>
                <a:gd name="connsiteY2" fmla="*/ 50800 h 227073"/>
                <a:gd name="connsiteX3" fmla="*/ 42333 w 366993"/>
                <a:gd name="connsiteY3" fmla="*/ 67733 h 227073"/>
                <a:gd name="connsiteX4" fmla="*/ 25400 w 366993"/>
                <a:gd name="connsiteY4" fmla="*/ 80433 h 227073"/>
                <a:gd name="connsiteX5" fmla="*/ 16933 w 366993"/>
                <a:gd name="connsiteY5" fmla="*/ 118533 h 227073"/>
                <a:gd name="connsiteX6" fmla="*/ 0 w 366993"/>
                <a:gd name="connsiteY6" fmla="*/ 173566 h 227073"/>
                <a:gd name="connsiteX7" fmla="*/ 4233 w 366993"/>
                <a:gd name="connsiteY7" fmla="*/ 211666 h 227073"/>
                <a:gd name="connsiteX8" fmla="*/ 25400 w 366993"/>
                <a:gd name="connsiteY8" fmla="*/ 220133 h 227073"/>
                <a:gd name="connsiteX9" fmla="*/ 84667 w 366993"/>
                <a:gd name="connsiteY9" fmla="*/ 224366 h 227073"/>
                <a:gd name="connsiteX10" fmla="*/ 322492 w 366993"/>
                <a:gd name="connsiteY10" fmla="*/ 224716 h 227073"/>
                <a:gd name="connsiteX11" fmla="*/ 360388 w 366993"/>
                <a:gd name="connsiteY11" fmla="*/ 193625 h 227073"/>
                <a:gd name="connsiteX12" fmla="*/ 359833 w 366993"/>
                <a:gd name="connsiteY12" fmla="*/ 88900 h 227073"/>
                <a:gd name="connsiteX13" fmla="*/ 347133 w 366993"/>
                <a:gd name="connsiteY13" fmla="*/ 80433 h 227073"/>
                <a:gd name="connsiteX14" fmla="*/ 321733 w 366993"/>
                <a:gd name="connsiteY14" fmla="*/ 59266 h 227073"/>
                <a:gd name="connsiteX15" fmla="*/ 300567 w 366993"/>
                <a:gd name="connsiteY15" fmla="*/ 21166 h 227073"/>
                <a:gd name="connsiteX16" fmla="*/ 296333 w 366993"/>
                <a:gd name="connsiteY16" fmla="*/ 0 h 227073"/>
                <a:gd name="connsiteX17" fmla="*/ 93133 w 366993"/>
                <a:gd name="connsiteY17" fmla="*/ 8466 h 22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993" h="227073">
                  <a:moveTo>
                    <a:pt x="93133" y="8466"/>
                  </a:moveTo>
                  <a:lnTo>
                    <a:pt x="93133" y="8466"/>
                  </a:lnTo>
                  <a:cubicBezTo>
                    <a:pt x="88900" y="22577"/>
                    <a:pt x="90021" y="39614"/>
                    <a:pt x="80433" y="50800"/>
                  </a:cubicBezTo>
                  <a:cubicBezTo>
                    <a:pt x="71388" y="61352"/>
                    <a:pt x="54570" y="61144"/>
                    <a:pt x="42333" y="67733"/>
                  </a:cubicBezTo>
                  <a:cubicBezTo>
                    <a:pt x="36121" y="71078"/>
                    <a:pt x="31044" y="76200"/>
                    <a:pt x="25400" y="80433"/>
                  </a:cubicBezTo>
                  <a:cubicBezTo>
                    <a:pt x="22578" y="93133"/>
                    <a:pt x="20088" y="105912"/>
                    <a:pt x="16933" y="118533"/>
                  </a:cubicBezTo>
                  <a:cubicBezTo>
                    <a:pt x="11471" y="140380"/>
                    <a:pt x="6976" y="152639"/>
                    <a:pt x="0" y="173566"/>
                  </a:cubicBezTo>
                  <a:cubicBezTo>
                    <a:pt x="1411" y="186266"/>
                    <a:pt x="-1886" y="200448"/>
                    <a:pt x="4233" y="211666"/>
                  </a:cubicBezTo>
                  <a:cubicBezTo>
                    <a:pt x="7872" y="218337"/>
                    <a:pt x="17894" y="218948"/>
                    <a:pt x="25400" y="220133"/>
                  </a:cubicBezTo>
                  <a:cubicBezTo>
                    <a:pt x="44964" y="223222"/>
                    <a:pt x="35152" y="223602"/>
                    <a:pt x="84667" y="224366"/>
                  </a:cubicBezTo>
                  <a:cubicBezTo>
                    <a:pt x="134182" y="225130"/>
                    <a:pt x="276539" y="229840"/>
                    <a:pt x="322492" y="224716"/>
                  </a:cubicBezTo>
                  <a:cubicBezTo>
                    <a:pt x="368446" y="219593"/>
                    <a:pt x="357566" y="197858"/>
                    <a:pt x="360388" y="193625"/>
                  </a:cubicBezTo>
                  <a:cubicBezTo>
                    <a:pt x="374440" y="151466"/>
                    <a:pt x="362042" y="107765"/>
                    <a:pt x="359833" y="88900"/>
                  </a:cubicBezTo>
                  <a:cubicBezTo>
                    <a:pt x="357624" y="70035"/>
                    <a:pt x="351042" y="83690"/>
                    <a:pt x="347133" y="80433"/>
                  </a:cubicBezTo>
                  <a:cubicBezTo>
                    <a:pt x="314538" y="53270"/>
                    <a:pt x="353265" y="80288"/>
                    <a:pt x="321733" y="59266"/>
                  </a:cubicBezTo>
                  <a:cubicBezTo>
                    <a:pt x="311374" y="28186"/>
                    <a:pt x="319578" y="40177"/>
                    <a:pt x="300567" y="21166"/>
                  </a:cubicBezTo>
                  <a:lnTo>
                    <a:pt x="296333" y="0"/>
                  </a:lnTo>
                  <a:lnTo>
                    <a:pt x="93133" y="846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2" name="正方形/長方形 311">
              <a:extLst>
                <a:ext uri="{FF2B5EF4-FFF2-40B4-BE49-F238E27FC236}">
                  <a16:creationId xmlns:a16="http://schemas.microsoft.com/office/drawing/2014/main" id="{6E998415-FBEA-45A4-8FBF-0A4E76A34D90}"/>
                </a:ext>
              </a:extLst>
            </p:cNvPr>
            <p:cNvSpPr/>
            <p:nvPr/>
          </p:nvSpPr>
          <p:spPr>
            <a:xfrm flipH="1">
              <a:off x="1809837" y="3599814"/>
              <a:ext cx="79160" cy="5046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13" name="図 312">
              <a:extLst>
                <a:ext uri="{FF2B5EF4-FFF2-40B4-BE49-F238E27FC236}">
                  <a16:creationId xmlns:a16="http://schemas.microsoft.com/office/drawing/2014/main" id="{9663D4AF-F794-4442-B78F-94780B9E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57306" flipH="1">
              <a:off x="1770761" y="3697904"/>
              <a:ext cx="161520" cy="97425"/>
            </a:xfrm>
            <a:prstGeom prst="rect">
              <a:avLst/>
            </a:prstGeom>
          </p:spPr>
        </p:pic>
        <p:pic>
          <p:nvPicPr>
            <p:cNvPr id="314" name="図 313">
              <a:extLst>
                <a:ext uri="{FF2B5EF4-FFF2-40B4-BE49-F238E27FC236}">
                  <a16:creationId xmlns:a16="http://schemas.microsoft.com/office/drawing/2014/main" id="{05A60119-E41C-4D3A-BB72-E02A5A1FF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57306" flipH="1">
              <a:off x="1770761" y="3833473"/>
              <a:ext cx="161520" cy="97425"/>
            </a:xfrm>
            <a:prstGeom prst="rect">
              <a:avLst/>
            </a:prstGeom>
          </p:spPr>
        </p:pic>
        <p:pic>
          <p:nvPicPr>
            <p:cNvPr id="315" name="図 314">
              <a:extLst>
                <a:ext uri="{FF2B5EF4-FFF2-40B4-BE49-F238E27FC236}">
                  <a16:creationId xmlns:a16="http://schemas.microsoft.com/office/drawing/2014/main" id="{DF1F4D96-C84F-4488-A198-A002576D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57306" flipH="1">
              <a:off x="1771026" y="3968547"/>
              <a:ext cx="161520" cy="97425"/>
            </a:xfrm>
            <a:prstGeom prst="rect">
              <a:avLst/>
            </a:prstGeom>
          </p:spPr>
        </p:pic>
      </p:grpSp>
      <p:sp>
        <p:nvSpPr>
          <p:cNvPr id="316" name="フリーフォーム: 図形 315">
            <a:extLst>
              <a:ext uri="{FF2B5EF4-FFF2-40B4-BE49-F238E27FC236}">
                <a16:creationId xmlns:a16="http://schemas.microsoft.com/office/drawing/2014/main" id="{42CF6A97-75DE-433C-8DF7-CD6F014F9178}"/>
              </a:ext>
            </a:extLst>
          </p:cNvPr>
          <p:cNvSpPr/>
          <p:nvPr/>
        </p:nvSpPr>
        <p:spPr>
          <a:xfrm flipH="1">
            <a:off x="5325714" y="1564721"/>
            <a:ext cx="432796" cy="275535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ECC1D0A-F867-4059-A316-E540AEBA04CE}"/>
              </a:ext>
            </a:extLst>
          </p:cNvPr>
          <p:cNvGrpSpPr/>
          <p:nvPr/>
        </p:nvGrpSpPr>
        <p:grpSpPr>
          <a:xfrm>
            <a:off x="5725364" y="1721474"/>
            <a:ext cx="186205" cy="136963"/>
            <a:chOff x="4746779" y="1681191"/>
            <a:chExt cx="119795" cy="136963"/>
          </a:xfrm>
        </p:grpSpPr>
        <p:sp>
          <p:nvSpPr>
            <p:cNvPr id="493" name="二等辺三角形 492">
              <a:extLst>
                <a:ext uri="{FF2B5EF4-FFF2-40B4-BE49-F238E27FC236}">
                  <a16:creationId xmlns:a16="http://schemas.microsoft.com/office/drawing/2014/main" id="{551BAE1B-23BA-4A19-BDB1-76240B264099}"/>
                </a:ext>
              </a:extLst>
            </p:cNvPr>
            <p:cNvSpPr/>
            <p:nvPr/>
          </p:nvSpPr>
          <p:spPr>
            <a:xfrm rot="10800000">
              <a:off x="4750319" y="1721745"/>
              <a:ext cx="111834" cy="96409"/>
            </a:xfrm>
            <a:prstGeom prst="triangle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弦 493">
              <a:extLst>
                <a:ext uri="{FF2B5EF4-FFF2-40B4-BE49-F238E27FC236}">
                  <a16:creationId xmlns:a16="http://schemas.microsoft.com/office/drawing/2014/main" id="{1DB43C8B-DD33-4039-8425-CFFB36D8F21C}"/>
                </a:ext>
              </a:extLst>
            </p:cNvPr>
            <p:cNvSpPr/>
            <p:nvPr/>
          </p:nvSpPr>
          <p:spPr>
            <a:xfrm>
              <a:off x="4746779" y="1683572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弦 494">
              <a:extLst>
                <a:ext uri="{FF2B5EF4-FFF2-40B4-BE49-F238E27FC236}">
                  <a16:creationId xmlns:a16="http://schemas.microsoft.com/office/drawing/2014/main" id="{858EEAB8-1118-4A9C-96CB-2D846C53B51D}"/>
                </a:ext>
              </a:extLst>
            </p:cNvPr>
            <p:cNvSpPr/>
            <p:nvPr/>
          </p:nvSpPr>
          <p:spPr>
            <a:xfrm flipH="1">
              <a:off x="4749599" y="1681191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7" name="グループ化 316">
            <a:extLst>
              <a:ext uri="{FF2B5EF4-FFF2-40B4-BE49-F238E27FC236}">
                <a16:creationId xmlns:a16="http://schemas.microsoft.com/office/drawing/2014/main" id="{88728626-F8F9-4FB0-8220-AE8FBFFD721B}"/>
              </a:ext>
            </a:extLst>
          </p:cNvPr>
          <p:cNvGrpSpPr/>
          <p:nvPr/>
        </p:nvGrpSpPr>
        <p:grpSpPr>
          <a:xfrm>
            <a:off x="4885066" y="525919"/>
            <a:ext cx="1490792" cy="1481862"/>
            <a:chOff x="539555" y="1902986"/>
            <a:chExt cx="1969996" cy="1958195"/>
          </a:xfrm>
        </p:grpSpPr>
        <p:sp>
          <p:nvSpPr>
            <p:cNvPr id="318" name="フリーフォーム: 図形 317">
              <a:extLst>
                <a:ext uri="{FF2B5EF4-FFF2-40B4-BE49-F238E27FC236}">
                  <a16:creationId xmlns:a16="http://schemas.microsoft.com/office/drawing/2014/main" id="{156FDEA1-E74D-4AC4-9DEE-75B57D96D211}"/>
                </a:ext>
              </a:extLst>
            </p:cNvPr>
            <p:cNvSpPr/>
            <p:nvPr/>
          </p:nvSpPr>
          <p:spPr>
            <a:xfrm flipH="1">
              <a:off x="2043950" y="2622510"/>
              <a:ext cx="465601" cy="1077306"/>
            </a:xfrm>
            <a:custGeom>
              <a:avLst/>
              <a:gdLst>
                <a:gd name="connsiteX0" fmla="*/ 242764 w 465601"/>
                <a:gd name="connsiteY0" fmla="*/ 132170 h 1077306"/>
                <a:gd name="connsiteX1" fmla="*/ 242764 w 465601"/>
                <a:gd name="connsiteY1" fmla="*/ 132170 h 1077306"/>
                <a:gd name="connsiteX2" fmla="*/ 181292 w 465601"/>
                <a:gd name="connsiteY2" fmla="*/ 547107 h 1077306"/>
                <a:gd name="connsiteX3" fmla="*/ 165924 w 465601"/>
                <a:gd name="connsiteY3" fmla="*/ 600896 h 1077306"/>
                <a:gd name="connsiteX4" fmla="*/ 158240 w 465601"/>
                <a:gd name="connsiteY4" fmla="*/ 631632 h 1077306"/>
                <a:gd name="connsiteX5" fmla="*/ 135188 w 465601"/>
                <a:gd name="connsiteY5" fmla="*/ 662368 h 1077306"/>
                <a:gd name="connsiteX6" fmla="*/ 112136 w 465601"/>
                <a:gd name="connsiteY6" fmla="*/ 708472 h 1077306"/>
                <a:gd name="connsiteX7" fmla="*/ 96768 w 465601"/>
                <a:gd name="connsiteY7" fmla="*/ 731524 h 1077306"/>
                <a:gd name="connsiteX8" fmla="*/ 81400 w 465601"/>
                <a:gd name="connsiteY8" fmla="*/ 769944 h 1077306"/>
                <a:gd name="connsiteX9" fmla="*/ 50664 w 465601"/>
                <a:gd name="connsiteY9" fmla="*/ 785312 h 1077306"/>
                <a:gd name="connsiteX10" fmla="*/ 35295 w 465601"/>
                <a:gd name="connsiteY10" fmla="*/ 831417 h 1077306"/>
                <a:gd name="connsiteX11" fmla="*/ 104452 w 465601"/>
                <a:gd name="connsiteY11" fmla="*/ 846785 h 1077306"/>
                <a:gd name="connsiteX12" fmla="*/ 135188 w 465601"/>
                <a:gd name="connsiteY12" fmla="*/ 831417 h 1077306"/>
                <a:gd name="connsiteX13" fmla="*/ 173608 w 465601"/>
                <a:gd name="connsiteY13" fmla="*/ 769944 h 1077306"/>
                <a:gd name="connsiteX14" fmla="*/ 165924 w 465601"/>
                <a:gd name="connsiteY14" fmla="*/ 839101 h 1077306"/>
                <a:gd name="connsiteX15" fmla="*/ 127504 w 465601"/>
                <a:gd name="connsiteY15" fmla="*/ 938993 h 1077306"/>
                <a:gd name="connsiteX16" fmla="*/ 73716 w 465601"/>
                <a:gd name="connsiteY16" fmla="*/ 1023517 h 1077306"/>
                <a:gd name="connsiteX17" fmla="*/ 58348 w 465601"/>
                <a:gd name="connsiteY17" fmla="*/ 1046570 h 1077306"/>
                <a:gd name="connsiteX18" fmla="*/ 135188 w 465601"/>
                <a:gd name="connsiteY18" fmla="*/ 977413 h 1077306"/>
                <a:gd name="connsiteX19" fmla="*/ 196660 w 465601"/>
                <a:gd name="connsiteY19" fmla="*/ 846785 h 1077306"/>
                <a:gd name="connsiteX20" fmla="*/ 227396 w 465601"/>
                <a:gd name="connsiteY20" fmla="*/ 885205 h 1077306"/>
                <a:gd name="connsiteX21" fmla="*/ 242764 w 465601"/>
                <a:gd name="connsiteY21" fmla="*/ 977413 h 1077306"/>
                <a:gd name="connsiteX22" fmla="*/ 265816 w 465601"/>
                <a:gd name="connsiteY22" fmla="*/ 1077306 h 1077306"/>
                <a:gd name="connsiteX23" fmla="*/ 334973 w 465601"/>
                <a:gd name="connsiteY23" fmla="*/ 992781 h 1077306"/>
                <a:gd name="connsiteX24" fmla="*/ 365709 w 465601"/>
                <a:gd name="connsiteY24" fmla="*/ 923625 h 1077306"/>
                <a:gd name="connsiteX25" fmla="*/ 388761 w 465601"/>
                <a:gd name="connsiteY25" fmla="*/ 892889 h 1077306"/>
                <a:gd name="connsiteX26" fmla="*/ 404129 w 465601"/>
                <a:gd name="connsiteY26" fmla="*/ 862153 h 1077306"/>
                <a:gd name="connsiteX27" fmla="*/ 427181 w 465601"/>
                <a:gd name="connsiteY27" fmla="*/ 823733 h 1077306"/>
                <a:gd name="connsiteX28" fmla="*/ 434865 w 465601"/>
                <a:gd name="connsiteY28" fmla="*/ 800680 h 1077306"/>
                <a:gd name="connsiteX29" fmla="*/ 450233 w 465601"/>
                <a:gd name="connsiteY29" fmla="*/ 769944 h 1077306"/>
                <a:gd name="connsiteX30" fmla="*/ 457917 w 465601"/>
                <a:gd name="connsiteY30" fmla="*/ 577843 h 1077306"/>
                <a:gd name="connsiteX31" fmla="*/ 465601 w 465601"/>
                <a:gd name="connsiteY31" fmla="*/ 439531 h 1077306"/>
                <a:gd name="connsiteX32" fmla="*/ 457917 w 465601"/>
                <a:gd name="connsiteY32" fmla="*/ 324270 h 1077306"/>
                <a:gd name="connsiteX33" fmla="*/ 450233 w 465601"/>
                <a:gd name="connsiteY33" fmla="*/ 293534 h 1077306"/>
                <a:gd name="connsiteX34" fmla="*/ 434865 w 465601"/>
                <a:gd name="connsiteY34" fmla="*/ 216694 h 1077306"/>
                <a:gd name="connsiteX35" fmla="*/ 427181 w 465601"/>
                <a:gd name="connsiteY35" fmla="*/ 170590 h 1077306"/>
                <a:gd name="connsiteX36" fmla="*/ 419497 w 465601"/>
                <a:gd name="connsiteY36" fmla="*/ 86065 h 1077306"/>
                <a:gd name="connsiteX37" fmla="*/ 404129 w 465601"/>
                <a:gd name="connsiteY37" fmla="*/ 63013 h 1077306"/>
                <a:gd name="connsiteX38" fmla="*/ 396445 w 465601"/>
                <a:gd name="connsiteY38" fmla="*/ 24593 h 1077306"/>
                <a:gd name="connsiteX39" fmla="*/ 288869 w 465601"/>
                <a:gd name="connsiteY39" fmla="*/ 9225 h 1077306"/>
                <a:gd name="connsiteX40" fmla="*/ 265816 w 465601"/>
                <a:gd name="connsiteY40" fmla="*/ 63013 h 1077306"/>
                <a:gd name="connsiteX41" fmla="*/ 242764 w 465601"/>
                <a:gd name="connsiteY41" fmla="*/ 132170 h 10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5601" h="1077306">
                  <a:moveTo>
                    <a:pt x="242764" y="132170"/>
                  </a:moveTo>
                  <a:lnTo>
                    <a:pt x="242764" y="132170"/>
                  </a:lnTo>
                  <a:cubicBezTo>
                    <a:pt x="222273" y="270482"/>
                    <a:pt x="203912" y="409127"/>
                    <a:pt x="181292" y="547107"/>
                  </a:cubicBezTo>
                  <a:cubicBezTo>
                    <a:pt x="178275" y="565508"/>
                    <a:pt x="170830" y="582906"/>
                    <a:pt x="165924" y="600896"/>
                  </a:cubicBezTo>
                  <a:cubicBezTo>
                    <a:pt x="163145" y="611085"/>
                    <a:pt x="162963" y="622186"/>
                    <a:pt x="158240" y="631632"/>
                  </a:cubicBezTo>
                  <a:cubicBezTo>
                    <a:pt x="152513" y="643087"/>
                    <a:pt x="141777" y="651386"/>
                    <a:pt x="135188" y="662368"/>
                  </a:cubicBezTo>
                  <a:cubicBezTo>
                    <a:pt x="126348" y="677101"/>
                    <a:pt x="120480" y="693452"/>
                    <a:pt x="112136" y="708472"/>
                  </a:cubicBezTo>
                  <a:cubicBezTo>
                    <a:pt x="107651" y="716545"/>
                    <a:pt x="100898" y="723264"/>
                    <a:pt x="96768" y="731524"/>
                  </a:cubicBezTo>
                  <a:cubicBezTo>
                    <a:pt x="90599" y="743861"/>
                    <a:pt x="90376" y="759471"/>
                    <a:pt x="81400" y="769944"/>
                  </a:cubicBezTo>
                  <a:cubicBezTo>
                    <a:pt x="73945" y="778641"/>
                    <a:pt x="60909" y="780189"/>
                    <a:pt x="50664" y="785312"/>
                  </a:cubicBezTo>
                  <a:cubicBezTo>
                    <a:pt x="45541" y="800680"/>
                    <a:pt x="43162" y="817256"/>
                    <a:pt x="35295" y="831417"/>
                  </a:cubicBezTo>
                  <a:cubicBezTo>
                    <a:pt x="11340" y="874536"/>
                    <a:pt x="-57923" y="860316"/>
                    <a:pt x="104452" y="846785"/>
                  </a:cubicBezTo>
                  <a:cubicBezTo>
                    <a:pt x="114697" y="841662"/>
                    <a:pt x="127525" y="839931"/>
                    <a:pt x="135188" y="831417"/>
                  </a:cubicBezTo>
                  <a:cubicBezTo>
                    <a:pt x="151353" y="813456"/>
                    <a:pt x="150166" y="764083"/>
                    <a:pt x="173608" y="769944"/>
                  </a:cubicBezTo>
                  <a:cubicBezTo>
                    <a:pt x="196110" y="775569"/>
                    <a:pt x="172027" y="816724"/>
                    <a:pt x="165924" y="839101"/>
                  </a:cubicBezTo>
                  <a:cubicBezTo>
                    <a:pt x="156537" y="873519"/>
                    <a:pt x="143458" y="907084"/>
                    <a:pt x="127504" y="938993"/>
                  </a:cubicBezTo>
                  <a:cubicBezTo>
                    <a:pt x="112569" y="968863"/>
                    <a:pt x="91775" y="995425"/>
                    <a:pt x="73716" y="1023517"/>
                  </a:cubicBezTo>
                  <a:cubicBezTo>
                    <a:pt x="68722" y="1031286"/>
                    <a:pt x="50664" y="1051693"/>
                    <a:pt x="58348" y="1046570"/>
                  </a:cubicBezTo>
                  <a:cubicBezTo>
                    <a:pt x="93006" y="1023464"/>
                    <a:pt x="115194" y="1015402"/>
                    <a:pt x="135188" y="977413"/>
                  </a:cubicBezTo>
                  <a:cubicBezTo>
                    <a:pt x="238817" y="780518"/>
                    <a:pt x="146896" y="921432"/>
                    <a:pt x="196660" y="846785"/>
                  </a:cubicBezTo>
                  <a:cubicBezTo>
                    <a:pt x="206905" y="859592"/>
                    <a:pt x="221938" y="869739"/>
                    <a:pt x="227396" y="885205"/>
                  </a:cubicBezTo>
                  <a:cubicBezTo>
                    <a:pt x="237767" y="914589"/>
                    <a:pt x="236653" y="946858"/>
                    <a:pt x="242764" y="977413"/>
                  </a:cubicBezTo>
                  <a:cubicBezTo>
                    <a:pt x="249466" y="1010922"/>
                    <a:pt x="258132" y="1044008"/>
                    <a:pt x="265816" y="1077306"/>
                  </a:cubicBezTo>
                  <a:cubicBezTo>
                    <a:pt x="288868" y="1049131"/>
                    <a:pt x="315133" y="1023304"/>
                    <a:pt x="334973" y="992781"/>
                  </a:cubicBezTo>
                  <a:cubicBezTo>
                    <a:pt x="348721" y="971630"/>
                    <a:pt x="353749" y="945836"/>
                    <a:pt x="365709" y="923625"/>
                  </a:cubicBezTo>
                  <a:cubicBezTo>
                    <a:pt x="371781" y="912349"/>
                    <a:pt x="381973" y="903749"/>
                    <a:pt x="388761" y="892889"/>
                  </a:cubicBezTo>
                  <a:cubicBezTo>
                    <a:pt x="394832" y="883175"/>
                    <a:pt x="398566" y="872166"/>
                    <a:pt x="404129" y="862153"/>
                  </a:cubicBezTo>
                  <a:cubicBezTo>
                    <a:pt x="411382" y="849097"/>
                    <a:pt x="420502" y="837091"/>
                    <a:pt x="427181" y="823733"/>
                  </a:cubicBezTo>
                  <a:cubicBezTo>
                    <a:pt x="430803" y="816488"/>
                    <a:pt x="431674" y="808125"/>
                    <a:pt x="434865" y="800680"/>
                  </a:cubicBezTo>
                  <a:cubicBezTo>
                    <a:pt x="439377" y="790152"/>
                    <a:pt x="445110" y="780189"/>
                    <a:pt x="450233" y="769944"/>
                  </a:cubicBezTo>
                  <a:cubicBezTo>
                    <a:pt x="452794" y="705910"/>
                    <a:pt x="454940" y="641859"/>
                    <a:pt x="457917" y="577843"/>
                  </a:cubicBezTo>
                  <a:cubicBezTo>
                    <a:pt x="460062" y="531718"/>
                    <a:pt x="465601" y="485706"/>
                    <a:pt x="465601" y="439531"/>
                  </a:cubicBezTo>
                  <a:cubicBezTo>
                    <a:pt x="465601" y="401025"/>
                    <a:pt x="461948" y="362564"/>
                    <a:pt x="457917" y="324270"/>
                  </a:cubicBezTo>
                  <a:cubicBezTo>
                    <a:pt x="456811" y="313767"/>
                    <a:pt x="452446" y="303860"/>
                    <a:pt x="450233" y="293534"/>
                  </a:cubicBezTo>
                  <a:cubicBezTo>
                    <a:pt x="444760" y="267993"/>
                    <a:pt x="439679" y="242367"/>
                    <a:pt x="434865" y="216694"/>
                  </a:cubicBezTo>
                  <a:cubicBezTo>
                    <a:pt x="431994" y="201381"/>
                    <a:pt x="429001" y="186063"/>
                    <a:pt x="427181" y="170590"/>
                  </a:cubicBezTo>
                  <a:cubicBezTo>
                    <a:pt x="423875" y="142493"/>
                    <a:pt x="425425" y="113728"/>
                    <a:pt x="419497" y="86065"/>
                  </a:cubicBezTo>
                  <a:cubicBezTo>
                    <a:pt x="417562" y="77035"/>
                    <a:pt x="409252" y="70697"/>
                    <a:pt x="404129" y="63013"/>
                  </a:cubicBezTo>
                  <a:cubicBezTo>
                    <a:pt x="401568" y="50206"/>
                    <a:pt x="403367" y="35668"/>
                    <a:pt x="396445" y="24593"/>
                  </a:cubicBezTo>
                  <a:cubicBezTo>
                    <a:pt x="370781" y="-16470"/>
                    <a:pt x="326867" y="5425"/>
                    <a:pt x="288869" y="9225"/>
                  </a:cubicBezTo>
                  <a:cubicBezTo>
                    <a:pt x="250287" y="67098"/>
                    <a:pt x="295589" y="-6454"/>
                    <a:pt x="265816" y="63013"/>
                  </a:cubicBezTo>
                  <a:cubicBezTo>
                    <a:pt x="262178" y="71501"/>
                    <a:pt x="246606" y="120644"/>
                    <a:pt x="242764" y="132170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9" name="フリーフォーム: 図形 318">
              <a:extLst>
                <a:ext uri="{FF2B5EF4-FFF2-40B4-BE49-F238E27FC236}">
                  <a16:creationId xmlns:a16="http://schemas.microsoft.com/office/drawing/2014/main" id="{4CC2335C-012A-4076-9624-ABD9CEF732B2}"/>
                </a:ext>
              </a:extLst>
            </p:cNvPr>
            <p:cNvSpPr/>
            <p:nvPr/>
          </p:nvSpPr>
          <p:spPr>
            <a:xfrm flipH="1">
              <a:off x="865626" y="2370478"/>
              <a:ext cx="1431023" cy="1174355"/>
            </a:xfrm>
            <a:custGeom>
              <a:avLst/>
              <a:gdLst>
                <a:gd name="connsiteX0" fmla="*/ 868296 w 1014293"/>
                <a:gd name="connsiteY0" fmla="*/ 169049 h 1375443"/>
                <a:gd name="connsiteX1" fmla="*/ 868296 w 1014293"/>
                <a:gd name="connsiteY1" fmla="*/ 169049 h 1375443"/>
                <a:gd name="connsiteX2" fmla="*/ 837560 w 1014293"/>
                <a:gd name="connsiteY2" fmla="*/ 92209 h 1375443"/>
                <a:gd name="connsiteX3" fmla="*/ 806824 w 1014293"/>
                <a:gd name="connsiteY3" fmla="*/ 76841 h 1375443"/>
                <a:gd name="connsiteX4" fmla="*/ 760719 w 1014293"/>
                <a:gd name="connsiteY4" fmla="*/ 46105 h 1375443"/>
                <a:gd name="connsiteX5" fmla="*/ 729983 w 1014293"/>
                <a:gd name="connsiteY5" fmla="*/ 30737 h 1375443"/>
                <a:gd name="connsiteX6" fmla="*/ 699247 w 1014293"/>
                <a:gd name="connsiteY6" fmla="*/ 7685 h 1375443"/>
                <a:gd name="connsiteX7" fmla="*/ 630091 w 1014293"/>
                <a:gd name="connsiteY7" fmla="*/ 0 h 1375443"/>
                <a:gd name="connsiteX8" fmla="*/ 291993 w 1014293"/>
                <a:gd name="connsiteY8" fmla="*/ 7685 h 1375443"/>
                <a:gd name="connsiteX9" fmla="*/ 222837 w 1014293"/>
                <a:gd name="connsiteY9" fmla="*/ 30737 h 1375443"/>
                <a:gd name="connsiteX10" fmla="*/ 199785 w 1014293"/>
                <a:gd name="connsiteY10" fmla="*/ 53789 h 1375443"/>
                <a:gd name="connsiteX11" fmla="*/ 145997 w 1014293"/>
                <a:gd name="connsiteY11" fmla="*/ 92209 h 1375443"/>
                <a:gd name="connsiteX12" fmla="*/ 122945 w 1014293"/>
                <a:gd name="connsiteY12" fmla="*/ 122945 h 1375443"/>
                <a:gd name="connsiteX13" fmla="*/ 84525 w 1014293"/>
                <a:gd name="connsiteY13" fmla="*/ 184417 h 1375443"/>
                <a:gd name="connsiteX14" fmla="*/ 69156 w 1014293"/>
                <a:gd name="connsiteY14" fmla="*/ 207469 h 1375443"/>
                <a:gd name="connsiteX15" fmla="*/ 53788 w 1014293"/>
                <a:gd name="connsiteY15" fmla="*/ 253574 h 1375443"/>
                <a:gd name="connsiteX16" fmla="*/ 69156 w 1014293"/>
                <a:gd name="connsiteY16" fmla="*/ 553251 h 1375443"/>
                <a:gd name="connsiteX17" fmla="*/ 76840 w 1014293"/>
                <a:gd name="connsiteY17" fmla="*/ 591671 h 1375443"/>
                <a:gd name="connsiteX18" fmla="*/ 69156 w 1014293"/>
                <a:gd name="connsiteY18" fmla="*/ 829876 h 1375443"/>
                <a:gd name="connsiteX19" fmla="*/ 30736 w 1014293"/>
                <a:gd name="connsiteY19" fmla="*/ 952821 h 1375443"/>
                <a:gd name="connsiteX20" fmla="*/ 15368 w 1014293"/>
                <a:gd name="connsiteY20" fmla="*/ 1052713 h 1375443"/>
                <a:gd name="connsiteX21" fmla="*/ 0 w 1014293"/>
                <a:gd name="connsiteY21" fmla="*/ 1106501 h 1375443"/>
                <a:gd name="connsiteX22" fmla="*/ 15368 w 1014293"/>
                <a:gd name="connsiteY22" fmla="*/ 1198710 h 1375443"/>
                <a:gd name="connsiteX23" fmla="*/ 76840 w 1014293"/>
                <a:gd name="connsiteY23" fmla="*/ 1267866 h 1375443"/>
                <a:gd name="connsiteX24" fmla="*/ 122945 w 1014293"/>
                <a:gd name="connsiteY24" fmla="*/ 1298602 h 1375443"/>
                <a:gd name="connsiteX25" fmla="*/ 161365 w 1014293"/>
                <a:gd name="connsiteY25" fmla="*/ 1337022 h 1375443"/>
                <a:gd name="connsiteX26" fmla="*/ 199785 w 1014293"/>
                <a:gd name="connsiteY26" fmla="*/ 1344706 h 1375443"/>
                <a:gd name="connsiteX27" fmla="*/ 376518 w 1014293"/>
                <a:gd name="connsiteY27" fmla="*/ 1375443 h 1375443"/>
                <a:gd name="connsiteX28" fmla="*/ 645459 w 1014293"/>
                <a:gd name="connsiteY28" fmla="*/ 1352390 h 1375443"/>
                <a:gd name="connsiteX29" fmla="*/ 714615 w 1014293"/>
                <a:gd name="connsiteY29" fmla="*/ 1329338 h 1375443"/>
                <a:gd name="connsiteX30" fmla="*/ 845244 w 1014293"/>
                <a:gd name="connsiteY30" fmla="*/ 1260182 h 1375443"/>
                <a:gd name="connsiteX31" fmla="*/ 875980 w 1014293"/>
                <a:gd name="connsiteY31" fmla="*/ 1214078 h 1375443"/>
                <a:gd name="connsiteX32" fmla="*/ 983556 w 1014293"/>
                <a:gd name="connsiteY32" fmla="*/ 983557 h 1375443"/>
                <a:gd name="connsiteX33" fmla="*/ 998925 w 1014293"/>
                <a:gd name="connsiteY33" fmla="*/ 899032 h 1375443"/>
                <a:gd name="connsiteX34" fmla="*/ 1014293 w 1014293"/>
                <a:gd name="connsiteY34" fmla="*/ 760720 h 1375443"/>
                <a:gd name="connsiteX35" fmla="*/ 998925 w 1014293"/>
                <a:gd name="connsiteY35" fmla="*/ 491779 h 1375443"/>
                <a:gd name="connsiteX36" fmla="*/ 983556 w 1014293"/>
                <a:gd name="connsiteY36" fmla="*/ 422622 h 1375443"/>
                <a:gd name="connsiteX37" fmla="*/ 960504 w 1014293"/>
                <a:gd name="connsiteY37" fmla="*/ 345782 h 1375443"/>
                <a:gd name="connsiteX38" fmla="*/ 937452 w 1014293"/>
                <a:gd name="connsiteY38" fmla="*/ 284310 h 1375443"/>
                <a:gd name="connsiteX39" fmla="*/ 929768 w 1014293"/>
                <a:gd name="connsiteY39" fmla="*/ 261258 h 1375443"/>
                <a:gd name="connsiteX40" fmla="*/ 914400 w 1014293"/>
                <a:gd name="connsiteY40" fmla="*/ 230522 h 1375443"/>
                <a:gd name="connsiteX41" fmla="*/ 891348 w 1014293"/>
                <a:gd name="connsiteY41" fmla="*/ 161365 h 1375443"/>
                <a:gd name="connsiteX42" fmla="*/ 868296 w 1014293"/>
                <a:gd name="connsiteY42" fmla="*/ 169049 h 13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14293" h="1375443">
                  <a:moveTo>
                    <a:pt x="868296" y="169049"/>
                  </a:moveTo>
                  <a:lnTo>
                    <a:pt x="868296" y="169049"/>
                  </a:lnTo>
                  <a:cubicBezTo>
                    <a:pt x="858051" y="143436"/>
                    <a:pt x="852862" y="115162"/>
                    <a:pt x="837560" y="92209"/>
                  </a:cubicBezTo>
                  <a:cubicBezTo>
                    <a:pt x="831206" y="82678"/>
                    <a:pt x="816646" y="82734"/>
                    <a:pt x="806824" y="76841"/>
                  </a:cubicBezTo>
                  <a:cubicBezTo>
                    <a:pt x="790986" y="67338"/>
                    <a:pt x="776557" y="55608"/>
                    <a:pt x="760719" y="46105"/>
                  </a:cubicBezTo>
                  <a:cubicBezTo>
                    <a:pt x="750897" y="40212"/>
                    <a:pt x="739697" y="36808"/>
                    <a:pt x="729983" y="30737"/>
                  </a:cubicBezTo>
                  <a:cubicBezTo>
                    <a:pt x="719123" y="23949"/>
                    <a:pt x="711487" y="11451"/>
                    <a:pt x="699247" y="7685"/>
                  </a:cubicBezTo>
                  <a:cubicBezTo>
                    <a:pt x="677079" y="864"/>
                    <a:pt x="653143" y="2562"/>
                    <a:pt x="630091" y="0"/>
                  </a:cubicBezTo>
                  <a:lnTo>
                    <a:pt x="291993" y="7685"/>
                  </a:lnTo>
                  <a:cubicBezTo>
                    <a:pt x="258360" y="9030"/>
                    <a:pt x="246061" y="11384"/>
                    <a:pt x="222837" y="30737"/>
                  </a:cubicBezTo>
                  <a:cubicBezTo>
                    <a:pt x="214489" y="37694"/>
                    <a:pt x="208271" y="47001"/>
                    <a:pt x="199785" y="53789"/>
                  </a:cubicBezTo>
                  <a:cubicBezTo>
                    <a:pt x="182580" y="67553"/>
                    <a:pt x="162374" y="77469"/>
                    <a:pt x="145997" y="92209"/>
                  </a:cubicBezTo>
                  <a:cubicBezTo>
                    <a:pt x="136478" y="100776"/>
                    <a:pt x="130389" y="112524"/>
                    <a:pt x="122945" y="122945"/>
                  </a:cubicBezTo>
                  <a:cubicBezTo>
                    <a:pt x="105386" y="147528"/>
                    <a:pt x="102474" y="155699"/>
                    <a:pt x="84525" y="184417"/>
                  </a:cubicBezTo>
                  <a:cubicBezTo>
                    <a:pt x="79630" y="192248"/>
                    <a:pt x="74279" y="199785"/>
                    <a:pt x="69156" y="207469"/>
                  </a:cubicBezTo>
                  <a:cubicBezTo>
                    <a:pt x="64033" y="222837"/>
                    <a:pt x="54226" y="237380"/>
                    <a:pt x="53788" y="253574"/>
                  </a:cubicBezTo>
                  <a:cubicBezTo>
                    <a:pt x="51412" y="341496"/>
                    <a:pt x="54406" y="457379"/>
                    <a:pt x="69156" y="553251"/>
                  </a:cubicBezTo>
                  <a:cubicBezTo>
                    <a:pt x="71142" y="566159"/>
                    <a:pt x="74279" y="578864"/>
                    <a:pt x="76840" y="591671"/>
                  </a:cubicBezTo>
                  <a:cubicBezTo>
                    <a:pt x="74279" y="671073"/>
                    <a:pt x="75249" y="750667"/>
                    <a:pt x="69156" y="829876"/>
                  </a:cubicBezTo>
                  <a:cubicBezTo>
                    <a:pt x="66488" y="864557"/>
                    <a:pt x="42546" y="921328"/>
                    <a:pt x="30736" y="952821"/>
                  </a:cubicBezTo>
                  <a:cubicBezTo>
                    <a:pt x="25613" y="986118"/>
                    <a:pt x="21975" y="1019678"/>
                    <a:pt x="15368" y="1052713"/>
                  </a:cubicBezTo>
                  <a:cubicBezTo>
                    <a:pt x="11711" y="1070998"/>
                    <a:pt x="0" y="1087854"/>
                    <a:pt x="0" y="1106501"/>
                  </a:cubicBezTo>
                  <a:cubicBezTo>
                    <a:pt x="0" y="1137661"/>
                    <a:pt x="5514" y="1169149"/>
                    <a:pt x="15368" y="1198710"/>
                  </a:cubicBezTo>
                  <a:cubicBezTo>
                    <a:pt x="27103" y="1233914"/>
                    <a:pt x="49429" y="1248678"/>
                    <a:pt x="76840" y="1267866"/>
                  </a:cubicBezTo>
                  <a:cubicBezTo>
                    <a:pt x="91972" y="1278458"/>
                    <a:pt x="108650" y="1286906"/>
                    <a:pt x="122945" y="1298602"/>
                  </a:cubicBezTo>
                  <a:cubicBezTo>
                    <a:pt x="136962" y="1310071"/>
                    <a:pt x="145835" y="1327704"/>
                    <a:pt x="161365" y="1337022"/>
                  </a:cubicBezTo>
                  <a:cubicBezTo>
                    <a:pt x="172564" y="1343741"/>
                    <a:pt x="187115" y="1341538"/>
                    <a:pt x="199785" y="1344706"/>
                  </a:cubicBezTo>
                  <a:cubicBezTo>
                    <a:pt x="329650" y="1377172"/>
                    <a:pt x="238747" y="1363961"/>
                    <a:pt x="376518" y="1375443"/>
                  </a:cubicBezTo>
                  <a:cubicBezTo>
                    <a:pt x="466165" y="1367759"/>
                    <a:pt x="556308" y="1364547"/>
                    <a:pt x="645459" y="1352390"/>
                  </a:cubicBezTo>
                  <a:cubicBezTo>
                    <a:pt x="669535" y="1349107"/>
                    <a:pt x="691908" y="1337988"/>
                    <a:pt x="714615" y="1329338"/>
                  </a:cubicBezTo>
                  <a:cubicBezTo>
                    <a:pt x="760984" y="1311674"/>
                    <a:pt x="810858" y="1298389"/>
                    <a:pt x="845244" y="1260182"/>
                  </a:cubicBezTo>
                  <a:cubicBezTo>
                    <a:pt x="857600" y="1246453"/>
                    <a:pt x="867223" y="1230340"/>
                    <a:pt x="875980" y="1214078"/>
                  </a:cubicBezTo>
                  <a:cubicBezTo>
                    <a:pt x="945339" y="1085268"/>
                    <a:pt x="941095" y="1089710"/>
                    <a:pt x="983556" y="983557"/>
                  </a:cubicBezTo>
                  <a:cubicBezTo>
                    <a:pt x="988679" y="955382"/>
                    <a:pt x="995012" y="927400"/>
                    <a:pt x="998925" y="899032"/>
                  </a:cubicBezTo>
                  <a:cubicBezTo>
                    <a:pt x="1005263" y="853079"/>
                    <a:pt x="1014293" y="760720"/>
                    <a:pt x="1014293" y="760720"/>
                  </a:cubicBezTo>
                  <a:cubicBezTo>
                    <a:pt x="1009170" y="671073"/>
                    <a:pt x="1005641" y="581321"/>
                    <a:pt x="998925" y="491779"/>
                  </a:cubicBezTo>
                  <a:cubicBezTo>
                    <a:pt x="996978" y="465825"/>
                    <a:pt x="988093" y="447575"/>
                    <a:pt x="983556" y="422622"/>
                  </a:cubicBezTo>
                  <a:cubicBezTo>
                    <a:pt x="971195" y="354635"/>
                    <a:pt x="987637" y="386482"/>
                    <a:pt x="960504" y="345782"/>
                  </a:cubicBezTo>
                  <a:cubicBezTo>
                    <a:pt x="946337" y="289115"/>
                    <a:pt x="961561" y="340564"/>
                    <a:pt x="937452" y="284310"/>
                  </a:cubicBezTo>
                  <a:cubicBezTo>
                    <a:pt x="934261" y="276865"/>
                    <a:pt x="932959" y="268703"/>
                    <a:pt x="929768" y="261258"/>
                  </a:cubicBezTo>
                  <a:cubicBezTo>
                    <a:pt x="925256" y="250730"/>
                    <a:pt x="918512" y="241213"/>
                    <a:pt x="914400" y="230522"/>
                  </a:cubicBezTo>
                  <a:cubicBezTo>
                    <a:pt x="905677" y="207842"/>
                    <a:pt x="899032" y="184417"/>
                    <a:pt x="891348" y="161365"/>
                  </a:cubicBezTo>
                  <a:cubicBezTo>
                    <a:pt x="882854" y="135883"/>
                    <a:pt x="872138" y="167768"/>
                    <a:pt x="868296" y="169049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0" name="フリーフォーム: 図形 319">
              <a:extLst>
                <a:ext uri="{FF2B5EF4-FFF2-40B4-BE49-F238E27FC236}">
                  <a16:creationId xmlns:a16="http://schemas.microsoft.com/office/drawing/2014/main" id="{89BCA9B0-9774-4EF5-9923-EA37A2193CB2}"/>
                </a:ext>
              </a:extLst>
            </p:cNvPr>
            <p:cNvSpPr/>
            <p:nvPr/>
          </p:nvSpPr>
          <p:spPr>
            <a:xfrm flipH="1">
              <a:off x="539555" y="2455002"/>
              <a:ext cx="807600" cy="1406179"/>
            </a:xfrm>
            <a:custGeom>
              <a:avLst/>
              <a:gdLst>
                <a:gd name="connsiteX0" fmla="*/ 46105 w 807600"/>
                <a:gd name="connsiteY0" fmla="*/ 414938 h 1406179"/>
                <a:gd name="connsiteX1" fmla="*/ 46105 w 807600"/>
                <a:gd name="connsiteY1" fmla="*/ 414938 h 1406179"/>
                <a:gd name="connsiteX2" fmla="*/ 61473 w 807600"/>
                <a:gd name="connsiteY2" fmla="*/ 1229446 h 1406179"/>
                <a:gd name="connsiteX3" fmla="*/ 107577 w 807600"/>
                <a:gd name="connsiteY3" fmla="*/ 1329338 h 1406179"/>
                <a:gd name="connsiteX4" fmla="*/ 115261 w 807600"/>
                <a:gd name="connsiteY4" fmla="*/ 1360074 h 1406179"/>
                <a:gd name="connsiteX5" fmla="*/ 130629 w 807600"/>
                <a:gd name="connsiteY5" fmla="*/ 1406179 h 1406179"/>
                <a:gd name="connsiteX6" fmla="*/ 122945 w 807600"/>
                <a:gd name="connsiteY6" fmla="*/ 1321654 h 1406179"/>
                <a:gd name="connsiteX7" fmla="*/ 92209 w 807600"/>
                <a:gd name="connsiteY7" fmla="*/ 1175658 h 1406179"/>
                <a:gd name="connsiteX8" fmla="*/ 99893 w 807600"/>
                <a:gd name="connsiteY8" fmla="*/ 1052713 h 1406179"/>
                <a:gd name="connsiteX9" fmla="*/ 145997 w 807600"/>
                <a:gd name="connsiteY9" fmla="*/ 1129553 h 1406179"/>
                <a:gd name="connsiteX10" fmla="*/ 184417 w 807600"/>
                <a:gd name="connsiteY10" fmla="*/ 1206394 h 1406179"/>
                <a:gd name="connsiteX11" fmla="*/ 230521 w 807600"/>
                <a:gd name="connsiteY11" fmla="*/ 1275550 h 1406179"/>
                <a:gd name="connsiteX12" fmla="*/ 253574 w 807600"/>
                <a:gd name="connsiteY12" fmla="*/ 1329338 h 1406179"/>
                <a:gd name="connsiteX13" fmla="*/ 315046 w 807600"/>
                <a:gd name="connsiteY13" fmla="*/ 1390810 h 1406179"/>
                <a:gd name="connsiteX14" fmla="*/ 291994 w 807600"/>
                <a:gd name="connsiteY14" fmla="*/ 1306286 h 1406179"/>
                <a:gd name="connsiteX15" fmla="*/ 238205 w 807600"/>
                <a:gd name="connsiteY15" fmla="*/ 1152605 h 1406179"/>
                <a:gd name="connsiteX16" fmla="*/ 322730 w 807600"/>
                <a:gd name="connsiteY16" fmla="*/ 1229446 h 1406179"/>
                <a:gd name="connsiteX17" fmla="*/ 368834 w 807600"/>
                <a:gd name="connsiteY17" fmla="*/ 1290918 h 1406179"/>
                <a:gd name="connsiteX18" fmla="*/ 430306 w 807600"/>
                <a:gd name="connsiteY18" fmla="*/ 1321654 h 1406179"/>
                <a:gd name="connsiteX19" fmla="*/ 414938 w 807600"/>
                <a:gd name="connsiteY19" fmla="*/ 1237130 h 1406179"/>
                <a:gd name="connsiteX20" fmla="*/ 384202 w 807600"/>
                <a:gd name="connsiteY20" fmla="*/ 1167973 h 1406179"/>
                <a:gd name="connsiteX21" fmla="*/ 391886 w 807600"/>
                <a:gd name="connsiteY21" fmla="*/ 1098817 h 1406179"/>
                <a:gd name="connsiteX22" fmla="*/ 653143 w 807600"/>
                <a:gd name="connsiteY22" fmla="*/ 1298602 h 1406179"/>
                <a:gd name="connsiteX23" fmla="*/ 691563 w 807600"/>
                <a:gd name="connsiteY23" fmla="*/ 1337022 h 1406179"/>
                <a:gd name="connsiteX24" fmla="*/ 745352 w 807600"/>
                <a:gd name="connsiteY24" fmla="*/ 1360074 h 1406179"/>
                <a:gd name="connsiteX25" fmla="*/ 622407 w 807600"/>
                <a:gd name="connsiteY25" fmla="*/ 1260182 h 1406179"/>
                <a:gd name="connsiteX26" fmla="*/ 553251 w 807600"/>
                <a:gd name="connsiteY26" fmla="*/ 1167973 h 1406179"/>
                <a:gd name="connsiteX27" fmla="*/ 468726 w 807600"/>
                <a:gd name="connsiteY27" fmla="*/ 1075765 h 1406179"/>
                <a:gd name="connsiteX28" fmla="*/ 445674 w 807600"/>
                <a:gd name="connsiteY28" fmla="*/ 1029661 h 1406179"/>
                <a:gd name="connsiteX29" fmla="*/ 660827 w 807600"/>
                <a:gd name="connsiteY29" fmla="*/ 1160289 h 1406179"/>
                <a:gd name="connsiteX30" fmla="*/ 729984 w 807600"/>
                <a:gd name="connsiteY30" fmla="*/ 1191026 h 1406179"/>
                <a:gd name="connsiteX31" fmla="*/ 768404 w 807600"/>
                <a:gd name="connsiteY31" fmla="*/ 1214078 h 1406179"/>
                <a:gd name="connsiteX32" fmla="*/ 806824 w 807600"/>
                <a:gd name="connsiteY32" fmla="*/ 1229446 h 1406179"/>
                <a:gd name="connsiteX33" fmla="*/ 760720 w 807600"/>
                <a:gd name="connsiteY33" fmla="*/ 1198710 h 1406179"/>
                <a:gd name="connsiteX34" fmla="*/ 722300 w 807600"/>
                <a:gd name="connsiteY34" fmla="*/ 1152605 h 1406179"/>
                <a:gd name="connsiteX35" fmla="*/ 676195 w 807600"/>
                <a:gd name="connsiteY35" fmla="*/ 1114185 h 1406179"/>
                <a:gd name="connsiteX36" fmla="*/ 645459 w 807600"/>
                <a:gd name="connsiteY36" fmla="*/ 1075765 h 1406179"/>
                <a:gd name="connsiteX37" fmla="*/ 599355 w 807600"/>
                <a:gd name="connsiteY37" fmla="*/ 1029661 h 1406179"/>
                <a:gd name="connsiteX38" fmla="*/ 583987 w 807600"/>
                <a:gd name="connsiteY38" fmla="*/ 998925 h 1406179"/>
                <a:gd name="connsiteX39" fmla="*/ 576303 w 807600"/>
                <a:gd name="connsiteY39" fmla="*/ 975873 h 1406179"/>
                <a:gd name="connsiteX40" fmla="*/ 560935 w 807600"/>
                <a:gd name="connsiteY40" fmla="*/ 952821 h 1406179"/>
                <a:gd name="connsiteX41" fmla="*/ 545567 w 807600"/>
                <a:gd name="connsiteY41" fmla="*/ 914400 h 1406179"/>
                <a:gd name="connsiteX42" fmla="*/ 530199 w 807600"/>
                <a:gd name="connsiteY42" fmla="*/ 883664 h 1406179"/>
                <a:gd name="connsiteX43" fmla="*/ 514831 w 807600"/>
                <a:gd name="connsiteY43" fmla="*/ 814508 h 1406179"/>
                <a:gd name="connsiteX44" fmla="*/ 507147 w 807600"/>
                <a:gd name="connsiteY44" fmla="*/ 753036 h 1406179"/>
                <a:gd name="connsiteX45" fmla="*/ 491779 w 807600"/>
                <a:gd name="connsiteY45" fmla="*/ 706931 h 1406179"/>
                <a:gd name="connsiteX46" fmla="*/ 484095 w 807600"/>
                <a:gd name="connsiteY46" fmla="*/ 622407 h 1406179"/>
                <a:gd name="connsiteX47" fmla="*/ 468726 w 807600"/>
                <a:gd name="connsiteY47" fmla="*/ 376518 h 1406179"/>
                <a:gd name="connsiteX48" fmla="*/ 461042 w 807600"/>
                <a:gd name="connsiteY48" fmla="*/ 353466 h 1406179"/>
                <a:gd name="connsiteX49" fmla="*/ 453358 w 807600"/>
                <a:gd name="connsiteY49" fmla="*/ 307362 h 1406179"/>
                <a:gd name="connsiteX50" fmla="*/ 437990 w 807600"/>
                <a:gd name="connsiteY50" fmla="*/ 230521 h 1406179"/>
                <a:gd name="connsiteX51" fmla="*/ 430306 w 807600"/>
                <a:gd name="connsiteY51" fmla="*/ 207469 h 1406179"/>
                <a:gd name="connsiteX52" fmla="*/ 361150 w 807600"/>
                <a:gd name="connsiteY52" fmla="*/ 130629 h 1406179"/>
                <a:gd name="connsiteX53" fmla="*/ 338098 w 807600"/>
                <a:gd name="connsiteY53" fmla="*/ 107577 h 1406179"/>
                <a:gd name="connsiteX54" fmla="*/ 322730 w 807600"/>
                <a:gd name="connsiteY54" fmla="*/ 84525 h 1406179"/>
                <a:gd name="connsiteX55" fmla="*/ 291994 w 807600"/>
                <a:gd name="connsiteY55" fmla="*/ 30736 h 1406179"/>
                <a:gd name="connsiteX56" fmla="*/ 199785 w 807600"/>
                <a:gd name="connsiteY56" fmla="*/ 0 h 1406179"/>
                <a:gd name="connsiteX57" fmla="*/ 61473 w 807600"/>
                <a:gd name="connsiteY57" fmla="*/ 7684 h 1406179"/>
                <a:gd name="connsiteX58" fmla="*/ 30737 w 807600"/>
                <a:gd name="connsiteY58" fmla="*/ 30736 h 1406179"/>
                <a:gd name="connsiteX59" fmla="*/ 0 w 807600"/>
                <a:gd name="connsiteY59" fmla="*/ 69157 h 1406179"/>
                <a:gd name="connsiteX60" fmla="*/ 15368 w 807600"/>
                <a:gd name="connsiteY60" fmla="*/ 138313 h 1406179"/>
                <a:gd name="connsiteX61" fmla="*/ 30737 w 807600"/>
                <a:gd name="connsiteY61" fmla="*/ 153681 h 1406179"/>
                <a:gd name="connsiteX62" fmla="*/ 53789 w 807600"/>
                <a:gd name="connsiteY62" fmla="*/ 199785 h 1406179"/>
                <a:gd name="connsiteX63" fmla="*/ 46105 w 807600"/>
                <a:gd name="connsiteY63" fmla="*/ 414938 h 140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07600" h="1406179">
                  <a:moveTo>
                    <a:pt x="46105" y="414938"/>
                  </a:moveTo>
                  <a:lnTo>
                    <a:pt x="46105" y="414938"/>
                  </a:lnTo>
                  <a:cubicBezTo>
                    <a:pt x="43396" y="645165"/>
                    <a:pt x="6228" y="971637"/>
                    <a:pt x="61473" y="1229446"/>
                  </a:cubicBezTo>
                  <a:cubicBezTo>
                    <a:pt x="67504" y="1257591"/>
                    <a:pt x="96756" y="1302285"/>
                    <a:pt x="107577" y="1329338"/>
                  </a:cubicBezTo>
                  <a:cubicBezTo>
                    <a:pt x="111499" y="1339143"/>
                    <a:pt x="112226" y="1349959"/>
                    <a:pt x="115261" y="1360074"/>
                  </a:cubicBezTo>
                  <a:cubicBezTo>
                    <a:pt x="119916" y="1375590"/>
                    <a:pt x="125506" y="1390811"/>
                    <a:pt x="130629" y="1406179"/>
                  </a:cubicBezTo>
                  <a:cubicBezTo>
                    <a:pt x="128068" y="1378004"/>
                    <a:pt x="127596" y="1349560"/>
                    <a:pt x="122945" y="1321654"/>
                  </a:cubicBezTo>
                  <a:cubicBezTo>
                    <a:pt x="114769" y="1272599"/>
                    <a:pt x="96456" y="1225208"/>
                    <a:pt x="92209" y="1175658"/>
                  </a:cubicBezTo>
                  <a:cubicBezTo>
                    <a:pt x="88702" y="1134746"/>
                    <a:pt x="97332" y="1093695"/>
                    <a:pt x="99893" y="1052713"/>
                  </a:cubicBezTo>
                  <a:cubicBezTo>
                    <a:pt x="115261" y="1078326"/>
                    <a:pt x="131602" y="1103380"/>
                    <a:pt x="145997" y="1129553"/>
                  </a:cubicBezTo>
                  <a:cubicBezTo>
                    <a:pt x="159798" y="1154645"/>
                    <a:pt x="170069" y="1181611"/>
                    <a:pt x="184417" y="1206394"/>
                  </a:cubicBezTo>
                  <a:cubicBezTo>
                    <a:pt x="198298" y="1230371"/>
                    <a:pt x="216938" y="1251403"/>
                    <a:pt x="230521" y="1275550"/>
                  </a:cubicBezTo>
                  <a:cubicBezTo>
                    <a:pt x="240084" y="1292551"/>
                    <a:pt x="242038" y="1313608"/>
                    <a:pt x="253574" y="1329338"/>
                  </a:cubicBezTo>
                  <a:cubicBezTo>
                    <a:pt x="270711" y="1352706"/>
                    <a:pt x="315046" y="1390810"/>
                    <a:pt x="315046" y="1390810"/>
                  </a:cubicBezTo>
                  <a:cubicBezTo>
                    <a:pt x="307362" y="1362635"/>
                    <a:pt x="303078" y="1333304"/>
                    <a:pt x="291994" y="1306286"/>
                  </a:cubicBezTo>
                  <a:cubicBezTo>
                    <a:pt x="146586" y="951855"/>
                    <a:pt x="155909" y="1065468"/>
                    <a:pt x="238205" y="1152605"/>
                  </a:cubicBezTo>
                  <a:cubicBezTo>
                    <a:pt x="264350" y="1180288"/>
                    <a:pt x="296585" y="1201763"/>
                    <a:pt x="322730" y="1229446"/>
                  </a:cubicBezTo>
                  <a:cubicBezTo>
                    <a:pt x="340317" y="1248067"/>
                    <a:pt x="350723" y="1272807"/>
                    <a:pt x="368834" y="1290918"/>
                  </a:cubicBezTo>
                  <a:cubicBezTo>
                    <a:pt x="386980" y="1309064"/>
                    <a:pt x="407847" y="1314168"/>
                    <a:pt x="430306" y="1321654"/>
                  </a:cubicBezTo>
                  <a:cubicBezTo>
                    <a:pt x="425183" y="1293479"/>
                    <a:pt x="423167" y="1264559"/>
                    <a:pt x="414938" y="1237130"/>
                  </a:cubicBezTo>
                  <a:cubicBezTo>
                    <a:pt x="407689" y="1212967"/>
                    <a:pt x="388349" y="1192856"/>
                    <a:pt x="384202" y="1167973"/>
                  </a:cubicBezTo>
                  <a:cubicBezTo>
                    <a:pt x="380389" y="1145095"/>
                    <a:pt x="389325" y="1121869"/>
                    <a:pt x="391886" y="1098817"/>
                  </a:cubicBezTo>
                  <a:cubicBezTo>
                    <a:pt x="621936" y="1314489"/>
                    <a:pt x="401794" y="1123750"/>
                    <a:pt x="653143" y="1298602"/>
                  </a:cubicBezTo>
                  <a:cubicBezTo>
                    <a:pt x="668011" y="1308945"/>
                    <a:pt x="676493" y="1326976"/>
                    <a:pt x="691563" y="1337022"/>
                  </a:cubicBezTo>
                  <a:cubicBezTo>
                    <a:pt x="707794" y="1347842"/>
                    <a:pt x="758401" y="1374573"/>
                    <a:pt x="745352" y="1360074"/>
                  </a:cubicBezTo>
                  <a:cubicBezTo>
                    <a:pt x="710028" y="1320825"/>
                    <a:pt x="659745" y="1297520"/>
                    <a:pt x="622407" y="1260182"/>
                  </a:cubicBezTo>
                  <a:cubicBezTo>
                    <a:pt x="595240" y="1233015"/>
                    <a:pt x="577847" y="1197488"/>
                    <a:pt x="553251" y="1167973"/>
                  </a:cubicBezTo>
                  <a:cubicBezTo>
                    <a:pt x="526558" y="1135941"/>
                    <a:pt x="494325" y="1108677"/>
                    <a:pt x="468726" y="1075765"/>
                  </a:cubicBezTo>
                  <a:cubicBezTo>
                    <a:pt x="458177" y="1062202"/>
                    <a:pt x="429072" y="1025234"/>
                    <a:pt x="445674" y="1029661"/>
                  </a:cubicBezTo>
                  <a:cubicBezTo>
                    <a:pt x="536583" y="1053903"/>
                    <a:pt x="585082" y="1116437"/>
                    <a:pt x="660827" y="1160289"/>
                  </a:cubicBezTo>
                  <a:cubicBezTo>
                    <a:pt x="682659" y="1172929"/>
                    <a:pt x="707421" y="1179744"/>
                    <a:pt x="729984" y="1191026"/>
                  </a:cubicBezTo>
                  <a:cubicBezTo>
                    <a:pt x="743342" y="1197705"/>
                    <a:pt x="755046" y="1207399"/>
                    <a:pt x="768404" y="1214078"/>
                  </a:cubicBezTo>
                  <a:cubicBezTo>
                    <a:pt x="780741" y="1220247"/>
                    <a:pt x="812993" y="1241783"/>
                    <a:pt x="806824" y="1229446"/>
                  </a:cubicBezTo>
                  <a:cubicBezTo>
                    <a:pt x="798564" y="1212926"/>
                    <a:pt x="774387" y="1211134"/>
                    <a:pt x="760720" y="1198710"/>
                  </a:cubicBezTo>
                  <a:cubicBezTo>
                    <a:pt x="745918" y="1185253"/>
                    <a:pt x="736446" y="1166751"/>
                    <a:pt x="722300" y="1152605"/>
                  </a:cubicBezTo>
                  <a:cubicBezTo>
                    <a:pt x="708154" y="1138459"/>
                    <a:pt x="690341" y="1128331"/>
                    <a:pt x="676195" y="1114185"/>
                  </a:cubicBezTo>
                  <a:cubicBezTo>
                    <a:pt x="664598" y="1102588"/>
                    <a:pt x="656491" y="1087900"/>
                    <a:pt x="645459" y="1075765"/>
                  </a:cubicBezTo>
                  <a:cubicBezTo>
                    <a:pt x="630839" y="1059683"/>
                    <a:pt x="609075" y="1049100"/>
                    <a:pt x="599355" y="1029661"/>
                  </a:cubicBezTo>
                  <a:cubicBezTo>
                    <a:pt x="594232" y="1019416"/>
                    <a:pt x="588499" y="1009453"/>
                    <a:pt x="583987" y="998925"/>
                  </a:cubicBezTo>
                  <a:cubicBezTo>
                    <a:pt x="580796" y="991480"/>
                    <a:pt x="579925" y="983118"/>
                    <a:pt x="576303" y="975873"/>
                  </a:cubicBezTo>
                  <a:cubicBezTo>
                    <a:pt x="572173" y="967613"/>
                    <a:pt x="565065" y="961081"/>
                    <a:pt x="560935" y="952821"/>
                  </a:cubicBezTo>
                  <a:cubicBezTo>
                    <a:pt x="554766" y="940484"/>
                    <a:pt x="551169" y="927005"/>
                    <a:pt x="545567" y="914400"/>
                  </a:cubicBezTo>
                  <a:cubicBezTo>
                    <a:pt x="540915" y="903933"/>
                    <a:pt x="534221" y="894389"/>
                    <a:pt x="530199" y="883664"/>
                  </a:cubicBezTo>
                  <a:cubicBezTo>
                    <a:pt x="526209" y="873023"/>
                    <a:pt x="516101" y="822763"/>
                    <a:pt x="514831" y="814508"/>
                  </a:cubicBezTo>
                  <a:cubicBezTo>
                    <a:pt x="511691" y="794098"/>
                    <a:pt x="511474" y="773228"/>
                    <a:pt x="507147" y="753036"/>
                  </a:cubicBezTo>
                  <a:cubicBezTo>
                    <a:pt x="503753" y="737196"/>
                    <a:pt x="491779" y="706931"/>
                    <a:pt x="491779" y="706931"/>
                  </a:cubicBezTo>
                  <a:cubicBezTo>
                    <a:pt x="489218" y="678756"/>
                    <a:pt x="486064" y="650629"/>
                    <a:pt x="484095" y="622407"/>
                  </a:cubicBezTo>
                  <a:cubicBezTo>
                    <a:pt x="478379" y="540483"/>
                    <a:pt x="475740" y="458341"/>
                    <a:pt x="468726" y="376518"/>
                  </a:cubicBezTo>
                  <a:cubicBezTo>
                    <a:pt x="468034" y="368448"/>
                    <a:pt x="462799" y="361373"/>
                    <a:pt x="461042" y="353466"/>
                  </a:cubicBezTo>
                  <a:cubicBezTo>
                    <a:pt x="457662" y="338257"/>
                    <a:pt x="456229" y="322675"/>
                    <a:pt x="453358" y="307362"/>
                  </a:cubicBezTo>
                  <a:cubicBezTo>
                    <a:pt x="448544" y="281688"/>
                    <a:pt x="443863" y="255973"/>
                    <a:pt x="437990" y="230521"/>
                  </a:cubicBezTo>
                  <a:cubicBezTo>
                    <a:pt x="436169" y="222629"/>
                    <a:pt x="434325" y="214501"/>
                    <a:pt x="430306" y="207469"/>
                  </a:cubicBezTo>
                  <a:cubicBezTo>
                    <a:pt x="414265" y="179397"/>
                    <a:pt x="382282" y="151761"/>
                    <a:pt x="361150" y="130629"/>
                  </a:cubicBezTo>
                  <a:cubicBezTo>
                    <a:pt x="353466" y="122945"/>
                    <a:pt x="344126" y="116619"/>
                    <a:pt x="338098" y="107577"/>
                  </a:cubicBezTo>
                  <a:cubicBezTo>
                    <a:pt x="332975" y="99893"/>
                    <a:pt x="326860" y="92785"/>
                    <a:pt x="322730" y="84525"/>
                  </a:cubicBezTo>
                  <a:cubicBezTo>
                    <a:pt x="305147" y="49358"/>
                    <a:pt x="329155" y="67898"/>
                    <a:pt x="291994" y="30736"/>
                  </a:cubicBezTo>
                  <a:cubicBezTo>
                    <a:pt x="268049" y="6791"/>
                    <a:pt x="230523" y="5123"/>
                    <a:pt x="199785" y="0"/>
                  </a:cubicBezTo>
                  <a:cubicBezTo>
                    <a:pt x="153681" y="2561"/>
                    <a:pt x="106903" y="-576"/>
                    <a:pt x="61473" y="7684"/>
                  </a:cubicBezTo>
                  <a:cubicBezTo>
                    <a:pt x="48873" y="9975"/>
                    <a:pt x="40575" y="22537"/>
                    <a:pt x="30737" y="30736"/>
                  </a:cubicBezTo>
                  <a:cubicBezTo>
                    <a:pt x="14313" y="44423"/>
                    <a:pt x="12408" y="50544"/>
                    <a:pt x="0" y="69157"/>
                  </a:cubicBezTo>
                  <a:cubicBezTo>
                    <a:pt x="5123" y="92209"/>
                    <a:pt x="7298" y="116120"/>
                    <a:pt x="15368" y="138313"/>
                  </a:cubicBezTo>
                  <a:cubicBezTo>
                    <a:pt x="17844" y="145122"/>
                    <a:pt x="26211" y="148024"/>
                    <a:pt x="30737" y="153681"/>
                  </a:cubicBezTo>
                  <a:cubicBezTo>
                    <a:pt x="47760" y="174959"/>
                    <a:pt x="45673" y="175438"/>
                    <a:pt x="53789" y="199785"/>
                  </a:cubicBezTo>
                  <a:cubicBezTo>
                    <a:pt x="43322" y="314920"/>
                    <a:pt x="47386" y="379079"/>
                    <a:pt x="46105" y="414938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1" name="フリーフォーム: 図形 320">
              <a:extLst>
                <a:ext uri="{FF2B5EF4-FFF2-40B4-BE49-F238E27FC236}">
                  <a16:creationId xmlns:a16="http://schemas.microsoft.com/office/drawing/2014/main" id="{523B6B1A-25A8-4C2F-810F-2F08115E59B0}"/>
                </a:ext>
              </a:extLst>
            </p:cNvPr>
            <p:cNvSpPr/>
            <p:nvPr/>
          </p:nvSpPr>
          <p:spPr>
            <a:xfrm flipH="1">
              <a:off x="1024215" y="2360104"/>
              <a:ext cx="1227887" cy="583986"/>
            </a:xfrm>
            <a:custGeom>
              <a:avLst/>
              <a:gdLst>
                <a:gd name="connsiteX0" fmla="*/ 0 w 837560"/>
                <a:gd name="connsiteY0" fmla="*/ 330413 h 583986"/>
                <a:gd name="connsiteX1" fmla="*/ 0 w 837560"/>
                <a:gd name="connsiteY1" fmla="*/ 330413 h 583986"/>
                <a:gd name="connsiteX2" fmla="*/ 38421 w 837560"/>
                <a:gd name="connsiteY2" fmla="*/ 414938 h 583986"/>
                <a:gd name="connsiteX3" fmla="*/ 84525 w 837560"/>
                <a:gd name="connsiteY3" fmla="*/ 461042 h 583986"/>
                <a:gd name="connsiteX4" fmla="*/ 122945 w 837560"/>
                <a:gd name="connsiteY4" fmla="*/ 491778 h 583986"/>
                <a:gd name="connsiteX5" fmla="*/ 215153 w 837560"/>
                <a:gd name="connsiteY5" fmla="*/ 537882 h 583986"/>
                <a:gd name="connsiteX6" fmla="*/ 291994 w 837560"/>
                <a:gd name="connsiteY6" fmla="*/ 568618 h 583986"/>
                <a:gd name="connsiteX7" fmla="*/ 215153 w 837560"/>
                <a:gd name="connsiteY7" fmla="*/ 484094 h 583986"/>
                <a:gd name="connsiteX8" fmla="*/ 192101 w 837560"/>
                <a:gd name="connsiteY8" fmla="*/ 445674 h 583986"/>
                <a:gd name="connsiteX9" fmla="*/ 169049 w 837560"/>
                <a:gd name="connsiteY9" fmla="*/ 422622 h 583986"/>
                <a:gd name="connsiteX10" fmla="*/ 184417 w 837560"/>
                <a:gd name="connsiteY10" fmla="*/ 376517 h 583986"/>
                <a:gd name="connsiteX11" fmla="*/ 238206 w 837560"/>
                <a:gd name="connsiteY11" fmla="*/ 453358 h 583986"/>
                <a:gd name="connsiteX12" fmla="*/ 307362 w 837560"/>
                <a:gd name="connsiteY12" fmla="*/ 507146 h 583986"/>
                <a:gd name="connsiteX13" fmla="*/ 484095 w 837560"/>
                <a:gd name="connsiteY13" fmla="*/ 583986 h 583986"/>
                <a:gd name="connsiteX14" fmla="*/ 499463 w 837560"/>
                <a:gd name="connsiteY14" fmla="*/ 553250 h 583986"/>
                <a:gd name="connsiteX15" fmla="*/ 453358 w 837560"/>
                <a:gd name="connsiteY15" fmla="*/ 499462 h 583986"/>
                <a:gd name="connsiteX16" fmla="*/ 422622 w 837560"/>
                <a:gd name="connsiteY16" fmla="*/ 445674 h 583986"/>
                <a:gd name="connsiteX17" fmla="*/ 407254 w 837560"/>
                <a:gd name="connsiteY17" fmla="*/ 422622 h 583986"/>
                <a:gd name="connsiteX18" fmla="*/ 445674 w 837560"/>
                <a:gd name="connsiteY18" fmla="*/ 414938 h 583986"/>
                <a:gd name="connsiteX19" fmla="*/ 530199 w 837560"/>
                <a:gd name="connsiteY19" fmla="*/ 468726 h 583986"/>
                <a:gd name="connsiteX20" fmla="*/ 560935 w 837560"/>
                <a:gd name="connsiteY20" fmla="*/ 491778 h 583986"/>
                <a:gd name="connsiteX21" fmla="*/ 599355 w 837560"/>
                <a:gd name="connsiteY21" fmla="*/ 499462 h 583986"/>
                <a:gd name="connsiteX22" fmla="*/ 653143 w 837560"/>
                <a:gd name="connsiteY22" fmla="*/ 514830 h 583986"/>
                <a:gd name="connsiteX23" fmla="*/ 837560 w 837560"/>
                <a:gd name="connsiteY23" fmla="*/ 530198 h 583986"/>
                <a:gd name="connsiteX24" fmla="*/ 791456 w 837560"/>
                <a:gd name="connsiteY24" fmla="*/ 522514 h 583986"/>
                <a:gd name="connsiteX25" fmla="*/ 776088 w 837560"/>
                <a:gd name="connsiteY25" fmla="*/ 499462 h 583986"/>
                <a:gd name="connsiteX26" fmla="*/ 753036 w 837560"/>
                <a:gd name="connsiteY26" fmla="*/ 476410 h 583986"/>
                <a:gd name="connsiteX27" fmla="*/ 714616 w 837560"/>
                <a:gd name="connsiteY27" fmla="*/ 430306 h 583986"/>
                <a:gd name="connsiteX28" fmla="*/ 683879 w 837560"/>
                <a:gd name="connsiteY28" fmla="*/ 384201 h 583986"/>
                <a:gd name="connsiteX29" fmla="*/ 668511 w 837560"/>
                <a:gd name="connsiteY29" fmla="*/ 307361 h 583986"/>
                <a:gd name="connsiteX30" fmla="*/ 653143 w 837560"/>
                <a:gd name="connsiteY30" fmla="*/ 245889 h 583986"/>
                <a:gd name="connsiteX31" fmla="*/ 645459 w 837560"/>
                <a:gd name="connsiteY31" fmla="*/ 207469 h 583986"/>
                <a:gd name="connsiteX32" fmla="*/ 614723 w 837560"/>
                <a:gd name="connsiteY32" fmla="*/ 130628 h 583986"/>
                <a:gd name="connsiteX33" fmla="*/ 576303 w 837560"/>
                <a:gd name="connsiteY33" fmla="*/ 84524 h 583986"/>
                <a:gd name="connsiteX34" fmla="*/ 514831 w 837560"/>
                <a:gd name="connsiteY34" fmla="*/ 46104 h 583986"/>
                <a:gd name="connsiteX35" fmla="*/ 445674 w 837560"/>
                <a:gd name="connsiteY35" fmla="*/ 23052 h 583986"/>
                <a:gd name="connsiteX36" fmla="*/ 384202 w 837560"/>
                <a:gd name="connsiteY36" fmla="*/ 15368 h 583986"/>
                <a:gd name="connsiteX37" fmla="*/ 353466 w 837560"/>
                <a:gd name="connsiteY37" fmla="*/ 7684 h 583986"/>
                <a:gd name="connsiteX38" fmla="*/ 315046 w 837560"/>
                <a:gd name="connsiteY38" fmla="*/ 0 h 583986"/>
                <a:gd name="connsiteX39" fmla="*/ 161365 w 837560"/>
                <a:gd name="connsiteY39" fmla="*/ 7684 h 583986"/>
                <a:gd name="connsiteX40" fmla="*/ 138313 w 837560"/>
                <a:gd name="connsiteY40" fmla="*/ 23052 h 583986"/>
                <a:gd name="connsiteX41" fmla="*/ 115261 w 837560"/>
                <a:gd name="connsiteY41" fmla="*/ 30736 h 583986"/>
                <a:gd name="connsiteX42" fmla="*/ 69157 w 837560"/>
                <a:gd name="connsiteY42" fmla="*/ 115260 h 583986"/>
                <a:gd name="connsiteX43" fmla="*/ 38421 w 837560"/>
                <a:gd name="connsiteY43" fmla="*/ 161365 h 583986"/>
                <a:gd name="connsiteX44" fmla="*/ 23053 w 837560"/>
                <a:gd name="connsiteY44" fmla="*/ 192101 h 583986"/>
                <a:gd name="connsiteX45" fmla="*/ 15369 w 837560"/>
                <a:gd name="connsiteY45" fmla="*/ 299677 h 583986"/>
                <a:gd name="connsiteX46" fmla="*/ 0 w 837560"/>
                <a:gd name="connsiteY46" fmla="*/ 330413 h 5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7560" h="583986">
                  <a:moveTo>
                    <a:pt x="0" y="330413"/>
                  </a:moveTo>
                  <a:lnTo>
                    <a:pt x="0" y="330413"/>
                  </a:lnTo>
                  <a:cubicBezTo>
                    <a:pt x="12807" y="358588"/>
                    <a:pt x="21608" y="388954"/>
                    <a:pt x="38421" y="414938"/>
                  </a:cubicBezTo>
                  <a:cubicBezTo>
                    <a:pt x="50228" y="433185"/>
                    <a:pt x="67554" y="447465"/>
                    <a:pt x="84525" y="461042"/>
                  </a:cubicBezTo>
                  <a:cubicBezTo>
                    <a:pt x="97332" y="471287"/>
                    <a:pt x="108809" y="483463"/>
                    <a:pt x="122945" y="491778"/>
                  </a:cubicBezTo>
                  <a:cubicBezTo>
                    <a:pt x="152564" y="509201"/>
                    <a:pt x="183568" y="524346"/>
                    <a:pt x="215153" y="537882"/>
                  </a:cubicBezTo>
                  <a:cubicBezTo>
                    <a:pt x="276387" y="564125"/>
                    <a:pt x="250436" y="554765"/>
                    <a:pt x="291994" y="568618"/>
                  </a:cubicBezTo>
                  <a:cubicBezTo>
                    <a:pt x="260606" y="490147"/>
                    <a:pt x="299745" y="568685"/>
                    <a:pt x="215153" y="484094"/>
                  </a:cubicBezTo>
                  <a:cubicBezTo>
                    <a:pt x="204592" y="473533"/>
                    <a:pt x="201062" y="457622"/>
                    <a:pt x="192101" y="445674"/>
                  </a:cubicBezTo>
                  <a:cubicBezTo>
                    <a:pt x="185581" y="436981"/>
                    <a:pt x="176733" y="430306"/>
                    <a:pt x="169049" y="422622"/>
                  </a:cubicBezTo>
                  <a:cubicBezTo>
                    <a:pt x="174172" y="407254"/>
                    <a:pt x="169614" y="369938"/>
                    <a:pt x="184417" y="376517"/>
                  </a:cubicBezTo>
                  <a:cubicBezTo>
                    <a:pt x="212988" y="389215"/>
                    <a:pt x="216778" y="430590"/>
                    <a:pt x="238206" y="453358"/>
                  </a:cubicBezTo>
                  <a:cubicBezTo>
                    <a:pt x="258221" y="474624"/>
                    <a:pt x="282066" y="492552"/>
                    <a:pt x="307362" y="507146"/>
                  </a:cubicBezTo>
                  <a:cubicBezTo>
                    <a:pt x="389228" y="554376"/>
                    <a:pt x="413685" y="560517"/>
                    <a:pt x="484095" y="583986"/>
                  </a:cubicBezTo>
                  <a:cubicBezTo>
                    <a:pt x="489218" y="573741"/>
                    <a:pt x="503378" y="564015"/>
                    <a:pt x="499463" y="553250"/>
                  </a:cubicBezTo>
                  <a:cubicBezTo>
                    <a:pt x="491393" y="531057"/>
                    <a:pt x="467084" y="518678"/>
                    <a:pt x="453358" y="499462"/>
                  </a:cubicBezTo>
                  <a:cubicBezTo>
                    <a:pt x="441355" y="482658"/>
                    <a:pt x="433246" y="463381"/>
                    <a:pt x="422622" y="445674"/>
                  </a:cubicBezTo>
                  <a:cubicBezTo>
                    <a:pt x="417871" y="437755"/>
                    <a:pt x="412377" y="430306"/>
                    <a:pt x="407254" y="422622"/>
                  </a:cubicBezTo>
                  <a:cubicBezTo>
                    <a:pt x="420061" y="420061"/>
                    <a:pt x="433445" y="410352"/>
                    <a:pt x="445674" y="414938"/>
                  </a:cubicBezTo>
                  <a:cubicBezTo>
                    <a:pt x="476944" y="426664"/>
                    <a:pt x="502412" y="450201"/>
                    <a:pt x="530199" y="468726"/>
                  </a:cubicBezTo>
                  <a:cubicBezTo>
                    <a:pt x="540855" y="475830"/>
                    <a:pt x="549232" y="486577"/>
                    <a:pt x="560935" y="491778"/>
                  </a:cubicBezTo>
                  <a:cubicBezTo>
                    <a:pt x="572870" y="497082"/>
                    <a:pt x="586685" y="496294"/>
                    <a:pt x="599355" y="499462"/>
                  </a:cubicBezTo>
                  <a:cubicBezTo>
                    <a:pt x="628547" y="506760"/>
                    <a:pt x="619606" y="510039"/>
                    <a:pt x="653143" y="514830"/>
                  </a:cubicBezTo>
                  <a:cubicBezTo>
                    <a:pt x="698187" y="521265"/>
                    <a:pt x="798673" y="527420"/>
                    <a:pt x="837560" y="530198"/>
                  </a:cubicBezTo>
                  <a:cubicBezTo>
                    <a:pt x="822192" y="527637"/>
                    <a:pt x="805391" y="529482"/>
                    <a:pt x="791456" y="522514"/>
                  </a:cubicBezTo>
                  <a:cubicBezTo>
                    <a:pt x="783196" y="518384"/>
                    <a:pt x="782000" y="506557"/>
                    <a:pt x="776088" y="499462"/>
                  </a:cubicBezTo>
                  <a:cubicBezTo>
                    <a:pt x="769131" y="491114"/>
                    <a:pt x="760256" y="484532"/>
                    <a:pt x="753036" y="476410"/>
                  </a:cubicBezTo>
                  <a:cubicBezTo>
                    <a:pt x="739746" y="461458"/>
                    <a:pt x="726619" y="446310"/>
                    <a:pt x="714616" y="430306"/>
                  </a:cubicBezTo>
                  <a:cubicBezTo>
                    <a:pt x="703534" y="415530"/>
                    <a:pt x="683879" y="384201"/>
                    <a:pt x="683879" y="384201"/>
                  </a:cubicBezTo>
                  <a:cubicBezTo>
                    <a:pt x="666519" y="332121"/>
                    <a:pt x="686170" y="395656"/>
                    <a:pt x="668511" y="307361"/>
                  </a:cubicBezTo>
                  <a:cubicBezTo>
                    <a:pt x="664369" y="286650"/>
                    <a:pt x="657892" y="266469"/>
                    <a:pt x="653143" y="245889"/>
                  </a:cubicBezTo>
                  <a:cubicBezTo>
                    <a:pt x="650206" y="233163"/>
                    <a:pt x="648627" y="220139"/>
                    <a:pt x="645459" y="207469"/>
                  </a:cubicBezTo>
                  <a:cubicBezTo>
                    <a:pt x="640349" y="187029"/>
                    <a:pt x="619910" y="141003"/>
                    <a:pt x="614723" y="130628"/>
                  </a:cubicBezTo>
                  <a:cubicBezTo>
                    <a:pt x="607120" y="115422"/>
                    <a:pt x="589655" y="94235"/>
                    <a:pt x="576303" y="84524"/>
                  </a:cubicBezTo>
                  <a:cubicBezTo>
                    <a:pt x="556761" y="70312"/>
                    <a:pt x="537755" y="53745"/>
                    <a:pt x="514831" y="46104"/>
                  </a:cubicBezTo>
                  <a:cubicBezTo>
                    <a:pt x="491779" y="38420"/>
                    <a:pt x="469786" y="26066"/>
                    <a:pt x="445674" y="23052"/>
                  </a:cubicBezTo>
                  <a:cubicBezTo>
                    <a:pt x="425183" y="20491"/>
                    <a:pt x="404571" y="18763"/>
                    <a:pt x="384202" y="15368"/>
                  </a:cubicBezTo>
                  <a:cubicBezTo>
                    <a:pt x="373785" y="13632"/>
                    <a:pt x="363775" y="9975"/>
                    <a:pt x="353466" y="7684"/>
                  </a:cubicBezTo>
                  <a:cubicBezTo>
                    <a:pt x="340717" y="4851"/>
                    <a:pt x="327853" y="2561"/>
                    <a:pt x="315046" y="0"/>
                  </a:cubicBezTo>
                  <a:cubicBezTo>
                    <a:pt x="263819" y="2561"/>
                    <a:pt x="212225" y="1050"/>
                    <a:pt x="161365" y="7684"/>
                  </a:cubicBezTo>
                  <a:cubicBezTo>
                    <a:pt x="152208" y="8878"/>
                    <a:pt x="146573" y="18922"/>
                    <a:pt x="138313" y="23052"/>
                  </a:cubicBezTo>
                  <a:cubicBezTo>
                    <a:pt x="131068" y="26674"/>
                    <a:pt x="122945" y="28175"/>
                    <a:pt x="115261" y="30736"/>
                  </a:cubicBezTo>
                  <a:cubicBezTo>
                    <a:pt x="18701" y="146608"/>
                    <a:pt x="113263" y="18225"/>
                    <a:pt x="69157" y="115260"/>
                  </a:cubicBezTo>
                  <a:cubicBezTo>
                    <a:pt x="61514" y="132075"/>
                    <a:pt x="47924" y="145527"/>
                    <a:pt x="38421" y="161365"/>
                  </a:cubicBezTo>
                  <a:cubicBezTo>
                    <a:pt x="32528" y="171187"/>
                    <a:pt x="28176" y="181856"/>
                    <a:pt x="23053" y="192101"/>
                  </a:cubicBezTo>
                  <a:cubicBezTo>
                    <a:pt x="20492" y="227960"/>
                    <a:pt x="19569" y="263973"/>
                    <a:pt x="15369" y="299677"/>
                  </a:cubicBezTo>
                  <a:cubicBezTo>
                    <a:pt x="14423" y="307721"/>
                    <a:pt x="2561" y="325290"/>
                    <a:pt x="0" y="330413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2" name="フリーフォーム: 図形 321">
              <a:extLst>
                <a:ext uri="{FF2B5EF4-FFF2-40B4-BE49-F238E27FC236}">
                  <a16:creationId xmlns:a16="http://schemas.microsoft.com/office/drawing/2014/main" id="{2E9DF25D-1D46-4DF8-99E3-229CC8426B10}"/>
                </a:ext>
              </a:extLst>
            </p:cNvPr>
            <p:cNvSpPr/>
            <p:nvPr/>
          </p:nvSpPr>
          <p:spPr>
            <a:xfrm rot="21215958" flipH="1">
              <a:off x="823709" y="1902986"/>
              <a:ext cx="1441265" cy="934985"/>
            </a:xfrm>
            <a:custGeom>
              <a:avLst/>
              <a:gdLst>
                <a:gd name="connsiteX0" fmla="*/ 318274 w 987102"/>
                <a:gd name="connsiteY0" fmla="*/ 24713 h 627741"/>
                <a:gd name="connsiteX1" fmla="*/ 318274 w 987102"/>
                <a:gd name="connsiteY1" fmla="*/ 24713 h 627741"/>
                <a:gd name="connsiteX2" fmla="*/ 252371 w 987102"/>
                <a:gd name="connsiteY2" fmla="*/ 53545 h 627741"/>
                <a:gd name="connsiteX3" fmla="*/ 240014 w 987102"/>
                <a:gd name="connsiteY3" fmla="*/ 65902 h 627741"/>
                <a:gd name="connsiteX4" fmla="*/ 227657 w 987102"/>
                <a:gd name="connsiteY4" fmla="*/ 74140 h 627741"/>
                <a:gd name="connsiteX5" fmla="*/ 198825 w 987102"/>
                <a:gd name="connsiteY5" fmla="*/ 102973 h 627741"/>
                <a:gd name="connsiteX6" fmla="*/ 161755 w 987102"/>
                <a:gd name="connsiteY6" fmla="*/ 131805 h 627741"/>
                <a:gd name="connsiteX7" fmla="*/ 153517 w 987102"/>
                <a:gd name="connsiteY7" fmla="*/ 144162 h 627741"/>
                <a:gd name="connsiteX8" fmla="*/ 141160 w 987102"/>
                <a:gd name="connsiteY8" fmla="*/ 156518 h 627741"/>
                <a:gd name="connsiteX9" fmla="*/ 137041 w 987102"/>
                <a:gd name="connsiteY9" fmla="*/ 172994 h 627741"/>
                <a:gd name="connsiteX10" fmla="*/ 124684 w 987102"/>
                <a:gd name="connsiteY10" fmla="*/ 185351 h 627741"/>
                <a:gd name="connsiteX11" fmla="*/ 112328 w 987102"/>
                <a:gd name="connsiteY11" fmla="*/ 205945 h 627741"/>
                <a:gd name="connsiteX12" fmla="*/ 99971 w 987102"/>
                <a:gd name="connsiteY12" fmla="*/ 218302 h 627741"/>
                <a:gd name="connsiteX13" fmla="*/ 87614 w 987102"/>
                <a:gd name="connsiteY13" fmla="*/ 238897 h 627741"/>
                <a:gd name="connsiteX14" fmla="*/ 79376 w 987102"/>
                <a:gd name="connsiteY14" fmla="*/ 251254 h 627741"/>
                <a:gd name="connsiteX15" fmla="*/ 58782 w 987102"/>
                <a:gd name="connsiteY15" fmla="*/ 267729 h 627741"/>
                <a:gd name="connsiteX16" fmla="*/ 46425 w 987102"/>
                <a:gd name="connsiteY16" fmla="*/ 280086 h 627741"/>
                <a:gd name="connsiteX17" fmla="*/ 42306 w 987102"/>
                <a:gd name="connsiteY17" fmla="*/ 292443 h 627741"/>
                <a:gd name="connsiteX18" fmla="*/ 38187 w 987102"/>
                <a:gd name="connsiteY18" fmla="*/ 308918 h 627741"/>
                <a:gd name="connsiteX19" fmla="*/ 21711 w 987102"/>
                <a:gd name="connsiteY19" fmla="*/ 333632 h 627741"/>
                <a:gd name="connsiteX20" fmla="*/ 9355 w 987102"/>
                <a:gd name="connsiteY20" fmla="*/ 609600 h 627741"/>
                <a:gd name="connsiteX21" fmla="*/ 1117 w 987102"/>
                <a:gd name="connsiteY21" fmla="*/ 626075 h 627741"/>
                <a:gd name="connsiteX22" fmla="*/ 25830 w 987102"/>
                <a:gd name="connsiteY22" fmla="*/ 621956 h 627741"/>
                <a:gd name="connsiteX23" fmla="*/ 83495 w 987102"/>
                <a:gd name="connsiteY23" fmla="*/ 593124 h 627741"/>
                <a:gd name="connsiteX24" fmla="*/ 104090 w 987102"/>
                <a:gd name="connsiteY24" fmla="*/ 580767 h 627741"/>
                <a:gd name="connsiteX25" fmla="*/ 116447 w 987102"/>
                <a:gd name="connsiteY25" fmla="*/ 576648 h 627741"/>
                <a:gd name="connsiteX26" fmla="*/ 132922 w 987102"/>
                <a:gd name="connsiteY26" fmla="*/ 568410 h 627741"/>
                <a:gd name="connsiteX27" fmla="*/ 161755 w 987102"/>
                <a:gd name="connsiteY27" fmla="*/ 564291 h 627741"/>
                <a:gd name="connsiteX28" fmla="*/ 178230 w 987102"/>
                <a:gd name="connsiteY28" fmla="*/ 560173 h 627741"/>
                <a:gd name="connsiteX29" fmla="*/ 219420 w 987102"/>
                <a:gd name="connsiteY29" fmla="*/ 556054 h 627741"/>
                <a:gd name="connsiteX30" fmla="*/ 244133 w 987102"/>
                <a:gd name="connsiteY30" fmla="*/ 551935 h 627741"/>
                <a:gd name="connsiteX31" fmla="*/ 396533 w 987102"/>
                <a:gd name="connsiteY31" fmla="*/ 535459 h 627741"/>
                <a:gd name="connsiteX32" fmla="*/ 425366 w 987102"/>
                <a:gd name="connsiteY32" fmla="*/ 531340 h 627741"/>
                <a:gd name="connsiteX33" fmla="*/ 577766 w 987102"/>
                <a:gd name="connsiteY33" fmla="*/ 527221 h 627741"/>
                <a:gd name="connsiteX34" fmla="*/ 618955 w 987102"/>
                <a:gd name="connsiteY34" fmla="*/ 523102 h 627741"/>
                <a:gd name="connsiteX35" fmla="*/ 705452 w 987102"/>
                <a:gd name="connsiteY35" fmla="*/ 510745 h 627741"/>
                <a:gd name="connsiteX36" fmla="*/ 915517 w 987102"/>
                <a:gd name="connsiteY36" fmla="*/ 514864 h 627741"/>
                <a:gd name="connsiteX37" fmla="*/ 927874 w 987102"/>
                <a:gd name="connsiteY37" fmla="*/ 518983 h 627741"/>
                <a:gd name="connsiteX38" fmla="*/ 948468 w 987102"/>
                <a:gd name="connsiteY38" fmla="*/ 531340 h 627741"/>
                <a:gd name="connsiteX39" fmla="*/ 964944 w 987102"/>
                <a:gd name="connsiteY39" fmla="*/ 539578 h 627741"/>
                <a:gd name="connsiteX40" fmla="*/ 981420 w 987102"/>
                <a:gd name="connsiteY40" fmla="*/ 560173 h 627741"/>
                <a:gd name="connsiteX41" fmla="*/ 985539 w 987102"/>
                <a:gd name="connsiteY41" fmla="*/ 531340 h 627741"/>
                <a:gd name="connsiteX42" fmla="*/ 977301 w 987102"/>
                <a:gd name="connsiteY42" fmla="*/ 498389 h 627741"/>
                <a:gd name="connsiteX43" fmla="*/ 973182 w 987102"/>
                <a:gd name="connsiteY43" fmla="*/ 469556 h 627741"/>
                <a:gd name="connsiteX44" fmla="*/ 964944 w 987102"/>
                <a:gd name="connsiteY44" fmla="*/ 428367 h 627741"/>
                <a:gd name="connsiteX45" fmla="*/ 960825 w 987102"/>
                <a:gd name="connsiteY45" fmla="*/ 354227 h 627741"/>
                <a:gd name="connsiteX46" fmla="*/ 952587 w 987102"/>
                <a:gd name="connsiteY46" fmla="*/ 333632 h 627741"/>
                <a:gd name="connsiteX47" fmla="*/ 940230 w 987102"/>
                <a:gd name="connsiteY47" fmla="*/ 296562 h 627741"/>
                <a:gd name="connsiteX48" fmla="*/ 927874 w 987102"/>
                <a:gd name="connsiteY48" fmla="*/ 284205 h 627741"/>
                <a:gd name="connsiteX49" fmla="*/ 915517 w 987102"/>
                <a:gd name="connsiteY49" fmla="*/ 267729 h 627741"/>
                <a:gd name="connsiteX50" fmla="*/ 903160 w 987102"/>
                <a:gd name="connsiteY50" fmla="*/ 255373 h 627741"/>
                <a:gd name="connsiteX51" fmla="*/ 890803 w 987102"/>
                <a:gd name="connsiteY51" fmla="*/ 234778 h 627741"/>
                <a:gd name="connsiteX52" fmla="*/ 878447 w 987102"/>
                <a:gd name="connsiteY52" fmla="*/ 222421 h 627741"/>
                <a:gd name="connsiteX53" fmla="*/ 866090 w 987102"/>
                <a:gd name="connsiteY53" fmla="*/ 205945 h 627741"/>
                <a:gd name="connsiteX54" fmla="*/ 845495 w 987102"/>
                <a:gd name="connsiteY54" fmla="*/ 181232 h 627741"/>
                <a:gd name="connsiteX55" fmla="*/ 833139 w 987102"/>
                <a:gd name="connsiteY55" fmla="*/ 168875 h 627741"/>
                <a:gd name="connsiteX56" fmla="*/ 824901 w 987102"/>
                <a:gd name="connsiteY56" fmla="*/ 156518 h 627741"/>
                <a:gd name="connsiteX57" fmla="*/ 783711 w 987102"/>
                <a:gd name="connsiteY57" fmla="*/ 119448 h 627741"/>
                <a:gd name="connsiteX58" fmla="*/ 746641 w 987102"/>
                <a:gd name="connsiteY58" fmla="*/ 107091 h 627741"/>
                <a:gd name="connsiteX59" fmla="*/ 713690 w 987102"/>
                <a:gd name="connsiteY59" fmla="*/ 90616 h 627741"/>
                <a:gd name="connsiteX60" fmla="*/ 680739 w 987102"/>
                <a:gd name="connsiteY60" fmla="*/ 65902 h 627741"/>
                <a:gd name="connsiteX61" fmla="*/ 643668 w 987102"/>
                <a:gd name="connsiteY61" fmla="*/ 53545 h 627741"/>
                <a:gd name="connsiteX62" fmla="*/ 594241 w 987102"/>
                <a:gd name="connsiteY62" fmla="*/ 45308 h 627741"/>
                <a:gd name="connsiteX63" fmla="*/ 656025 w 987102"/>
                <a:gd name="connsiteY63" fmla="*/ 45308 h 627741"/>
                <a:gd name="connsiteX64" fmla="*/ 688976 w 987102"/>
                <a:gd name="connsiteY64" fmla="*/ 65902 h 627741"/>
                <a:gd name="connsiteX65" fmla="*/ 717809 w 987102"/>
                <a:gd name="connsiteY65" fmla="*/ 82378 h 627741"/>
                <a:gd name="connsiteX66" fmla="*/ 746641 w 987102"/>
                <a:gd name="connsiteY66" fmla="*/ 102973 h 627741"/>
                <a:gd name="connsiteX67" fmla="*/ 767236 w 987102"/>
                <a:gd name="connsiteY67" fmla="*/ 115329 h 627741"/>
                <a:gd name="connsiteX68" fmla="*/ 841376 w 987102"/>
                <a:gd name="connsiteY68" fmla="*/ 119448 h 627741"/>
                <a:gd name="connsiteX69" fmla="*/ 866090 w 987102"/>
                <a:gd name="connsiteY69" fmla="*/ 127686 h 627741"/>
                <a:gd name="connsiteX70" fmla="*/ 861971 w 987102"/>
                <a:gd name="connsiteY70" fmla="*/ 102973 h 627741"/>
                <a:gd name="connsiteX71" fmla="*/ 833139 w 987102"/>
                <a:gd name="connsiteY71" fmla="*/ 74140 h 627741"/>
                <a:gd name="connsiteX72" fmla="*/ 816663 w 987102"/>
                <a:gd name="connsiteY72" fmla="*/ 65902 h 627741"/>
                <a:gd name="connsiteX73" fmla="*/ 804306 w 987102"/>
                <a:gd name="connsiteY73" fmla="*/ 57664 h 627741"/>
                <a:gd name="connsiteX74" fmla="*/ 783711 w 987102"/>
                <a:gd name="connsiteY74" fmla="*/ 45308 h 627741"/>
                <a:gd name="connsiteX75" fmla="*/ 754879 w 987102"/>
                <a:gd name="connsiteY75" fmla="*/ 32951 h 627741"/>
                <a:gd name="connsiteX76" fmla="*/ 676620 w 987102"/>
                <a:gd name="connsiteY76" fmla="*/ 28832 h 627741"/>
                <a:gd name="connsiteX77" fmla="*/ 656025 w 987102"/>
                <a:gd name="connsiteY77" fmla="*/ 16475 h 627741"/>
                <a:gd name="connsiteX78" fmla="*/ 643668 w 987102"/>
                <a:gd name="connsiteY78" fmla="*/ 8237 h 627741"/>
                <a:gd name="connsiteX79" fmla="*/ 610717 w 987102"/>
                <a:gd name="connsiteY79" fmla="*/ 0 h 627741"/>
                <a:gd name="connsiteX80" fmla="*/ 375939 w 987102"/>
                <a:gd name="connsiteY80" fmla="*/ 4118 h 627741"/>
                <a:gd name="connsiteX81" fmla="*/ 363582 w 987102"/>
                <a:gd name="connsiteY81" fmla="*/ 12356 h 627741"/>
                <a:gd name="connsiteX82" fmla="*/ 318274 w 987102"/>
                <a:gd name="connsiteY82" fmla="*/ 24713 h 62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87102" h="627741">
                  <a:moveTo>
                    <a:pt x="318274" y="24713"/>
                  </a:moveTo>
                  <a:lnTo>
                    <a:pt x="318274" y="24713"/>
                  </a:lnTo>
                  <a:cubicBezTo>
                    <a:pt x="300685" y="31478"/>
                    <a:pt x="270137" y="38741"/>
                    <a:pt x="252371" y="53545"/>
                  </a:cubicBezTo>
                  <a:cubicBezTo>
                    <a:pt x="247896" y="57274"/>
                    <a:pt x="244489" y="62173"/>
                    <a:pt x="240014" y="65902"/>
                  </a:cubicBezTo>
                  <a:cubicBezTo>
                    <a:pt x="236211" y="69071"/>
                    <a:pt x="231337" y="70828"/>
                    <a:pt x="227657" y="74140"/>
                  </a:cubicBezTo>
                  <a:cubicBezTo>
                    <a:pt x="217554" y="83233"/>
                    <a:pt x="209267" y="94272"/>
                    <a:pt x="198825" y="102973"/>
                  </a:cubicBezTo>
                  <a:cubicBezTo>
                    <a:pt x="170308" y="126736"/>
                    <a:pt x="183033" y="117618"/>
                    <a:pt x="161755" y="131805"/>
                  </a:cubicBezTo>
                  <a:cubicBezTo>
                    <a:pt x="159009" y="135924"/>
                    <a:pt x="156686" y="140359"/>
                    <a:pt x="153517" y="144162"/>
                  </a:cubicBezTo>
                  <a:cubicBezTo>
                    <a:pt x="149788" y="148637"/>
                    <a:pt x="144050" y="151461"/>
                    <a:pt x="141160" y="156518"/>
                  </a:cubicBezTo>
                  <a:cubicBezTo>
                    <a:pt x="138351" y="161433"/>
                    <a:pt x="139850" y="168079"/>
                    <a:pt x="137041" y="172994"/>
                  </a:cubicBezTo>
                  <a:cubicBezTo>
                    <a:pt x="134151" y="178052"/>
                    <a:pt x="128179" y="180691"/>
                    <a:pt x="124684" y="185351"/>
                  </a:cubicBezTo>
                  <a:cubicBezTo>
                    <a:pt x="119881" y="191755"/>
                    <a:pt x="117131" y="199541"/>
                    <a:pt x="112328" y="205945"/>
                  </a:cubicBezTo>
                  <a:cubicBezTo>
                    <a:pt x="108833" y="210605"/>
                    <a:pt x="103466" y="213642"/>
                    <a:pt x="99971" y="218302"/>
                  </a:cubicBezTo>
                  <a:cubicBezTo>
                    <a:pt x="95167" y="224707"/>
                    <a:pt x="91857" y="232108"/>
                    <a:pt x="87614" y="238897"/>
                  </a:cubicBezTo>
                  <a:cubicBezTo>
                    <a:pt x="84990" y="243095"/>
                    <a:pt x="82876" y="247754"/>
                    <a:pt x="79376" y="251254"/>
                  </a:cubicBezTo>
                  <a:cubicBezTo>
                    <a:pt x="73160" y="257470"/>
                    <a:pt x="65398" y="261940"/>
                    <a:pt x="58782" y="267729"/>
                  </a:cubicBezTo>
                  <a:cubicBezTo>
                    <a:pt x="54398" y="271565"/>
                    <a:pt x="50544" y="275967"/>
                    <a:pt x="46425" y="280086"/>
                  </a:cubicBezTo>
                  <a:cubicBezTo>
                    <a:pt x="45052" y="284205"/>
                    <a:pt x="43499" y="288268"/>
                    <a:pt x="42306" y="292443"/>
                  </a:cubicBezTo>
                  <a:cubicBezTo>
                    <a:pt x="40751" y="297886"/>
                    <a:pt x="40719" y="303855"/>
                    <a:pt x="38187" y="308918"/>
                  </a:cubicBezTo>
                  <a:cubicBezTo>
                    <a:pt x="33759" y="317774"/>
                    <a:pt x="21711" y="333632"/>
                    <a:pt x="21711" y="333632"/>
                  </a:cubicBezTo>
                  <a:cubicBezTo>
                    <a:pt x="-5394" y="455614"/>
                    <a:pt x="23708" y="312969"/>
                    <a:pt x="9355" y="609600"/>
                  </a:cubicBezTo>
                  <a:cubicBezTo>
                    <a:pt x="9058" y="615733"/>
                    <a:pt x="-3795" y="622391"/>
                    <a:pt x="1117" y="626075"/>
                  </a:cubicBezTo>
                  <a:cubicBezTo>
                    <a:pt x="7798" y="631086"/>
                    <a:pt x="17592" y="623329"/>
                    <a:pt x="25830" y="621956"/>
                  </a:cubicBezTo>
                  <a:cubicBezTo>
                    <a:pt x="105402" y="572226"/>
                    <a:pt x="20177" y="621906"/>
                    <a:pt x="83495" y="593124"/>
                  </a:cubicBezTo>
                  <a:cubicBezTo>
                    <a:pt x="90783" y="589811"/>
                    <a:pt x="96929" y="584347"/>
                    <a:pt x="104090" y="580767"/>
                  </a:cubicBezTo>
                  <a:cubicBezTo>
                    <a:pt x="107973" y="578825"/>
                    <a:pt x="112456" y="578358"/>
                    <a:pt x="116447" y="576648"/>
                  </a:cubicBezTo>
                  <a:cubicBezTo>
                    <a:pt x="122090" y="574229"/>
                    <a:pt x="126998" y="570026"/>
                    <a:pt x="132922" y="568410"/>
                  </a:cubicBezTo>
                  <a:cubicBezTo>
                    <a:pt x="142288" y="565855"/>
                    <a:pt x="152203" y="566028"/>
                    <a:pt x="161755" y="564291"/>
                  </a:cubicBezTo>
                  <a:cubicBezTo>
                    <a:pt x="167324" y="563278"/>
                    <a:pt x="172626" y="560973"/>
                    <a:pt x="178230" y="560173"/>
                  </a:cubicBezTo>
                  <a:cubicBezTo>
                    <a:pt x="191890" y="558222"/>
                    <a:pt x="205728" y="557766"/>
                    <a:pt x="219420" y="556054"/>
                  </a:cubicBezTo>
                  <a:cubicBezTo>
                    <a:pt x="227707" y="555018"/>
                    <a:pt x="235838" y="552900"/>
                    <a:pt x="244133" y="551935"/>
                  </a:cubicBezTo>
                  <a:cubicBezTo>
                    <a:pt x="294887" y="546033"/>
                    <a:pt x="345951" y="542685"/>
                    <a:pt x="396533" y="535459"/>
                  </a:cubicBezTo>
                  <a:cubicBezTo>
                    <a:pt x="406144" y="534086"/>
                    <a:pt x="415667" y="531781"/>
                    <a:pt x="425366" y="531340"/>
                  </a:cubicBezTo>
                  <a:cubicBezTo>
                    <a:pt x="476132" y="529032"/>
                    <a:pt x="526966" y="528594"/>
                    <a:pt x="577766" y="527221"/>
                  </a:cubicBezTo>
                  <a:cubicBezTo>
                    <a:pt x="591496" y="525848"/>
                    <a:pt x="605270" y="524868"/>
                    <a:pt x="618955" y="523102"/>
                  </a:cubicBezTo>
                  <a:cubicBezTo>
                    <a:pt x="647841" y="519375"/>
                    <a:pt x="676338" y="511554"/>
                    <a:pt x="705452" y="510745"/>
                  </a:cubicBezTo>
                  <a:lnTo>
                    <a:pt x="915517" y="514864"/>
                  </a:lnTo>
                  <a:cubicBezTo>
                    <a:pt x="919636" y="516237"/>
                    <a:pt x="923991" y="517041"/>
                    <a:pt x="927874" y="518983"/>
                  </a:cubicBezTo>
                  <a:cubicBezTo>
                    <a:pt x="935034" y="522563"/>
                    <a:pt x="941470" y="527452"/>
                    <a:pt x="948468" y="531340"/>
                  </a:cubicBezTo>
                  <a:cubicBezTo>
                    <a:pt x="953836" y="534322"/>
                    <a:pt x="959452" y="536832"/>
                    <a:pt x="964944" y="539578"/>
                  </a:cubicBezTo>
                  <a:cubicBezTo>
                    <a:pt x="970436" y="546443"/>
                    <a:pt x="973257" y="563438"/>
                    <a:pt x="981420" y="560173"/>
                  </a:cubicBezTo>
                  <a:cubicBezTo>
                    <a:pt x="990434" y="556567"/>
                    <a:pt x="986185" y="541027"/>
                    <a:pt x="985539" y="531340"/>
                  </a:cubicBezTo>
                  <a:cubicBezTo>
                    <a:pt x="984786" y="520043"/>
                    <a:pt x="979521" y="509491"/>
                    <a:pt x="977301" y="498389"/>
                  </a:cubicBezTo>
                  <a:cubicBezTo>
                    <a:pt x="975397" y="488869"/>
                    <a:pt x="974869" y="479117"/>
                    <a:pt x="973182" y="469556"/>
                  </a:cubicBezTo>
                  <a:cubicBezTo>
                    <a:pt x="970749" y="455767"/>
                    <a:pt x="967690" y="442097"/>
                    <a:pt x="964944" y="428367"/>
                  </a:cubicBezTo>
                  <a:cubicBezTo>
                    <a:pt x="963571" y="403654"/>
                    <a:pt x="964026" y="378771"/>
                    <a:pt x="960825" y="354227"/>
                  </a:cubicBezTo>
                  <a:cubicBezTo>
                    <a:pt x="959869" y="346895"/>
                    <a:pt x="954925" y="340646"/>
                    <a:pt x="952587" y="333632"/>
                  </a:cubicBezTo>
                  <a:cubicBezTo>
                    <a:pt x="947541" y="318493"/>
                    <a:pt x="949440" y="311298"/>
                    <a:pt x="940230" y="296562"/>
                  </a:cubicBezTo>
                  <a:cubicBezTo>
                    <a:pt x="937143" y="291622"/>
                    <a:pt x="931665" y="288628"/>
                    <a:pt x="927874" y="284205"/>
                  </a:cubicBezTo>
                  <a:cubicBezTo>
                    <a:pt x="923406" y="278993"/>
                    <a:pt x="919985" y="272941"/>
                    <a:pt x="915517" y="267729"/>
                  </a:cubicBezTo>
                  <a:cubicBezTo>
                    <a:pt x="911726" y="263306"/>
                    <a:pt x="906655" y="260033"/>
                    <a:pt x="903160" y="255373"/>
                  </a:cubicBezTo>
                  <a:cubicBezTo>
                    <a:pt x="898356" y="248968"/>
                    <a:pt x="895606" y="241183"/>
                    <a:pt x="890803" y="234778"/>
                  </a:cubicBezTo>
                  <a:cubicBezTo>
                    <a:pt x="887308" y="230118"/>
                    <a:pt x="882238" y="226844"/>
                    <a:pt x="878447" y="222421"/>
                  </a:cubicBezTo>
                  <a:cubicBezTo>
                    <a:pt x="873979" y="217209"/>
                    <a:pt x="870379" y="211306"/>
                    <a:pt x="866090" y="205945"/>
                  </a:cubicBezTo>
                  <a:cubicBezTo>
                    <a:pt x="859391" y="197572"/>
                    <a:pt x="852619" y="189247"/>
                    <a:pt x="845495" y="181232"/>
                  </a:cubicBezTo>
                  <a:cubicBezTo>
                    <a:pt x="841625" y="176878"/>
                    <a:pt x="836868" y="173350"/>
                    <a:pt x="833139" y="168875"/>
                  </a:cubicBezTo>
                  <a:cubicBezTo>
                    <a:pt x="829970" y="165072"/>
                    <a:pt x="828190" y="160218"/>
                    <a:pt x="824901" y="156518"/>
                  </a:cubicBezTo>
                  <a:cubicBezTo>
                    <a:pt x="819938" y="150935"/>
                    <a:pt x="795008" y="124662"/>
                    <a:pt x="783711" y="119448"/>
                  </a:cubicBezTo>
                  <a:cubicBezTo>
                    <a:pt x="771885" y="113990"/>
                    <a:pt x="746641" y="107091"/>
                    <a:pt x="746641" y="107091"/>
                  </a:cubicBezTo>
                  <a:cubicBezTo>
                    <a:pt x="723204" y="83656"/>
                    <a:pt x="747363" y="103244"/>
                    <a:pt x="713690" y="90616"/>
                  </a:cubicBezTo>
                  <a:cubicBezTo>
                    <a:pt x="707273" y="88210"/>
                    <a:pt x="681660" y="66455"/>
                    <a:pt x="680739" y="65902"/>
                  </a:cubicBezTo>
                  <a:cubicBezTo>
                    <a:pt x="664626" y="56234"/>
                    <a:pt x="659861" y="58942"/>
                    <a:pt x="643668" y="53545"/>
                  </a:cubicBezTo>
                  <a:cubicBezTo>
                    <a:pt x="608247" y="41739"/>
                    <a:pt x="638141" y="45308"/>
                    <a:pt x="594241" y="45308"/>
                  </a:cubicBezTo>
                  <a:lnTo>
                    <a:pt x="656025" y="45308"/>
                  </a:lnTo>
                  <a:cubicBezTo>
                    <a:pt x="667009" y="52173"/>
                    <a:pt x="678501" y="58284"/>
                    <a:pt x="688976" y="65902"/>
                  </a:cubicBezTo>
                  <a:cubicBezTo>
                    <a:pt x="714685" y="84599"/>
                    <a:pt x="686596" y="74575"/>
                    <a:pt x="717809" y="82378"/>
                  </a:cubicBezTo>
                  <a:cubicBezTo>
                    <a:pt x="729891" y="91440"/>
                    <a:pt x="734596" y="95445"/>
                    <a:pt x="746641" y="102973"/>
                  </a:cubicBezTo>
                  <a:cubicBezTo>
                    <a:pt x="753430" y="107216"/>
                    <a:pt x="759349" y="113957"/>
                    <a:pt x="767236" y="115329"/>
                  </a:cubicBezTo>
                  <a:cubicBezTo>
                    <a:pt x="791621" y="119570"/>
                    <a:pt x="816663" y="118075"/>
                    <a:pt x="841376" y="119448"/>
                  </a:cubicBezTo>
                  <a:cubicBezTo>
                    <a:pt x="849614" y="122194"/>
                    <a:pt x="867518" y="136251"/>
                    <a:pt x="866090" y="127686"/>
                  </a:cubicBezTo>
                  <a:cubicBezTo>
                    <a:pt x="864717" y="119448"/>
                    <a:pt x="865073" y="110727"/>
                    <a:pt x="861971" y="102973"/>
                  </a:cubicBezTo>
                  <a:cubicBezTo>
                    <a:pt x="857212" y="91075"/>
                    <a:pt x="843390" y="80547"/>
                    <a:pt x="833139" y="74140"/>
                  </a:cubicBezTo>
                  <a:cubicBezTo>
                    <a:pt x="827932" y="70886"/>
                    <a:pt x="821994" y="68948"/>
                    <a:pt x="816663" y="65902"/>
                  </a:cubicBezTo>
                  <a:cubicBezTo>
                    <a:pt x="812365" y="63446"/>
                    <a:pt x="808504" y="60288"/>
                    <a:pt x="804306" y="57664"/>
                  </a:cubicBezTo>
                  <a:cubicBezTo>
                    <a:pt x="797517" y="53421"/>
                    <a:pt x="790709" y="49196"/>
                    <a:pt x="783711" y="45308"/>
                  </a:cubicBezTo>
                  <a:cubicBezTo>
                    <a:pt x="779200" y="42802"/>
                    <a:pt x="761854" y="33585"/>
                    <a:pt x="754879" y="32951"/>
                  </a:cubicBezTo>
                  <a:cubicBezTo>
                    <a:pt x="728864" y="30586"/>
                    <a:pt x="702706" y="30205"/>
                    <a:pt x="676620" y="28832"/>
                  </a:cubicBezTo>
                  <a:cubicBezTo>
                    <a:pt x="669755" y="24713"/>
                    <a:pt x="662814" y="20718"/>
                    <a:pt x="656025" y="16475"/>
                  </a:cubicBezTo>
                  <a:cubicBezTo>
                    <a:pt x="651827" y="13851"/>
                    <a:pt x="648320" y="9929"/>
                    <a:pt x="643668" y="8237"/>
                  </a:cubicBezTo>
                  <a:cubicBezTo>
                    <a:pt x="633028" y="4368"/>
                    <a:pt x="621701" y="2746"/>
                    <a:pt x="610717" y="0"/>
                  </a:cubicBezTo>
                  <a:cubicBezTo>
                    <a:pt x="532458" y="1373"/>
                    <a:pt x="454113" y="210"/>
                    <a:pt x="375939" y="4118"/>
                  </a:cubicBezTo>
                  <a:cubicBezTo>
                    <a:pt x="370995" y="4365"/>
                    <a:pt x="368278" y="10791"/>
                    <a:pt x="363582" y="12356"/>
                  </a:cubicBezTo>
                  <a:cubicBezTo>
                    <a:pt x="359674" y="13659"/>
                    <a:pt x="325825" y="22654"/>
                    <a:pt x="318274" y="24713"/>
                  </a:cubicBezTo>
                  <a:close/>
                </a:path>
              </a:pathLst>
            </a:cu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3" name="正方形/長方形 322">
              <a:extLst>
                <a:ext uri="{FF2B5EF4-FFF2-40B4-BE49-F238E27FC236}">
                  <a16:creationId xmlns:a16="http://schemas.microsoft.com/office/drawing/2014/main" id="{1A408BC2-7F03-4075-8054-A80A10843037}"/>
                </a:ext>
              </a:extLst>
            </p:cNvPr>
            <p:cNvSpPr/>
            <p:nvPr/>
          </p:nvSpPr>
          <p:spPr>
            <a:xfrm flipH="1">
              <a:off x="1959470" y="2905169"/>
              <a:ext cx="45719" cy="268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4" name="正方形/長方形 323">
              <a:extLst>
                <a:ext uri="{FF2B5EF4-FFF2-40B4-BE49-F238E27FC236}">
                  <a16:creationId xmlns:a16="http://schemas.microsoft.com/office/drawing/2014/main" id="{15640DE9-E648-4B0C-8843-28034CE6B733}"/>
                </a:ext>
              </a:extLst>
            </p:cNvPr>
            <p:cNvSpPr/>
            <p:nvPr/>
          </p:nvSpPr>
          <p:spPr>
            <a:xfrm flipH="1">
              <a:off x="1498623" y="2903566"/>
              <a:ext cx="45719" cy="268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5" name="直線コネクタ 324">
              <a:extLst>
                <a:ext uri="{FF2B5EF4-FFF2-40B4-BE49-F238E27FC236}">
                  <a16:creationId xmlns:a16="http://schemas.microsoft.com/office/drawing/2014/main" id="{4EFD8B70-2839-42F3-BBAD-A74871E90BC0}"/>
                </a:ext>
              </a:extLst>
            </p:cNvPr>
            <p:cNvCxnSpPr/>
            <p:nvPr/>
          </p:nvCxnSpPr>
          <p:spPr>
            <a:xfrm flipH="1">
              <a:off x="1672449" y="3428228"/>
              <a:ext cx="153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弦 325">
              <a:extLst>
                <a:ext uri="{FF2B5EF4-FFF2-40B4-BE49-F238E27FC236}">
                  <a16:creationId xmlns:a16="http://schemas.microsoft.com/office/drawing/2014/main" id="{F08D8098-A799-405B-838F-37A6506D7FE1}"/>
                </a:ext>
              </a:extLst>
            </p:cNvPr>
            <p:cNvSpPr/>
            <p:nvPr/>
          </p:nvSpPr>
          <p:spPr>
            <a:xfrm rot="20124052" flipH="1" flipV="1">
              <a:off x="1079805" y="3038506"/>
              <a:ext cx="201689" cy="290906"/>
            </a:xfrm>
            <a:prstGeom prst="chord">
              <a:avLst>
                <a:gd name="adj1" fmla="val 16477368"/>
                <a:gd name="adj2" fmla="val 7604796"/>
              </a:avLst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7" name="フリーフォーム: 図形 326">
              <a:extLst>
                <a:ext uri="{FF2B5EF4-FFF2-40B4-BE49-F238E27FC236}">
                  <a16:creationId xmlns:a16="http://schemas.microsoft.com/office/drawing/2014/main" id="{02EFC6D4-B3AE-485F-A78B-08C42C9D1031}"/>
                </a:ext>
              </a:extLst>
            </p:cNvPr>
            <p:cNvSpPr/>
            <p:nvPr/>
          </p:nvSpPr>
          <p:spPr>
            <a:xfrm flipH="1">
              <a:off x="1749251" y="3262857"/>
              <a:ext cx="55628" cy="52152"/>
            </a:xfrm>
            <a:custGeom>
              <a:avLst/>
              <a:gdLst>
                <a:gd name="connsiteX0" fmla="*/ 0 w 55628"/>
                <a:gd name="connsiteY0" fmla="*/ 0 h 52152"/>
                <a:gd name="connsiteX1" fmla="*/ 55628 w 55628"/>
                <a:gd name="connsiteY1" fmla="*/ 17384 h 52152"/>
                <a:gd name="connsiteX2" fmla="*/ 13907 w 55628"/>
                <a:gd name="connsiteY2" fmla="*/ 52152 h 52152"/>
                <a:gd name="connsiteX3" fmla="*/ 0 w 55628"/>
                <a:gd name="connsiteY3" fmla="*/ 0 h 5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8" h="52152">
                  <a:moveTo>
                    <a:pt x="0" y="0"/>
                  </a:moveTo>
                  <a:lnTo>
                    <a:pt x="55628" y="17384"/>
                  </a:lnTo>
                  <a:lnTo>
                    <a:pt x="13907" y="52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8" name="グループ化 327">
            <a:extLst>
              <a:ext uri="{FF2B5EF4-FFF2-40B4-BE49-F238E27FC236}">
                <a16:creationId xmlns:a16="http://schemas.microsoft.com/office/drawing/2014/main" id="{8EB65928-B3F5-445F-8CF9-AD6797FD79D5}"/>
              </a:ext>
            </a:extLst>
          </p:cNvPr>
          <p:cNvGrpSpPr/>
          <p:nvPr/>
        </p:nvGrpSpPr>
        <p:grpSpPr>
          <a:xfrm rot="16978322">
            <a:off x="3740730" y="5360266"/>
            <a:ext cx="478943" cy="1041632"/>
            <a:chOff x="3235685" y="4621047"/>
            <a:chExt cx="478943" cy="1041632"/>
          </a:xfrm>
        </p:grpSpPr>
        <p:sp>
          <p:nvSpPr>
            <p:cNvPr id="329" name="フリーフォーム: 図形 328">
              <a:extLst>
                <a:ext uri="{FF2B5EF4-FFF2-40B4-BE49-F238E27FC236}">
                  <a16:creationId xmlns:a16="http://schemas.microsoft.com/office/drawing/2014/main" id="{9E796963-52AE-494C-8052-44B2C2E13549}"/>
                </a:ext>
              </a:extLst>
            </p:cNvPr>
            <p:cNvSpPr/>
            <p:nvPr/>
          </p:nvSpPr>
          <p:spPr>
            <a:xfrm rot="10339186">
              <a:off x="3258563" y="4766169"/>
              <a:ext cx="387921" cy="696932"/>
            </a:xfrm>
            <a:custGeom>
              <a:avLst/>
              <a:gdLst>
                <a:gd name="connsiteX0" fmla="*/ 103881 w 387921"/>
                <a:gd name="connsiteY0" fmla="*/ 696930 h 696932"/>
                <a:gd name="connsiteX1" fmla="*/ 30148 w 387921"/>
                <a:gd name="connsiteY1" fmla="*/ 665831 h 696932"/>
                <a:gd name="connsiteX2" fmla="*/ 31102 w 387921"/>
                <a:gd name="connsiteY2" fmla="*/ 517971 h 696932"/>
                <a:gd name="connsiteX3" fmla="*/ 178811 w 387921"/>
                <a:gd name="connsiteY3" fmla="*/ 372155 h 696932"/>
                <a:gd name="connsiteX4" fmla="*/ 178811 w 387921"/>
                <a:gd name="connsiteY4" fmla="*/ 104555 h 696932"/>
                <a:gd name="connsiteX5" fmla="*/ 283366 w 387921"/>
                <a:gd name="connsiteY5" fmla="*/ 0 h 696932"/>
                <a:gd name="connsiteX6" fmla="*/ 387921 w 387921"/>
                <a:gd name="connsiteY6" fmla="*/ 104555 h 696932"/>
                <a:gd name="connsiteX7" fmla="*/ 387920 w 387921"/>
                <a:gd name="connsiteY7" fmla="*/ 405609 h 696932"/>
                <a:gd name="connsiteX8" fmla="*/ 385203 w 387921"/>
                <a:gd name="connsiteY8" fmla="*/ 419069 h 696932"/>
                <a:gd name="connsiteX9" fmla="*/ 385225 w 387921"/>
                <a:gd name="connsiteY9" fmla="*/ 419190 h 696932"/>
                <a:gd name="connsiteX10" fmla="*/ 354126 w 387921"/>
                <a:gd name="connsiteY10" fmla="*/ 492922 h 696932"/>
                <a:gd name="connsiteX11" fmla="*/ 178008 w 387921"/>
                <a:gd name="connsiteY11" fmla="*/ 666784 h 696932"/>
                <a:gd name="connsiteX12" fmla="*/ 103881 w 387921"/>
                <a:gd name="connsiteY12" fmla="*/ 696930 h 69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921" h="696932">
                  <a:moveTo>
                    <a:pt x="103881" y="696930"/>
                  </a:moveTo>
                  <a:cubicBezTo>
                    <a:pt x="77124" y="696758"/>
                    <a:pt x="50432" y="686378"/>
                    <a:pt x="30148" y="665831"/>
                  </a:cubicBezTo>
                  <a:cubicBezTo>
                    <a:pt x="-10419" y="624737"/>
                    <a:pt x="-9992" y="558538"/>
                    <a:pt x="31102" y="517971"/>
                  </a:cubicBezTo>
                  <a:lnTo>
                    <a:pt x="178811" y="372155"/>
                  </a:lnTo>
                  <a:lnTo>
                    <a:pt x="178811" y="104555"/>
                  </a:lnTo>
                  <a:cubicBezTo>
                    <a:pt x="178811" y="46811"/>
                    <a:pt x="225622" y="0"/>
                    <a:pt x="283366" y="0"/>
                  </a:cubicBezTo>
                  <a:cubicBezTo>
                    <a:pt x="341110" y="0"/>
                    <a:pt x="387921" y="46811"/>
                    <a:pt x="387921" y="104555"/>
                  </a:cubicBezTo>
                  <a:cubicBezTo>
                    <a:pt x="387921" y="204906"/>
                    <a:pt x="387920" y="305258"/>
                    <a:pt x="387920" y="405609"/>
                  </a:cubicBezTo>
                  <a:lnTo>
                    <a:pt x="385203" y="419069"/>
                  </a:lnTo>
                  <a:lnTo>
                    <a:pt x="385225" y="419190"/>
                  </a:lnTo>
                  <a:cubicBezTo>
                    <a:pt x="385053" y="445947"/>
                    <a:pt x="374673" y="472639"/>
                    <a:pt x="354126" y="492922"/>
                  </a:cubicBezTo>
                  <a:cubicBezTo>
                    <a:pt x="295420" y="550876"/>
                    <a:pt x="236715" y="608830"/>
                    <a:pt x="178008" y="666784"/>
                  </a:cubicBezTo>
                  <a:cubicBezTo>
                    <a:pt x="157462" y="687068"/>
                    <a:pt x="130639" y="697103"/>
                    <a:pt x="103881" y="696930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30" name="四角形: 上の 2 つの角を丸める 329">
              <a:extLst>
                <a:ext uri="{FF2B5EF4-FFF2-40B4-BE49-F238E27FC236}">
                  <a16:creationId xmlns:a16="http://schemas.microsoft.com/office/drawing/2014/main" id="{A3866ED7-2528-41C8-8987-C7A27858A610}"/>
                </a:ext>
              </a:extLst>
            </p:cNvPr>
            <p:cNvSpPr/>
            <p:nvPr/>
          </p:nvSpPr>
          <p:spPr>
            <a:xfrm rot="12889490" flipH="1">
              <a:off x="3373842" y="4785290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1" name="四角形: 上の 2 つの角を丸める 330">
              <a:extLst>
                <a:ext uri="{FF2B5EF4-FFF2-40B4-BE49-F238E27FC236}">
                  <a16:creationId xmlns:a16="http://schemas.microsoft.com/office/drawing/2014/main" id="{FD5FD896-CCA6-46A4-AF25-B196D0917B84}"/>
                </a:ext>
              </a:extLst>
            </p:cNvPr>
            <p:cNvSpPr/>
            <p:nvPr/>
          </p:nvSpPr>
          <p:spPr>
            <a:xfrm rot="12889490" flipH="1">
              <a:off x="3516205" y="4900501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四角形: 上の 2 つの角を丸める 331">
              <a:extLst>
                <a:ext uri="{FF2B5EF4-FFF2-40B4-BE49-F238E27FC236}">
                  <a16:creationId xmlns:a16="http://schemas.microsoft.com/office/drawing/2014/main" id="{4688EDE3-EB77-4074-BA89-11173D7F89EA}"/>
                </a:ext>
              </a:extLst>
            </p:cNvPr>
            <p:cNvSpPr/>
            <p:nvPr/>
          </p:nvSpPr>
          <p:spPr>
            <a:xfrm rot="12889490" flipH="1">
              <a:off x="3442380" y="484035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3" name="四角形: 上の 2 つの角を丸める 332">
              <a:extLst>
                <a:ext uri="{FF2B5EF4-FFF2-40B4-BE49-F238E27FC236}">
                  <a16:creationId xmlns:a16="http://schemas.microsoft.com/office/drawing/2014/main" id="{E294382D-EEB8-492D-8505-EBF9BADE4FDE}"/>
                </a:ext>
              </a:extLst>
            </p:cNvPr>
            <p:cNvSpPr/>
            <p:nvPr/>
          </p:nvSpPr>
          <p:spPr>
            <a:xfrm rot="2134222" flipH="1">
              <a:off x="3443243" y="4621047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4" name="フリーフォーム: 図形 333">
              <a:extLst>
                <a:ext uri="{FF2B5EF4-FFF2-40B4-BE49-F238E27FC236}">
                  <a16:creationId xmlns:a16="http://schemas.microsoft.com/office/drawing/2014/main" id="{56DAF314-2993-487C-A02B-F5B86AFCE629}"/>
                </a:ext>
              </a:extLst>
            </p:cNvPr>
            <p:cNvSpPr/>
            <p:nvPr/>
          </p:nvSpPr>
          <p:spPr>
            <a:xfrm rot="10286299" flipH="1">
              <a:off x="3235685" y="5290603"/>
              <a:ext cx="370792" cy="372076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80A84A2D-4C5C-4DBC-ADB1-30A86EB309D2}"/>
              </a:ext>
            </a:extLst>
          </p:cNvPr>
          <p:cNvGrpSpPr/>
          <p:nvPr/>
        </p:nvGrpSpPr>
        <p:grpSpPr>
          <a:xfrm rot="18950873">
            <a:off x="3755538" y="6259471"/>
            <a:ext cx="392259" cy="934076"/>
            <a:chOff x="1311505" y="4333856"/>
            <a:chExt cx="392259" cy="934076"/>
          </a:xfrm>
        </p:grpSpPr>
        <p:sp>
          <p:nvSpPr>
            <p:cNvPr id="336" name="フリーフォーム: 図形 335">
              <a:extLst>
                <a:ext uri="{FF2B5EF4-FFF2-40B4-BE49-F238E27FC236}">
                  <a16:creationId xmlns:a16="http://schemas.microsoft.com/office/drawing/2014/main" id="{63A5D5BB-61B6-45EC-903F-91EEDCCBE2C9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フリーフォーム: 図形 336">
              <a:extLst>
                <a:ext uri="{FF2B5EF4-FFF2-40B4-BE49-F238E27FC236}">
                  <a16:creationId xmlns:a16="http://schemas.microsoft.com/office/drawing/2014/main" id="{74E6EEE0-CD1E-49AA-841D-9D9C8C10B6B3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38" name="フリーフォーム: 図形 337">
              <a:extLst>
                <a:ext uri="{FF2B5EF4-FFF2-40B4-BE49-F238E27FC236}">
                  <a16:creationId xmlns:a16="http://schemas.microsoft.com/office/drawing/2014/main" id="{DC9184F9-6C41-4A0A-881D-8829ECBD2553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D3E8A9C2-57EB-4C9C-BC3A-EDFEB669C32A}"/>
              </a:ext>
            </a:extLst>
          </p:cNvPr>
          <p:cNvGrpSpPr/>
          <p:nvPr/>
        </p:nvGrpSpPr>
        <p:grpSpPr>
          <a:xfrm rot="3242820">
            <a:off x="3060250" y="6264567"/>
            <a:ext cx="392259" cy="934076"/>
            <a:chOff x="1311505" y="4333856"/>
            <a:chExt cx="392259" cy="934076"/>
          </a:xfrm>
        </p:grpSpPr>
        <p:sp>
          <p:nvSpPr>
            <p:cNvPr id="340" name="フリーフォーム: 図形 339">
              <a:extLst>
                <a:ext uri="{FF2B5EF4-FFF2-40B4-BE49-F238E27FC236}">
                  <a16:creationId xmlns:a16="http://schemas.microsoft.com/office/drawing/2014/main" id="{06CB9390-39A0-4848-BB90-4712A916DBA8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1" name="フリーフォーム: 図形 340">
              <a:extLst>
                <a:ext uri="{FF2B5EF4-FFF2-40B4-BE49-F238E27FC236}">
                  <a16:creationId xmlns:a16="http://schemas.microsoft.com/office/drawing/2014/main" id="{993FCB3F-66B5-4105-8485-9C83C58A1EC5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42" name="フリーフォーム: 図形 341">
              <a:extLst>
                <a:ext uri="{FF2B5EF4-FFF2-40B4-BE49-F238E27FC236}">
                  <a16:creationId xmlns:a16="http://schemas.microsoft.com/office/drawing/2014/main" id="{B1FEE7C2-CC66-426E-B0B2-9B9DE07BC233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936C8A9-EFD9-4260-8FC6-E493BE524B90}"/>
              </a:ext>
            </a:extLst>
          </p:cNvPr>
          <p:cNvGrpSpPr/>
          <p:nvPr/>
        </p:nvGrpSpPr>
        <p:grpSpPr>
          <a:xfrm>
            <a:off x="3062899" y="5473541"/>
            <a:ext cx="1052436" cy="1168326"/>
            <a:chOff x="3437835" y="1653637"/>
            <a:chExt cx="1052436" cy="1284879"/>
          </a:xfrm>
        </p:grpSpPr>
        <p:sp>
          <p:nvSpPr>
            <p:cNvPr id="448" name="楕円 447">
              <a:extLst>
                <a:ext uri="{FF2B5EF4-FFF2-40B4-BE49-F238E27FC236}">
                  <a16:creationId xmlns:a16="http://schemas.microsoft.com/office/drawing/2014/main" id="{31DA41F7-3BBF-479B-9598-0A9FED005AC7}"/>
                </a:ext>
              </a:extLst>
            </p:cNvPr>
            <p:cNvSpPr/>
            <p:nvPr/>
          </p:nvSpPr>
          <p:spPr>
            <a:xfrm>
              <a:off x="3767903" y="2778424"/>
              <a:ext cx="352225" cy="1600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49" name="楕円 448">
              <a:extLst>
                <a:ext uri="{FF2B5EF4-FFF2-40B4-BE49-F238E27FC236}">
                  <a16:creationId xmlns:a16="http://schemas.microsoft.com/office/drawing/2014/main" id="{7D352FB9-38EE-4243-B565-3389A9955599}"/>
                </a:ext>
              </a:extLst>
            </p:cNvPr>
            <p:cNvSpPr/>
            <p:nvPr/>
          </p:nvSpPr>
          <p:spPr>
            <a:xfrm rot="687882">
              <a:off x="3437835" y="2736697"/>
              <a:ext cx="352225" cy="1600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0" name="楕円 449">
              <a:extLst>
                <a:ext uri="{FF2B5EF4-FFF2-40B4-BE49-F238E27FC236}">
                  <a16:creationId xmlns:a16="http://schemas.microsoft.com/office/drawing/2014/main" id="{5FEC8564-6A27-447B-8FC9-D502296EC0E9}"/>
                </a:ext>
              </a:extLst>
            </p:cNvPr>
            <p:cNvSpPr/>
            <p:nvPr/>
          </p:nvSpPr>
          <p:spPr>
            <a:xfrm rot="20700000">
              <a:off x="4099593" y="2734955"/>
              <a:ext cx="352225" cy="1600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BDC91A8B-A147-40AB-934E-5321B1E56196}"/>
                </a:ext>
              </a:extLst>
            </p:cNvPr>
            <p:cNvGrpSpPr/>
            <p:nvPr/>
          </p:nvGrpSpPr>
          <p:grpSpPr>
            <a:xfrm>
              <a:off x="3491806" y="1653637"/>
              <a:ext cx="998465" cy="1231719"/>
              <a:chOff x="608689" y="1443943"/>
              <a:chExt cx="998465" cy="1219200"/>
            </a:xfrm>
          </p:grpSpPr>
          <p:sp>
            <p:nvSpPr>
              <p:cNvPr id="343" name="フリーフォーム: 図形 342">
                <a:extLst>
                  <a:ext uri="{FF2B5EF4-FFF2-40B4-BE49-F238E27FC236}">
                    <a16:creationId xmlns:a16="http://schemas.microsoft.com/office/drawing/2014/main" id="{CE90B200-88EC-46AD-8134-DBCFF34E4193}"/>
                  </a:ext>
                </a:extLst>
              </p:cNvPr>
              <p:cNvSpPr/>
              <p:nvPr/>
            </p:nvSpPr>
            <p:spPr>
              <a:xfrm rot="325246" flipH="1">
                <a:off x="608689" y="1443943"/>
                <a:ext cx="998465" cy="1219200"/>
              </a:xfrm>
              <a:custGeom>
                <a:avLst/>
                <a:gdLst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79500 w 1164167"/>
                  <a:gd name="connsiteY23" fmla="*/ 677333 h 1219200"/>
                  <a:gd name="connsiteX24" fmla="*/ 1071034 w 1164167"/>
                  <a:gd name="connsiteY24" fmla="*/ 537633 h 1219200"/>
                  <a:gd name="connsiteX25" fmla="*/ 1032934 w 1164167"/>
                  <a:gd name="connsiteY25" fmla="*/ 313266 h 1219200"/>
                  <a:gd name="connsiteX26" fmla="*/ 1011767 w 1164167"/>
                  <a:gd name="connsiteY26" fmla="*/ 198966 h 1219200"/>
                  <a:gd name="connsiteX27" fmla="*/ 952500 w 1164167"/>
                  <a:gd name="connsiteY27" fmla="*/ 42333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11291 w 1164167"/>
                  <a:gd name="connsiteY23" fmla="*/ 684627 h 1219200"/>
                  <a:gd name="connsiteX24" fmla="*/ 1071034 w 1164167"/>
                  <a:gd name="connsiteY24" fmla="*/ 537633 h 1219200"/>
                  <a:gd name="connsiteX25" fmla="*/ 1032934 w 1164167"/>
                  <a:gd name="connsiteY25" fmla="*/ 313266 h 1219200"/>
                  <a:gd name="connsiteX26" fmla="*/ 1011767 w 1164167"/>
                  <a:gd name="connsiteY26" fmla="*/ 198966 h 1219200"/>
                  <a:gd name="connsiteX27" fmla="*/ 952500 w 1164167"/>
                  <a:gd name="connsiteY27" fmla="*/ 42333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11291 w 1164167"/>
                  <a:gd name="connsiteY23" fmla="*/ 684627 h 1219200"/>
                  <a:gd name="connsiteX24" fmla="*/ 1012171 w 1164167"/>
                  <a:gd name="connsiteY24" fmla="*/ 494304 h 1219200"/>
                  <a:gd name="connsiteX25" fmla="*/ 1032934 w 1164167"/>
                  <a:gd name="connsiteY25" fmla="*/ 313266 h 1219200"/>
                  <a:gd name="connsiteX26" fmla="*/ 1011767 w 1164167"/>
                  <a:gd name="connsiteY26" fmla="*/ 198966 h 1219200"/>
                  <a:gd name="connsiteX27" fmla="*/ 952500 w 1164167"/>
                  <a:gd name="connsiteY27" fmla="*/ 42333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44691 w 1164167"/>
                  <a:gd name="connsiteY23" fmla="*/ 687344 h 1219200"/>
                  <a:gd name="connsiteX24" fmla="*/ 1012171 w 1164167"/>
                  <a:gd name="connsiteY24" fmla="*/ 494304 h 1219200"/>
                  <a:gd name="connsiteX25" fmla="*/ 1032934 w 1164167"/>
                  <a:gd name="connsiteY25" fmla="*/ 313266 h 1219200"/>
                  <a:gd name="connsiteX26" fmla="*/ 1011767 w 1164167"/>
                  <a:gd name="connsiteY26" fmla="*/ 198966 h 1219200"/>
                  <a:gd name="connsiteX27" fmla="*/ 952500 w 1164167"/>
                  <a:gd name="connsiteY27" fmla="*/ 42333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37267 w 1164167"/>
                  <a:gd name="connsiteY23" fmla="*/ 686740 h 1219200"/>
                  <a:gd name="connsiteX24" fmla="*/ 1012171 w 1164167"/>
                  <a:gd name="connsiteY24" fmla="*/ 494304 h 1219200"/>
                  <a:gd name="connsiteX25" fmla="*/ 1032934 w 1164167"/>
                  <a:gd name="connsiteY25" fmla="*/ 313266 h 1219200"/>
                  <a:gd name="connsiteX26" fmla="*/ 1011767 w 1164167"/>
                  <a:gd name="connsiteY26" fmla="*/ 198966 h 1219200"/>
                  <a:gd name="connsiteX27" fmla="*/ 952500 w 1164167"/>
                  <a:gd name="connsiteY27" fmla="*/ 42333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37267 w 1164167"/>
                  <a:gd name="connsiteY23" fmla="*/ 686740 h 1219200"/>
                  <a:gd name="connsiteX24" fmla="*/ 1012171 w 1164167"/>
                  <a:gd name="connsiteY24" fmla="*/ 494304 h 1219200"/>
                  <a:gd name="connsiteX25" fmla="*/ 1016140 w 1164167"/>
                  <a:gd name="connsiteY25" fmla="*/ 295841 h 1219200"/>
                  <a:gd name="connsiteX26" fmla="*/ 1011767 w 1164167"/>
                  <a:gd name="connsiteY26" fmla="*/ 198966 h 1219200"/>
                  <a:gd name="connsiteX27" fmla="*/ 952500 w 1164167"/>
                  <a:gd name="connsiteY27" fmla="*/ 42333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37267 w 1164167"/>
                  <a:gd name="connsiteY23" fmla="*/ 686740 h 1219200"/>
                  <a:gd name="connsiteX24" fmla="*/ 1012171 w 1164167"/>
                  <a:gd name="connsiteY24" fmla="*/ 494304 h 1219200"/>
                  <a:gd name="connsiteX25" fmla="*/ 1016140 w 1164167"/>
                  <a:gd name="connsiteY25" fmla="*/ 295841 h 1219200"/>
                  <a:gd name="connsiteX26" fmla="*/ 1000985 w 1164167"/>
                  <a:gd name="connsiteY26" fmla="*/ 194878 h 1219200"/>
                  <a:gd name="connsiteX27" fmla="*/ 952500 w 1164167"/>
                  <a:gd name="connsiteY27" fmla="*/ 42333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37267 w 1164167"/>
                  <a:gd name="connsiteY23" fmla="*/ 686740 h 1219200"/>
                  <a:gd name="connsiteX24" fmla="*/ 1012171 w 1164167"/>
                  <a:gd name="connsiteY24" fmla="*/ 494304 h 1219200"/>
                  <a:gd name="connsiteX25" fmla="*/ 1016140 w 1164167"/>
                  <a:gd name="connsiteY25" fmla="*/ 295841 h 1219200"/>
                  <a:gd name="connsiteX26" fmla="*/ 1000985 w 1164167"/>
                  <a:gd name="connsiteY26" fmla="*/ 194878 h 1219200"/>
                  <a:gd name="connsiteX27" fmla="*/ 916446 w 1164167"/>
                  <a:gd name="connsiteY27" fmla="*/ 29764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  <a:gd name="connsiteX0" fmla="*/ 283634 w 1164167"/>
                  <a:gd name="connsiteY0" fmla="*/ 131233 h 1219200"/>
                  <a:gd name="connsiteX1" fmla="*/ 283634 w 1164167"/>
                  <a:gd name="connsiteY1" fmla="*/ 131233 h 1219200"/>
                  <a:gd name="connsiteX2" fmla="*/ 211667 w 1164167"/>
                  <a:gd name="connsiteY2" fmla="*/ 249766 h 1219200"/>
                  <a:gd name="connsiteX3" fmla="*/ 203200 w 1164167"/>
                  <a:gd name="connsiteY3" fmla="*/ 275166 h 1219200"/>
                  <a:gd name="connsiteX4" fmla="*/ 194734 w 1164167"/>
                  <a:gd name="connsiteY4" fmla="*/ 292100 h 1219200"/>
                  <a:gd name="connsiteX5" fmla="*/ 182034 w 1164167"/>
                  <a:gd name="connsiteY5" fmla="*/ 736600 h 1219200"/>
                  <a:gd name="connsiteX6" fmla="*/ 143934 w 1164167"/>
                  <a:gd name="connsiteY6" fmla="*/ 804333 h 1219200"/>
                  <a:gd name="connsiteX7" fmla="*/ 114300 w 1164167"/>
                  <a:gd name="connsiteY7" fmla="*/ 859366 h 1219200"/>
                  <a:gd name="connsiteX8" fmla="*/ 110067 w 1164167"/>
                  <a:gd name="connsiteY8" fmla="*/ 884766 h 1219200"/>
                  <a:gd name="connsiteX9" fmla="*/ 88900 w 1164167"/>
                  <a:gd name="connsiteY9" fmla="*/ 910166 h 1219200"/>
                  <a:gd name="connsiteX10" fmla="*/ 67734 w 1164167"/>
                  <a:gd name="connsiteY10" fmla="*/ 944033 h 1219200"/>
                  <a:gd name="connsiteX11" fmla="*/ 50800 w 1164167"/>
                  <a:gd name="connsiteY11" fmla="*/ 977900 h 1219200"/>
                  <a:gd name="connsiteX12" fmla="*/ 21167 w 1164167"/>
                  <a:gd name="connsiteY12" fmla="*/ 1020233 h 1219200"/>
                  <a:gd name="connsiteX13" fmla="*/ 16934 w 1164167"/>
                  <a:gd name="connsiteY13" fmla="*/ 1037166 h 1219200"/>
                  <a:gd name="connsiteX14" fmla="*/ 4234 w 1164167"/>
                  <a:gd name="connsiteY14" fmla="*/ 1049866 h 1219200"/>
                  <a:gd name="connsiteX15" fmla="*/ 0 w 1164167"/>
                  <a:gd name="connsiteY15" fmla="*/ 1071033 h 1219200"/>
                  <a:gd name="connsiteX16" fmla="*/ 300567 w 1164167"/>
                  <a:gd name="connsiteY16" fmla="*/ 1185333 h 1219200"/>
                  <a:gd name="connsiteX17" fmla="*/ 393700 w 1164167"/>
                  <a:gd name="connsiteY17" fmla="*/ 1202266 h 1219200"/>
                  <a:gd name="connsiteX18" fmla="*/ 461434 w 1164167"/>
                  <a:gd name="connsiteY18" fmla="*/ 1210733 h 1219200"/>
                  <a:gd name="connsiteX19" fmla="*/ 685800 w 1164167"/>
                  <a:gd name="connsiteY19" fmla="*/ 1219200 h 1219200"/>
                  <a:gd name="connsiteX20" fmla="*/ 1003300 w 1164167"/>
                  <a:gd name="connsiteY20" fmla="*/ 1193800 h 1219200"/>
                  <a:gd name="connsiteX21" fmla="*/ 1164167 w 1164167"/>
                  <a:gd name="connsiteY21" fmla="*/ 1168400 h 1219200"/>
                  <a:gd name="connsiteX22" fmla="*/ 1121834 w 1164167"/>
                  <a:gd name="connsiteY22" fmla="*/ 867833 h 1219200"/>
                  <a:gd name="connsiteX23" fmla="*/ 1037267 w 1164167"/>
                  <a:gd name="connsiteY23" fmla="*/ 686740 h 1219200"/>
                  <a:gd name="connsiteX24" fmla="*/ 1013227 w 1164167"/>
                  <a:gd name="connsiteY24" fmla="*/ 484755 h 1219200"/>
                  <a:gd name="connsiteX25" fmla="*/ 1016140 w 1164167"/>
                  <a:gd name="connsiteY25" fmla="*/ 295841 h 1219200"/>
                  <a:gd name="connsiteX26" fmla="*/ 1000985 w 1164167"/>
                  <a:gd name="connsiteY26" fmla="*/ 194878 h 1219200"/>
                  <a:gd name="connsiteX27" fmla="*/ 916446 w 1164167"/>
                  <a:gd name="connsiteY27" fmla="*/ 29764 h 1219200"/>
                  <a:gd name="connsiteX28" fmla="*/ 850900 w 1164167"/>
                  <a:gd name="connsiteY28" fmla="*/ 0 h 1219200"/>
                  <a:gd name="connsiteX29" fmla="*/ 787400 w 1164167"/>
                  <a:gd name="connsiteY29" fmla="*/ 0 h 1219200"/>
                  <a:gd name="connsiteX30" fmla="*/ 571500 w 1164167"/>
                  <a:gd name="connsiteY30" fmla="*/ 4233 h 1219200"/>
                  <a:gd name="connsiteX31" fmla="*/ 554567 w 1164167"/>
                  <a:gd name="connsiteY31" fmla="*/ 8466 h 1219200"/>
                  <a:gd name="connsiteX32" fmla="*/ 495300 w 1164167"/>
                  <a:gd name="connsiteY32" fmla="*/ 16933 h 1219200"/>
                  <a:gd name="connsiteX33" fmla="*/ 376767 w 1164167"/>
                  <a:gd name="connsiteY33" fmla="*/ 55033 h 1219200"/>
                  <a:gd name="connsiteX34" fmla="*/ 283634 w 1164167"/>
                  <a:gd name="connsiteY34" fmla="*/ 131233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64167" h="1219200">
                    <a:moveTo>
                      <a:pt x="283634" y="131233"/>
                    </a:moveTo>
                    <a:lnTo>
                      <a:pt x="283634" y="131233"/>
                    </a:lnTo>
                    <a:cubicBezTo>
                      <a:pt x="259645" y="170744"/>
                      <a:pt x="234216" y="209416"/>
                      <a:pt x="211667" y="249766"/>
                    </a:cubicBezTo>
                    <a:cubicBezTo>
                      <a:pt x="207313" y="257557"/>
                      <a:pt x="207191" y="267183"/>
                      <a:pt x="203200" y="275166"/>
                    </a:cubicBezTo>
                    <a:lnTo>
                      <a:pt x="194734" y="292100"/>
                    </a:lnTo>
                    <a:cubicBezTo>
                      <a:pt x="169685" y="467414"/>
                      <a:pt x="208042" y="190405"/>
                      <a:pt x="182034" y="736600"/>
                    </a:cubicBezTo>
                    <a:cubicBezTo>
                      <a:pt x="181169" y="754760"/>
                      <a:pt x="149946" y="793512"/>
                      <a:pt x="143934" y="804333"/>
                    </a:cubicBezTo>
                    <a:cubicBezTo>
                      <a:pt x="105044" y="874333"/>
                      <a:pt x="145030" y="818393"/>
                      <a:pt x="114300" y="859366"/>
                    </a:cubicBezTo>
                    <a:cubicBezTo>
                      <a:pt x="112889" y="867833"/>
                      <a:pt x="113906" y="877089"/>
                      <a:pt x="110067" y="884766"/>
                    </a:cubicBezTo>
                    <a:cubicBezTo>
                      <a:pt x="105138" y="894624"/>
                      <a:pt x="95306" y="901198"/>
                      <a:pt x="88900" y="910166"/>
                    </a:cubicBezTo>
                    <a:cubicBezTo>
                      <a:pt x="81162" y="920999"/>
                      <a:pt x="73688" y="932126"/>
                      <a:pt x="67734" y="944033"/>
                    </a:cubicBezTo>
                    <a:cubicBezTo>
                      <a:pt x="62089" y="955322"/>
                      <a:pt x="58038" y="967560"/>
                      <a:pt x="50800" y="977900"/>
                    </a:cubicBezTo>
                    <a:lnTo>
                      <a:pt x="21167" y="1020233"/>
                    </a:lnTo>
                    <a:cubicBezTo>
                      <a:pt x="19756" y="1025877"/>
                      <a:pt x="19821" y="1032115"/>
                      <a:pt x="16934" y="1037166"/>
                    </a:cubicBezTo>
                    <a:cubicBezTo>
                      <a:pt x="13964" y="1042364"/>
                      <a:pt x="6911" y="1044511"/>
                      <a:pt x="4234" y="1049866"/>
                    </a:cubicBezTo>
                    <a:cubicBezTo>
                      <a:pt x="1016" y="1056302"/>
                      <a:pt x="0" y="1071033"/>
                      <a:pt x="0" y="1071033"/>
                    </a:cubicBezTo>
                    <a:lnTo>
                      <a:pt x="300567" y="1185333"/>
                    </a:lnTo>
                    <a:lnTo>
                      <a:pt x="393700" y="1202266"/>
                    </a:lnTo>
                    <a:lnTo>
                      <a:pt x="461434" y="1210733"/>
                    </a:lnTo>
                    <a:lnTo>
                      <a:pt x="685800" y="1219200"/>
                    </a:lnTo>
                    <a:lnTo>
                      <a:pt x="1003300" y="1193800"/>
                    </a:lnTo>
                    <a:lnTo>
                      <a:pt x="1164167" y="1168400"/>
                    </a:lnTo>
                    <a:lnTo>
                      <a:pt x="1121834" y="867833"/>
                    </a:lnTo>
                    <a:lnTo>
                      <a:pt x="1037267" y="686740"/>
                    </a:lnTo>
                    <a:cubicBezTo>
                      <a:pt x="1037560" y="623299"/>
                      <a:pt x="1012934" y="548196"/>
                      <a:pt x="1013227" y="484755"/>
                    </a:cubicBezTo>
                    <a:lnTo>
                      <a:pt x="1016140" y="295841"/>
                    </a:lnTo>
                    <a:lnTo>
                      <a:pt x="1000985" y="194878"/>
                    </a:lnTo>
                    <a:lnTo>
                      <a:pt x="916446" y="29764"/>
                    </a:lnTo>
                    <a:lnTo>
                      <a:pt x="850900" y="0"/>
                    </a:lnTo>
                    <a:lnTo>
                      <a:pt x="787400" y="0"/>
                    </a:lnTo>
                    <a:lnTo>
                      <a:pt x="571500" y="4233"/>
                    </a:lnTo>
                    <a:cubicBezTo>
                      <a:pt x="565686" y="4444"/>
                      <a:pt x="560306" y="7510"/>
                      <a:pt x="554567" y="8466"/>
                    </a:cubicBezTo>
                    <a:cubicBezTo>
                      <a:pt x="534882" y="11747"/>
                      <a:pt x="495300" y="16933"/>
                      <a:pt x="495300" y="16933"/>
                    </a:cubicBezTo>
                    <a:lnTo>
                      <a:pt x="376767" y="55033"/>
                    </a:lnTo>
                    <a:lnTo>
                      <a:pt x="283634" y="13123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>
                <a:extLst>
                  <a:ext uri="{FF2B5EF4-FFF2-40B4-BE49-F238E27FC236}">
                    <a16:creationId xmlns:a16="http://schemas.microsoft.com/office/drawing/2014/main" id="{E2EDF05F-91E8-4798-A965-DC7EC8BDD45E}"/>
                  </a:ext>
                </a:extLst>
              </p:cNvPr>
              <p:cNvSpPr/>
              <p:nvPr/>
            </p:nvSpPr>
            <p:spPr>
              <a:xfrm rot="16669807" flipH="1">
                <a:off x="808747" y="1923825"/>
                <a:ext cx="79160" cy="2500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45" name="グループ化 344">
                <a:extLst>
                  <a:ext uri="{FF2B5EF4-FFF2-40B4-BE49-F238E27FC236}">
                    <a16:creationId xmlns:a16="http://schemas.microsoft.com/office/drawing/2014/main" id="{CE883E80-9109-45A0-995C-98D3D1C20A6C}"/>
                  </a:ext>
                </a:extLst>
              </p:cNvPr>
              <p:cNvGrpSpPr/>
              <p:nvPr/>
            </p:nvGrpSpPr>
            <p:grpSpPr>
              <a:xfrm>
                <a:off x="834728" y="1493574"/>
                <a:ext cx="715914" cy="1039438"/>
                <a:chOff x="1413033" y="3463376"/>
                <a:chExt cx="772945" cy="1039438"/>
              </a:xfrm>
            </p:grpSpPr>
            <p:sp>
              <p:nvSpPr>
                <p:cNvPr id="346" name="正方形/長方形 345">
                  <a:extLst>
                    <a:ext uri="{FF2B5EF4-FFF2-40B4-BE49-F238E27FC236}">
                      <a16:creationId xmlns:a16="http://schemas.microsoft.com/office/drawing/2014/main" id="{880C560D-7F80-4FF2-BF8C-22AA08DBBBC8}"/>
                    </a:ext>
                  </a:extLst>
                </p:cNvPr>
                <p:cNvSpPr/>
                <p:nvPr/>
              </p:nvSpPr>
              <p:spPr>
                <a:xfrm rot="21372334" flipH="1">
                  <a:off x="1608172" y="3471082"/>
                  <a:ext cx="79160" cy="2466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7" name="正方形/長方形 346">
                  <a:extLst>
                    <a:ext uri="{FF2B5EF4-FFF2-40B4-BE49-F238E27FC236}">
                      <a16:creationId xmlns:a16="http://schemas.microsoft.com/office/drawing/2014/main" id="{6D9C129A-93E5-440E-97C6-F5D4306D6D0A}"/>
                    </a:ext>
                  </a:extLst>
                </p:cNvPr>
                <p:cNvSpPr/>
                <p:nvPr/>
              </p:nvSpPr>
              <p:spPr>
                <a:xfrm rot="20483578" flipH="1">
                  <a:off x="1921416" y="3463376"/>
                  <a:ext cx="79160" cy="2584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8" name="フリーフォーム: 図形 347">
                  <a:extLst>
                    <a:ext uri="{FF2B5EF4-FFF2-40B4-BE49-F238E27FC236}">
                      <a16:creationId xmlns:a16="http://schemas.microsoft.com/office/drawing/2014/main" id="{816C0E75-F10E-44DB-A679-95D5B885BD92}"/>
                    </a:ext>
                  </a:extLst>
                </p:cNvPr>
                <p:cNvSpPr/>
                <p:nvPr/>
              </p:nvSpPr>
              <p:spPr>
                <a:xfrm flipH="1">
                  <a:off x="1413033" y="3605800"/>
                  <a:ext cx="772945" cy="897014"/>
                </a:xfrm>
                <a:custGeom>
                  <a:avLst/>
                  <a:gdLst>
                    <a:gd name="connsiteX0" fmla="*/ 245889 w 676195"/>
                    <a:gd name="connsiteY0" fmla="*/ 7684 h 1098816"/>
                    <a:gd name="connsiteX1" fmla="*/ 245889 w 676195"/>
                    <a:gd name="connsiteY1" fmla="*/ 7684 h 1098816"/>
                    <a:gd name="connsiteX2" fmla="*/ 84524 w 676195"/>
                    <a:gd name="connsiteY2" fmla="*/ 184416 h 1098816"/>
                    <a:gd name="connsiteX3" fmla="*/ 76840 w 676195"/>
                    <a:gd name="connsiteY3" fmla="*/ 253573 h 1098816"/>
                    <a:gd name="connsiteX4" fmla="*/ 92208 w 676195"/>
                    <a:gd name="connsiteY4" fmla="*/ 322729 h 1098816"/>
                    <a:gd name="connsiteX5" fmla="*/ 84524 w 676195"/>
                    <a:gd name="connsiteY5" fmla="*/ 645458 h 1098816"/>
                    <a:gd name="connsiteX6" fmla="*/ 38420 w 676195"/>
                    <a:gd name="connsiteY6" fmla="*/ 737667 h 1098816"/>
                    <a:gd name="connsiteX7" fmla="*/ 15368 w 676195"/>
                    <a:gd name="connsiteY7" fmla="*/ 852927 h 1098816"/>
                    <a:gd name="connsiteX8" fmla="*/ 7684 w 676195"/>
                    <a:gd name="connsiteY8" fmla="*/ 883663 h 1098816"/>
                    <a:gd name="connsiteX9" fmla="*/ 0 w 676195"/>
                    <a:gd name="connsiteY9" fmla="*/ 952820 h 1098816"/>
                    <a:gd name="connsiteX10" fmla="*/ 46104 w 676195"/>
                    <a:gd name="connsiteY10" fmla="*/ 1021976 h 1098816"/>
                    <a:gd name="connsiteX11" fmla="*/ 199785 w 676195"/>
                    <a:gd name="connsiteY11" fmla="*/ 1075764 h 1098816"/>
                    <a:gd name="connsiteX12" fmla="*/ 338097 w 676195"/>
                    <a:gd name="connsiteY12" fmla="*/ 1098816 h 1098816"/>
                    <a:gd name="connsiteX13" fmla="*/ 476410 w 676195"/>
                    <a:gd name="connsiteY13" fmla="*/ 1083448 h 1098816"/>
                    <a:gd name="connsiteX14" fmla="*/ 514830 w 676195"/>
                    <a:gd name="connsiteY14" fmla="*/ 1068080 h 1098816"/>
                    <a:gd name="connsiteX15" fmla="*/ 614722 w 676195"/>
                    <a:gd name="connsiteY15" fmla="*/ 1060396 h 1098816"/>
                    <a:gd name="connsiteX16" fmla="*/ 676195 w 676195"/>
                    <a:gd name="connsiteY16" fmla="*/ 1014292 h 1098816"/>
                    <a:gd name="connsiteX17" fmla="*/ 653142 w 676195"/>
                    <a:gd name="connsiteY17" fmla="*/ 806823 h 1098816"/>
                    <a:gd name="connsiteX18" fmla="*/ 630090 w 676195"/>
                    <a:gd name="connsiteY18" fmla="*/ 776087 h 1098816"/>
                    <a:gd name="connsiteX19" fmla="*/ 599354 w 676195"/>
                    <a:gd name="connsiteY19" fmla="*/ 683879 h 1098816"/>
                    <a:gd name="connsiteX20" fmla="*/ 576302 w 676195"/>
                    <a:gd name="connsiteY20" fmla="*/ 591670 h 1098816"/>
                    <a:gd name="connsiteX21" fmla="*/ 568618 w 676195"/>
                    <a:gd name="connsiteY21" fmla="*/ 122944 h 1098816"/>
                    <a:gd name="connsiteX22" fmla="*/ 491778 w 676195"/>
                    <a:gd name="connsiteY22" fmla="*/ 53788 h 1098816"/>
                    <a:gd name="connsiteX23" fmla="*/ 468726 w 676195"/>
                    <a:gd name="connsiteY23" fmla="*/ 46104 h 1098816"/>
                    <a:gd name="connsiteX24" fmla="*/ 453358 w 676195"/>
                    <a:gd name="connsiteY24" fmla="*/ 23052 h 1098816"/>
                    <a:gd name="connsiteX25" fmla="*/ 391885 w 676195"/>
                    <a:gd name="connsiteY25" fmla="*/ 0 h 1098816"/>
                    <a:gd name="connsiteX26" fmla="*/ 230521 w 676195"/>
                    <a:gd name="connsiteY26" fmla="*/ 38420 h 1098816"/>
                    <a:gd name="connsiteX27" fmla="*/ 222837 w 676195"/>
                    <a:gd name="connsiteY27" fmla="*/ 53788 h 1098816"/>
                    <a:gd name="connsiteX28" fmla="*/ 245889 w 676195"/>
                    <a:gd name="connsiteY28" fmla="*/ 7684 h 1098816"/>
                    <a:gd name="connsiteX0" fmla="*/ 222837 w 676195"/>
                    <a:gd name="connsiteY0" fmla="*/ 53788 h 1098816"/>
                    <a:gd name="connsiteX1" fmla="*/ 245889 w 676195"/>
                    <a:gd name="connsiteY1" fmla="*/ 7684 h 1098816"/>
                    <a:gd name="connsiteX2" fmla="*/ 84524 w 676195"/>
                    <a:gd name="connsiteY2" fmla="*/ 184416 h 1098816"/>
                    <a:gd name="connsiteX3" fmla="*/ 76840 w 676195"/>
                    <a:gd name="connsiteY3" fmla="*/ 253573 h 1098816"/>
                    <a:gd name="connsiteX4" fmla="*/ 92208 w 676195"/>
                    <a:gd name="connsiteY4" fmla="*/ 322729 h 1098816"/>
                    <a:gd name="connsiteX5" fmla="*/ 84524 w 676195"/>
                    <a:gd name="connsiteY5" fmla="*/ 645458 h 1098816"/>
                    <a:gd name="connsiteX6" fmla="*/ 38420 w 676195"/>
                    <a:gd name="connsiteY6" fmla="*/ 737667 h 1098816"/>
                    <a:gd name="connsiteX7" fmla="*/ 15368 w 676195"/>
                    <a:gd name="connsiteY7" fmla="*/ 852927 h 1098816"/>
                    <a:gd name="connsiteX8" fmla="*/ 7684 w 676195"/>
                    <a:gd name="connsiteY8" fmla="*/ 883663 h 1098816"/>
                    <a:gd name="connsiteX9" fmla="*/ 0 w 676195"/>
                    <a:gd name="connsiteY9" fmla="*/ 952820 h 1098816"/>
                    <a:gd name="connsiteX10" fmla="*/ 46104 w 676195"/>
                    <a:gd name="connsiteY10" fmla="*/ 1021976 h 1098816"/>
                    <a:gd name="connsiteX11" fmla="*/ 199785 w 676195"/>
                    <a:gd name="connsiteY11" fmla="*/ 1075764 h 1098816"/>
                    <a:gd name="connsiteX12" fmla="*/ 338097 w 676195"/>
                    <a:gd name="connsiteY12" fmla="*/ 1098816 h 1098816"/>
                    <a:gd name="connsiteX13" fmla="*/ 476410 w 676195"/>
                    <a:gd name="connsiteY13" fmla="*/ 1083448 h 1098816"/>
                    <a:gd name="connsiteX14" fmla="*/ 514830 w 676195"/>
                    <a:gd name="connsiteY14" fmla="*/ 1068080 h 1098816"/>
                    <a:gd name="connsiteX15" fmla="*/ 614722 w 676195"/>
                    <a:gd name="connsiteY15" fmla="*/ 1060396 h 1098816"/>
                    <a:gd name="connsiteX16" fmla="*/ 676195 w 676195"/>
                    <a:gd name="connsiteY16" fmla="*/ 1014292 h 1098816"/>
                    <a:gd name="connsiteX17" fmla="*/ 653142 w 676195"/>
                    <a:gd name="connsiteY17" fmla="*/ 806823 h 1098816"/>
                    <a:gd name="connsiteX18" fmla="*/ 630090 w 676195"/>
                    <a:gd name="connsiteY18" fmla="*/ 776087 h 1098816"/>
                    <a:gd name="connsiteX19" fmla="*/ 599354 w 676195"/>
                    <a:gd name="connsiteY19" fmla="*/ 683879 h 1098816"/>
                    <a:gd name="connsiteX20" fmla="*/ 576302 w 676195"/>
                    <a:gd name="connsiteY20" fmla="*/ 591670 h 1098816"/>
                    <a:gd name="connsiteX21" fmla="*/ 568618 w 676195"/>
                    <a:gd name="connsiteY21" fmla="*/ 122944 h 1098816"/>
                    <a:gd name="connsiteX22" fmla="*/ 491778 w 676195"/>
                    <a:gd name="connsiteY22" fmla="*/ 53788 h 1098816"/>
                    <a:gd name="connsiteX23" fmla="*/ 468726 w 676195"/>
                    <a:gd name="connsiteY23" fmla="*/ 46104 h 1098816"/>
                    <a:gd name="connsiteX24" fmla="*/ 453358 w 676195"/>
                    <a:gd name="connsiteY24" fmla="*/ 23052 h 1098816"/>
                    <a:gd name="connsiteX25" fmla="*/ 391885 w 676195"/>
                    <a:gd name="connsiteY25" fmla="*/ 0 h 1098816"/>
                    <a:gd name="connsiteX26" fmla="*/ 230521 w 676195"/>
                    <a:gd name="connsiteY26" fmla="*/ 38420 h 1098816"/>
                    <a:gd name="connsiteX27" fmla="*/ 222837 w 676195"/>
                    <a:gd name="connsiteY27" fmla="*/ 53788 h 1098816"/>
                    <a:gd name="connsiteX0" fmla="*/ 222837 w 676195"/>
                    <a:gd name="connsiteY0" fmla="*/ 53788 h 1098816"/>
                    <a:gd name="connsiteX1" fmla="*/ 138141 w 676195"/>
                    <a:gd name="connsiteY1" fmla="*/ 13508 h 1098816"/>
                    <a:gd name="connsiteX2" fmla="*/ 84524 w 676195"/>
                    <a:gd name="connsiteY2" fmla="*/ 184416 h 1098816"/>
                    <a:gd name="connsiteX3" fmla="*/ 76840 w 676195"/>
                    <a:gd name="connsiteY3" fmla="*/ 253573 h 1098816"/>
                    <a:gd name="connsiteX4" fmla="*/ 92208 w 676195"/>
                    <a:gd name="connsiteY4" fmla="*/ 322729 h 1098816"/>
                    <a:gd name="connsiteX5" fmla="*/ 84524 w 676195"/>
                    <a:gd name="connsiteY5" fmla="*/ 645458 h 1098816"/>
                    <a:gd name="connsiteX6" fmla="*/ 38420 w 676195"/>
                    <a:gd name="connsiteY6" fmla="*/ 737667 h 1098816"/>
                    <a:gd name="connsiteX7" fmla="*/ 15368 w 676195"/>
                    <a:gd name="connsiteY7" fmla="*/ 852927 h 1098816"/>
                    <a:gd name="connsiteX8" fmla="*/ 7684 w 676195"/>
                    <a:gd name="connsiteY8" fmla="*/ 883663 h 1098816"/>
                    <a:gd name="connsiteX9" fmla="*/ 0 w 676195"/>
                    <a:gd name="connsiteY9" fmla="*/ 952820 h 1098816"/>
                    <a:gd name="connsiteX10" fmla="*/ 46104 w 676195"/>
                    <a:gd name="connsiteY10" fmla="*/ 1021976 h 1098816"/>
                    <a:gd name="connsiteX11" fmla="*/ 199785 w 676195"/>
                    <a:gd name="connsiteY11" fmla="*/ 1075764 h 1098816"/>
                    <a:gd name="connsiteX12" fmla="*/ 338097 w 676195"/>
                    <a:gd name="connsiteY12" fmla="*/ 1098816 h 1098816"/>
                    <a:gd name="connsiteX13" fmla="*/ 476410 w 676195"/>
                    <a:gd name="connsiteY13" fmla="*/ 1083448 h 1098816"/>
                    <a:gd name="connsiteX14" fmla="*/ 514830 w 676195"/>
                    <a:gd name="connsiteY14" fmla="*/ 1068080 h 1098816"/>
                    <a:gd name="connsiteX15" fmla="*/ 614722 w 676195"/>
                    <a:gd name="connsiteY15" fmla="*/ 1060396 h 1098816"/>
                    <a:gd name="connsiteX16" fmla="*/ 676195 w 676195"/>
                    <a:gd name="connsiteY16" fmla="*/ 1014292 h 1098816"/>
                    <a:gd name="connsiteX17" fmla="*/ 653142 w 676195"/>
                    <a:gd name="connsiteY17" fmla="*/ 806823 h 1098816"/>
                    <a:gd name="connsiteX18" fmla="*/ 630090 w 676195"/>
                    <a:gd name="connsiteY18" fmla="*/ 776087 h 1098816"/>
                    <a:gd name="connsiteX19" fmla="*/ 599354 w 676195"/>
                    <a:gd name="connsiteY19" fmla="*/ 683879 h 1098816"/>
                    <a:gd name="connsiteX20" fmla="*/ 576302 w 676195"/>
                    <a:gd name="connsiteY20" fmla="*/ 591670 h 1098816"/>
                    <a:gd name="connsiteX21" fmla="*/ 568618 w 676195"/>
                    <a:gd name="connsiteY21" fmla="*/ 122944 h 1098816"/>
                    <a:gd name="connsiteX22" fmla="*/ 491778 w 676195"/>
                    <a:gd name="connsiteY22" fmla="*/ 53788 h 1098816"/>
                    <a:gd name="connsiteX23" fmla="*/ 468726 w 676195"/>
                    <a:gd name="connsiteY23" fmla="*/ 46104 h 1098816"/>
                    <a:gd name="connsiteX24" fmla="*/ 453358 w 676195"/>
                    <a:gd name="connsiteY24" fmla="*/ 23052 h 1098816"/>
                    <a:gd name="connsiteX25" fmla="*/ 391885 w 676195"/>
                    <a:gd name="connsiteY25" fmla="*/ 0 h 1098816"/>
                    <a:gd name="connsiteX26" fmla="*/ 230521 w 676195"/>
                    <a:gd name="connsiteY26" fmla="*/ 38420 h 1098816"/>
                    <a:gd name="connsiteX27" fmla="*/ 222837 w 676195"/>
                    <a:gd name="connsiteY27" fmla="*/ 53788 h 1098816"/>
                    <a:gd name="connsiteX0" fmla="*/ 222837 w 676195"/>
                    <a:gd name="connsiteY0" fmla="*/ 66148 h 1111176"/>
                    <a:gd name="connsiteX1" fmla="*/ 138141 w 676195"/>
                    <a:gd name="connsiteY1" fmla="*/ 25868 h 1111176"/>
                    <a:gd name="connsiteX2" fmla="*/ 84524 w 676195"/>
                    <a:gd name="connsiteY2" fmla="*/ 196776 h 1111176"/>
                    <a:gd name="connsiteX3" fmla="*/ 76840 w 676195"/>
                    <a:gd name="connsiteY3" fmla="*/ 265933 h 1111176"/>
                    <a:gd name="connsiteX4" fmla="*/ 92208 w 676195"/>
                    <a:gd name="connsiteY4" fmla="*/ 335089 h 1111176"/>
                    <a:gd name="connsiteX5" fmla="*/ 84524 w 676195"/>
                    <a:gd name="connsiteY5" fmla="*/ 657818 h 1111176"/>
                    <a:gd name="connsiteX6" fmla="*/ 38420 w 676195"/>
                    <a:gd name="connsiteY6" fmla="*/ 750027 h 1111176"/>
                    <a:gd name="connsiteX7" fmla="*/ 15368 w 676195"/>
                    <a:gd name="connsiteY7" fmla="*/ 865287 h 1111176"/>
                    <a:gd name="connsiteX8" fmla="*/ 7684 w 676195"/>
                    <a:gd name="connsiteY8" fmla="*/ 896023 h 1111176"/>
                    <a:gd name="connsiteX9" fmla="*/ 0 w 676195"/>
                    <a:gd name="connsiteY9" fmla="*/ 965180 h 1111176"/>
                    <a:gd name="connsiteX10" fmla="*/ 46104 w 676195"/>
                    <a:gd name="connsiteY10" fmla="*/ 1034336 h 1111176"/>
                    <a:gd name="connsiteX11" fmla="*/ 199785 w 676195"/>
                    <a:gd name="connsiteY11" fmla="*/ 1088124 h 1111176"/>
                    <a:gd name="connsiteX12" fmla="*/ 338097 w 676195"/>
                    <a:gd name="connsiteY12" fmla="*/ 1111176 h 1111176"/>
                    <a:gd name="connsiteX13" fmla="*/ 476410 w 676195"/>
                    <a:gd name="connsiteY13" fmla="*/ 1095808 h 1111176"/>
                    <a:gd name="connsiteX14" fmla="*/ 514830 w 676195"/>
                    <a:gd name="connsiteY14" fmla="*/ 1080440 h 1111176"/>
                    <a:gd name="connsiteX15" fmla="*/ 614722 w 676195"/>
                    <a:gd name="connsiteY15" fmla="*/ 1072756 h 1111176"/>
                    <a:gd name="connsiteX16" fmla="*/ 676195 w 676195"/>
                    <a:gd name="connsiteY16" fmla="*/ 1026652 h 1111176"/>
                    <a:gd name="connsiteX17" fmla="*/ 653142 w 676195"/>
                    <a:gd name="connsiteY17" fmla="*/ 819183 h 1111176"/>
                    <a:gd name="connsiteX18" fmla="*/ 630090 w 676195"/>
                    <a:gd name="connsiteY18" fmla="*/ 788447 h 1111176"/>
                    <a:gd name="connsiteX19" fmla="*/ 599354 w 676195"/>
                    <a:gd name="connsiteY19" fmla="*/ 696239 h 1111176"/>
                    <a:gd name="connsiteX20" fmla="*/ 576302 w 676195"/>
                    <a:gd name="connsiteY20" fmla="*/ 604030 h 1111176"/>
                    <a:gd name="connsiteX21" fmla="*/ 568618 w 676195"/>
                    <a:gd name="connsiteY21" fmla="*/ 135304 h 1111176"/>
                    <a:gd name="connsiteX22" fmla="*/ 491778 w 676195"/>
                    <a:gd name="connsiteY22" fmla="*/ 66148 h 1111176"/>
                    <a:gd name="connsiteX23" fmla="*/ 468726 w 676195"/>
                    <a:gd name="connsiteY23" fmla="*/ 58464 h 1111176"/>
                    <a:gd name="connsiteX24" fmla="*/ 453358 w 676195"/>
                    <a:gd name="connsiteY24" fmla="*/ 35412 h 1111176"/>
                    <a:gd name="connsiteX25" fmla="*/ 391885 w 676195"/>
                    <a:gd name="connsiteY25" fmla="*/ 12360 h 1111176"/>
                    <a:gd name="connsiteX26" fmla="*/ 245082 w 676195"/>
                    <a:gd name="connsiteY26" fmla="*/ 27483 h 1111176"/>
                    <a:gd name="connsiteX27" fmla="*/ 222837 w 676195"/>
                    <a:gd name="connsiteY27" fmla="*/ 66148 h 1111176"/>
                    <a:gd name="connsiteX0" fmla="*/ 217012 w 676195"/>
                    <a:gd name="connsiteY0" fmla="*/ 37027 h 1111176"/>
                    <a:gd name="connsiteX1" fmla="*/ 138141 w 676195"/>
                    <a:gd name="connsiteY1" fmla="*/ 25868 h 1111176"/>
                    <a:gd name="connsiteX2" fmla="*/ 84524 w 676195"/>
                    <a:gd name="connsiteY2" fmla="*/ 196776 h 1111176"/>
                    <a:gd name="connsiteX3" fmla="*/ 76840 w 676195"/>
                    <a:gd name="connsiteY3" fmla="*/ 265933 h 1111176"/>
                    <a:gd name="connsiteX4" fmla="*/ 92208 w 676195"/>
                    <a:gd name="connsiteY4" fmla="*/ 335089 h 1111176"/>
                    <a:gd name="connsiteX5" fmla="*/ 84524 w 676195"/>
                    <a:gd name="connsiteY5" fmla="*/ 657818 h 1111176"/>
                    <a:gd name="connsiteX6" fmla="*/ 38420 w 676195"/>
                    <a:gd name="connsiteY6" fmla="*/ 750027 h 1111176"/>
                    <a:gd name="connsiteX7" fmla="*/ 15368 w 676195"/>
                    <a:gd name="connsiteY7" fmla="*/ 865287 h 1111176"/>
                    <a:gd name="connsiteX8" fmla="*/ 7684 w 676195"/>
                    <a:gd name="connsiteY8" fmla="*/ 896023 h 1111176"/>
                    <a:gd name="connsiteX9" fmla="*/ 0 w 676195"/>
                    <a:gd name="connsiteY9" fmla="*/ 965180 h 1111176"/>
                    <a:gd name="connsiteX10" fmla="*/ 46104 w 676195"/>
                    <a:gd name="connsiteY10" fmla="*/ 1034336 h 1111176"/>
                    <a:gd name="connsiteX11" fmla="*/ 199785 w 676195"/>
                    <a:gd name="connsiteY11" fmla="*/ 1088124 h 1111176"/>
                    <a:gd name="connsiteX12" fmla="*/ 338097 w 676195"/>
                    <a:gd name="connsiteY12" fmla="*/ 1111176 h 1111176"/>
                    <a:gd name="connsiteX13" fmla="*/ 476410 w 676195"/>
                    <a:gd name="connsiteY13" fmla="*/ 1095808 h 1111176"/>
                    <a:gd name="connsiteX14" fmla="*/ 514830 w 676195"/>
                    <a:gd name="connsiteY14" fmla="*/ 1080440 h 1111176"/>
                    <a:gd name="connsiteX15" fmla="*/ 614722 w 676195"/>
                    <a:gd name="connsiteY15" fmla="*/ 1072756 h 1111176"/>
                    <a:gd name="connsiteX16" fmla="*/ 676195 w 676195"/>
                    <a:gd name="connsiteY16" fmla="*/ 1026652 h 1111176"/>
                    <a:gd name="connsiteX17" fmla="*/ 653142 w 676195"/>
                    <a:gd name="connsiteY17" fmla="*/ 819183 h 1111176"/>
                    <a:gd name="connsiteX18" fmla="*/ 630090 w 676195"/>
                    <a:gd name="connsiteY18" fmla="*/ 788447 h 1111176"/>
                    <a:gd name="connsiteX19" fmla="*/ 599354 w 676195"/>
                    <a:gd name="connsiteY19" fmla="*/ 696239 h 1111176"/>
                    <a:gd name="connsiteX20" fmla="*/ 576302 w 676195"/>
                    <a:gd name="connsiteY20" fmla="*/ 604030 h 1111176"/>
                    <a:gd name="connsiteX21" fmla="*/ 568618 w 676195"/>
                    <a:gd name="connsiteY21" fmla="*/ 135304 h 1111176"/>
                    <a:gd name="connsiteX22" fmla="*/ 491778 w 676195"/>
                    <a:gd name="connsiteY22" fmla="*/ 66148 h 1111176"/>
                    <a:gd name="connsiteX23" fmla="*/ 468726 w 676195"/>
                    <a:gd name="connsiteY23" fmla="*/ 58464 h 1111176"/>
                    <a:gd name="connsiteX24" fmla="*/ 453358 w 676195"/>
                    <a:gd name="connsiteY24" fmla="*/ 35412 h 1111176"/>
                    <a:gd name="connsiteX25" fmla="*/ 391885 w 676195"/>
                    <a:gd name="connsiteY25" fmla="*/ 12360 h 1111176"/>
                    <a:gd name="connsiteX26" fmla="*/ 245082 w 676195"/>
                    <a:gd name="connsiteY26" fmla="*/ 27483 h 1111176"/>
                    <a:gd name="connsiteX27" fmla="*/ 217012 w 676195"/>
                    <a:gd name="connsiteY27" fmla="*/ 37027 h 1111176"/>
                    <a:gd name="connsiteX0" fmla="*/ 217012 w 676195"/>
                    <a:gd name="connsiteY0" fmla="*/ 37027 h 1111176"/>
                    <a:gd name="connsiteX1" fmla="*/ 126492 w 676195"/>
                    <a:gd name="connsiteY1" fmla="*/ 116143 h 1111176"/>
                    <a:gd name="connsiteX2" fmla="*/ 84524 w 676195"/>
                    <a:gd name="connsiteY2" fmla="*/ 196776 h 1111176"/>
                    <a:gd name="connsiteX3" fmla="*/ 76840 w 676195"/>
                    <a:gd name="connsiteY3" fmla="*/ 265933 h 1111176"/>
                    <a:gd name="connsiteX4" fmla="*/ 92208 w 676195"/>
                    <a:gd name="connsiteY4" fmla="*/ 335089 h 1111176"/>
                    <a:gd name="connsiteX5" fmla="*/ 84524 w 676195"/>
                    <a:gd name="connsiteY5" fmla="*/ 657818 h 1111176"/>
                    <a:gd name="connsiteX6" fmla="*/ 38420 w 676195"/>
                    <a:gd name="connsiteY6" fmla="*/ 750027 h 1111176"/>
                    <a:gd name="connsiteX7" fmla="*/ 15368 w 676195"/>
                    <a:gd name="connsiteY7" fmla="*/ 865287 h 1111176"/>
                    <a:gd name="connsiteX8" fmla="*/ 7684 w 676195"/>
                    <a:gd name="connsiteY8" fmla="*/ 896023 h 1111176"/>
                    <a:gd name="connsiteX9" fmla="*/ 0 w 676195"/>
                    <a:gd name="connsiteY9" fmla="*/ 965180 h 1111176"/>
                    <a:gd name="connsiteX10" fmla="*/ 46104 w 676195"/>
                    <a:gd name="connsiteY10" fmla="*/ 1034336 h 1111176"/>
                    <a:gd name="connsiteX11" fmla="*/ 199785 w 676195"/>
                    <a:gd name="connsiteY11" fmla="*/ 1088124 h 1111176"/>
                    <a:gd name="connsiteX12" fmla="*/ 338097 w 676195"/>
                    <a:gd name="connsiteY12" fmla="*/ 1111176 h 1111176"/>
                    <a:gd name="connsiteX13" fmla="*/ 476410 w 676195"/>
                    <a:gd name="connsiteY13" fmla="*/ 1095808 h 1111176"/>
                    <a:gd name="connsiteX14" fmla="*/ 514830 w 676195"/>
                    <a:gd name="connsiteY14" fmla="*/ 1080440 h 1111176"/>
                    <a:gd name="connsiteX15" fmla="*/ 614722 w 676195"/>
                    <a:gd name="connsiteY15" fmla="*/ 1072756 h 1111176"/>
                    <a:gd name="connsiteX16" fmla="*/ 676195 w 676195"/>
                    <a:gd name="connsiteY16" fmla="*/ 1026652 h 1111176"/>
                    <a:gd name="connsiteX17" fmla="*/ 653142 w 676195"/>
                    <a:gd name="connsiteY17" fmla="*/ 819183 h 1111176"/>
                    <a:gd name="connsiteX18" fmla="*/ 630090 w 676195"/>
                    <a:gd name="connsiteY18" fmla="*/ 788447 h 1111176"/>
                    <a:gd name="connsiteX19" fmla="*/ 599354 w 676195"/>
                    <a:gd name="connsiteY19" fmla="*/ 696239 h 1111176"/>
                    <a:gd name="connsiteX20" fmla="*/ 576302 w 676195"/>
                    <a:gd name="connsiteY20" fmla="*/ 604030 h 1111176"/>
                    <a:gd name="connsiteX21" fmla="*/ 568618 w 676195"/>
                    <a:gd name="connsiteY21" fmla="*/ 135304 h 1111176"/>
                    <a:gd name="connsiteX22" fmla="*/ 491778 w 676195"/>
                    <a:gd name="connsiteY22" fmla="*/ 66148 h 1111176"/>
                    <a:gd name="connsiteX23" fmla="*/ 468726 w 676195"/>
                    <a:gd name="connsiteY23" fmla="*/ 58464 h 1111176"/>
                    <a:gd name="connsiteX24" fmla="*/ 453358 w 676195"/>
                    <a:gd name="connsiteY24" fmla="*/ 35412 h 1111176"/>
                    <a:gd name="connsiteX25" fmla="*/ 391885 w 676195"/>
                    <a:gd name="connsiteY25" fmla="*/ 12360 h 1111176"/>
                    <a:gd name="connsiteX26" fmla="*/ 245082 w 676195"/>
                    <a:gd name="connsiteY26" fmla="*/ 27483 h 1111176"/>
                    <a:gd name="connsiteX27" fmla="*/ 217012 w 676195"/>
                    <a:gd name="connsiteY27" fmla="*/ 37027 h 1111176"/>
                    <a:gd name="connsiteX0" fmla="*/ 196628 w 676195"/>
                    <a:gd name="connsiteY0" fmla="*/ 28291 h 1111176"/>
                    <a:gd name="connsiteX1" fmla="*/ 126492 w 676195"/>
                    <a:gd name="connsiteY1" fmla="*/ 116143 h 1111176"/>
                    <a:gd name="connsiteX2" fmla="*/ 84524 w 676195"/>
                    <a:gd name="connsiteY2" fmla="*/ 196776 h 1111176"/>
                    <a:gd name="connsiteX3" fmla="*/ 76840 w 676195"/>
                    <a:gd name="connsiteY3" fmla="*/ 265933 h 1111176"/>
                    <a:gd name="connsiteX4" fmla="*/ 92208 w 676195"/>
                    <a:gd name="connsiteY4" fmla="*/ 335089 h 1111176"/>
                    <a:gd name="connsiteX5" fmla="*/ 84524 w 676195"/>
                    <a:gd name="connsiteY5" fmla="*/ 657818 h 1111176"/>
                    <a:gd name="connsiteX6" fmla="*/ 38420 w 676195"/>
                    <a:gd name="connsiteY6" fmla="*/ 750027 h 1111176"/>
                    <a:gd name="connsiteX7" fmla="*/ 15368 w 676195"/>
                    <a:gd name="connsiteY7" fmla="*/ 865287 h 1111176"/>
                    <a:gd name="connsiteX8" fmla="*/ 7684 w 676195"/>
                    <a:gd name="connsiteY8" fmla="*/ 896023 h 1111176"/>
                    <a:gd name="connsiteX9" fmla="*/ 0 w 676195"/>
                    <a:gd name="connsiteY9" fmla="*/ 965180 h 1111176"/>
                    <a:gd name="connsiteX10" fmla="*/ 46104 w 676195"/>
                    <a:gd name="connsiteY10" fmla="*/ 1034336 h 1111176"/>
                    <a:gd name="connsiteX11" fmla="*/ 199785 w 676195"/>
                    <a:gd name="connsiteY11" fmla="*/ 1088124 h 1111176"/>
                    <a:gd name="connsiteX12" fmla="*/ 338097 w 676195"/>
                    <a:gd name="connsiteY12" fmla="*/ 1111176 h 1111176"/>
                    <a:gd name="connsiteX13" fmla="*/ 476410 w 676195"/>
                    <a:gd name="connsiteY13" fmla="*/ 1095808 h 1111176"/>
                    <a:gd name="connsiteX14" fmla="*/ 514830 w 676195"/>
                    <a:gd name="connsiteY14" fmla="*/ 1080440 h 1111176"/>
                    <a:gd name="connsiteX15" fmla="*/ 614722 w 676195"/>
                    <a:gd name="connsiteY15" fmla="*/ 1072756 h 1111176"/>
                    <a:gd name="connsiteX16" fmla="*/ 676195 w 676195"/>
                    <a:gd name="connsiteY16" fmla="*/ 1026652 h 1111176"/>
                    <a:gd name="connsiteX17" fmla="*/ 653142 w 676195"/>
                    <a:gd name="connsiteY17" fmla="*/ 819183 h 1111176"/>
                    <a:gd name="connsiteX18" fmla="*/ 630090 w 676195"/>
                    <a:gd name="connsiteY18" fmla="*/ 788447 h 1111176"/>
                    <a:gd name="connsiteX19" fmla="*/ 599354 w 676195"/>
                    <a:gd name="connsiteY19" fmla="*/ 696239 h 1111176"/>
                    <a:gd name="connsiteX20" fmla="*/ 576302 w 676195"/>
                    <a:gd name="connsiteY20" fmla="*/ 604030 h 1111176"/>
                    <a:gd name="connsiteX21" fmla="*/ 568618 w 676195"/>
                    <a:gd name="connsiteY21" fmla="*/ 135304 h 1111176"/>
                    <a:gd name="connsiteX22" fmla="*/ 491778 w 676195"/>
                    <a:gd name="connsiteY22" fmla="*/ 66148 h 1111176"/>
                    <a:gd name="connsiteX23" fmla="*/ 468726 w 676195"/>
                    <a:gd name="connsiteY23" fmla="*/ 58464 h 1111176"/>
                    <a:gd name="connsiteX24" fmla="*/ 453358 w 676195"/>
                    <a:gd name="connsiteY24" fmla="*/ 35412 h 1111176"/>
                    <a:gd name="connsiteX25" fmla="*/ 391885 w 676195"/>
                    <a:gd name="connsiteY25" fmla="*/ 12360 h 1111176"/>
                    <a:gd name="connsiteX26" fmla="*/ 245082 w 676195"/>
                    <a:gd name="connsiteY26" fmla="*/ 27483 h 1111176"/>
                    <a:gd name="connsiteX27" fmla="*/ 196628 w 676195"/>
                    <a:gd name="connsiteY27" fmla="*/ 28291 h 1111176"/>
                    <a:gd name="connsiteX0" fmla="*/ 196628 w 676195"/>
                    <a:gd name="connsiteY0" fmla="*/ 34438 h 1117323"/>
                    <a:gd name="connsiteX1" fmla="*/ 126492 w 676195"/>
                    <a:gd name="connsiteY1" fmla="*/ 122290 h 1117323"/>
                    <a:gd name="connsiteX2" fmla="*/ 84524 w 676195"/>
                    <a:gd name="connsiteY2" fmla="*/ 202923 h 1117323"/>
                    <a:gd name="connsiteX3" fmla="*/ 76840 w 676195"/>
                    <a:gd name="connsiteY3" fmla="*/ 272080 h 1117323"/>
                    <a:gd name="connsiteX4" fmla="*/ 92208 w 676195"/>
                    <a:gd name="connsiteY4" fmla="*/ 341236 h 1117323"/>
                    <a:gd name="connsiteX5" fmla="*/ 84524 w 676195"/>
                    <a:gd name="connsiteY5" fmla="*/ 663965 h 1117323"/>
                    <a:gd name="connsiteX6" fmla="*/ 38420 w 676195"/>
                    <a:gd name="connsiteY6" fmla="*/ 756174 h 1117323"/>
                    <a:gd name="connsiteX7" fmla="*/ 15368 w 676195"/>
                    <a:gd name="connsiteY7" fmla="*/ 871434 h 1117323"/>
                    <a:gd name="connsiteX8" fmla="*/ 7684 w 676195"/>
                    <a:gd name="connsiteY8" fmla="*/ 902170 h 1117323"/>
                    <a:gd name="connsiteX9" fmla="*/ 0 w 676195"/>
                    <a:gd name="connsiteY9" fmla="*/ 971327 h 1117323"/>
                    <a:gd name="connsiteX10" fmla="*/ 46104 w 676195"/>
                    <a:gd name="connsiteY10" fmla="*/ 1040483 h 1117323"/>
                    <a:gd name="connsiteX11" fmla="*/ 199785 w 676195"/>
                    <a:gd name="connsiteY11" fmla="*/ 1094271 h 1117323"/>
                    <a:gd name="connsiteX12" fmla="*/ 338097 w 676195"/>
                    <a:gd name="connsiteY12" fmla="*/ 1117323 h 1117323"/>
                    <a:gd name="connsiteX13" fmla="*/ 476410 w 676195"/>
                    <a:gd name="connsiteY13" fmla="*/ 1101955 h 1117323"/>
                    <a:gd name="connsiteX14" fmla="*/ 514830 w 676195"/>
                    <a:gd name="connsiteY14" fmla="*/ 1086587 h 1117323"/>
                    <a:gd name="connsiteX15" fmla="*/ 614722 w 676195"/>
                    <a:gd name="connsiteY15" fmla="*/ 1078903 h 1117323"/>
                    <a:gd name="connsiteX16" fmla="*/ 676195 w 676195"/>
                    <a:gd name="connsiteY16" fmla="*/ 1032799 h 1117323"/>
                    <a:gd name="connsiteX17" fmla="*/ 653142 w 676195"/>
                    <a:gd name="connsiteY17" fmla="*/ 825330 h 1117323"/>
                    <a:gd name="connsiteX18" fmla="*/ 630090 w 676195"/>
                    <a:gd name="connsiteY18" fmla="*/ 794594 h 1117323"/>
                    <a:gd name="connsiteX19" fmla="*/ 599354 w 676195"/>
                    <a:gd name="connsiteY19" fmla="*/ 702386 h 1117323"/>
                    <a:gd name="connsiteX20" fmla="*/ 576302 w 676195"/>
                    <a:gd name="connsiteY20" fmla="*/ 610177 h 1117323"/>
                    <a:gd name="connsiteX21" fmla="*/ 568618 w 676195"/>
                    <a:gd name="connsiteY21" fmla="*/ 141451 h 1117323"/>
                    <a:gd name="connsiteX22" fmla="*/ 491778 w 676195"/>
                    <a:gd name="connsiteY22" fmla="*/ 72295 h 1117323"/>
                    <a:gd name="connsiteX23" fmla="*/ 468726 w 676195"/>
                    <a:gd name="connsiteY23" fmla="*/ 64611 h 1117323"/>
                    <a:gd name="connsiteX24" fmla="*/ 453358 w 676195"/>
                    <a:gd name="connsiteY24" fmla="*/ 41559 h 1117323"/>
                    <a:gd name="connsiteX25" fmla="*/ 391885 w 676195"/>
                    <a:gd name="connsiteY25" fmla="*/ 18507 h 1117323"/>
                    <a:gd name="connsiteX26" fmla="*/ 247995 w 676195"/>
                    <a:gd name="connsiteY26" fmla="*/ 24894 h 1117323"/>
                    <a:gd name="connsiteX27" fmla="*/ 196628 w 676195"/>
                    <a:gd name="connsiteY27" fmla="*/ 34438 h 1117323"/>
                    <a:gd name="connsiteX0" fmla="*/ 196628 w 676195"/>
                    <a:gd name="connsiteY0" fmla="*/ 34438 h 1117323"/>
                    <a:gd name="connsiteX1" fmla="*/ 126492 w 676195"/>
                    <a:gd name="connsiteY1" fmla="*/ 122290 h 1117323"/>
                    <a:gd name="connsiteX2" fmla="*/ 84524 w 676195"/>
                    <a:gd name="connsiteY2" fmla="*/ 202923 h 1117323"/>
                    <a:gd name="connsiteX3" fmla="*/ 76840 w 676195"/>
                    <a:gd name="connsiteY3" fmla="*/ 272080 h 1117323"/>
                    <a:gd name="connsiteX4" fmla="*/ 92208 w 676195"/>
                    <a:gd name="connsiteY4" fmla="*/ 341236 h 1117323"/>
                    <a:gd name="connsiteX5" fmla="*/ 84524 w 676195"/>
                    <a:gd name="connsiteY5" fmla="*/ 663965 h 1117323"/>
                    <a:gd name="connsiteX6" fmla="*/ 38420 w 676195"/>
                    <a:gd name="connsiteY6" fmla="*/ 756174 h 1117323"/>
                    <a:gd name="connsiteX7" fmla="*/ 15368 w 676195"/>
                    <a:gd name="connsiteY7" fmla="*/ 871434 h 1117323"/>
                    <a:gd name="connsiteX8" fmla="*/ 7684 w 676195"/>
                    <a:gd name="connsiteY8" fmla="*/ 902170 h 1117323"/>
                    <a:gd name="connsiteX9" fmla="*/ 0 w 676195"/>
                    <a:gd name="connsiteY9" fmla="*/ 971327 h 1117323"/>
                    <a:gd name="connsiteX10" fmla="*/ 46104 w 676195"/>
                    <a:gd name="connsiteY10" fmla="*/ 1040483 h 1117323"/>
                    <a:gd name="connsiteX11" fmla="*/ 199785 w 676195"/>
                    <a:gd name="connsiteY11" fmla="*/ 1094271 h 1117323"/>
                    <a:gd name="connsiteX12" fmla="*/ 338097 w 676195"/>
                    <a:gd name="connsiteY12" fmla="*/ 1117323 h 1117323"/>
                    <a:gd name="connsiteX13" fmla="*/ 476410 w 676195"/>
                    <a:gd name="connsiteY13" fmla="*/ 1101955 h 1117323"/>
                    <a:gd name="connsiteX14" fmla="*/ 514830 w 676195"/>
                    <a:gd name="connsiteY14" fmla="*/ 1086587 h 1117323"/>
                    <a:gd name="connsiteX15" fmla="*/ 614722 w 676195"/>
                    <a:gd name="connsiteY15" fmla="*/ 1078903 h 1117323"/>
                    <a:gd name="connsiteX16" fmla="*/ 676195 w 676195"/>
                    <a:gd name="connsiteY16" fmla="*/ 1032799 h 1117323"/>
                    <a:gd name="connsiteX17" fmla="*/ 653142 w 676195"/>
                    <a:gd name="connsiteY17" fmla="*/ 825330 h 1117323"/>
                    <a:gd name="connsiteX18" fmla="*/ 630090 w 676195"/>
                    <a:gd name="connsiteY18" fmla="*/ 794594 h 1117323"/>
                    <a:gd name="connsiteX19" fmla="*/ 599354 w 676195"/>
                    <a:gd name="connsiteY19" fmla="*/ 702386 h 1117323"/>
                    <a:gd name="connsiteX20" fmla="*/ 576302 w 676195"/>
                    <a:gd name="connsiteY20" fmla="*/ 610177 h 1117323"/>
                    <a:gd name="connsiteX21" fmla="*/ 554058 w 676195"/>
                    <a:gd name="connsiteY21" fmla="*/ 202605 h 1117323"/>
                    <a:gd name="connsiteX22" fmla="*/ 491778 w 676195"/>
                    <a:gd name="connsiteY22" fmla="*/ 72295 h 1117323"/>
                    <a:gd name="connsiteX23" fmla="*/ 468726 w 676195"/>
                    <a:gd name="connsiteY23" fmla="*/ 64611 h 1117323"/>
                    <a:gd name="connsiteX24" fmla="*/ 453358 w 676195"/>
                    <a:gd name="connsiteY24" fmla="*/ 41559 h 1117323"/>
                    <a:gd name="connsiteX25" fmla="*/ 391885 w 676195"/>
                    <a:gd name="connsiteY25" fmla="*/ 18507 h 1117323"/>
                    <a:gd name="connsiteX26" fmla="*/ 247995 w 676195"/>
                    <a:gd name="connsiteY26" fmla="*/ 24894 h 1117323"/>
                    <a:gd name="connsiteX27" fmla="*/ 196628 w 676195"/>
                    <a:gd name="connsiteY27" fmla="*/ 34438 h 1117323"/>
                    <a:gd name="connsiteX0" fmla="*/ 196628 w 676195"/>
                    <a:gd name="connsiteY0" fmla="*/ 34438 h 1117323"/>
                    <a:gd name="connsiteX1" fmla="*/ 126492 w 676195"/>
                    <a:gd name="connsiteY1" fmla="*/ 122290 h 1117323"/>
                    <a:gd name="connsiteX2" fmla="*/ 84524 w 676195"/>
                    <a:gd name="connsiteY2" fmla="*/ 202923 h 1117323"/>
                    <a:gd name="connsiteX3" fmla="*/ 76840 w 676195"/>
                    <a:gd name="connsiteY3" fmla="*/ 272080 h 1117323"/>
                    <a:gd name="connsiteX4" fmla="*/ 92208 w 676195"/>
                    <a:gd name="connsiteY4" fmla="*/ 341236 h 1117323"/>
                    <a:gd name="connsiteX5" fmla="*/ 84524 w 676195"/>
                    <a:gd name="connsiteY5" fmla="*/ 663965 h 1117323"/>
                    <a:gd name="connsiteX6" fmla="*/ 38420 w 676195"/>
                    <a:gd name="connsiteY6" fmla="*/ 756174 h 1117323"/>
                    <a:gd name="connsiteX7" fmla="*/ 15368 w 676195"/>
                    <a:gd name="connsiteY7" fmla="*/ 871434 h 1117323"/>
                    <a:gd name="connsiteX8" fmla="*/ 7684 w 676195"/>
                    <a:gd name="connsiteY8" fmla="*/ 902170 h 1117323"/>
                    <a:gd name="connsiteX9" fmla="*/ 0 w 676195"/>
                    <a:gd name="connsiteY9" fmla="*/ 971327 h 1117323"/>
                    <a:gd name="connsiteX10" fmla="*/ 46104 w 676195"/>
                    <a:gd name="connsiteY10" fmla="*/ 1040483 h 1117323"/>
                    <a:gd name="connsiteX11" fmla="*/ 199785 w 676195"/>
                    <a:gd name="connsiteY11" fmla="*/ 1094271 h 1117323"/>
                    <a:gd name="connsiteX12" fmla="*/ 338097 w 676195"/>
                    <a:gd name="connsiteY12" fmla="*/ 1117323 h 1117323"/>
                    <a:gd name="connsiteX13" fmla="*/ 476410 w 676195"/>
                    <a:gd name="connsiteY13" fmla="*/ 1101955 h 1117323"/>
                    <a:gd name="connsiteX14" fmla="*/ 514830 w 676195"/>
                    <a:gd name="connsiteY14" fmla="*/ 1086587 h 1117323"/>
                    <a:gd name="connsiteX15" fmla="*/ 614722 w 676195"/>
                    <a:gd name="connsiteY15" fmla="*/ 1078903 h 1117323"/>
                    <a:gd name="connsiteX16" fmla="*/ 676195 w 676195"/>
                    <a:gd name="connsiteY16" fmla="*/ 1032799 h 1117323"/>
                    <a:gd name="connsiteX17" fmla="*/ 653142 w 676195"/>
                    <a:gd name="connsiteY17" fmla="*/ 825330 h 1117323"/>
                    <a:gd name="connsiteX18" fmla="*/ 630090 w 676195"/>
                    <a:gd name="connsiteY18" fmla="*/ 794594 h 1117323"/>
                    <a:gd name="connsiteX19" fmla="*/ 599354 w 676195"/>
                    <a:gd name="connsiteY19" fmla="*/ 702386 h 1117323"/>
                    <a:gd name="connsiteX20" fmla="*/ 576302 w 676195"/>
                    <a:gd name="connsiteY20" fmla="*/ 610177 h 1117323"/>
                    <a:gd name="connsiteX21" fmla="*/ 556970 w 676195"/>
                    <a:gd name="connsiteY21" fmla="*/ 179308 h 1117323"/>
                    <a:gd name="connsiteX22" fmla="*/ 491778 w 676195"/>
                    <a:gd name="connsiteY22" fmla="*/ 72295 h 1117323"/>
                    <a:gd name="connsiteX23" fmla="*/ 468726 w 676195"/>
                    <a:gd name="connsiteY23" fmla="*/ 64611 h 1117323"/>
                    <a:gd name="connsiteX24" fmla="*/ 453358 w 676195"/>
                    <a:gd name="connsiteY24" fmla="*/ 41559 h 1117323"/>
                    <a:gd name="connsiteX25" fmla="*/ 391885 w 676195"/>
                    <a:gd name="connsiteY25" fmla="*/ 18507 h 1117323"/>
                    <a:gd name="connsiteX26" fmla="*/ 247995 w 676195"/>
                    <a:gd name="connsiteY26" fmla="*/ 24894 h 1117323"/>
                    <a:gd name="connsiteX27" fmla="*/ 196628 w 676195"/>
                    <a:gd name="connsiteY27" fmla="*/ 34438 h 1117323"/>
                    <a:gd name="connsiteX0" fmla="*/ 196628 w 676195"/>
                    <a:gd name="connsiteY0" fmla="*/ 32968 h 1115853"/>
                    <a:gd name="connsiteX1" fmla="*/ 126492 w 676195"/>
                    <a:gd name="connsiteY1" fmla="*/ 120820 h 1115853"/>
                    <a:gd name="connsiteX2" fmla="*/ 84524 w 676195"/>
                    <a:gd name="connsiteY2" fmla="*/ 201453 h 1115853"/>
                    <a:gd name="connsiteX3" fmla="*/ 76840 w 676195"/>
                    <a:gd name="connsiteY3" fmla="*/ 270610 h 1115853"/>
                    <a:gd name="connsiteX4" fmla="*/ 92208 w 676195"/>
                    <a:gd name="connsiteY4" fmla="*/ 339766 h 1115853"/>
                    <a:gd name="connsiteX5" fmla="*/ 84524 w 676195"/>
                    <a:gd name="connsiteY5" fmla="*/ 662495 h 1115853"/>
                    <a:gd name="connsiteX6" fmla="*/ 38420 w 676195"/>
                    <a:gd name="connsiteY6" fmla="*/ 754704 h 1115853"/>
                    <a:gd name="connsiteX7" fmla="*/ 15368 w 676195"/>
                    <a:gd name="connsiteY7" fmla="*/ 869964 h 1115853"/>
                    <a:gd name="connsiteX8" fmla="*/ 7684 w 676195"/>
                    <a:gd name="connsiteY8" fmla="*/ 900700 h 1115853"/>
                    <a:gd name="connsiteX9" fmla="*/ 0 w 676195"/>
                    <a:gd name="connsiteY9" fmla="*/ 969857 h 1115853"/>
                    <a:gd name="connsiteX10" fmla="*/ 46104 w 676195"/>
                    <a:gd name="connsiteY10" fmla="*/ 1039013 h 1115853"/>
                    <a:gd name="connsiteX11" fmla="*/ 199785 w 676195"/>
                    <a:gd name="connsiteY11" fmla="*/ 1092801 h 1115853"/>
                    <a:gd name="connsiteX12" fmla="*/ 338097 w 676195"/>
                    <a:gd name="connsiteY12" fmla="*/ 1115853 h 1115853"/>
                    <a:gd name="connsiteX13" fmla="*/ 476410 w 676195"/>
                    <a:gd name="connsiteY13" fmla="*/ 1100485 h 1115853"/>
                    <a:gd name="connsiteX14" fmla="*/ 514830 w 676195"/>
                    <a:gd name="connsiteY14" fmla="*/ 1085117 h 1115853"/>
                    <a:gd name="connsiteX15" fmla="*/ 614722 w 676195"/>
                    <a:gd name="connsiteY15" fmla="*/ 1077433 h 1115853"/>
                    <a:gd name="connsiteX16" fmla="*/ 676195 w 676195"/>
                    <a:gd name="connsiteY16" fmla="*/ 1031329 h 1115853"/>
                    <a:gd name="connsiteX17" fmla="*/ 653142 w 676195"/>
                    <a:gd name="connsiteY17" fmla="*/ 823860 h 1115853"/>
                    <a:gd name="connsiteX18" fmla="*/ 630090 w 676195"/>
                    <a:gd name="connsiteY18" fmla="*/ 793124 h 1115853"/>
                    <a:gd name="connsiteX19" fmla="*/ 599354 w 676195"/>
                    <a:gd name="connsiteY19" fmla="*/ 700916 h 1115853"/>
                    <a:gd name="connsiteX20" fmla="*/ 576302 w 676195"/>
                    <a:gd name="connsiteY20" fmla="*/ 608707 h 1115853"/>
                    <a:gd name="connsiteX21" fmla="*/ 556970 w 676195"/>
                    <a:gd name="connsiteY21" fmla="*/ 177838 h 1115853"/>
                    <a:gd name="connsiteX22" fmla="*/ 491778 w 676195"/>
                    <a:gd name="connsiteY22" fmla="*/ 70825 h 1115853"/>
                    <a:gd name="connsiteX23" fmla="*/ 468726 w 676195"/>
                    <a:gd name="connsiteY23" fmla="*/ 63141 h 1115853"/>
                    <a:gd name="connsiteX24" fmla="*/ 453358 w 676195"/>
                    <a:gd name="connsiteY24" fmla="*/ 40089 h 1115853"/>
                    <a:gd name="connsiteX25" fmla="*/ 383149 w 676195"/>
                    <a:gd name="connsiteY25" fmla="*/ 22861 h 1115853"/>
                    <a:gd name="connsiteX26" fmla="*/ 247995 w 676195"/>
                    <a:gd name="connsiteY26" fmla="*/ 23424 h 1115853"/>
                    <a:gd name="connsiteX27" fmla="*/ 196628 w 676195"/>
                    <a:gd name="connsiteY27" fmla="*/ 32968 h 1115853"/>
                    <a:gd name="connsiteX0" fmla="*/ 196628 w 676195"/>
                    <a:gd name="connsiteY0" fmla="*/ 33680 h 1116565"/>
                    <a:gd name="connsiteX1" fmla="*/ 126492 w 676195"/>
                    <a:gd name="connsiteY1" fmla="*/ 121532 h 1116565"/>
                    <a:gd name="connsiteX2" fmla="*/ 84524 w 676195"/>
                    <a:gd name="connsiteY2" fmla="*/ 202165 h 1116565"/>
                    <a:gd name="connsiteX3" fmla="*/ 76840 w 676195"/>
                    <a:gd name="connsiteY3" fmla="*/ 271322 h 1116565"/>
                    <a:gd name="connsiteX4" fmla="*/ 92208 w 676195"/>
                    <a:gd name="connsiteY4" fmla="*/ 340478 h 1116565"/>
                    <a:gd name="connsiteX5" fmla="*/ 84524 w 676195"/>
                    <a:gd name="connsiteY5" fmla="*/ 663207 h 1116565"/>
                    <a:gd name="connsiteX6" fmla="*/ 38420 w 676195"/>
                    <a:gd name="connsiteY6" fmla="*/ 755416 h 1116565"/>
                    <a:gd name="connsiteX7" fmla="*/ 15368 w 676195"/>
                    <a:gd name="connsiteY7" fmla="*/ 870676 h 1116565"/>
                    <a:gd name="connsiteX8" fmla="*/ 7684 w 676195"/>
                    <a:gd name="connsiteY8" fmla="*/ 901412 h 1116565"/>
                    <a:gd name="connsiteX9" fmla="*/ 0 w 676195"/>
                    <a:gd name="connsiteY9" fmla="*/ 970569 h 1116565"/>
                    <a:gd name="connsiteX10" fmla="*/ 46104 w 676195"/>
                    <a:gd name="connsiteY10" fmla="*/ 1039725 h 1116565"/>
                    <a:gd name="connsiteX11" fmla="*/ 199785 w 676195"/>
                    <a:gd name="connsiteY11" fmla="*/ 1093513 h 1116565"/>
                    <a:gd name="connsiteX12" fmla="*/ 338097 w 676195"/>
                    <a:gd name="connsiteY12" fmla="*/ 1116565 h 1116565"/>
                    <a:gd name="connsiteX13" fmla="*/ 476410 w 676195"/>
                    <a:gd name="connsiteY13" fmla="*/ 1101197 h 1116565"/>
                    <a:gd name="connsiteX14" fmla="*/ 514830 w 676195"/>
                    <a:gd name="connsiteY14" fmla="*/ 1085829 h 1116565"/>
                    <a:gd name="connsiteX15" fmla="*/ 614722 w 676195"/>
                    <a:gd name="connsiteY15" fmla="*/ 1078145 h 1116565"/>
                    <a:gd name="connsiteX16" fmla="*/ 676195 w 676195"/>
                    <a:gd name="connsiteY16" fmla="*/ 1032041 h 1116565"/>
                    <a:gd name="connsiteX17" fmla="*/ 653142 w 676195"/>
                    <a:gd name="connsiteY17" fmla="*/ 824572 h 1116565"/>
                    <a:gd name="connsiteX18" fmla="*/ 630090 w 676195"/>
                    <a:gd name="connsiteY18" fmla="*/ 793836 h 1116565"/>
                    <a:gd name="connsiteX19" fmla="*/ 599354 w 676195"/>
                    <a:gd name="connsiteY19" fmla="*/ 701628 h 1116565"/>
                    <a:gd name="connsiteX20" fmla="*/ 576302 w 676195"/>
                    <a:gd name="connsiteY20" fmla="*/ 609419 h 1116565"/>
                    <a:gd name="connsiteX21" fmla="*/ 556970 w 676195"/>
                    <a:gd name="connsiteY21" fmla="*/ 178550 h 1116565"/>
                    <a:gd name="connsiteX22" fmla="*/ 491778 w 676195"/>
                    <a:gd name="connsiteY22" fmla="*/ 71537 h 1116565"/>
                    <a:gd name="connsiteX23" fmla="*/ 468726 w 676195"/>
                    <a:gd name="connsiteY23" fmla="*/ 63853 h 1116565"/>
                    <a:gd name="connsiteX24" fmla="*/ 453358 w 676195"/>
                    <a:gd name="connsiteY24" fmla="*/ 40801 h 1116565"/>
                    <a:gd name="connsiteX25" fmla="*/ 386061 w 676195"/>
                    <a:gd name="connsiteY25" fmla="*/ 20661 h 1116565"/>
                    <a:gd name="connsiteX26" fmla="*/ 247995 w 676195"/>
                    <a:gd name="connsiteY26" fmla="*/ 24136 h 1116565"/>
                    <a:gd name="connsiteX27" fmla="*/ 196628 w 676195"/>
                    <a:gd name="connsiteY27" fmla="*/ 33680 h 1116565"/>
                    <a:gd name="connsiteX0" fmla="*/ 196628 w 676195"/>
                    <a:gd name="connsiteY0" fmla="*/ 38119 h 1121004"/>
                    <a:gd name="connsiteX1" fmla="*/ 126492 w 676195"/>
                    <a:gd name="connsiteY1" fmla="*/ 125971 h 1121004"/>
                    <a:gd name="connsiteX2" fmla="*/ 84524 w 676195"/>
                    <a:gd name="connsiteY2" fmla="*/ 206604 h 1121004"/>
                    <a:gd name="connsiteX3" fmla="*/ 76840 w 676195"/>
                    <a:gd name="connsiteY3" fmla="*/ 275761 h 1121004"/>
                    <a:gd name="connsiteX4" fmla="*/ 92208 w 676195"/>
                    <a:gd name="connsiteY4" fmla="*/ 344917 h 1121004"/>
                    <a:gd name="connsiteX5" fmla="*/ 84524 w 676195"/>
                    <a:gd name="connsiteY5" fmla="*/ 667646 h 1121004"/>
                    <a:gd name="connsiteX6" fmla="*/ 38420 w 676195"/>
                    <a:gd name="connsiteY6" fmla="*/ 759855 h 1121004"/>
                    <a:gd name="connsiteX7" fmla="*/ 15368 w 676195"/>
                    <a:gd name="connsiteY7" fmla="*/ 875115 h 1121004"/>
                    <a:gd name="connsiteX8" fmla="*/ 7684 w 676195"/>
                    <a:gd name="connsiteY8" fmla="*/ 905851 h 1121004"/>
                    <a:gd name="connsiteX9" fmla="*/ 0 w 676195"/>
                    <a:gd name="connsiteY9" fmla="*/ 975008 h 1121004"/>
                    <a:gd name="connsiteX10" fmla="*/ 46104 w 676195"/>
                    <a:gd name="connsiteY10" fmla="*/ 1044164 h 1121004"/>
                    <a:gd name="connsiteX11" fmla="*/ 199785 w 676195"/>
                    <a:gd name="connsiteY11" fmla="*/ 1097952 h 1121004"/>
                    <a:gd name="connsiteX12" fmla="*/ 338097 w 676195"/>
                    <a:gd name="connsiteY12" fmla="*/ 1121004 h 1121004"/>
                    <a:gd name="connsiteX13" fmla="*/ 476410 w 676195"/>
                    <a:gd name="connsiteY13" fmla="*/ 1105636 h 1121004"/>
                    <a:gd name="connsiteX14" fmla="*/ 514830 w 676195"/>
                    <a:gd name="connsiteY14" fmla="*/ 1090268 h 1121004"/>
                    <a:gd name="connsiteX15" fmla="*/ 614722 w 676195"/>
                    <a:gd name="connsiteY15" fmla="*/ 1082584 h 1121004"/>
                    <a:gd name="connsiteX16" fmla="*/ 676195 w 676195"/>
                    <a:gd name="connsiteY16" fmla="*/ 1036480 h 1121004"/>
                    <a:gd name="connsiteX17" fmla="*/ 653142 w 676195"/>
                    <a:gd name="connsiteY17" fmla="*/ 829011 h 1121004"/>
                    <a:gd name="connsiteX18" fmla="*/ 630090 w 676195"/>
                    <a:gd name="connsiteY18" fmla="*/ 798275 h 1121004"/>
                    <a:gd name="connsiteX19" fmla="*/ 599354 w 676195"/>
                    <a:gd name="connsiteY19" fmla="*/ 706067 h 1121004"/>
                    <a:gd name="connsiteX20" fmla="*/ 576302 w 676195"/>
                    <a:gd name="connsiteY20" fmla="*/ 613858 h 1121004"/>
                    <a:gd name="connsiteX21" fmla="*/ 556970 w 676195"/>
                    <a:gd name="connsiteY21" fmla="*/ 182989 h 1121004"/>
                    <a:gd name="connsiteX22" fmla="*/ 491778 w 676195"/>
                    <a:gd name="connsiteY22" fmla="*/ 75976 h 1121004"/>
                    <a:gd name="connsiteX23" fmla="*/ 468726 w 676195"/>
                    <a:gd name="connsiteY23" fmla="*/ 68292 h 1121004"/>
                    <a:gd name="connsiteX24" fmla="*/ 453358 w 676195"/>
                    <a:gd name="connsiteY24" fmla="*/ 45240 h 1121004"/>
                    <a:gd name="connsiteX25" fmla="*/ 386061 w 676195"/>
                    <a:gd name="connsiteY25" fmla="*/ 25100 h 1121004"/>
                    <a:gd name="connsiteX26" fmla="*/ 242170 w 676195"/>
                    <a:gd name="connsiteY26" fmla="*/ 22751 h 1121004"/>
                    <a:gd name="connsiteX27" fmla="*/ 196628 w 676195"/>
                    <a:gd name="connsiteY27" fmla="*/ 38119 h 1121004"/>
                    <a:gd name="connsiteX0" fmla="*/ 196628 w 676195"/>
                    <a:gd name="connsiteY0" fmla="*/ 16819 h 1099704"/>
                    <a:gd name="connsiteX1" fmla="*/ 126492 w 676195"/>
                    <a:gd name="connsiteY1" fmla="*/ 104671 h 1099704"/>
                    <a:gd name="connsiteX2" fmla="*/ 84524 w 676195"/>
                    <a:gd name="connsiteY2" fmla="*/ 185304 h 1099704"/>
                    <a:gd name="connsiteX3" fmla="*/ 76840 w 676195"/>
                    <a:gd name="connsiteY3" fmla="*/ 254461 h 1099704"/>
                    <a:gd name="connsiteX4" fmla="*/ 92208 w 676195"/>
                    <a:gd name="connsiteY4" fmla="*/ 323617 h 1099704"/>
                    <a:gd name="connsiteX5" fmla="*/ 84524 w 676195"/>
                    <a:gd name="connsiteY5" fmla="*/ 646346 h 1099704"/>
                    <a:gd name="connsiteX6" fmla="*/ 38420 w 676195"/>
                    <a:gd name="connsiteY6" fmla="*/ 738555 h 1099704"/>
                    <a:gd name="connsiteX7" fmla="*/ 15368 w 676195"/>
                    <a:gd name="connsiteY7" fmla="*/ 853815 h 1099704"/>
                    <a:gd name="connsiteX8" fmla="*/ 7684 w 676195"/>
                    <a:gd name="connsiteY8" fmla="*/ 884551 h 1099704"/>
                    <a:gd name="connsiteX9" fmla="*/ 0 w 676195"/>
                    <a:gd name="connsiteY9" fmla="*/ 953708 h 1099704"/>
                    <a:gd name="connsiteX10" fmla="*/ 46104 w 676195"/>
                    <a:gd name="connsiteY10" fmla="*/ 1022864 h 1099704"/>
                    <a:gd name="connsiteX11" fmla="*/ 199785 w 676195"/>
                    <a:gd name="connsiteY11" fmla="*/ 1076652 h 1099704"/>
                    <a:gd name="connsiteX12" fmla="*/ 338097 w 676195"/>
                    <a:gd name="connsiteY12" fmla="*/ 1099704 h 1099704"/>
                    <a:gd name="connsiteX13" fmla="*/ 476410 w 676195"/>
                    <a:gd name="connsiteY13" fmla="*/ 1084336 h 1099704"/>
                    <a:gd name="connsiteX14" fmla="*/ 514830 w 676195"/>
                    <a:gd name="connsiteY14" fmla="*/ 1068968 h 1099704"/>
                    <a:gd name="connsiteX15" fmla="*/ 614722 w 676195"/>
                    <a:gd name="connsiteY15" fmla="*/ 1061284 h 1099704"/>
                    <a:gd name="connsiteX16" fmla="*/ 676195 w 676195"/>
                    <a:gd name="connsiteY16" fmla="*/ 1015180 h 1099704"/>
                    <a:gd name="connsiteX17" fmla="*/ 653142 w 676195"/>
                    <a:gd name="connsiteY17" fmla="*/ 807711 h 1099704"/>
                    <a:gd name="connsiteX18" fmla="*/ 630090 w 676195"/>
                    <a:gd name="connsiteY18" fmla="*/ 776975 h 1099704"/>
                    <a:gd name="connsiteX19" fmla="*/ 599354 w 676195"/>
                    <a:gd name="connsiteY19" fmla="*/ 684767 h 1099704"/>
                    <a:gd name="connsiteX20" fmla="*/ 576302 w 676195"/>
                    <a:gd name="connsiteY20" fmla="*/ 592558 h 1099704"/>
                    <a:gd name="connsiteX21" fmla="*/ 556970 w 676195"/>
                    <a:gd name="connsiteY21" fmla="*/ 161689 h 1099704"/>
                    <a:gd name="connsiteX22" fmla="*/ 491778 w 676195"/>
                    <a:gd name="connsiteY22" fmla="*/ 54676 h 1099704"/>
                    <a:gd name="connsiteX23" fmla="*/ 468726 w 676195"/>
                    <a:gd name="connsiteY23" fmla="*/ 46992 h 1099704"/>
                    <a:gd name="connsiteX24" fmla="*/ 453358 w 676195"/>
                    <a:gd name="connsiteY24" fmla="*/ 23940 h 1099704"/>
                    <a:gd name="connsiteX25" fmla="*/ 386061 w 676195"/>
                    <a:gd name="connsiteY25" fmla="*/ 3800 h 1099704"/>
                    <a:gd name="connsiteX26" fmla="*/ 242170 w 676195"/>
                    <a:gd name="connsiteY26" fmla="*/ 1451 h 1099704"/>
                    <a:gd name="connsiteX27" fmla="*/ 196628 w 676195"/>
                    <a:gd name="connsiteY27" fmla="*/ 16819 h 1099704"/>
                    <a:gd name="connsiteX0" fmla="*/ 196628 w 676195"/>
                    <a:gd name="connsiteY0" fmla="*/ 16819 h 1099704"/>
                    <a:gd name="connsiteX1" fmla="*/ 126492 w 676195"/>
                    <a:gd name="connsiteY1" fmla="*/ 104671 h 1099704"/>
                    <a:gd name="connsiteX2" fmla="*/ 84524 w 676195"/>
                    <a:gd name="connsiteY2" fmla="*/ 185304 h 1099704"/>
                    <a:gd name="connsiteX3" fmla="*/ 76840 w 676195"/>
                    <a:gd name="connsiteY3" fmla="*/ 254461 h 1099704"/>
                    <a:gd name="connsiteX4" fmla="*/ 92208 w 676195"/>
                    <a:gd name="connsiteY4" fmla="*/ 323617 h 1099704"/>
                    <a:gd name="connsiteX5" fmla="*/ 84524 w 676195"/>
                    <a:gd name="connsiteY5" fmla="*/ 646346 h 1099704"/>
                    <a:gd name="connsiteX6" fmla="*/ 38420 w 676195"/>
                    <a:gd name="connsiteY6" fmla="*/ 738555 h 1099704"/>
                    <a:gd name="connsiteX7" fmla="*/ 15368 w 676195"/>
                    <a:gd name="connsiteY7" fmla="*/ 853815 h 1099704"/>
                    <a:gd name="connsiteX8" fmla="*/ 7684 w 676195"/>
                    <a:gd name="connsiteY8" fmla="*/ 884551 h 1099704"/>
                    <a:gd name="connsiteX9" fmla="*/ 0 w 676195"/>
                    <a:gd name="connsiteY9" fmla="*/ 953708 h 1099704"/>
                    <a:gd name="connsiteX10" fmla="*/ 46104 w 676195"/>
                    <a:gd name="connsiteY10" fmla="*/ 1022864 h 1099704"/>
                    <a:gd name="connsiteX11" fmla="*/ 199785 w 676195"/>
                    <a:gd name="connsiteY11" fmla="*/ 1076652 h 1099704"/>
                    <a:gd name="connsiteX12" fmla="*/ 338097 w 676195"/>
                    <a:gd name="connsiteY12" fmla="*/ 1099704 h 1099704"/>
                    <a:gd name="connsiteX13" fmla="*/ 476410 w 676195"/>
                    <a:gd name="connsiteY13" fmla="*/ 1084336 h 1099704"/>
                    <a:gd name="connsiteX14" fmla="*/ 514830 w 676195"/>
                    <a:gd name="connsiteY14" fmla="*/ 1068968 h 1099704"/>
                    <a:gd name="connsiteX15" fmla="*/ 614722 w 676195"/>
                    <a:gd name="connsiteY15" fmla="*/ 1061284 h 1099704"/>
                    <a:gd name="connsiteX16" fmla="*/ 676195 w 676195"/>
                    <a:gd name="connsiteY16" fmla="*/ 1015180 h 1099704"/>
                    <a:gd name="connsiteX17" fmla="*/ 653142 w 676195"/>
                    <a:gd name="connsiteY17" fmla="*/ 807711 h 1099704"/>
                    <a:gd name="connsiteX18" fmla="*/ 630090 w 676195"/>
                    <a:gd name="connsiteY18" fmla="*/ 776975 h 1099704"/>
                    <a:gd name="connsiteX19" fmla="*/ 599354 w 676195"/>
                    <a:gd name="connsiteY19" fmla="*/ 684767 h 1099704"/>
                    <a:gd name="connsiteX20" fmla="*/ 576302 w 676195"/>
                    <a:gd name="connsiteY20" fmla="*/ 592558 h 1099704"/>
                    <a:gd name="connsiteX21" fmla="*/ 556970 w 676195"/>
                    <a:gd name="connsiteY21" fmla="*/ 161689 h 1099704"/>
                    <a:gd name="connsiteX22" fmla="*/ 491778 w 676195"/>
                    <a:gd name="connsiteY22" fmla="*/ 54676 h 1099704"/>
                    <a:gd name="connsiteX23" fmla="*/ 453358 w 676195"/>
                    <a:gd name="connsiteY23" fmla="*/ 23940 h 1099704"/>
                    <a:gd name="connsiteX24" fmla="*/ 386061 w 676195"/>
                    <a:gd name="connsiteY24" fmla="*/ 3800 h 1099704"/>
                    <a:gd name="connsiteX25" fmla="*/ 242170 w 676195"/>
                    <a:gd name="connsiteY25" fmla="*/ 1451 h 1099704"/>
                    <a:gd name="connsiteX26" fmla="*/ 196628 w 676195"/>
                    <a:gd name="connsiteY26" fmla="*/ 16819 h 1099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76195" h="1099704">
                      <a:moveTo>
                        <a:pt x="196628" y="16819"/>
                      </a:moveTo>
                      <a:lnTo>
                        <a:pt x="126492" y="104671"/>
                      </a:lnTo>
                      <a:cubicBezTo>
                        <a:pt x="84482" y="144469"/>
                        <a:pt x="92799" y="160339"/>
                        <a:pt x="84524" y="185304"/>
                      </a:cubicBezTo>
                      <a:cubicBezTo>
                        <a:pt x="76249" y="210269"/>
                        <a:pt x="79401" y="231409"/>
                        <a:pt x="76840" y="254461"/>
                      </a:cubicBezTo>
                      <a:cubicBezTo>
                        <a:pt x="81963" y="277513"/>
                        <a:pt x="87577" y="300461"/>
                        <a:pt x="92208" y="323617"/>
                      </a:cubicBezTo>
                      <a:cubicBezTo>
                        <a:pt x="114166" y="433405"/>
                        <a:pt x="106142" y="516636"/>
                        <a:pt x="84524" y="646346"/>
                      </a:cubicBezTo>
                      <a:cubicBezTo>
                        <a:pt x="78875" y="680243"/>
                        <a:pt x="53788" y="707819"/>
                        <a:pt x="38420" y="738555"/>
                      </a:cubicBezTo>
                      <a:cubicBezTo>
                        <a:pt x="30736" y="776975"/>
                        <a:pt x="23440" y="815475"/>
                        <a:pt x="15368" y="853815"/>
                      </a:cubicBezTo>
                      <a:cubicBezTo>
                        <a:pt x="13192" y="864149"/>
                        <a:pt x="9290" y="874113"/>
                        <a:pt x="7684" y="884551"/>
                      </a:cubicBezTo>
                      <a:cubicBezTo>
                        <a:pt x="4157" y="907475"/>
                        <a:pt x="2561" y="930656"/>
                        <a:pt x="0" y="953708"/>
                      </a:cubicBezTo>
                      <a:cubicBezTo>
                        <a:pt x="12365" y="978438"/>
                        <a:pt x="23014" y="1005102"/>
                        <a:pt x="46104" y="1022864"/>
                      </a:cubicBezTo>
                      <a:cubicBezTo>
                        <a:pt x="108186" y="1070620"/>
                        <a:pt x="124181" y="1061531"/>
                        <a:pt x="199785" y="1076652"/>
                      </a:cubicBezTo>
                      <a:cubicBezTo>
                        <a:pt x="314534" y="1099602"/>
                        <a:pt x="222929" y="1086908"/>
                        <a:pt x="338097" y="1099704"/>
                      </a:cubicBezTo>
                      <a:cubicBezTo>
                        <a:pt x="354610" y="1098203"/>
                        <a:pt x="449702" y="1091013"/>
                        <a:pt x="476410" y="1084336"/>
                      </a:cubicBezTo>
                      <a:cubicBezTo>
                        <a:pt x="489791" y="1080991"/>
                        <a:pt x="501224" y="1071236"/>
                        <a:pt x="514830" y="1068968"/>
                      </a:cubicBezTo>
                      <a:cubicBezTo>
                        <a:pt x="547771" y="1063478"/>
                        <a:pt x="581425" y="1063845"/>
                        <a:pt x="614722" y="1061284"/>
                      </a:cubicBezTo>
                      <a:cubicBezTo>
                        <a:pt x="671694" y="1042294"/>
                        <a:pt x="653582" y="1060405"/>
                        <a:pt x="676195" y="1015180"/>
                      </a:cubicBezTo>
                      <a:cubicBezTo>
                        <a:pt x="673166" y="963682"/>
                        <a:pt x="673360" y="864319"/>
                        <a:pt x="653142" y="807711"/>
                      </a:cubicBezTo>
                      <a:cubicBezTo>
                        <a:pt x="648835" y="795650"/>
                        <a:pt x="637774" y="787220"/>
                        <a:pt x="630090" y="776975"/>
                      </a:cubicBezTo>
                      <a:cubicBezTo>
                        <a:pt x="616557" y="695774"/>
                        <a:pt x="632709" y="764821"/>
                        <a:pt x="599354" y="684767"/>
                      </a:cubicBezTo>
                      <a:cubicBezTo>
                        <a:pt x="582442" y="644178"/>
                        <a:pt x="583396" y="635121"/>
                        <a:pt x="576302" y="592558"/>
                      </a:cubicBezTo>
                      <a:cubicBezTo>
                        <a:pt x="573741" y="436316"/>
                        <a:pt x="573208" y="317106"/>
                        <a:pt x="556970" y="161689"/>
                      </a:cubicBezTo>
                      <a:cubicBezTo>
                        <a:pt x="555964" y="152058"/>
                        <a:pt x="509047" y="77634"/>
                        <a:pt x="491778" y="54676"/>
                      </a:cubicBezTo>
                      <a:cubicBezTo>
                        <a:pt x="474509" y="31718"/>
                        <a:pt x="470977" y="32419"/>
                        <a:pt x="453358" y="23940"/>
                      </a:cubicBezTo>
                      <a:cubicBezTo>
                        <a:pt x="435739" y="15461"/>
                        <a:pt x="399942" y="8427"/>
                        <a:pt x="386061" y="3800"/>
                      </a:cubicBezTo>
                      <a:cubicBezTo>
                        <a:pt x="284395" y="10154"/>
                        <a:pt x="326738" y="-4490"/>
                        <a:pt x="242170" y="1451"/>
                      </a:cubicBezTo>
                      <a:cubicBezTo>
                        <a:pt x="238120" y="5501"/>
                        <a:pt x="199189" y="11696"/>
                        <a:pt x="196628" y="168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9" name="フリーフォーム: 図形 348">
                  <a:extLst>
                    <a:ext uri="{FF2B5EF4-FFF2-40B4-BE49-F238E27FC236}">
                      <a16:creationId xmlns:a16="http://schemas.microsoft.com/office/drawing/2014/main" id="{BEFA84AD-EEDC-4E2C-985E-8CE89B31E9BC}"/>
                    </a:ext>
                  </a:extLst>
                </p:cNvPr>
                <p:cNvSpPr/>
                <p:nvPr/>
              </p:nvSpPr>
              <p:spPr>
                <a:xfrm flipH="1">
                  <a:off x="1650157" y="4105006"/>
                  <a:ext cx="422326" cy="261309"/>
                </a:xfrm>
                <a:custGeom>
                  <a:avLst/>
                  <a:gdLst>
                    <a:gd name="connsiteX0" fmla="*/ 93133 w 374747"/>
                    <a:gd name="connsiteY0" fmla="*/ 8466 h 241594"/>
                    <a:gd name="connsiteX1" fmla="*/ 93133 w 374747"/>
                    <a:gd name="connsiteY1" fmla="*/ 8466 h 241594"/>
                    <a:gd name="connsiteX2" fmla="*/ 80433 w 374747"/>
                    <a:gd name="connsiteY2" fmla="*/ 50800 h 241594"/>
                    <a:gd name="connsiteX3" fmla="*/ 42333 w 374747"/>
                    <a:gd name="connsiteY3" fmla="*/ 67733 h 241594"/>
                    <a:gd name="connsiteX4" fmla="*/ 25400 w 374747"/>
                    <a:gd name="connsiteY4" fmla="*/ 80433 h 241594"/>
                    <a:gd name="connsiteX5" fmla="*/ 16933 w 374747"/>
                    <a:gd name="connsiteY5" fmla="*/ 118533 h 241594"/>
                    <a:gd name="connsiteX6" fmla="*/ 0 w 374747"/>
                    <a:gd name="connsiteY6" fmla="*/ 173566 h 241594"/>
                    <a:gd name="connsiteX7" fmla="*/ 4233 w 374747"/>
                    <a:gd name="connsiteY7" fmla="*/ 211666 h 241594"/>
                    <a:gd name="connsiteX8" fmla="*/ 25400 w 374747"/>
                    <a:gd name="connsiteY8" fmla="*/ 220133 h 241594"/>
                    <a:gd name="connsiteX9" fmla="*/ 84667 w 374747"/>
                    <a:gd name="connsiteY9" fmla="*/ 224366 h 241594"/>
                    <a:gd name="connsiteX10" fmla="*/ 355600 w 374747"/>
                    <a:gd name="connsiteY10" fmla="*/ 198966 h 241594"/>
                    <a:gd name="connsiteX11" fmla="*/ 364067 w 374747"/>
                    <a:gd name="connsiteY11" fmla="*/ 186266 h 241594"/>
                    <a:gd name="connsiteX12" fmla="*/ 359833 w 374747"/>
                    <a:gd name="connsiteY12" fmla="*/ 88900 h 241594"/>
                    <a:gd name="connsiteX13" fmla="*/ 347133 w 374747"/>
                    <a:gd name="connsiteY13" fmla="*/ 80433 h 241594"/>
                    <a:gd name="connsiteX14" fmla="*/ 321733 w 374747"/>
                    <a:gd name="connsiteY14" fmla="*/ 59266 h 241594"/>
                    <a:gd name="connsiteX15" fmla="*/ 300567 w 374747"/>
                    <a:gd name="connsiteY15" fmla="*/ 21166 h 241594"/>
                    <a:gd name="connsiteX16" fmla="*/ 296333 w 374747"/>
                    <a:gd name="connsiteY16" fmla="*/ 0 h 241594"/>
                    <a:gd name="connsiteX17" fmla="*/ 93133 w 374747"/>
                    <a:gd name="connsiteY17" fmla="*/ 8466 h 241594"/>
                    <a:gd name="connsiteX0" fmla="*/ 93133 w 374255"/>
                    <a:gd name="connsiteY0" fmla="*/ 8466 h 224366"/>
                    <a:gd name="connsiteX1" fmla="*/ 93133 w 374255"/>
                    <a:gd name="connsiteY1" fmla="*/ 8466 h 224366"/>
                    <a:gd name="connsiteX2" fmla="*/ 80433 w 374255"/>
                    <a:gd name="connsiteY2" fmla="*/ 50800 h 224366"/>
                    <a:gd name="connsiteX3" fmla="*/ 42333 w 374255"/>
                    <a:gd name="connsiteY3" fmla="*/ 67733 h 224366"/>
                    <a:gd name="connsiteX4" fmla="*/ 25400 w 374255"/>
                    <a:gd name="connsiteY4" fmla="*/ 80433 h 224366"/>
                    <a:gd name="connsiteX5" fmla="*/ 16933 w 374255"/>
                    <a:gd name="connsiteY5" fmla="*/ 118533 h 224366"/>
                    <a:gd name="connsiteX6" fmla="*/ 0 w 374255"/>
                    <a:gd name="connsiteY6" fmla="*/ 173566 h 224366"/>
                    <a:gd name="connsiteX7" fmla="*/ 4233 w 374255"/>
                    <a:gd name="connsiteY7" fmla="*/ 211666 h 224366"/>
                    <a:gd name="connsiteX8" fmla="*/ 25400 w 374255"/>
                    <a:gd name="connsiteY8" fmla="*/ 220133 h 224366"/>
                    <a:gd name="connsiteX9" fmla="*/ 84667 w 374255"/>
                    <a:gd name="connsiteY9" fmla="*/ 224366 h 224366"/>
                    <a:gd name="connsiteX10" fmla="*/ 355600 w 374255"/>
                    <a:gd name="connsiteY10" fmla="*/ 198966 h 224366"/>
                    <a:gd name="connsiteX11" fmla="*/ 353031 w 374255"/>
                    <a:gd name="connsiteY11" fmla="*/ 223053 h 224366"/>
                    <a:gd name="connsiteX12" fmla="*/ 359833 w 374255"/>
                    <a:gd name="connsiteY12" fmla="*/ 88900 h 224366"/>
                    <a:gd name="connsiteX13" fmla="*/ 347133 w 374255"/>
                    <a:gd name="connsiteY13" fmla="*/ 80433 h 224366"/>
                    <a:gd name="connsiteX14" fmla="*/ 321733 w 374255"/>
                    <a:gd name="connsiteY14" fmla="*/ 59266 h 224366"/>
                    <a:gd name="connsiteX15" fmla="*/ 300567 w 374255"/>
                    <a:gd name="connsiteY15" fmla="*/ 21166 h 224366"/>
                    <a:gd name="connsiteX16" fmla="*/ 296333 w 374255"/>
                    <a:gd name="connsiteY16" fmla="*/ 0 h 224366"/>
                    <a:gd name="connsiteX17" fmla="*/ 93133 w 374255"/>
                    <a:gd name="connsiteY17" fmla="*/ 8466 h 224366"/>
                    <a:gd name="connsiteX0" fmla="*/ 93133 w 371223"/>
                    <a:gd name="connsiteY0" fmla="*/ 8466 h 241734"/>
                    <a:gd name="connsiteX1" fmla="*/ 93133 w 371223"/>
                    <a:gd name="connsiteY1" fmla="*/ 8466 h 241734"/>
                    <a:gd name="connsiteX2" fmla="*/ 80433 w 371223"/>
                    <a:gd name="connsiteY2" fmla="*/ 50800 h 241734"/>
                    <a:gd name="connsiteX3" fmla="*/ 42333 w 371223"/>
                    <a:gd name="connsiteY3" fmla="*/ 67733 h 241734"/>
                    <a:gd name="connsiteX4" fmla="*/ 25400 w 371223"/>
                    <a:gd name="connsiteY4" fmla="*/ 80433 h 241734"/>
                    <a:gd name="connsiteX5" fmla="*/ 16933 w 371223"/>
                    <a:gd name="connsiteY5" fmla="*/ 118533 h 241734"/>
                    <a:gd name="connsiteX6" fmla="*/ 0 w 371223"/>
                    <a:gd name="connsiteY6" fmla="*/ 173566 h 241734"/>
                    <a:gd name="connsiteX7" fmla="*/ 4233 w 371223"/>
                    <a:gd name="connsiteY7" fmla="*/ 211666 h 241734"/>
                    <a:gd name="connsiteX8" fmla="*/ 25400 w 371223"/>
                    <a:gd name="connsiteY8" fmla="*/ 220133 h 241734"/>
                    <a:gd name="connsiteX9" fmla="*/ 84667 w 371223"/>
                    <a:gd name="connsiteY9" fmla="*/ 224366 h 241734"/>
                    <a:gd name="connsiteX10" fmla="*/ 355600 w 371223"/>
                    <a:gd name="connsiteY10" fmla="*/ 198966 h 241734"/>
                    <a:gd name="connsiteX11" fmla="*/ 341995 w 371223"/>
                    <a:gd name="connsiteY11" fmla="*/ 241447 h 241734"/>
                    <a:gd name="connsiteX12" fmla="*/ 359833 w 371223"/>
                    <a:gd name="connsiteY12" fmla="*/ 88900 h 241734"/>
                    <a:gd name="connsiteX13" fmla="*/ 347133 w 371223"/>
                    <a:gd name="connsiteY13" fmla="*/ 80433 h 241734"/>
                    <a:gd name="connsiteX14" fmla="*/ 321733 w 371223"/>
                    <a:gd name="connsiteY14" fmla="*/ 59266 h 241734"/>
                    <a:gd name="connsiteX15" fmla="*/ 300567 w 371223"/>
                    <a:gd name="connsiteY15" fmla="*/ 21166 h 241734"/>
                    <a:gd name="connsiteX16" fmla="*/ 296333 w 371223"/>
                    <a:gd name="connsiteY16" fmla="*/ 0 h 241734"/>
                    <a:gd name="connsiteX17" fmla="*/ 93133 w 371223"/>
                    <a:gd name="connsiteY17" fmla="*/ 8466 h 241734"/>
                    <a:gd name="connsiteX0" fmla="*/ 93133 w 435733"/>
                    <a:gd name="connsiteY0" fmla="*/ 8466 h 224366"/>
                    <a:gd name="connsiteX1" fmla="*/ 93133 w 435733"/>
                    <a:gd name="connsiteY1" fmla="*/ 8466 h 224366"/>
                    <a:gd name="connsiteX2" fmla="*/ 80433 w 435733"/>
                    <a:gd name="connsiteY2" fmla="*/ 50800 h 224366"/>
                    <a:gd name="connsiteX3" fmla="*/ 42333 w 435733"/>
                    <a:gd name="connsiteY3" fmla="*/ 67733 h 224366"/>
                    <a:gd name="connsiteX4" fmla="*/ 25400 w 435733"/>
                    <a:gd name="connsiteY4" fmla="*/ 80433 h 224366"/>
                    <a:gd name="connsiteX5" fmla="*/ 16933 w 435733"/>
                    <a:gd name="connsiteY5" fmla="*/ 118533 h 224366"/>
                    <a:gd name="connsiteX6" fmla="*/ 0 w 435733"/>
                    <a:gd name="connsiteY6" fmla="*/ 173566 h 224366"/>
                    <a:gd name="connsiteX7" fmla="*/ 4233 w 435733"/>
                    <a:gd name="connsiteY7" fmla="*/ 211666 h 224366"/>
                    <a:gd name="connsiteX8" fmla="*/ 25400 w 435733"/>
                    <a:gd name="connsiteY8" fmla="*/ 220133 h 224366"/>
                    <a:gd name="connsiteX9" fmla="*/ 84667 w 435733"/>
                    <a:gd name="connsiteY9" fmla="*/ 224366 h 224366"/>
                    <a:gd name="connsiteX10" fmla="*/ 355600 w 435733"/>
                    <a:gd name="connsiteY10" fmla="*/ 198966 h 224366"/>
                    <a:gd name="connsiteX11" fmla="*/ 433962 w 435733"/>
                    <a:gd name="connsiteY11" fmla="*/ 193625 h 224366"/>
                    <a:gd name="connsiteX12" fmla="*/ 359833 w 435733"/>
                    <a:gd name="connsiteY12" fmla="*/ 88900 h 224366"/>
                    <a:gd name="connsiteX13" fmla="*/ 347133 w 435733"/>
                    <a:gd name="connsiteY13" fmla="*/ 80433 h 224366"/>
                    <a:gd name="connsiteX14" fmla="*/ 321733 w 435733"/>
                    <a:gd name="connsiteY14" fmla="*/ 59266 h 224366"/>
                    <a:gd name="connsiteX15" fmla="*/ 300567 w 435733"/>
                    <a:gd name="connsiteY15" fmla="*/ 21166 h 224366"/>
                    <a:gd name="connsiteX16" fmla="*/ 296333 w 435733"/>
                    <a:gd name="connsiteY16" fmla="*/ 0 h 224366"/>
                    <a:gd name="connsiteX17" fmla="*/ 93133 w 435733"/>
                    <a:gd name="connsiteY17" fmla="*/ 8466 h 224366"/>
                    <a:gd name="connsiteX0" fmla="*/ 93133 w 435733"/>
                    <a:gd name="connsiteY0" fmla="*/ 8466 h 227073"/>
                    <a:gd name="connsiteX1" fmla="*/ 93133 w 435733"/>
                    <a:gd name="connsiteY1" fmla="*/ 8466 h 227073"/>
                    <a:gd name="connsiteX2" fmla="*/ 80433 w 435733"/>
                    <a:gd name="connsiteY2" fmla="*/ 50800 h 227073"/>
                    <a:gd name="connsiteX3" fmla="*/ 42333 w 435733"/>
                    <a:gd name="connsiteY3" fmla="*/ 67733 h 227073"/>
                    <a:gd name="connsiteX4" fmla="*/ 25400 w 435733"/>
                    <a:gd name="connsiteY4" fmla="*/ 80433 h 227073"/>
                    <a:gd name="connsiteX5" fmla="*/ 16933 w 435733"/>
                    <a:gd name="connsiteY5" fmla="*/ 118533 h 227073"/>
                    <a:gd name="connsiteX6" fmla="*/ 0 w 435733"/>
                    <a:gd name="connsiteY6" fmla="*/ 173566 h 227073"/>
                    <a:gd name="connsiteX7" fmla="*/ 4233 w 435733"/>
                    <a:gd name="connsiteY7" fmla="*/ 211666 h 227073"/>
                    <a:gd name="connsiteX8" fmla="*/ 25400 w 435733"/>
                    <a:gd name="connsiteY8" fmla="*/ 220133 h 227073"/>
                    <a:gd name="connsiteX9" fmla="*/ 84667 w 435733"/>
                    <a:gd name="connsiteY9" fmla="*/ 224366 h 227073"/>
                    <a:gd name="connsiteX10" fmla="*/ 322492 w 435733"/>
                    <a:gd name="connsiteY10" fmla="*/ 224716 h 227073"/>
                    <a:gd name="connsiteX11" fmla="*/ 433962 w 435733"/>
                    <a:gd name="connsiteY11" fmla="*/ 193625 h 227073"/>
                    <a:gd name="connsiteX12" fmla="*/ 359833 w 435733"/>
                    <a:gd name="connsiteY12" fmla="*/ 88900 h 227073"/>
                    <a:gd name="connsiteX13" fmla="*/ 347133 w 435733"/>
                    <a:gd name="connsiteY13" fmla="*/ 80433 h 227073"/>
                    <a:gd name="connsiteX14" fmla="*/ 321733 w 435733"/>
                    <a:gd name="connsiteY14" fmla="*/ 59266 h 227073"/>
                    <a:gd name="connsiteX15" fmla="*/ 300567 w 435733"/>
                    <a:gd name="connsiteY15" fmla="*/ 21166 h 227073"/>
                    <a:gd name="connsiteX16" fmla="*/ 296333 w 435733"/>
                    <a:gd name="connsiteY16" fmla="*/ 0 h 227073"/>
                    <a:gd name="connsiteX17" fmla="*/ 93133 w 435733"/>
                    <a:gd name="connsiteY17" fmla="*/ 8466 h 227073"/>
                    <a:gd name="connsiteX0" fmla="*/ 93133 w 366993"/>
                    <a:gd name="connsiteY0" fmla="*/ 8466 h 227073"/>
                    <a:gd name="connsiteX1" fmla="*/ 93133 w 366993"/>
                    <a:gd name="connsiteY1" fmla="*/ 8466 h 227073"/>
                    <a:gd name="connsiteX2" fmla="*/ 80433 w 366993"/>
                    <a:gd name="connsiteY2" fmla="*/ 50800 h 227073"/>
                    <a:gd name="connsiteX3" fmla="*/ 42333 w 366993"/>
                    <a:gd name="connsiteY3" fmla="*/ 67733 h 227073"/>
                    <a:gd name="connsiteX4" fmla="*/ 25400 w 366993"/>
                    <a:gd name="connsiteY4" fmla="*/ 80433 h 227073"/>
                    <a:gd name="connsiteX5" fmla="*/ 16933 w 366993"/>
                    <a:gd name="connsiteY5" fmla="*/ 118533 h 227073"/>
                    <a:gd name="connsiteX6" fmla="*/ 0 w 366993"/>
                    <a:gd name="connsiteY6" fmla="*/ 173566 h 227073"/>
                    <a:gd name="connsiteX7" fmla="*/ 4233 w 366993"/>
                    <a:gd name="connsiteY7" fmla="*/ 211666 h 227073"/>
                    <a:gd name="connsiteX8" fmla="*/ 25400 w 366993"/>
                    <a:gd name="connsiteY8" fmla="*/ 220133 h 227073"/>
                    <a:gd name="connsiteX9" fmla="*/ 84667 w 366993"/>
                    <a:gd name="connsiteY9" fmla="*/ 224366 h 227073"/>
                    <a:gd name="connsiteX10" fmla="*/ 322492 w 366993"/>
                    <a:gd name="connsiteY10" fmla="*/ 224716 h 227073"/>
                    <a:gd name="connsiteX11" fmla="*/ 360388 w 366993"/>
                    <a:gd name="connsiteY11" fmla="*/ 193625 h 227073"/>
                    <a:gd name="connsiteX12" fmla="*/ 359833 w 366993"/>
                    <a:gd name="connsiteY12" fmla="*/ 88900 h 227073"/>
                    <a:gd name="connsiteX13" fmla="*/ 347133 w 366993"/>
                    <a:gd name="connsiteY13" fmla="*/ 80433 h 227073"/>
                    <a:gd name="connsiteX14" fmla="*/ 321733 w 366993"/>
                    <a:gd name="connsiteY14" fmla="*/ 59266 h 227073"/>
                    <a:gd name="connsiteX15" fmla="*/ 300567 w 366993"/>
                    <a:gd name="connsiteY15" fmla="*/ 21166 h 227073"/>
                    <a:gd name="connsiteX16" fmla="*/ 296333 w 366993"/>
                    <a:gd name="connsiteY16" fmla="*/ 0 h 227073"/>
                    <a:gd name="connsiteX17" fmla="*/ 93133 w 366993"/>
                    <a:gd name="connsiteY17" fmla="*/ 8466 h 227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66993" h="227073">
                      <a:moveTo>
                        <a:pt x="93133" y="8466"/>
                      </a:moveTo>
                      <a:lnTo>
                        <a:pt x="93133" y="8466"/>
                      </a:lnTo>
                      <a:cubicBezTo>
                        <a:pt x="88900" y="22577"/>
                        <a:pt x="90021" y="39614"/>
                        <a:pt x="80433" y="50800"/>
                      </a:cubicBezTo>
                      <a:cubicBezTo>
                        <a:pt x="71388" y="61352"/>
                        <a:pt x="54570" y="61144"/>
                        <a:pt x="42333" y="67733"/>
                      </a:cubicBezTo>
                      <a:cubicBezTo>
                        <a:pt x="36121" y="71078"/>
                        <a:pt x="31044" y="76200"/>
                        <a:pt x="25400" y="80433"/>
                      </a:cubicBezTo>
                      <a:cubicBezTo>
                        <a:pt x="22578" y="93133"/>
                        <a:pt x="20088" y="105912"/>
                        <a:pt x="16933" y="118533"/>
                      </a:cubicBezTo>
                      <a:cubicBezTo>
                        <a:pt x="11471" y="140380"/>
                        <a:pt x="6976" y="152639"/>
                        <a:pt x="0" y="173566"/>
                      </a:cubicBezTo>
                      <a:cubicBezTo>
                        <a:pt x="1411" y="186266"/>
                        <a:pt x="-1886" y="200448"/>
                        <a:pt x="4233" y="211666"/>
                      </a:cubicBezTo>
                      <a:cubicBezTo>
                        <a:pt x="7872" y="218337"/>
                        <a:pt x="17894" y="218948"/>
                        <a:pt x="25400" y="220133"/>
                      </a:cubicBezTo>
                      <a:cubicBezTo>
                        <a:pt x="44964" y="223222"/>
                        <a:pt x="35152" y="223602"/>
                        <a:pt x="84667" y="224366"/>
                      </a:cubicBezTo>
                      <a:cubicBezTo>
                        <a:pt x="134182" y="225130"/>
                        <a:pt x="276539" y="229840"/>
                        <a:pt x="322492" y="224716"/>
                      </a:cubicBezTo>
                      <a:cubicBezTo>
                        <a:pt x="368446" y="219593"/>
                        <a:pt x="357566" y="197858"/>
                        <a:pt x="360388" y="193625"/>
                      </a:cubicBezTo>
                      <a:cubicBezTo>
                        <a:pt x="374440" y="151466"/>
                        <a:pt x="362042" y="107765"/>
                        <a:pt x="359833" y="88900"/>
                      </a:cubicBezTo>
                      <a:cubicBezTo>
                        <a:pt x="357624" y="70035"/>
                        <a:pt x="351042" y="83690"/>
                        <a:pt x="347133" y="80433"/>
                      </a:cubicBezTo>
                      <a:cubicBezTo>
                        <a:pt x="314538" y="53270"/>
                        <a:pt x="353265" y="80288"/>
                        <a:pt x="321733" y="59266"/>
                      </a:cubicBezTo>
                      <a:cubicBezTo>
                        <a:pt x="311374" y="28186"/>
                        <a:pt x="319578" y="40177"/>
                        <a:pt x="300567" y="21166"/>
                      </a:cubicBezTo>
                      <a:lnTo>
                        <a:pt x="296333" y="0"/>
                      </a:lnTo>
                      <a:lnTo>
                        <a:pt x="93133" y="846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0" name="正方形/長方形 349">
                  <a:extLst>
                    <a:ext uri="{FF2B5EF4-FFF2-40B4-BE49-F238E27FC236}">
                      <a16:creationId xmlns:a16="http://schemas.microsoft.com/office/drawing/2014/main" id="{80F54D2A-9FBF-4BE5-A013-89EDF143AE21}"/>
                    </a:ext>
                  </a:extLst>
                </p:cNvPr>
                <p:cNvSpPr/>
                <p:nvPr/>
              </p:nvSpPr>
              <p:spPr>
                <a:xfrm flipH="1">
                  <a:off x="1809837" y="3599814"/>
                  <a:ext cx="79160" cy="5046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351" name="図 350">
                  <a:extLst>
                    <a:ext uri="{FF2B5EF4-FFF2-40B4-BE49-F238E27FC236}">
                      <a16:creationId xmlns:a16="http://schemas.microsoft.com/office/drawing/2014/main" id="{0A0526D3-1E9B-4F6C-9749-0AD167C7D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357306" flipH="1">
                  <a:off x="1770761" y="3697904"/>
                  <a:ext cx="161520" cy="97425"/>
                </a:xfrm>
                <a:prstGeom prst="rect">
                  <a:avLst/>
                </a:prstGeom>
              </p:spPr>
            </p:pic>
            <p:pic>
              <p:nvPicPr>
                <p:cNvPr id="352" name="図 351">
                  <a:extLst>
                    <a:ext uri="{FF2B5EF4-FFF2-40B4-BE49-F238E27FC236}">
                      <a16:creationId xmlns:a16="http://schemas.microsoft.com/office/drawing/2014/main" id="{03FBC665-D10E-4215-945B-BCB015510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357306" flipH="1">
                  <a:off x="1770761" y="3833473"/>
                  <a:ext cx="161520" cy="97425"/>
                </a:xfrm>
                <a:prstGeom prst="rect">
                  <a:avLst/>
                </a:prstGeom>
              </p:spPr>
            </p:pic>
            <p:pic>
              <p:nvPicPr>
                <p:cNvPr id="353" name="図 352">
                  <a:extLst>
                    <a:ext uri="{FF2B5EF4-FFF2-40B4-BE49-F238E27FC236}">
                      <a16:creationId xmlns:a16="http://schemas.microsoft.com/office/drawing/2014/main" id="{A26F0F50-ED57-4D31-AE08-5B289C0FF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357306" flipH="1">
                  <a:off x="1771026" y="3968547"/>
                  <a:ext cx="161520" cy="974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00" name="グループ化 499">
            <a:extLst>
              <a:ext uri="{FF2B5EF4-FFF2-40B4-BE49-F238E27FC236}">
                <a16:creationId xmlns:a16="http://schemas.microsoft.com/office/drawing/2014/main" id="{1446F31B-980E-4C03-8BA8-DA1D2FFC835F}"/>
              </a:ext>
            </a:extLst>
          </p:cNvPr>
          <p:cNvGrpSpPr/>
          <p:nvPr/>
        </p:nvGrpSpPr>
        <p:grpSpPr>
          <a:xfrm rot="21367544">
            <a:off x="3600476" y="5514508"/>
            <a:ext cx="186205" cy="136963"/>
            <a:chOff x="4746779" y="1681191"/>
            <a:chExt cx="119795" cy="136963"/>
          </a:xfrm>
        </p:grpSpPr>
        <p:sp>
          <p:nvSpPr>
            <p:cNvPr id="501" name="二等辺三角形 500">
              <a:extLst>
                <a:ext uri="{FF2B5EF4-FFF2-40B4-BE49-F238E27FC236}">
                  <a16:creationId xmlns:a16="http://schemas.microsoft.com/office/drawing/2014/main" id="{DB6E12AD-6E73-42CC-BF3C-6EEF3CD107DE}"/>
                </a:ext>
              </a:extLst>
            </p:cNvPr>
            <p:cNvSpPr/>
            <p:nvPr/>
          </p:nvSpPr>
          <p:spPr>
            <a:xfrm rot="10800000">
              <a:off x="4750319" y="1721745"/>
              <a:ext cx="111834" cy="96409"/>
            </a:xfrm>
            <a:prstGeom prst="triangle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2" name="弦 501">
              <a:extLst>
                <a:ext uri="{FF2B5EF4-FFF2-40B4-BE49-F238E27FC236}">
                  <a16:creationId xmlns:a16="http://schemas.microsoft.com/office/drawing/2014/main" id="{B088FF70-73DA-464C-A3EF-840EA2631980}"/>
                </a:ext>
              </a:extLst>
            </p:cNvPr>
            <p:cNvSpPr/>
            <p:nvPr/>
          </p:nvSpPr>
          <p:spPr>
            <a:xfrm>
              <a:off x="4746779" y="1683572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3" name="弦 502">
              <a:extLst>
                <a:ext uri="{FF2B5EF4-FFF2-40B4-BE49-F238E27FC236}">
                  <a16:creationId xmlns:a16="http://schemas.microsoft.com/office/drawing/2014/main" id="{CA0F1DBB-8807-40E4-86C8-17D57FA9FCED}"/>
                </a:ext>
              </a:extLst>
            </p:cNvPr>
            <p:cNvSpPr/>
            <p:nvPr/>
          </p:nvSpPr>
          <p:spPr>
            <a:xfrm flipH="1">
              <a:off x="4749599" y="1681191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4" name="フリーフォーム: 図形 353">
            <a:extLst>
              <a:ext uri="{FF2B5EF4-FFF2-40B4-BE49-F238E27FC236}">
                <a16:creationId xmlns:a16="http://schemas.microsoft.com/office/drawing/2014/main" id="{6C8AEC42-245B-4090-BD25-426CE7ADB03B}"/>
              </a:ext>
            </a:extLst>
          </p:cNvPr>
          <p:cNvSpPr/>
          <p:nvPr/>
        </p:nvSpPr>
        <p:spPr>
          <a:xfrm flipH="1">
            <a:off x="3201570" y="5357957"/>
            <a:ext cx="432796" cy="275535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5" name="グループ化 354">
            <a:extLst>
              <a:ext uri="{FF2B5EF4-FFF2-40B4-BE49-F238E27FC236}">
                <a16:creationId xmlns:a16="http://schemas.microsoft.com/office/drawing/2014/main" id="{FA4D4C20-3FB7-4717-9163-ED2EF2B63244}"/>
              </a:ext>
            </a:extLst>
          </p:cNvPr>
          <p:cNvGrpSpPr/>
          <p:nvPr/>
        </p:nvGrpSpPr>
        <p:grpSpPr>
          <a:xfrm>
            <a:off x="2760922" y="4319155"/>
            <a:ext cx="1490792" cy="1481862"/>
            <a:chOff x="539555" y="1902986"/>
            <a:chExt cx="1969996" cy="1958195"/>
          </a:xfrm>
        </p:grpSpPr>
        <p:sp>
          <p:nvSpPr>
            <p:cNvPr id="356" name="フリーフォーム: 図形 355">
              <a:extLst>
                <a:ext uri="{FF2B5EF4-FFF2-40B4-BE49-F238E27FC236}">
                  <a16:creationId xmlns:a16="http://schemas.microsoft.com/office/drawing/2014/main" id="{6EE97DCF-51AA-4D3A-BB60-34191A061E2C}"/>
                </a:ext>
              </a:extLst>
            </p:cNvPr>
            <p:cNvSpPr/>
            <p:nvPr/>
          </p:nvSpPr>
          <p:spPr>
            <a:xfrm flipH="1">
              <a:off x="2043950" y="2622510"/>
              <a:ext cx="465601" cy="1077306"/>
            </a:xfrm>
            <a:custGeom>
              <a:avLst/>
              <a:gdLst>
                <a:gd name="connsiteX0" fmla="*/ 242764 w 465601"/>
                <a:gd name="connsiteY0" fmla="*/ 132170 h 1077306"/>
                <a:gd name="connsiteX1" fmla="*/ 242764 w 465601"/>
                <a:gd name="connsiteY1" fmla="*/ 132170 h 1077306"/>
                <a:gd name="connsiteX2" fmla="*/ 181292 w 465601"/>
                <a:gd name="connsiteY2" fmla="*/ 547107 h 1077306"/>
                <a:gd name="connsiteX3" fmla="*/ 165924 w 465601"/>
                <a:gd name="connsiteY3" fmla="*/ 600896 h 1077306"/>
                <a:gd name="connsiteX4" fmla="*/ 158240 w 465601"/>
                <a:gd name="connsiteY4" fmla="*/ 631632 h 1077306"/>
                <a:gd name="connsiteX5" fmla="*/ 135188 w 465601"/>
                <a:gd name="connsiteY5" fmla="*/ 662368 h 1077306"/>
                <a:gd name="connsiteX6" fmla="*/ 112136 w 465601"/>
                <a:gd name="connsiteY6" fmla="*/ 708472 h 1077306"/>
                <a:gd name="connsiteX7" fmla="*/ 96768 w 465601"/>
                <a:gd name="connsiteY7" fmla="*/ 731524 h 1077306"/>
                <a:gd name="connsiteX8" fmla="*/ 81400 w 465601"/>
                <a:gd name="connsiteY8" fmla="*/ 769944 h 1077306"/>
                <a:gd name="connsiteX9" fmla="*/ 50664 w 465601"/>
                <a:gd name="connsiteY9" fmla="*/ 785312 h 1077306"/>
                <a:gd name="connsiteX10" fmla="*/ 35295 w 465601"/>
                <a:gd name="connsiteY10" fmla="*/ 831417 h 1077306"/>
                <a:gd name="connsiteX11" fmla="*/ 104452 w 465601"/>
                <a:gd name="connsiteY11" fmla="*/ 846785 h 1077306"/>
                <a:gd name="connsiteX12" fmla="*/ 135188 w 465601"/>
                <a:gd name="connsiteY12" fmla="*/ 831417 h 1077306"/>
                <a:gd name="connsiteX13" fmla="*/ 173608 w 465601"/>
                <a:gd name="connsiteY13" fmla="*/ 769944 h 1077306"/>
                <a:gd name="connsiteX14" fmla="*/ 165924 w 465601"/>
                <a:gd name="connsiteY14" fmla="*/ 839101 h 1077306"/>
                <a:gd name="connsiteX15" fmla="*/ 127504 w 465601"/>
                <a:gd name="connsiteY15" fmla="*/ 938993 h 1077306"/>
                <a:gd name="connsiteX16" fmla="*/ 73716 w 465601"/>
                <a:gd name="connsiteY16" fmla="*/ 1023517 h 1077306"/>
                <a:gd name="connsiteX17" fmla="*/ 58348 w 465601"/>
                <a:gd name="connsiteY17" fmla="*/ 1046570 h 1077306"/>
                <a:gd name="connsiteX18" fmla="*/ 135188 w 465601"/>
                <a:gd name="connsiteY18" fmla="*/ 977413 h 1077306"/>
                <a:gd name="connsiteX19" fmla="*/ 196660 w 465601"/>
                <a:gd name="connsiteY19" fmla="*/ 846785 h 1077306"/>
                <a:gd name="connsiteX20" fmla="*/ 227396 w 465601"/>
                <a:gd name="connsiteY20" fmla="*/ 885205 h 1077306"/>
                <a:gd name="connsiteX21" fmla="*/ 242764 w 465601"/>
                <a:gd name="connsiteY21" fmla="*/ 977413 h 1077306"/>
                <a:gd name="connsiteX22" fmla="*/ 265816 w 465601"/>
                <a:gd name="connsiteY22" fmla="*/ 1077306 h 1077306"/>
                <a:gd name="connsiteX23" fmla="*/ 334973 w 465601"/>
                <a:gd name="connsiteY23" fmla="*/ 992781 h 1077306"/>
                <a:gd name="connsiteX24" fmla="*/ 365709 w 465601"/>
                <a:gd name="connsiteY24" fmla="*/ 923625 h 1077306"/>
                <a:gd name="connsiteX25" fmla="*/ 388761 w 465601"/>
                <a:gd name="connsiteY25" fmla="*/ 892889 h 1077306"/>
                <a:gd name="connsiteX26" fmla="*/ 404129 w 465601"/>
                <a:gd name="connsiteY26" fmla="*/ 862153 h 1077306"/>
                <a:gd name="connsiteX27" fmla="*/ 427181 w 465601"/>
                <a:gd name="connsiteY27" fmla="*/ 823733 h 1077306"/>
                <a:gd name="connsiteX28" fmla="*/ 434865 w 465601"/>
                <a:gd name="connsiteY28" fmla="*/ 800680 h 1077306"/>
                <a:gd name="connsiteX29" fmla="*/ 450233 w 465601"/>
                <a:gd name="connsiteY29" fmla="*/ 769944 h 1077306"/>
                <a:gd name="connsiteX30" fmla="*/ 457917 w 465601"/>
                <a:gd name="connsiteY30" fmla="*/ 577843 h 1077306"/>
                <a:gd name="connsiteX31" fmla="*/ 465601 w 465601"/>
                <a:gd name="connsiteY31" fmla="*/ 439531 h 1077306"/>
                <a:gd name="connsiteX32" fmla="*/ 457917 w 465601"/>
                <a:gd name="connsiteY32" fmla="*/ 324270 h 1077306"/>
                <a:gd name="connsiteX33" fmla="*/ 450233 w 465601"/>
                <a:gd name="connsiteY33" fmla="*/ 293534 h 1077306"/>
                <a:gd name="connsiteX34" fmla="*/ 434865 w 465601"/>
                <a:gd name="connsiteY34" fmla="*/ 216694 h 1077306"/>
                <a:gd name="connsiteX35" fmla="*/ 427181 w 465601"/>
                <a:gd name="connsiteY35" fmla="*/ 170590 h 1077306"/>
                <a:gd name="connsiteX36" fmla="*/ 419497 w 465601"/>
                <a:gd name="connsiteY36" fmla="*/ 86065 h 1077306"/>
                <a:gd name="connsiteX37" fmla="*/ 404129 w 465601"/>
                <a:gd name="connsiteY37" fmla="*/ 63013 h 1077306"/>
                <a:gd name="connsiteX38" fmla="*/ 396445 w 465601"/>
                <a:gd name="connsiteY38" fmla="*/ 24593 h 1077306"/>
                <a:gd name="connsiteX39" fmla="*/ 288869 w 465601"/>
                <a:gd name="connsiteY39" fmla="*/ 9225 h 1077306"/>
                <a:gd name="connsiteX40" fmla="*/ 265816 w 465601"/>
                <a:gd name="connsiteY40" fmla="*/ 63013 h 1077306"/>
                <a:gd name="connsiteX41" fmla="*/ 242764 w 465601"/>
                <a:gd name="connsiteY41" fmla="*/ 132170 h 10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5601" h="1077306">
                  <a:moveTo>
                    <a:pt x="242764" y="132170"/>
                  </a:moveTo>
                  <a:lnTo>
                    <a:pt x="242764" y="132170"/>
                  </a:lnTo>
                  <a:cubicBezTo>
                    <a:pt x="222273" y="270482"/>
                    <a:pt x="203912" y="409127"/>
                    <a:pt x="181292" y="547107"/>
                  </a:cubicBezTo>
                  <a:cubicBezTo>
                    <a:pt x="178275" y="565508"/>
                    <a:pt x="170830" y="582906"/>
                    <a:pt x="165924" y="600896"/>
                  </a:cubicBezTo>
                  <a:cubicBezTo>
                    <a:pt x="163145" y="611085"/>
                    <a:pt x="162963" y="622186"/>
                    <a:pt x="158240" y="631632"/>
                  </a:cubicBezTo>
                  <a:cubicBezTo>
                    <a:pt x="152513" y="643087"/>
                    <a:pt x="141777" y="651386"/>
                    <a:pt x="135188" y="662368"/>
                  </a:cubicBezTo>
                  <a:cubicBezTo>
                    <a:pt x="126348" y="677101"/>
                    <a:pt x="120480" y="693452"/>
                    <a:pt x="112136" y="708472"/>
                  </a:cubicBezTo>
                  <a:cubicBezTo>
                    <a:pt x="107651" y="716545"/>
                    <a:pt x="100898" y="723264"/>
                    <a:pt x="96768" y="731524"/>
                  </a:cubicBezTo>
                  <a:cubicBezTo>
                    <a:pt x="90599" y="743861"/>
                    <a:pt x="90376" y="759471"/>
                    <a:pt x="81400" y="769944"/>
                  </a:cubicBezTo>
                  <a:cubicBezTo>
                    <a:pt x="73945" y="778641"/>
                    <a:pt x="60909" y="780189"/>
                    <a:pt x="50664" y="785312"/>
                  </a:cubicBezTo>
                  <a:cubicBezTo>
                    <a:pt x="45541" y="800680"/>
                    <a:pt x="43162" y="817256"/>
                    <a:pt x="35295" y="831417"/>
                  </a:cubicBezTo>
                  <a:cubicBezTo>
                    <a:pt x="11340" y="874536"/>
                    <a:pt x="-57923" y="860316"/>
                    <a:pt x="104452" y="846785"/>
                  </a:cubicBezTo>
                  <a:cubicBezTo>
                    <a:pt x="114697" y="841662"/>
                    <a:pt x="127525" y="839931"/>
                    <a:pt x="135188" y="831417"/>
                  </a:cubicBezTo>
                  <a:cubicBezTo>
                    <a:pt x="151353" y="813456"/>
                    <a:pt x="150166" y="764083"/>
                    <a:pt x="173608" y="769944"/>
                  </a:cubicBezTo>
                  <a:cubicBezTo>
                    <a:pt x="196110" y="775569"/>
                    <a:pt x="172027" y="816724"/>
                    <a:pt x="165924" y="839101"/>
                  </a:cubicBezTo>
                  <a:cubicBezTo>
                    <a:pt x="156537" y="873519"/>
                    <a:pt x="143458" y="907084"/>
                    <a:pt x="127504" y="938993"/>
                  </a:cubicBezTo>
                  <a:cubicBezTo>
                    <a:pt x="112569" y="968863"/>
                    <a:pt x="91775" y="995425"/>
                    <a:pt x="73716" y="1023517"/>
                  </a:cubicBezTo>
                  <a:cubicBezTo>
                    <a:pt x="68722" y="1031286"/>
                    <a:pt x="50664" y="1051693"/>
                    <a:pt x="58348" y="1046570"/>
                  </a:cubicBezTo>
                  <a:cubicBezTo>
                    <a:pt x="93006" y="1023464"/>
                    <a:pt x="115194" y="1015402"/>
                    <a:pt x="135188" y="977413"/>
                  </a:cubicBezTo>
                  <a:cubicBezTo>
                    <a:pt x="238817" y="780518"/>
                    <a:pt x="146896" y="921432"/>
                    <a:pt x="196660" y="846785"/>
                  </a:cubicBezTo>
                  <a:cubicBezTo>
                    <a:pt x="206905" y="859592"/>
                    <a:pt x="221938" y="869739"/>
                    <a:pt x="227396" y="885205"/>
                  </a:cubicBezTo>
                  <a:cubicBezTo>
                    <a:pt x="237767" y="914589"/>
                    <a:pt x="236653" y="946858"/>
                    <a:pt x="242764" y="977413"/>
                  </a:cubicBezTo>
                  <a:cubicBezTo>
                    <a:pt x="249466" y="1010922"/>
                    <a:pt x="258132" y="1044008"/>
                    <a:pt x="265816" y="1077306"/>
                  </a:cubicBezTo>
                  <a:cubicBezTo>
                    <a:pt x="288868" y="1049131"/>
                    <a:pt x="315133" y="1023304"/>
                    <a:pt x="334973" y="992781"/>
                  </a:cubicBezTo>
                  <a:cubicBezTo>
                    <a:pt x="348721" y="971630"/>
                    <a:pt x="353749" y="945836"/>
                    <a:pt x="365709" y="923625"/>
                  </a:cubicBezTo>
                  <a:cubicBezTo>
                    <a:pt x="371781" y="912349"/>
                    <a:pt x="381973" y="903749"/>
                    <a:pt x="388761" y="892889"/>
                  </a:cubicBezTo>
                  <a:cubicBezTo>
                    <a:pt x="394832" y="883175"/>
                    <a:pt x="398566" y="872166"/>
                    <a:pt x="404129" y="862153"/>
                  </a:cubicBezTo>
                  <a:cubicBezTo>
                    <a:pt x="411382" y="849097"/>
                    <a:pt x="420502" y="837091"/>
                    <a:pt x="427181" y="823733"/>
                  </a:cubicBezTo>
                  <a:cubicBezTo>
                    <a:pt x="430803" y="816488"/>
                    <a:pt x="431674" y="808125"/>
                    <a:pt x="434865" y="800680"/>
                  </a:cubicBezTo>
                  <a:cubicBezTo>
                    <a:pt x="439377" y="790152"/>
                    <a:pt x="445110" y="780189"/>
                    <a:pt x="450233" y="769944"/>
                  </a:cubicBezTo>
                  <a:cubicBezTo>
                    <a:pt x="452794" y="705910"/>
                    <a:pt x="454940" y="641859"/>
                    <a:pt x="457917" y="577843"/>
                  </a:cubicBezTo>
                  <a:cubicBezTo>
                    <a:pt x="460062" y="531718"/>
                    <a:pt x="465601" y="485706"/>
                    <a:pt x="465601" y="439531"/>
                  </a:cubicBezTo>
                  <a:cubicBezTo>
                    <a:pt x="465601" y="401025"/>
                    <a:pt x="461948" y="362564"/>
                    <a:pt x="457917" y="324270"/>
                  </a:cubicBezTo>
                  <a:cubicBezTo>
                    <a:pt x="456811" y="313767"/>
                    <a:pt x="452446" y="303860"/>
                    <a:pt x="450233" y="293534"/>
                  </a:cubicBezTo>
                  <a:cubicBezTo>
                    <a:pt x="444760" y="267993"/>
                    <a:pt x="439679" y="242367"/>
                    <a:pt x="434865" y="216694"/>
                  </a:cubicBezTo>
                  <a:cubicBezTo>
                    <a:pt x="431994" y="201381"/>
                    <a:pt x="429001" y="186063"/>
                    <a:pt x="427181" y="170590"/>
                  </a:cubicBezTo>
                  <a:cubicBezTo>
                    <a:pt x="423875" y="142493"/>
                    <a:pt x="425425" y="113728"/>
                    <a:pt x="419497" y="86065"/>
                  </a:cubicBezTo>
                  <a:cubicBezTo>
                    <a:pt x="417562" y="77035"/>
                    <a:pt x="409252" y="70697"/>
                    <a:pt x="404129" y="63013"/>
                  </a:cubicBezTo>
                  <a:cubicBezTo>
                    <a:pt x="401568" y="50206"/>
                    <a:pt x="403367" y="35668"/>
                    <a:pt x="396445" y="24593"/>
                  </a:cubicBezTo>
                  <a:cubicBezTo>
                    <a:pt x="370781" y="-16470"/>
                    <a:pt x="326867" y="5425"/>
                    <a:pt x="288869" y="9225"/>
                  </a:cubicBezTo>
                  <a:cubicBezTo>
                    <a:pt x="250287" y="67098"/>
                    <a:pt x="295589" y="-6454"/>
                    <a:pt x="265816" y="63013"/>
                  </a:cubicBezTo>
                  <a:cubicBezTo>
                    <a:pt x="262178" y="71501"/>
                    <a:pt x="246606" y="120644"/>
                    <a:pt x="242764" y="132170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7" name="フリーフォーム: 図形 356">
              <a:extLst>
                <a:ext uri="{FF2B5EF4-FFF2-40B4-BE49-F238E27FC236}">
                  <a16:creationId xmlns:a16="http://schemas.microsoft.com/office/drawing/2014/main" id="{8AA6B08C-7673-4968-8506-3A401A8FD566}"/>
                </a:ext>
              </a:extLst>
            </p:cNvPr>
            <p:cNvSpPr/>
            <p:nvPr/>
          </p:nvSpPr>
          <p:spPr>
            <a:xfrm flipH="1">
              <a:off x="865626" y="2370478"/>
              <a:ext cx="1431023" cy="1174355"/>
            </a:xfrm>
            <a:custGeom>
              <a:avLst/>
              <a:gdLst>
                <a:gd name="connsiteX0" fmla="*/ 868296 w 1014293"/>
                <a:gd name="connsiteY0" fmla="*/ 169049 h 1375443"/>
                <a:gd name="connsiteX1" fmla="*/ 868296 w 1014293"/>
                <a:gd name="connsiteY1" fmla="*/ 169049 h 1375443"/>
                <a:gd name="connsiteX2" fmla="*/ 837560 w 1014293"/>
                <a:gd name="connsiteY2" fmla="*/ 92209 h 1375443"/>
                <a:gd name="connsiteX3" fmla="*/ 806824 w 1014293"/>
                <a:gd name="connsiteY3" fmla="*/ 76841 h 1375443"/>
                <a:gd name="connsiteX4" fmla="*/ 760719 w 1014293"/>
                <a:gd name="connsiteY4" fmla="*/ 46105 h 1375443"/>
                <a:gd name="connsiteX5" fmla="*/ 729983 w 1014293"/>
                <a:gd name="connsiteY5" fmla="*/ 30737 h 1375443"/>
                <a:gd name="connsiteX6" fmla="*/ 699247 w 1014293"/>
                <a:gd name="connsiteY6" fmla="*/ 7685 h 1375443"/>
                <a:gd name="connsiteX7" fmla="*/ 630091 w 1014293"/>
                <a:gd name="connsiteY7" fmla="*/ 0 h 1375443"/>
                <a:gd name="connsiteX8" fmla="*/ 291993 w 1014293"/>
                <a:gd name="connsiteY8" fmla="*/ 7685 h 1375443"/>
                <a:gd name="connsiteX9" fmla="*/ 222837 w 1014293"/>
                <a:gd name="connsiteY9" fmla="*/ 30737 h 1375443"/>
                <a:gd name="connsiteX10" fmla="*/ 199785 w 1014293"/>
                <a:gd name="connsiteY10" fmla="*/ 53789 h 1375443"/>
                <a:gd name="connsiteX11" fmla="*/ 145997 w 1014293"/>
                <a:gd name="connsiteY11" fmla="*/ 92209 h 1375443"/>
                <a:gd name="connsiteX12" fmla="*/ 122945 w 1014293"/>
                <a:gd name="connsiteY12" fmla="*/ 122945 h 1375443"/>
                <a:gd name="connsiteX13" fmla="*/ 84525 w 1014293"/>
                <a:gd name="connsiteY13" fmla="*/ 184417 h 1375443"/>
                <a:gd name="connsiteX14" fmla="*/ 69156 w 1014293"/>
                <a:gd name="connsiteY14" fmla="*/ 207469 h 1375443"/>
                <a:gd name="connsiteX15" fmla="*/ 53788 w 1014293"/>
                <a:gd name="connsiteY15" fmla="*/ 253574 h 1375443"/>
                <a:gd name="connsiteX16" fmla="*/ 69156 w 1014293"/>
                <a:gd name="connsiteY16" fmla="*/ 553251 h 1375443"/>
                <a:gd name="connsiteX17" fmla="*/ 76840 w 1014293"/>
                <a:gd name="connsiteY17" fmla="*/ 591671 h 1375443"/>
                <a:gd name="connsiteX18" fmla="*/ 69156 w 1014293"/>
                <a:gd name="connsiteY18" fmla="*/ 829876 h 1375443"/>
                <a:gd name="connsiteX19" fmla="*/ 30736 w 1014293"/>
                <a:gd name="connsiteY19" fmla="*/ 952821 h 1375443"/>
                <a:gd name="connsiteX20" fmla="*/ 15368 w 1014293"/>
                <a:gd name="connsiteY20" fmla="*/ 1052713 h 1375443"/>
                <a:gd name="connsiteX21" fmla="*/ 0 w 1014293"/>
                <a:gd name="connsiteY21" fmla="*/ 1106501 h 1375443"/>
                <a:gd name="connsiteX22" fmla="*/ 15368 w 1014293"/>
                <a:gd name="connsiteY22" fmla="*/ 1198710 h 1375443"/>
                <a:gd name="connsiteX23" fmla="*/ 76840 w 1014293"/>
                <a:gd name="connsiteY23" fmla="*/ 1267866 h 1375443"/>
                <a:gd name="connsiteX24" fmla="*/ 122945 w 1014293"/>
                <a:gd name="connsiteY24" fmla="*/ 1298602 h 1375443"/>
                <a:gd name="connsiteX25" fmla="*/ 161365 w 1014293"/>
                <a:gd name="connsiteY25" fmla="*/ 1337022 h 1375443"/>
                <a:gd name="connsiteX26" fmla="*/ 199785 w 1014293"/>
                <a:gd name="connsiteY26" fmla="*/ 1344706 h 1375443"/>
                <a:gd name="connsiteX27" fmla="*/ 376518 w 1014293"/>
                <a:gd name="connsiteY27" fmla="*/ 1375443 h 1375443"/>
                <a:gd name="connsiteX28" fmla="*/ 645459 w 1014293"/>
                <a:gd name="connsiteY28" fmla="*/ 1352390 h 1375443"/>
                <a:gd name="connsiteX29" fmla="*/ 714615 w 1014293"/>
                <a:gd name="connsiteY29" fmla="*/ 1329338 h 1375443"/>
                <a:gd name="connsiteX30" fmla="*/ 845244 w 1014293"/>
                <a:gd name="connsiteY30" fmla="*/ 1260182 h 1375443"/>
                <a:gd name="connsiteX31" fmla="*/ 875980 w 1014293"/>
                <a:gd name="connsiteY31" fmla="*/ 1214078 h 1375443"/>
                <a:gd name="connsiteX32" fmla="*/ 983556 w 1014293"/>
                <a:gd name="connsiteY32" fmla="*/ 983557 h 1375443"/>
                <a:gd name="connsiteX33" fmla="*/ 998925 w 1014293"/>
                <a:gd name="connsiteY33" fmla="*/ 899032 h 1375443"/>
                <a:gd name="connsiteX34" fmla="*/ 1014293 w 1014293"/>
                <a:gd name="connsiteY34" fmla="*/ 760720 h 1375443"/>
                <a:gd name="connsiteX35" fmla="*/ 998925 w 1014293"/>
                <a:gd name="connsiteY35" fmla="*/ 491779 h 1375443"/>
                <a:gd name="connsiteX36" fmla="*/ 983556 w 1014293"/>
                <a:gd name="connsiteY36" fmla="*/ 422622 h 1375443"/>
                <a:gd name="connsiteX37" fmla="*/ 960504 w 1014293"/>
                <a:gd name="connsiteY37" fmla="*/ 345782 h 1375443"/>
                <a:gd name="connsiteX38" fmla="*/ 937452 w 1014293"/>
                <a:gd name="connsiteY38" fmla="*/ 284310 h 1375443"/>
                <a:gd name="connsiteX39" fmla="*/ 929768 w 1014293"/>
                <a:gd name="connsiteY39" fmla="*/ 261258 h 1375443"/>
                <a:gd name="connsiteX40" fmla="*/ 914400 w 1014293"/>
                <a:gd name="connsiteY40" fmla="*/ 230522 h 1375443"/>
                <a:gd name="connsiteX41" fmla="*/ 891348 w 1014293"/>
                <a:gd name="connsiteY41" fmla="*/ 161365 h 1375443"/>
                <a:gd name="connsiteX42" fmla="*/ 868296 w 1014293"/>
                <a:gd name="connsiteY42" fmla="*/ 169049 h 13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14293" h="1375443">
                  <a:moveTo>
                    <a:pt x="868296" y="169049"/>
                  </a:moveTo>
                  <a:lnTo>
                    <a:pt x="868296" y="169049"/>
                  </a:lnTo>
                  <a:cubicBezTo>
                    <a:pt x="858051" y="143436"/>
                    <a:pt x="852862" y="115162"/>
                    <a:pt x="837560" y="92209"/>
                  </a:cubicBezTo>
                  <a:cubicBezTo>
                    <a:pt x="831206" y="82678"/>
                    <a:pt x="816646" y="82734"/>
                    <a:pt x="806824" y="76841"/>
                  </a:cubicBezTo>
                  <a:cubicBezTo>
                    <a:pt x="790986" y="67338"/>
                    <a:pt x="776557" y="55608"/>
                    <a:pt x="760719" y="46105"/>
                  </a:cubicBezTo>
                  <a:cubicBezTo>
                    <a:pt x="750897" y="40212"/>
                    <a:pt x="739697" y="36808"/>
                    <a:pt x="729983" y="30737"/>
                  </a:cubicBezTo>
                  <a:cubicBezTo>
                    <a:pt x="719123" y="23949"/>
                    <a:pt x="711487" y="11451"/>
                    <a:pt x="699247" y="7685"/>
                  </a:cubicBezTo>
                  <a:cubicBezTo>
                    <a:pt x="677079" y="864"/>
                    <a:pt x="653143" y="2562"/>
                    <a:pt x="630091" y="0"/>
                  </a:cubicBezTo>
                  <a:lnTo>
                    <a:pt x="291993" y="7685"/>
                  </a:lnTo>
                  <a:cubicBezTo>
                    <a:pt x="258360" y="9030"/>
                    <a:pt x="246061" y="11384"/>
                    <a:pt x="222837" y="30737"/>
                  </a:cubicBezTo>
                  <a:cubicBezTo>
                    <a:pt x="214489" y="37694"/>
                    <a:pt x="208271" y="47001"/>
                    <a:pt x="199785" y="53789"/>
                  </a:cubicBezTo>
                  <a:cubicBezTo>
                    <a:pt x="182580" y="67553"/>
                    <a:pt x="162374" y="77469"/>
                    <a:pt x="145997" y="92209"/>
                  </a:cubicBezTo>
                  <a:cubicBezTo>
                    <a:pt x="136478" y="100776"/>
                    <a:pt x="130389" y="112524"/>
                    <a:pt x="122945" y="122945"/>
                  </a:cubicBezTo>
                  <a:cubicBezTo>
                    <a:pt x="105386" y="147528"/>
                    <a:pt x="102474" y="155699"/>
                    <a:pt x="84525" y="184417"/>
                  </a:cubicBezTo>
                  <a:cubicBezTo>
                    <a:pt x="79630" y="192248"/>
                    <a:pt x="74279" y="199785"/>
                    <a:pt x="69156" y="207469"/>
                  </a:cubicBezTo>
                  <a:cubicBezTo>
                    <a:pt x="64033" y="222837"/>
                    <a:pt x="54226" y="237380"/>
                    <a:pt x="53788" y="253574"/>
                  </a:cubicBezTo>
                  <a:cubicBezTo>
                    <a:pt x="51412" y="341496"/>
                    <a:pt x="54406" y="457379"/>
                    <a:pt x="69156" y="553251"/>
                  </a:cubicBezTo>
                  <a:cubicBezTo>
                    <a:pt x="71142" y="566159"/>
                    <a:pt x="74279" y="578864"/>
                    <a:pt x="76840" y="591671"/>
                  </a:cubicBezTo>
                  <a:cubicBezTo>
                    <a:pt x="74279" y="671073"/>
                    <a:pt x="75249" y="750667"/>
                    <a:pt x="69156" y="829876"/>
                  </a:cubicBezTo>
                  <a:cubicBezTo>
                    <a:pt x="66488" y="864557"/>
                    <a:pt x="42546" y="921328"/>
                    <a:pt x="30736" y="952821"/>
                  </a:cubicBezTo>
                  <a:cubicBezTo>
                    <a:pt x="25613" y="986118"/>
                    <a:pt x="21975" y="1019678"/>
                    <a:pt x="15368" y="1052713"/>
                  </a:cubicBezTo>
                  <a:cubicBezTo>
                    <a:pt x="11711" y="1070998"/>
                    <a:pt x="0" y="1087854"/>
                    <a:pt x="0" y="1106501"/>
                  </a:cubicBezTo>
                  <a:cubicBezTo>
                    <a:pt x="0" y="1137661"/>
                    <a:pt x="5514" y="1169149"/>
                    <a:pt x="15368" y="1198710"/>
                  </a:cubicBezTo>
                  <a:cubicBezTo>
                    <a:pt x="27103" y="1233914"/>
                    <a:pt x="49429" y="1248678"/>
                    <a:pt x="76840" y="1267866"/>
                  </a:cubicBezTo>
                  <a:cubicBezTo>
                    <a:pt x="91972" y="1278458"/>
                    <a:pt x="108650" y="1286906"/>
                    <a:pt x="122945" y="1298602"/>
                  </a:cubicBezTo>
                  <a:cubicBezTo>
                    <a:pt x="136962" y="1310071"/>
                    <a:pt x="145835" y="1327704"/>
                    <a:pt x="161365" y="1337022"/>
                  </a:cubicBezTo>
                  <a:cubicBezTo>
                    <a:pt x="172564" y="1343741"/>
                    <a:pt x="187115" y="1341538"/>
                    <a:pt x="199785" y="1344706"/>
                  </a:cubicBezTo>
                  <a:cubicBezTo>
                    <a:pt x="329650" y="1377172"/>
                    <a:pt x="238747" y="1363961"/>
                    <a:pt x="376518" y="1375443"/>
                  </a:cubicBezTo>
                  <a:cubicBezTo>
                    <a:pt x="466165" y="1367759"/>
                    <a:pt x="556308" y="1364547"/>
                    <a:pt x="645459" y="1352390"/>
                  </a:cubicBezTo>
                  <a:cubicBezTo>
                    <a:pt x="669535" y="1349107"/>
                    <a:pt x="691908" y="1337988"/>
                    <a:pt x="714615" y="1329338"/>
                  </a:cubicBezTo>
                  <a:cubicBezTo>
                    <a:pt x="760984" y="1311674"/>
                    <a:pt x="810858" y="1298389"/>
                    <a:pt x="845244" y="1260182"/>
                  </a:cubicBezTo>
                  <a:cubicBezTo>
                    <a:pt x="857600" y="1246453"/>
                    <a:pt x="867223" y="1230340"/>
                    <a:pt x="875980" y="1214078"/>
                  </a:cubicBezTo>
                  <a:cubicBezTo>
                    <a:pt x="945339" y="1085268"/>
                    <a:pt x="941095" y="1089710"/>
                    <a:pt x="983556" y="983557"/>
                  </a:cubicBezTo>
                  <a:cubicBezTo>
                    <a:pt x="988679" y="955382"/>
                    <a:pt x="995012" y="927400"/>
                    <a:pt x="998925" y="899032"/>
                  </a:cubicBezTo>
                  <a:cubicBezTo>
                    <a:pt x="1005263" y="853079"/>
                    <a:pt x="1014293" y="760720"/>
                    <a:pt x="1014293" y="760720"/>
                  </a:cubicBezTo>
                  <a:cubicBezTo>
                    <a:pt x="1009170" y="671073"/>
                    <a:pt x="1005641" y="581321"/>
                    <a:pt x="998925" y="491779"/>
                  </a:cubicBezTo>
                  <a:cubicBezTo>
                    <a:pt x="996978" y="465825"/>
                    <a:pt x="988093" y="447575"/>
                    <a:pt x="983556" y="422622"/>
                  </a:cubicBezTo>
                  <a:cubicBezTo>
                    <a:pt x="971195" y="354635"/>
                    <a:pt x="987637" y="386482"/>
                    <a:pt x="960504" y="345782"/>
                  </a:cubicBezTo>
                  <a:cubicBezTo>
                    <a:pt x="946337" y="289115"/>
                    <a:pt x="961561" y="340564"/>
                    <a:pt x="937452" y="284310"/>
                  </a:cubicBezTo>
                  <a:cubicBezTo>
                    <a:pt x="934261" y="276865"/>
                    <a:pt x="932959" y="268703"/>
                    <a:pt x="929768" y="261258"/>
                  </a:cubicBezTo>
                  <a:cubicBezTo>
                    <a:pt x="925256" y="250730"/>
                    <a:pt x="918512" y="241213"/>
                    <a:pt x="914400" y="230522"/>
                  </a:cubicBezTo>
                  <a:cubicBezTo>
                    <a:pt x="905677" y="207842"/>
                    <a:pt x="899032" y="184417"/>
                    <a:pt x="891348" y="161365"/>
                  </a:cubicBezTo>
                  <a:cubicBezTo>
                    <a:pt x="882854" y="135883"/>
                    <a:pt x="872138" y="167768"/>
                    <a:pt x="868296" y="169049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フリーフォーム: 図形 357">
              <a:extLst>
                <a:ext uri="{FF2B5EF4-FFF2-40B4-BE49-F238E27FC236}">
                  <a16:creationId xmlns:a16="http://schemas.microsoft.com/office/drawing/2014/main" id="{512F90F8-C15E-4EEF-B158-2D67AD358FC1}"/>
                </a:ext>
              </a:extLst>
            </p:cNvPr>
            <p:cNvSpPr/>
            <p:nvPr/>
          </p:nvSpPr>
          <p:spPr>
            <a:xfrm flipH="1">
              <a:off x="539555" y="2455002"/>
              <a:ext cx="807600" cy="1406179"/>
            </a:xfrm>
            <a:custGeom>
              <a:avLst/>
              <a:gdLst>
                <a:gd name="connsiteX0" fmla="*/ 46105 w 807600"/>
                <a:gd name="connsiteY0" fmla="*/ 414938 h 1406179"/>
                <a:gd name="connsiteX1" fmla="*/ 46105 w 807600"/>
                <a:gd name="connsiteY1" fmla="*/ 414938 h 1406179"/>
                <a:gd name="connsiteX2" fmla="*/ 61473 w 807600"/>
                <a:gd name="connsiteY2" fmla="*/ 1229446 h 1406179"/>
                <a:gd name="connsiteX3" fmla="*/ 107577 w 807600"/>
                <a:gd name="connsiteY3" fmla="*/ 1329338 h 1406179"/>
                <a:gd name="connsiteX4" fmla="*/ 115261 w 807600"/>
                <a:gd name="connsiteY4" fmla="*/ 1360074 h 1406179"/>
                <a:gd name="connsiteX5" fmla="*/ 130629 w 807600"/>
                <a:gd name="connsiteY5" fmla="*/ 1406179 h 1406179"/>
                <a:gd name="connsiteX6" fmla="*/ 122945 w 807600"/>
                <a:gd name="connsiteY6" fmla="*/ 1321654 h 1406179"/>
                <a:gd name="connsiteX7" fmla="*/ 92209 w 807600"/>
                <a:gd name="connsiteY7" fmla="*/ 1175658 h 1406179"/>
                <a:gd name="connsiteX8" fmla="*/ 99893 w 807600"/>
                <a:gd name="connsiteY8" fmla="*/ 1052713 h 1406179"/>
                <a:gd name="connsiteX9" fmla="*/ 145997 w 807600"/>
                <a:gd name="connsiteY9" fmla="*/ 1129553 h 1406179"/>
                <a:gd name="connsiteX10" fmla="*/ 184417 w 807600"/>
                <a:gd name="connsiteY10" fmla="*/ 1206394 h 1406179"/>
                <a:gd name="connsiteX11" fmla="*/ 230521 w 807600"/>
                <a:gd name="connsiteY11" fmla="*/ 1275550 h 1406179"/>
                <a:gd name="connsiteX12" fmla="*/ 253574 w 807600"/>
                <a:gd name="connsiteY12" fmla="*/ 1329338 h 1406179"/>
                <a:gd name="connsiteX13" fmla="*/ 315046 w 807600"/>
                <a:gd name="connsiteY13" fmla="*/ 1390810 h 1406179"/>
                <a:gd name="connsiteX14" fmla="*/ 291994 w 807600"/>
                <a:gd name="connsiteY14" fmla="*/ 1306286 h 1406179"/>
                <a:gd name="connsiteX15" fmla="*/ 238205 w 807600"/>
                <a:gd name="connsiteY15" fmla="*/ 1152605 h 1406179"/>
                <a:gd name="connsiteX16" fmla="*/ 322730 w 807600"/>
                <a:gd name="connsiteY16" fmla="*/ 1229446 h 1406179"/>
                <a:gd name="connsiteX17" fmla="*/ 368834 w 807600"/>
                <a:gd name="connsiteY17" fmla="*/ 1290918 h 1406179"/>
                <a:gd name="connsiteX18" fmla="*/ 430306 w 807600"/>
                <a:gd name="connsiteY18" fmla="*/ 1321654 h 1406179"/>
                <a:gd name="connsiteX19" fmla="*/ 414938 w 807600"/>
                <a:gd name="connsiteY19" fmla="*/ 1237130 h 1406179"/>
                <a:gd name="connsiteX20" fmla="*/ 384202 w 807600"/>
                <a:gd name="connsiteY20" fmla="*/ 1167973 h 1406179"/>
                <a:gd name="connsiteX21" fmla="*/ 391886 w 807600"/>
                <a:gd name="connsiteY21" fmla="*/ 1098817 h 1406179"/>
                <a:gd name="connsiteX22" fmla="*/ 653143 w 807600"/>
                <a:gd name="connsiteY22" fmla="*/ 1298602 h 1406179"/>
                <a:gd name="connsiteX23" fmla="*/ 691563 w 807600"/>
                <a:gd name="connsiteY23" fmla="*/ 1337022 h 1406179"/>
                <a:gd name="connsiteX24" fmla="*/ 745352 w 807600"/>
                <a:gd name="connsiteY24" fmla="*/ 1360074 h 1406179"/>
                <a:gd name="connsiteX25" fmla="*/ 622407 w 807600"/>
                <a:gd name="connsiteY25" fmla="*/ 1260182 h 1406179"/>
                <a:gd name="connsiteX26" fmla="*/ 553251 w 807600"/>
                <a:gd name="connsiteY26" fmla="*/ 1167973 h 1406179"/>
                <a:gd name="connsiteX27" fmla="*/ 468726 w 807600"/>
                <a:gd name="connsiteY27" fmla="*/ 1075765 h 1406179"/>
                <a:gd name="connsiteX28" fmla="*/ 445674 w 807600"/>
                <a:gd name="connsiteY28" fmla="*/ 1029661 h 1406179"/>
                <a:gd name="connsiteX29" fmla="*/ 660827 w 807600"/>
                <a:gd name="connsiteY29" fmla="*/ 1160289 h 1406179"/>
                <a:gd name="connsiteX30" fmla="*/ 729984 w 807600"/>
                <a:gd name="connsiteY30" fmla="*/ 1191026 h 1406179"/>
                <a:gd name="connsiteX31" fmla="*/ 768404 w 807600"/>
                <a:gd name="connsiteY31" fmla="*/ 1214078 h 1406179"/>
                <a:gd name="connsiteX32" fmla="*/ 806824 w 807600"/>
                <a:gd name="connsiteY32" fmla="*/ 1229446 h 1406179"/>
                <a:gd name="connsiteX33" fmla="*/ 760720 w 807600"/>
                <a:gd name="connsiteY33" fmla="*/ 1198710 h 1406179"/>
                <a:gd name="connsiteX34" fmla="*/ 722300 w 807600"/>
                <a:gd name="connsiteY34" fmla="*/ 1152605 h 1406179"/>
                <a:gd name="connsiteX35" fmla="*/ 676195 w 807600"/>
                <a:gd name="connsiteY35" fmla="*/ 1114185 h 1406179"/>
                <a:gd name="connsiteX36" fmla="*/ 645459 w 807600"/>
                <a:gd name="connsiteY36" fmla="*/ 1075765 h 1406179"/>
                <a:gd name="connsiteX37" fmla="*/ 599355 w 807600"/>
                <a:gd name="connsiteY37" fmla="*/ 1029661 h 1406179"/>
                <a:gd name="connsiteX38" fmla="*/ 583987 w 807600"/>
                <a:gd name="connsiteY38" fmla="*/ 998925 h 1406179"/>
                <a:gd name="connsiteX39" fmla="*/ 576303 w 807600"/>
                <a:gd name="connsiteY39" fmla="*/ 975873 h 1406179"/>
                <a:gd name="connsiteX40" fmla="*/ 560935 w 807600"/>
                <a:gd name="connsiteY40" fmla="*/ 952821 h 1406179"/>
                <a:gd name="connsiteX41" fmla="*/ 545567 w 807600"/>
                <a:gd name="connsiteY41" fmla="*/ 914400 h 1406179"/>
                <a:gd name="connsiteX42" fmla="*/ 530199 w 807600"/>
                <a:gd name="connsiteY42" fmla="*/ 883664 h 1406179"/>
                <a:gd name="connsiteX43" fmla="*/ 514831 w 807600"/>
                <a:gd name="connsiteY43" fmla="*/ 814508 h 1406179"/>
                <a:gd name="connsiteX44" fmla="*/ 507147 w 807600"/>
                <a:gd name="connsiteY44" fmla="*/ 753036 h 1406179"/>
                <a:gd name="connsiteX45" fmla="*/ 491779 w 807600"/>
                <a:gd name="connsiteY45" fmla="*/ 706931 h 1406179"/>
                <a:gd name="connsiteX46" fmla="*/ 484095 w 807600"/>
                <a:gd name="connsiteY46" fmla="*/ 622407 h 1406179"/>
                <a:gd name="connsiteX47" fmla="*/ 468726 w 807600"/>
                <a:gd name="connsiteY47" fmla="*/ 376518 h 1406179"/>
                <a:gd name="connsiteX48" fmla="*/ 461042 w 807600"/>
                <a:gd name="connsiteY48" fmla="*/ 353466 h 1406179"/>
                <a:gd name="connsiteX49" fmla="*/ 453358 w 807600"/>
                <a:gd name="connsiteY49" fmla="*/ 307362 h 1406179"/>
                <a:gd name="connsiteX50" fmla="*/ 437990 w 807600"/>
                <a:gd name="connsiteY50" fmla="*/ 230521 h 1406179"/>
                <a:gd name="connsiteX51" fmla="*/ 430306 w 807600"/>
                <a:gd name="connsiteY51" fmla="*/ 207469 h 1406179"/>
                <a:gd name="connsiteX52" fmla="*/ 361150 w 807600"/>
                <a:gd name="connsiteY52" fmla="*/ 130629 h 1406179"/>
                <a:gd name="connsiteX53" fmla="*/ 338098 w 807600"/>
                <a:gd name="connsiteY53" fmla="*/ 107577 h 1406179"/>
                <a:gd name="connsiteX54" fmla="*/ 322730 w 807600"/>
                <a:gd name="connsiteY54" fmla="*/ 84525 h 1406179"/>
                <a:gd name="connsiteX55" fmla="*/ 291994 w 807600"/>
                <a:gd name="connsiteY55" fmla="*/ 30736 h 1406179"/>
                <a:gd name="connsiteX56" fmla="*/ 199785 w 807600"/>
                <a:gd name="connsiteY56" fmla="*/ 0 h 1406179"/>
                <a:gd name="connsiteX57" fmla="*/ 61473 w 807600"/>
                <a:gd name="connsiteY57" fmla="*/ 7684 h 1406179"/>
                <a:gd name="connsiteX58" fmla="*/ 30737 w 807600"/>
                <a:gd name="connsiteY58" fmla="*/ 30736 h 1406179"/>
                <a:gd name="connsiteX59" fmla="*/ 0 w 807600"/>
                <a:gd name="connsiteY59" fmla="*/ 69157 h 1406179"/>
                <a:gd name="connsiteX60" fmla="*/ 15368 w 807600"/>
                <a:gd name="connsiteY60" fmla="*/ 138313 h 1406179"/>
                <a:gd name="connsiteX61" fmla="*/ 30737 w 807600"/>
                <a:gd name="connsiteY61" fmla="*/ 153681 h 1406179"/>
                <a:gd name="connsiteX62" fmla="*/ 53789 w 807600"/>
                <a:gd name="connsiteY62" fmla="*/ 199785 h 1406179"/>
                <a:gd name="connsiteX63" fmla="*/ 46105 w 807600"/>
                <a:gd name="connsiteY63" fmla="*/ 414938 h 140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07600" h="1406179">
                  <a:moveTo>
                    <a:pt x="46105" y="414938"/>
                  </a:moveTo>
                  <a:lnTo>
                    <a:pt x="46105" y="414938"/>
                  </a:lnTo>
                  <a:cubicBezTo>
                    <a:pt x="43396" y="645165"/>
                    <a:pt x="6228" y="971637"/>
                    <a:pt x="61473" y="1229446"/>
                  </a:cubicBezTo>
                  <a:cubicBezTo>
                    <a:pt x="67504" y="1257591"/>
                    <a:pt x="96756" y="1302285"/>
                    <a:pt x="107577" y="1329338"/>
                  </a:cubicBezTo>
                  <a:cubicBezTo>
                    <a:pt x="111499" y="1339143"/>
                    <a:pt x="112226" y="1349959"/>
                    <a:pt x="115261" y="1360074"/>
                  </a:cubicBezTo>
                  <a:cubicBezTo>
                    <a:pt x="119916" y="1375590"/>
                    <a:pt x="125506" y="1390811"/>
                    <a:pt x="130629" y="1406179"/>
                  </a:cubicBezTo>
                  <a:cubicBezTo>
                    <a:pt x="128068" y="1378004"/>
                    <a:pt x="127596" y="1349560"/>
                    <a:pt x="122945" y="1321654"/>
                  </a:cubicBezTo>
                  <a:cubicBezTo>
                    <a:pt x="114769" y="1272599"/>
                    <a:pt x="96456" y="1225208"/>
                    <a:pt x="92209" y="1175658"/>
                  </a:cubicBezTo>
                  <a:cubicBezTo>
                    <a:pt x="88702" y="1134746"/>
                    <a:pt x="97332" y="1093695"/>
                    <a:pt x="99893" y="1052713"/>
                  </a:cubicBezTo>
                  <a:cubicBezTo>
                    <a:pt x="115261" y="1078326"/>
                    <a:pt x="131602" y="1103380"/>
                    <a:pt x="145997" y="1129553"/>
                  </a:cubicBezTo>
                  <a:cubicBezTo>
                    <a:pt x="159798" y="1154645"/>
                    <a:pt x="170069" y="1181611"/>
                    <a:pt x="184417" y="1206394"/>
                  </a:cubicBezTo>
                  <a:cubicBezTo>
                    <a:pt x="198298" y="1230371"/>
                    <a:pt x="216938" y="1251403"/>
                    <a:pt x="230521" y="1275550"/>
                  </a:cubicBezTo>
                  <a:cubicBezTo>
                    <a:pt x="240084" y="1292551"/>
                    <a:pt x="242038" y="1313608"/>
                    <a:pt x="253574" y="1329338"/>
                  </a:cubicBezTo>
                  <a:cubicBezTo>
                    <a:pt x="270711" y="1352706"/>
                    <a:pt x="315046" y="1390810"/>
                    <a:pt x="315046" y="1390810"/>
                  </a:cubicBezTo>
                  <a:cubicBezTo>
                    <a:pt x="307362" y="1362635"/>
                    <a:pt x="303078" y="1333304"/>
                    <a:pt x="291994" y="1306286"/>
                  </a:cubicBezTo>
                  <a:cubicBezTo>
                    <a:pt x="146586" y="951855"/>
                    <a:pt x="155909" y="1065468"/>
                    <a:pt x="238205" y="1152605"/>
                  </a:cubicBezTo>
                  <a:cubicBezTo>
                    <a:pt x="264350" y="1180288"/>
                    <a:pt x="296585" y="1201763"/>
                    <a:pt x="322730" y="1229446"/>
                  </a:cubicBezTo>
                  <a:cubicBezTo>
                    <a:pt x="340317" y="1248067"/>
                    <a:pt x="350723" y="1272807"/>
                    <a:pt x="368834" y="1290918"/>
                  </a:cubicBezTo>
                  <a:cubicBezTo>
                    <a:pt x="386980" y="1309064"/>
                    <a:pt x="407847" y="1314168"/>
                    <a:pt x="430306" y="1321654"/>
                  </a:cubicBezTo>
                  <a:cubicBezTo>
                    <a:pt x="425183" y="1293479"/>
                    <a:pt x="423167" y="1264559"/>
                    <a:pt x="414938" y="1237130"/>
                  </a:cubicBezTo>
                  <a:cubicBezTo>
                    <a:pt x="407689" y="1212967"/>
                    <a:pt x="388349" y="1192856"/>
                    <a:pt x="384202" y="1167973"/>
                  </a:cubicBezTo>
                  <a:cubicBezTo>
                    <a:pt x="380389" y="1145095"/>
                    <a:pt x="389325" y="1121869"/>
                    <a:pt x="391886" y="1098817"/>
                  </a:cubicBezTo>
                  <a:cubicBezTo>
                    <a:pt x="621936" y="1314489"/>
                    <a:pt x="401794" y="1123750"/>
                    <a:pt x="653143" y="1298602"/>
                  </a:cubicBezTo>
                  <a:cubicBezTo>
                    <a:pt x="668011" y="1308945"/>
                    <a:pt x="676493" y="1326976"/>
                    <a:pt x="691563" y="1337022"/>
                  </a:cubicBezTo>
                  <a:cubicBezTo>
                    <a:pt x="707794" y="1347842"/>
                    <a:pt x="758401" y="1374573"/>
                    <a:pt x="745352" y="1360074"/>
                  </a:cubicBezTo>
                  <a:cubicBezTo>
                    <a:pt x="710028" y="1320825"/>
                    <a:pt x="659745" y="1297520"/>
                    <a:pt x="622407" y="1260182"/>
                  </a:cubicBezTo>
                  <a:cubicBezTo>
                    <a:pt x="595240" y="1233015"/>
                    <a:pt x="577847" y="1197488"/>
                    <a:pt x="553251" y="1167973"/>
                  </a:cubicBezTo>
                  <a:cubicBezTo>
                    <a:pt x="526558" y="1135941"/>
                    <a:pt x="494325" y="1108677"/>
                    <a:pt x="468726" y="1075765"/>
                  </a:cubicBezTo>
                  <a:cubicBezTo>
                    <a:pt x="458177" y="1062202"/>
                    <a:pt x="429072" y="1025234"/>
                    <a:pt x="445674" y="1029661"/>
                  </a:cubicBezTo>
                  <a:cubicBezTo>
                    <a:pt x="536583" y="1053903"/>
                    <a:pt x="585082" y="1116437"/>
                    <a:pt x="660827" y="1160289"/>
                  </a:cubicBezTo>
                  <a:cubicBezTo>
                    <a:pt x="682659" y="1172929"/>
                    <a:pt x="707421" y="1179744"/>
                    <a:pt x="729984" y="1191026"/>
                  </a:cubicBezTo>
                  <a:cubicBezTo>
                    <a:pt x="743342" y="1197705"/>
                    <a:pt x="755046" y="1207399"/>
                    <a:pt x="768404" y="1214078"/>
                  </a:cubicBezTo>
                  <a:cubicBezTo>
                    <a:pt x="780741" y="1220247"/>
                    <a:pt x="812993" y="1241783"/>
                    <a:pt x="806824" y="1229446"/>
                  </a:cubicBezTo>
                  <a:cubicBezTo>
                    <a:pt x="798564" y="1212926"/>
                    <a:pt x="774387" y="1211134"/>
                    <a:pt x="760720" y="1198710"/>
                  </a:cubicBezTo>
                  <a:cubicBezTo>
                    <a:pt x="745918" y="1185253"/>
                    <a:pt x="736446" y="1166751"/>
                    <a:pt x="722300" y="1152605"/>
                  </a:cubicBezTo>
                  <a:cubicBezTo>
                    <a:pt x="708154" y="1138459"/>
                    <a:pt x="690341" y="1128331"/>
                    <a:pt x="676195" y="1114185"/>
                  </a:cubicBezTo>
                  <a:cubicBezTo>
                    <a:pt x="664598" y="1102588"/>
                    <a:pt x="656491" y="1087900"/>
                    <a:pt x="645459" y="1075765"/>
                  </a:cubicBezTo>
                  <a:cubicBezTo>
                    <a:pt x="630839" y="1059683"/>
                    <a:pt x="609075" y="1049100"/>
                    <a:pt x="599355" y="1029661"/>
                  </a:cubicBezTo>
                  <a:cubicBezTo>
                    <a:pt x="594232" y="1019416"/>
                    <a:pt x="588499" y="1009453"/>
                    <a:pt x="583987" y="998925"/>
                  </a:cubicBezTo>
                  <a:cubicBezTo>
                    <a:pt x="580796" y="991480"/>
                    <a:pt x="579925" y="983118"/>
                    <a:pt x="576303" y="975873"/>
                  </a:cubicBezTo>
                  <a:cubicBezTo>
                    <a:pt x="572173" y="967613"/>
                    <a:pt x="565065" y="961081"/>
                    <a:pt x="560935" y="952821"/>
                  </a:cubicBezTo>
                  <a:cubicBezTo>
                    <a:pt x="554766" y="940484"/>
                    <a:pt x="551169" y="927005"/>
                    <a:pt x="545567" y="914400"/>
                  </a:cubicBezTo>
                  <a:cubicBezTo>
                    <a:pt x="540915" y="903933"/>
                    <a:pt x="534221" y="894389"/>
                    <a:pt x="530199" y="883664"/>
                  </a:cubicBezTo>
                  <a:cubicBezTo>
                    <a:pt x="526209" y="873023"/>
                    <a:pt x="516101" y="822763"/>
                    <a:pt x="514831" y="814508"/>
                  </a:cubicBezTo>
                  <a:cubicBezTo>
                    <a:pt x="511691" y="794098"/>
                    <a:pt x="511474" y="773228"/>
                    <a:pt x="507147" y="753036"/>
                  </a:cubicBezTo>
                  <a:cubicBezTo>
                    <a:pt x="503753" y="737196"/>
                    <a:pt x="491779" y="706931"/>
                    <a:pt x="491779" y="706931"/>
                  </a:cubicBezTo>
                  <a:cubicBezTo>
                    <a:pt x="489218" y="678756"/>
                    <a:pt x="486064" y="650629"/>
                    <a:pt x="484095" y="622407"/>
                  </a:cubicBezTo>
                  <a:cubicBezTo>
                    <a:pt x="478379" y="540483"/>
                    <a:pt x="475740" y="458341"/>
                    <a:pt x="468726" y="376518"/>
                  </a:cubicBezTo>
                  <a:cubicBezTo>
                    <a:pt x="468034" y="368448"/>
                    <a:pt x="462799" y="361373"/>
                    <a:pt x="461042" y="353466"/>
                  </a:cubicBezTo>
                  <a:cubicBezTo>
                    <a:pt x="457662" y="338257"/>
                    <a:pt x="456229" y="322675"/>
                    <a:pt x="453358" y="307362"/>
                  </a:cubicBezTo>
                  <a:cubicBezTo>
                    <a:pt x="448544" y="281688"/>
                    <a:pt x="443863" y="255973"/>
                    <a:pt x="437990" y="230521"/>
                  </a:cubicBezTo>
                  <a:cubicBezTo>
                    <a:pt x="436169" y="222629"/>
                    <a:pt x="434325" y="214501"/>
                    <a:pt x="430306" y="207469"/>
                  </a:cubicBezTo>
                  <a:cubicBezTo>
                    <a:pt x="414265" y="179397"/>
                    <a:pt x="382282" y="151761"/>
                    <a:pt x="361150" y="130629"/>
                  </a:cubicBezTo>
                  <a:cubicBezTo>
                    <a:pt x="353466" y="122945"/>
                    <a:pt x="344126" y="116619"/>
                    <a:pt x="338098" y="107577"/>
                  </a:cubicBezTo>
                  <a:cubicBezTo>
                    <a:pt x="332975" y="99893"/>
                    <a:pt x="326860" y="92785"/>
                    <a:pt x="322730" y="84525"/>
                  </a:cubicBezTo>
                  <a:cubicBezTo>
                    <a:pt x="305147" y="49358"/>
                    <a:pt x="329155" y="67898"/>
                    <a:pt x="291994" y="30736"/>
                  </a:cubicBezTo>
                  <a:cubicBezTo>
                    <a:pt x="268049" y="6791"/>
                    <a:pt x="230523" y="5123"/>
                    <a:pt x="199785" y="0"/>
                  </a:cubicBezTo>
                  <a:cubicBezTo>
                    <a:pt x="153681" y="2561"/>
                    <a:pt x="106903" y="-576"/>
                    <a:pt x="61473" y="7684"/>
                  </a:cubicBezTo>
                  <a:cubicBezTo>
                    <a:pt x="48873" y="9975"/>
                    <a:pt x="40575" y="22537"/>
                    <a:pt x="30737" y="30736"/>
                  </a:cubicBezTo>
                  <a:cubicBezTo>
                    <a:pt x="14313" y="44423"/>
                    <a:pt x="12408" y="50544"/>
                    <a:pt x="0" y="69157"/>
                  </a:cubicBezTo>
                  <a:cubicBezTo>
                    <a:pt x="5123" y="92209"/>
                    <a:pt x="7298" y="116120"/>
                    <a:pt x="15368" y="138313"/>
                  </a:cubicBezTo>
                  <a:cubicBezTo>
                    <a:pt x="17844" y="145122"/>
                    <a:pt x="26211" y="148024"/>
                    <a:pt x="30737" y="153681"/>
                  </a:cubicBezTo>
                  <a:cubicBezTo>
                    <a:pt x="47760" y="174959"/>
                    <a:pt x="45673" y="175438"/>
                    <a:pt x="53789" y="199785"/>
                  </a:cubicBezTo>
                  <a:cubicBezTo>
                    <a:pt x="43322" y="314920"/>
                    <a:pt x="47386" y="379079"/>
                    <a:pt x="46105" y="414938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9" name="フリーフォーム: 図形 358">
              <a:extLst>
                <a:ext uri="{FF2B5EF4-FFF2-40B4-BE49-F238E27FC236}">
                  <a16:creationId xmlns:a16="http://schemas.microsoft.com/office/drawing/2014/main" id="{3725BC6A-9ECD-4A0B-8745-A3BCA60F6DA3}"/>
                </a:ext>
              </a:extLst>
            </p:cNvPr>
            <p:cNvSpPr/>
            <p:nvPr/>
          </p:nvSpPr>
          <p:spPr>
            <a:xfrm flipH="1">
              <a:off x="1024215" y="2360104"/>
              <a:ext cx="1227887" cy="583986"/>
            </a:xfrm>
            <a:custGeom>
              <a:avLst/>
              <a:gdLst>
                <a:gd name="connsiteX0" fmla="*/ 0 w 837560"/>
                <a:gd name="connsiteY0" fmla="*/ 330413 h 583986"/>
                <a:gd name="connsiteX1" fmla="*/ 0 w 837560"/>
                <a:gd name="connsiteY1" fmla="*/ 330413 h 583986"/>
                <a:gd name="connsiteX2" fmla="*/ 38421 w 837560"/>
                <a:gd name="connsiteY2" fmla="*/ 414938 h 583986"/>
                <a:gd name="connsiteX3" fmla="*/ 84525 w 837560"/>
                <a:gd name="connsiteY3" fmla="*/ 461042 h 583986"/>
                <a:gd name="connsiteX4" fmla="*/ 122945 w 837560"/>
                <a:gd name="connsiteY4" fmla="*/ 491778 h 583986"/>
                <a:gd name="connsiteX5" fmla="*/ 215153 w 837560"/>
                <a:gd name="connsiteY5" fmla="*/ 537882 h 583986"/>
                <a:gd name="connsiteX6" fmla="*/ 291994 w 837560"/>
                <a:gd name="connsiteY6" fmla="*/ 568618 h 583986"/>
                <a:gd name="connsiteX7" fmla="*/ 215153 w 837560"/>
                <a:gd name="connsiteY7" fmla="*/ 484094 h 583986"/>
                <a:gd name="connsiteX8" fmla="*/ 192101 w 837560"/>
                <a:gd name="connsiteY8" fmla="*/ 445674 h 583986"/>
                <a:gd name="connsiteX9" fmla="*/ 169049 w 837560"/>
                <a:gd name="connsiteY9" fmla="*/ 422622 h 583986"/>
                <a:gd name="connsiteX10" fmla="*/ 184417 w 837560"/>
                <a:gd name="connsiteY10" fmla="*/ 376517 h 583986"/>
                <a:gd name="connsiteX11" fmla="*/ 238206 w 837560"/>
                <a:gd name="connsiteY11" fmla="*/ 453358 h 583986"/>
                <a:gd name="connsiteX12" fmla="*/ 307362 w 837560"/>
                <a:gd name="connsiteY12" fmla="*/ 507146 h 583986"/>
                <a:gd name="connsiteX13" fmla="*/ 484095 w 837560"/>
                <a:gd name="connsiteY13" fmla="*/ 583986 h 583986"/>
                <a:gd name="connsiteX14" fmla="*/ 499463 w 837560"/>
                <a:gd name="connsiteY14" fmla="*/ 553250 h 583986"/>
                <a:gd name="connsiteX15" fmla="*/ 453358 w 837560"/>
                <a:gd name="connsiteY15" fmla="*/ 499462 h 583986"/>
                <a:gd name="connsiteX16" fmla="*/ 422622 w 837560"/>
                <a:gd name="connsiteY16" fmla="*/ 445674 h 583986"/>
                <a:gd name="connsiteX17" fmla="*/ 407254 w 837560"/>
                <a:gd name="connsiteY17" fmla="*/ 422622 h 583986"/>
                <a:gd name="connsiteX18" fmla="*/ 445674 w 837560"/>
                <a:gd name="connsiteY18" fmla="*/ 414938 h 583986"/>
                <a:gd name="connsiteX19" fmla="*/ 530199 w 837560"/>
                <a:gd name="connsiteY19" fmla="*/ 468726 h 583986"/>
                <a:gd name="connsiteX20" fmla="*/ 560935 w 837560"/>
                <a:gd name="connsiteY20" fmla="*/ 491778 h 583986"/>
                <a:gd name="connsiteX21" fmla="*/ 599355 w 837560"/>
                <a:gd name="connsiteY21" fmla="*/ 499462 h 583986"/>
                <a:gd name="connsiteX22" fmla="*/ 653143 w 837560"/>
                <a:gd name="connsiteY22" fmla="*/ 514830 h 583986"/>
                <a:gd name="connsiteX23" fmla="*/ 837560 w 837560"/>
                <a:gd name="connsiteY23" fmla="*/ 530198 h 583986"/>
                <a:gd name="connsiteX24" fmla="*/ 791456 w 837560"/>
                <a:gd name="connsiteY24" fmla="*/ 522514 h 583986"/>
                <a:gd name="connsiteX25" fmla="*/ 776088 w 837560"/>
                <a:gd name="connsiteY25" fmla="*/ 499462 h 583986"/>
                <a:gd name="connsiteX26" fmla="*/ 753036 w 837560"/>
                <a:gd name="connsiteY26" fmla="*/ 476410 h 583986"/>
                <a:gd name="connsiteX27" fmla="*/ 714616 w 837560"/>
                <a:gd name="connsiteY27" fmla="*/ 430306 h 583986"/>
                <a:gd name="connsiteX28" fmla="*/ 683879 w 837560"/>
                <a:gd name="connsiteY28" fmla="*/ 384201 h 583986"/>
                <a:gd name="connsiteX29" fmla="*/ 668511 w 837560"/>
                <a:gd name="connsiteY29" fmla="*/ 307361 h 583986"/>
                <a:gd name="connsiteX30" fmla="*/ 653143 w 837560"/>
                <a:gd name="connsiteY30" fmla="*/ 245889 h 583986"/>
                <a:gd name="connsiteX31" fmla="*/ 645459 w 837560"/>
                <a:gd name="connsiteY31" fmla="*/ 207469 h 583986"/>
                <a:gd name="connsiteX32" fmla="*/ 614723 w 837560"/>
                <a:gd name="connsiteY32" fmla="*/ 130628 h 583986"/>
                <a:gd name="connsiteX33" fmla="*/ 576303 w 837560"/>
                <a:gd name="connsiteY33" fmla="*/ 84524 h 583986"/>
                <a:gd name="connsiteX34" fmla="*/ 514831 w 837560"/>
                <a:gd name="connsiteY34" fmla="*/ 46104 h 583986"/>
                <a:gd name="connsiteX35" fmla="*/ 445674 w 837560"/>
                <a:gd name="connsiteY35" fmla="*/ 23052 h 583986"/>
                <a:gd name="connsiteX36" fmla="*/ 384202 w 837560"/>
                <a:gd name="connsiteY36" fmla="*/ 15368 h 583986"/>
                <a:gd name="connsiteX37" fmla="*/ 353466 w 837560"/>
                <a:gd name="connsiteY37" fmla="*/ 7684 h 583986"/>
                <a:gd name="connsiteX38" fmla="*/ 315046 w 837560"/>
                <a:gd name="connsiteY38" fmla="*/ 0 h 583986"/>
                <a:gd name="connsiteX39" fmla="*/ 161365 w 837560"/>
                <a:gd name="connsiteY39" fmla="*/ 7684 h 583986"/>
                <a:gd name="connsiteX40" fmla="*/ 138313 w 837560"/>
                <a:gd name="connsiteY40" fmla="*/ 23052 h 583986"/>
                <a:gd name="connsiteX41" fmla="*/ 115261 w 837560"/>
                <a:gd name="connsiteY41" fmla="*/ 30736 h 583986"/>
                <a:gd name="connsiteX42" fmla="*/ 69157 w 837560"/>
                <a:gd name="connsiteY42" fmla="*/ 115260 h 583986"/>
                <a:gd name="connsiteX43" fmla="*/ 38421 w 837560"/>
                <a:gd name="connsiteY43" fmla="*/ 161365 h 583986"/>
                <a:gd name="connsiteX44" fmla="*/ 23053 w 837560"/>
                <a:gd name="connsiteY44" fmla="*/ 192101 h 583986"/>
                <a:gd name="connsiteX45" fmla="*/ 15369 w 837560"/>
                <a:gd name="connsiteY45" fmla="*/ 299677 h 583986"/>
                <a:gd name="connsiteX46" fmla="*/ 0 w 837560"/>
                <a:gd name="connsiteY46" fmla="*/ 330413 h 5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7560" h="583986">
                  <a:moveTo>
                    <a:pt x="0" y="330413"/>
                  </a:moveTo>
                  <a:lnTo>
                    <a:pt x="0" y="330413"/>
                  </a:lnTo>
                  <a:cubicBezTo>
                    <a:pt x="12807" y="358588"/>
                    <a:pt x="21608" y="388954"/>
                    <a:pt x="38421" y="414938"/>
                  </a:cubicBezTo>
                  <a:cubicBezTo>
                    <a:pt x="50228" y="433185"/>
                    <a:pt x="67554" y="447465"/>
                    <a:pt x="84525" y="461042"/>
                  </a:cubicBezTo>
                  <a:cubicBezTo>
                    <a:pt x="97332" y="471287"/>
                    <a:pt x="108809" y="483463"/>
                    <a:pt x="122945" y="491778"/>
                  </a:cubicBezTo>
                  <a:cubicBezTo>
                    <a:pt x="152564" y="509201"/>
                    <a:pt x="183568" y="524346"/>
                    <a:pt x="215153" y="537882"/>
                  </a:cubicBezTo>
                  <a:cubicBezTo>
                    <a:pt x="276387" y="564125"/>
                    <a:pt x="250436" y="554765"/>
                    <a:pt x="291994" y="568618"/>
                  </a:cubicBezTo>
                  <a:cubicBezTo>
                    <a:pt x="260606" y="490147"/>
                    <a:pt x="299745" y="568685"/>
                    <a:pt x="215153" y="484094"/>
                  </a:cubicBezTo>
                  <a:cubicBezTo>
                    <a:pt x="204592" y="473533"/>
                    <a:pt x="201062" y="457622"/>
                    <a:pt x="192101" y="445674"/>
                  </a:cubicBezTo>
                  <a:cubicBezTo>
                    <a:pt x="185581" y="436981"/>
                    <a:pt x="176733" y="430306"/>
                    <a:pt x="169049" y="422622"/>
                  </a:cubicBezTo>
                  <a:cubicBezTo>
                    <a:pt x="174172" y="407254"/>
                    <a:pt x="169614" y="369938"/>
                    <a:pt x="184417" y="376517"/>
                  </a:cubicBezTo>
                  <a:cubicBezTo>
                    <a:pt x="212988" y="389215"/>
                    <a:pt x="216778" y="430590"/>
                    <a:pt x="238206" y="453358"/>
                  </a:cubicBezTo>
                  <a:cubicBezTo>
                    <a:pt x="258221" y="474624"/>
                    <a:pt x="282066" y="492552"/>
                    <a:pt x="307362" y="507146"/>
                  </a:cubicBezTo>
                  <a:cubicBezTo>
                    <a:pt x="389228" y="554376"/>
                    <a:pt x="413685" y="560517"/>
                    <a:pt x="484095" y="583986"/>
                  </a:cubicBezTo>
                  <a:cubicBezTo>
                    <a:pt x="489218" y="573741"/>
                    <a:pt x="503378" y="564015"/>
                    <a:pt x="499463" y="553250"/>
                  </a:cubicBezTo>
                  <a:cubicBezTo>
                    <a:pt x="491393" y="531057"/>
                    <a:pt x="467084" y="518678"/>
                    <a:pt x="453358" y="499462"/>
                  </a:cubicBezTo>
                  <a:cubicBezTo>
                    <a:pt x="441355" y="482658"/>
                    <a:pt x="433246" y="463381"/>
                    <a:pt x="422622" y="445674"/>
                  </a:cubicBezTo>
                  <a:cubicBezTo>
                    <a:pt x="417871" y="437755"/>
                    <a:pt x="412377" y="430306"/>
                    <a:pt x="407254" y="422622"/>
                  </a:cubicBezTo>
                  <a:cubicBezTo>
                    <a:pt x="420061" y="420061"/>
                    <a:pt x="433445" y="410352"/>
                    <a:pt x="445674" y="414938"/>
                  </a:cubicBezTo>
                  <a:cubicBezTo>
                    <a:pt x="476944" y="426664"/>
                    <a:pt x="502412" y="450201"/>
                    <a:pt x="530199" y="468726"/>
                  </a:cubicBezTo>
                  <a:cubicBezTo>
                    <a:pt x="540855" y="475830"/>
                    <a:pt x="549232" y="486577"/>
                    <a:pt x="560935" y="491778"/>
                  </a:cubicBezTo>
                  <a:cubicBezTo>
                    <a:pt x="572870" y="497082"/>
                    <a:pt x="586685" y="496294"/>
                    <a:pt x="599355" y="499462"/>
                  </a:cubicBezTo>
                  <a:cubicBezTo>
                    <a:pt x="628547" y="506760"/>
                    <a:pt x="619606" y="510039"/>
                    <a:pt x="653143" y="514830"/>
                  </a:cubicBezTo>
                  <a:cubicBezTo>
                    <a:pt x="698187" y="521265"/>
                    <a:pt x="798673" y="527420"/>
                    <a:pt x="837560" y="530198"/>
                  </a:cubicBezTo>
                  <a:cubicBezTo>
                    <a:pt x="822192" y="527637"/>
                    <a:pt x="805391" y="529482"/>
                    <a:pt x="791456" y="522514"/>
                  </a:cubicBezTo>
                  <a:cubicBezTo>
                    <a:pt x="783196" y="518384"/>
                    <a:pt x="782000" y="506557"/>
                    <a:pt x="776088" y="499462"/>
                  </a:cubicBezTo>
                  <a:cubicBezTo>
                    <a:pt x="769131" y="491114"/>
                    <a:pt x="760256" y="484532"/>
                    <a:pt x="753036" y="476410"/>
                  </a:cubicBezTo>
                  <a:cubicBezTo>
                    <a:pt x="739746" y="461458"/>
                    <a:pt x="726619" y="446310"/>
                    <a:pt x="714616" y="430306"/>
                  </a:cubicBezTo>
                  <a:cubicBezTo>
                    <a:pt x="703534" y="415530"/>
                    <a:pt x="683879" y="384201"/>
                    <a:pt x="683879" y="384201"/>
                  </a:cubicBezTo>
                  <a:cubicBezTo>
                    <a:pt x="666519" y="332121"/>
                    <a:pt x="686170" y="395656"/>
                    <a:pt x="668511" y="307361"/>
                  </a:cubicBezTo>
                  <a:cubicBezTo>
                    <a:pt x="664369" y="286650"/>
                    <a:pt x="657892" y="266469"/>
                    <a:pt x="653143" y="245889"/>
                  </a:cubicBezTo>
                  <a:cubicBezTo>
                    <a:pt x="650206" y="233163"/>
                    <a:pt x="648627" y="220139"/>
                    <a:pt x="645459" y="207469"/>
                  </a:cubicBezTo>
                  <a:cubicBezTo>
                    <a:pt x="640349" y="187029"/>
                    <a:pt x="619910" y="141003"/>
                    <a:pt x="614723" y="130628"/>
                  </a:cubicBezTo>
                  <a:cubicBezTo>
                    <a:pt x="607120" y="115422"/>
                    <a:pt x="589655" y="94235"/>
                    <a:pt x="576303" y="84524"/>
                  </a:cubicBezTo>
                  <a:cubicBezTo>
                    <a:pt x="556761" y="70312"/>
                    <a:pt x="537755" y="53745"/>
                    <a:pt x="514831" y="46104"/>
                  </a:cubicBezTo>
                  <a:cubicBezTo>
                    <a:pt x="491779" y="38420"/>
                    <a:pt x="469786" y="26066"/>
                    <a:pt x="445674" y="23052"/>
                  </a:cubicBezTo>
                  <a:cubicBezTo>
                    <a:pt x="425183" y="20491"/>
                    <a:pt x="404571" y="18763"/>
                    <a:pt x="384202" y="15368"/>
                  </a:cubicBezTo>
                  <a:cubicBezTo>
                    <a:pt x="373785" y="13632"/>
                    <a:pt x="363775" y="9975"/>
                    <a:pt x="353466" y="7684"/>
                  </a:cubicBezTo>
                  <a:cubicBezTo>
                    <a:pt x="340717" y="4851"/>
                    <a:pt x="327853" y="2561"/>
                    <a:pt x="315046" y="0"/>
                  </a:cubicBezTo>
                  <a:cubicBezTo>
                    <a:pt x="263819" y="2561"/>
                    <a:pt x="212225" y="1050"/>
                    <a:pt x="161365" y="7684"/>
                  </a:cubicBezTo>
                  <a:cubicBezTo>
                    <a:pt x="152208" y="8878"/>
                    <a:pt x="146573" y="18922"/>
                    <a:pt x="138313" y="23052"/>
                  </a:cubicBezTo>
                  <a:cubicBezTo>
                    <a:pt x="131068" y="26674"/>
                    <a:pt x="122945" y="28175"/>
                    <a:pt x="115261" y="30736"/>
                  </a:cubicBezTo>
                  <a:cubicBezTo>
                    <a:pt x="18701" y="146608"/>
                    <a:pt x="113263" y="18225"/>
                    <a:pt x="69157" y="115260"/>
                  </a:cubicBezTo>
                  <a:cubicBezTo>
                    <a:pt x="61514" y="132075"/>
                    <a:pt x="47924" y="145527"/>
                    <a:pt x="38421" y="161365"/>
                  </a:cubicBezTo>
                  <a:cubicBezTo>
                    <a:pt x="32528" y="171187"/>
                    <a:pt x="28176" y="181856"/>
                    <a:pt x="23053" y="192101"/>
                  </a:cubicBezTo>
                  <a:cubicBezTo>
                    <a:pt x="20492" y="227960"/>
                    <a:pt x="19569" y="263973"/>
                    <a:pt x="15369" y="299677"/>
                  </a:cubicBezTo>
                  <a:cubicBezTo>
                    <a:pt x="14423" y="307721"/>
                    <a:pt x="2561" y="325290"/>
                    <a:pt x="0" y="330413"/>
                  </a:cubicBezTo>
                  <a:close/>
                </a:path>
              </a:pathLst>
            </a:custGeom>
            <a:solidFill>
              <a:srgbClr val="E4DD84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0" name="フリーフォーム: 図形 359">
              <a:extLst>
                <a:ext uri="{FF2B5EF4-FFF2-40B4-BE49-F238E27FC236}">
                  <a16:creationId xmlns:a16="http://schemas.microsoft.com/office/drawing/2014/main" id="{F7AFAC4F-DD66-4474-A318-4C0F2744E358}"/>
                </a:ext>
              </a:extLst>
            </p:cNvPr>
            <p:cNvSpPr/>
            <p:nvPr/>
          </p:nvSpPr>
          <p:spPr>
            <a:xfrm rot="21215958" flipH="1">
              <a:off x="823709" y="1902986"/>
              <a:ext cx="1441265" cy="934985"/>
            </a:xfrm>
            <a:custGeom>
              <a:avLst/>
              <a:gdLst>
                <a:gd name="connsiteX0" fmla="*/ 318274 w 987102"/>
                <a:gd name="connsiteY0" fmla="*/ 24713 h 627741"/>
                <a:gd name="connsiteX1" fmla="*/ 318274 w 987102"/>
                <a:gd name="connsiteY1" fmla="*/ 24713 h 627741"/>
                <a:gd name="connsiteX2" fmla="*/ 252371 w 987102"/>
                <a:gd name="connsiteY2" fmla="*/ 53545 h 627741"/>
                <a:gd name="connsiteX3" fmla="*/ 240014 w 987102"/>
                <a:gd name="connsiteY3" fmla="*/ 65902 h 627741"/>
                <a:gd name="connsiteX4" fmla="*/ 227657 w 987102"/>
                <a:gd name="connsiteY4" fmla="*/ 74140 h 627741"/>
                <a:gd name="connsiteX5" fmla="*/ 198825 w 987102"/>
                <a:gd name="connsiteY5" fmla="*/ 102973 h 627741"/>
                <a:gd name="connsiteX6" fmla="*/ 161755 w 987102"/>
                <a:gd name="connsiteY6" fmla="*/ 131805 h 627741"/>
                <a:gd name="connsiteX7" fmla="*/ 153517 w 987102"/>
                <a:gd name="connsiteY7" fmla="*/ 144162 h 627741"/>
                <a:gd name="connsiteX8" fmla="*/ 141160 w 987102"/>
                <a:gd name="connsiteY8" fmla="*/ 156518 h 627741"/>
                <a:gd name="connsiteX9" fmla="*/ 137041 w 987102"/>
                <a:gd name="connsiteY9" fmla="*/ 172994 h 627741"/>
                <a:gd name="connsiteX10" fmla="*/ 124684 w 987102"/>
                <a:gd name="connsiteY10" fmla="*/ 185351 h 627741"/>
                <a:gd name="connsiteX11" fmla="*/ 112328 w 987102"/>
                <a:gd name="connsiteY11" fmla="*/ 205945 h 627741"/>
                <a:gd name="connsiteX12" fmla="*/ 99971 w 987102"/>
                <a:gd name="connsiteY12" fmla="*/ 218302 h 627741"/>
                <a:gd name="connsiteX13" fmla="*/ 87614 w 987102"/>
                <a:gd name="connsiteY13" fmla="*/ 238897 h 627741"/>
                <a:gd name="connsiteX14" fmla="*/ 79376 w 987102"/>
                <a:gd name="connsiteY14" fmla="*/ 251254 h 627741"/>
                <a:gd name="connsiteX15" fmla="*/ 58782 w 987102"/>
                <a:gd name="connsiteY15" fmla="*/ 267729 h 627741"/>
                <a:gd name="connsiteX16" fmla="*/ 46425 w 987102"/>
                <a:gd name="connsiteY16" fmla="*/ 280086 h 627741"/>
                <a:gd name="connsiteX17" fmla="*/ 42306 w 987102"/>
                <a:gd name="connsiteY17" fmla="*/ 292443 h 627741"/>
                <a:gd name="connsiteX18" fmla="*/ 38187 w 987102"/>
                <a:gd name="connsiteY18" fmla="*/ 308918 h 627741"/>
                <a:gd name="connsiteX19" fmla="*/ 21711 w 987102"/>
                <a:gd name="connsiteY19" fmla="*/ 333632 h 627741"/>
                <a:gd name="connsiteX20" fmla="*/ 9355 w 987102"/>
                <a:gd name="connsiteY20" fmla="*/ 609600 h 627741"/>
                <a:gd name="connsiteX21" fmla="*/ 1117 w 987102"/>
                <a:gd name="connsiteY21" fmla="*/ 626075 h 627741"/>
                <a:gd name="connsiteX22" fmla="*/ 25830 w 987102"/>
                <a:gd name="connsiteY22" fmla="*/ 621956 h 627741"/>
                <a:gd name="connsiteX23" fmla="*/ 83495 w 987102"/>
                <a:gd name="connsiteY23" fmla="*/ 593124 h 627741"/>
                <a:gd name="connsiteX24" fmla="*/ 104090 w 987102"/>
                <a:gd name="connsiteY24" fmla="*/ 580767 h 627741"/>
                <a:gd name="connsiteX25" fmla="*/ 116447 w 987102"/>
                <a:gd name="connsiteY25" fmla="*/ 576648 h 627741"/>
                <a:gd name="connsiteX26" fmla="*/ 132922 w 987102"/>
                <a:gd name="connsiteY26" fmla="*/ 568410 h 627741"/>
                <a:gd name="connsiteX27" fmla="*/ 161755 w 987102"/>
                <a:gd name="connsiteY27" fmla="*/ 564291 h 627741"/>
                <a:gd name="connsiteX28" fmla="*/ 178230 w 987102"/>
                <a:gd name="connsiteY28" fmla="*/ 560173 h 627741"/>
                <a:gd name="connsiteX29" fmla="*/ 219420 w 987102"/>
                <a:gd name="connsiteY29" fmla="*/ 556054 h 627741"/>
                <a:gd name="connsiteX30" fmla="*/ 244133 w 987102"/>
                <a:gd name="connsiteY30" fmla="*/ 551935 h 627741"/>
                <a:gd name="connsiteX31" fmla="*/ 396533 w 987102"/>
                <a:gd name="connsiteY31" fmla="*/ 535459 h 627741"/>
                <a:gd name="connsiteX32" fmla="*/ 425366 w 987102"/>
                <a:gd name="connsiteY32" fmla="*/ 531340 h 627741"/>
                <a:gd name="connsiteX33" fmla="*/ 577766 w 987102"/>
                <a:gd name="connsiteY33" fmla="*/ 527221 h 627741"/>
                <a:gd name="connsiteX34" fmla="*/ 618955 w 987102"/>
                <a:gd name="connsiteY34" fmla="*/ 523102 h 627741"/>
                <a:gd name="connsiteX35" fmla="*/ 705452 w 987102"/>
                <a:gd name="connsiteY35" fmla="*/ 510745 h 627741"/>
                <a:gd name="connsiteX36" fmla="*/ 915517 w 987102"/>
                <a:gd name="connsiteY36" fmla="*/ 514864 h 627741"/>
                <a:gd name="connsiteX37" fmla="*/ 927874 w 987102"/>
                <a:gd name="connsiteY37" fmla="*/ 518983 h 627741"/>
                <a:gd name="connsiteX38" fmla="*/ 948468 w 987102"/>
                <a:gd name="connsiteY38" fmla="*/ 531340 h 627741"/>
                <a:gd name="connsiteX39" fmla="*/ 964944 w 987102"/>
                <a:gd name="connsiteY39" fmla="*/ 539578 h 627741"/>
                <a:gd name="connsiteX40" fmla="*/ 981420 w 987102"/>
                <a:gd name="connsiteY40" fmla="*/ 560173 h 627741"/>
                <a:gd name="connsiteX41" fmla="*/ 985539 w 987102"/>
                <a:gd name="connsiteY41" fmla="*/ 531340 h 627741"/>
                <a:gd name="connsiteX42" fmla="*/ 977301 w 987102"/>
                <a:gd name="connsiteY42" fmla="*/ 498389 h 627741"/>
                <a:gd name="connsiteX43" fmla="*/ 973182 w 987102"/>
                <a:gd name="connsiteY43" fmla="*/ 469556 h 627741"/>
                <a:gd name="connsiteX44" fmla="*/ 964944 w 987102"/>
                <a:gd name="connsiteY44" fmla="*/ 428367 h 627741"/>
                <a:gd name="connsiteX45" fmla="*/ 960825 w 987102"/>
                <a:gd name="connsiteY45" fmla="*/ 354227 h 627741"/>
                <a:gd name="connsiteX46" fmla="*/ 952587 w 987102"/>
                <a:gd name="connsiteY46" fmla="*/ 333632 h 627741"/>
                <a:gd name="connsiteX47" fmla="*/ 940230 w 987102"/>
                <a:gd name="connsiteY47" fmla="*/ 296562 h 627741"/>
                <a:gd name="connsiteX48" fmla="*/ 927874 w 987102"/>
                <a:gd name="connsiteY48" fmla="*/ 284205 h 627741"/>
                <a:gd name="connsiteX49" fmla="*/ 915517 w 987102"/>
                <a:gd name="connsiteY49" fmla="*/ 267729 h 627741"/>
                <a:gd name="connsiteX50" fmla="*/ 903160 w 987102"/>
                <a:gd name="connsiteY50" fmla="*/ 255373 h 627741"/>
                <a:gd name="connsiteX51" fmla="*/ 890803 w 987102"/>
                <a:gd name="connsiteY51" fmla="*/ 234778 h 627741"/>
                <a:gd name="connsiteX52" fmla="*/ 878447 w 987102"/>
                <a:gd name="connsiteY52" fmla="*/ 222421 h 627741"/>
                <a:gd name="connsiteX53" fmla="*/ 866090 w 987102"/>
                <a:gd name="connsiteY53" fmla="*/ 205945 h 627741"/>
                <a:gd name="connsiteX54" fmla="*/ 845495 w 987102"/>
                <a:gd name="connsiteY54" fmla="*/ 181232 h 627741"/>
                <a:gd name="connsiteX55" fmla="*/ 833139 w 987102"/>
                <a:gd name="connsiteY55" fmla="*/ 168875 h 627741"/>
                <a:gd name="connsiteX56" fmla="*/ 824901 w 987102"/>
                <a:gd name="connsiteY56" fmla="*/ 156518 h 627741"/>
                <a:gd name="connsiteX57" fmla="*/ 783711 w 987102"/>
                <a:gd name="connsiteY57" fmla="*/ 119448 h 627741"/>
                <a:gd name="connsiteX58" fmla="*/ 746641 w 987102"/>
                <a:gd name="connsiteY58" fmla="*/ 107091 h 627741"/>
                <a:gd name="connsiteX59" fmla="*/ 713690 w 987102"/>
                <a:gd name="connsiteY59" fmla="*/ 90616 h 627741"/>
                <a:gd name="connsiteX60" fmla="*/ 680739 w 987102"/>
                <a:gd name="connsiteY60" fmla="*/ 65902 h 627741"/>
                <a:gd name="connsiteX61" fmla="*/ 643668 w 987102"/>
                <a:gd name="connsiteY61" fmla="*/ 53545 h 627741"/>
                <a:gd name="connsiteX62" fmla="*/ 594241 w 987102"/>
                <a:gd name="connsiteY62" fmla="*/ 45308 h 627741"/>
                <a:gd name="connsiteX63" fmla="*/ 656025 w 987102"/>
                <a:gd name="connsiteY63" fmla="*/ 45308 h 627741"/>
                <a:gd name="connsiteX64" fmla="*/ 688976 w 987102"/>
                <a:gd name="connsiteY64" fmla="*/ 65902 h 627741"/>
                <a:gd name="connsiteX65" fmla="*/ 717809 w 987102"/>
                <a:gd name="connsiteY65" fmla="*/ 82378 h 627741"/>
                <a:gd name="connsiteX66" fmla="*/ 746641 w 987102"/>
                <a:gd name="connsiteY66" fmla="*/ 102973 h 627741"/>
                <a:gd name="connsiteX67" fmla="*/ 767236 w 987102"/>
                <a:gd name="connsiteY67" fmla="*/ 115329 h 627741"/>
                <a:gd name="connsiteX68" fmla="*/ 841376 w 987102"/>
                <a:gd name="connsiteY68" fmla="*/ 119448 h 627741"/>
                <a:gd name="connsiteX69" fmla="*/ 866090 w 987102"/>
                <a:gd name="connsiteY69" fmla="*/ 127686 h 627741"/>
                <a:gd name="connsiteX70" fmla="*/ 861971 w 987102"/>
                <a:gd name="connsiteY70" fmla="*/ 102973 h 627741"/>
                <a:gd name="connsiteX71" fmla="*/ 833139 w 987102"/>
                <a:gd name="connsiteY71" fmla="*/ 74140 h 627741"/>
                <a:gd name="connsiteX72" fmla="*/ 816663 w 987102"/>
                <a:gd name="connsiteY72" fmla="*/ 65902 h 627741"/>
                <a:gd name="connsiteX73" fmla="*/ 804306 w 987102"/>
                <a:gd name="connsiteY73" fmla="*/ 57664 h 627741"/>
                <a:gd name="connsiteX74" fmla="*/ 783711 w 987102"/>
                <a:gd name="connsiteY74" fmla="*/ 45308 h 627741"/>
                <a:gd name="connsiteX75" fmla="*/ 754879 w 987102"/>
                <a:gd name="connsiteY75" fmla="*/ 32951 h 627741"/>
                <a:gd name="connsiteX76" fmla="*/ 676620 w 987102"/>
                <a:gd name="connsiteY76" fmla="*/ 28832 h 627741"/>
                <a:gd name="connsiteX77" fmla="*/ 656025 w 987102"/>
                <a:gd name="connsiteY77" fmla="*/ 16475 h 627741"/>
                <a:gd name="connsiteX78" fmla="*/ 643668 w 987102"/>
                <a:gd name="connsiteY78" fmla="*/ 8237 h 627741"/>
                <a:gd name="connsiteX79" fmla="*/ 610717 w 987102"/>
                <a:gd name="connsiteY79" fmla="*/ 0 h 627741"/>
                <a:gd name="connsiteX80" fmla="*/ 375939 w 987102"/>
                <a:gd name="connsiteY80" fmla="*/ 4118 h 627741"/>
                <a:gd name="connsiteX81" fmla="*/ 363582 w 987102"/>
                <a:gd name="connsiteY81" fmla="*/ 12356 h 627741"/>
                <a:gd name="connsiteX82" fmla="*/ 318274 w 987102"/>
                <a:gd name="connsiteY82" fmla="*/ 24713 h 62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87102" h="627741">
                  <a:moveTo>
                    <a:pt x="318274" y="24713"/>
                  </a:moveTo>
                  <a:lnTo>
                    <a:pt x="318274" y="24713"/>
                  </a:lnTo>
                  <a:cubicBezTo>
                    <a:pt x="300685" y="31478"/>
                    <a:pt x="270137" y="38741"/>
                    <a:pt x="252371" y="53545"/>
                  </a:cubicBezTo>
                  <a:cubicBezTo>
                    <a:pt x="247896" y="57274"/>
                    <a:pt x="244489" y="62173"/>
                    <a:pt x="240014" y="65902"/>
                  </a:cubicBezTo>
                  <a:cubicBezTo>
                    <a:pt x="236211" y="69071"/>
                    <a:pt x="231337" y="70828"/>
                    <a:pt x="227657" y="74140"/>
                  </a:cubicBezTo>
                  <a:cubicBezTo>
                    <a:pt x="217554" y="83233"/>
                    <a:pt x="209267" y="94272"/>
                    <a:pt x="198825" y="102973"/>
                  </a:cubicBezTo>
                  <a:cubicBezTo>
                    <a:pt x="170308" y="126736"/>
                    <a:pt x="183033" y="117618"/>
                    <a:pt x="161755" y="131805"/>
                  </a:cubicBezTo>
                  <a:cubicBezTo>
                    <a:pt x="159009" y="135924"/>
                    <a:pt x="156686" y="140359"/>
                    <a:pt x="153517" y="144162"/>
                  </a:cubicBezTo>
                  <a:cubicBezTo>
                    <a:pt x="149788" y="148637"/>
                    <a:pt x="144050" y="151461"/>
                    <a:pt x="141160" y="156518"/>
                  </a:cubicBezTo>
                  <a:cubicBezTo>
                    <a:pt x="138351" y="161433"/>
                    <a:pt x="139850" y="168079"/>
                    <a:pt x="137041" y="172994"/>
                  </a:cubicBezTo>
                  <a:cubicBezTo>
                    <a:pt x="134151" y="178052"/>
                    <a:pt x="128179" y="180691"/>
                    <a:pt x="124684" y="185351"/>
                  </a:cubicBezTo>
                  <a:cubicBezTo>
                    <a:pt x="119881" y="191755"/>
                    <a:pt x="117131" y="199541"/>
                    <a:pt x="112328" y="205945"/>
                  </a:cubicBezTo>
                  <a:cubicBezTo>
                    <a:pt x="108833" y="210605"/>
                    <a:pt x="103466" y="213642"/>
                    <a:pt x="99971" y="218302"/>
                  </a:cubicBezTo>
                  <a:cubicBezTo>
                    <a:pt x="95167" y="224707"/>
                    <a:pt x="91857" y="232108"/>
                    <a:pt x="87614" y="238897"/>
                  </a:cubicBezTo>
                  <a:cubicBezTo>
                    <a:pt x="84990" y="243095"/>
                    <a:pt x="82876" y="247754"/>
                    <a:pt x="79376" y="251254"/>
                  </a:cubicBezTo>
                  <a:cubicBezTo>
                    <a:pt x="73160" y="257470"/>
                    <a:pt x="65398" y="261940"/>
                    <a:pt x="58782" y="267729"/>
                  </a:cubicBezTo>
                  <a:cubicBezTo>
                    <a:pt x="54398" y="271565"/>
                    <a:pt x="50544" y="275967"/>
                    <a:pt x="46425" y="280086"/>
                  </a:cubicBezTo>
                  <a:cubicBezTo>
                    <a:pt x="45052" y="284205"/>
                    <a:pt x="43499" y="288268"/>
                    <a:pt x="42306" y="292443"/>
                  </a:cubicBezTo>
                  <a:cubicBezTo>
                    <a:pt x="40751" y="297886"/>
                    <a:pt x="40719" y="303855"/>
                    <a:pt x="38187" y="308918"/>
                  </a:cubicBezTo>
                  <a:cubicBezTo>
                    <a:pt x="33759" y="317774"/>
                    <a:pt x="21711" y="333632"/>
                    <a:pt x="21711" y="333632"/>
                  </a:cubicBezTo>
                  <a:cubicBezTo>
                    <a:pt x="-5394" y="455614"/>
                    <a:pt x="23708" y="312969"/>
                    <a:pt x="9355" y="609600"/>
                  </a:cubicBezTo>
                  <a:cubicBezTo>
                    <a:pt x="9058" y="615733"/>
                    <a:pt x="-3795" y="622391"/>
                    <a:pt x="1117" y="626075"/>
                  </a:cubicBezTo>
                  <a:cubicBezTo>
                    <a:pt x="7798" y="631086"/>
                    <a:pt x="17592" y="623329"/>
                    <a:pt x="25830" y="621956"/>
                  </a:cubicBezTo>
                  <a:cubicBezTo>
                    <a:pt x="105402" y="572226"/>
                    <a:pt x="20177" y="621906"/>
                    <a:pt x="83495" y="593124"/>
                  </a:cubicBezTo>
                  <a:cubicBezTo>
                    <a:pt x="90783" y="589811"/>
                    <a:pt x="96929" y="584347"/>
                    <a:pt x="104090" y="580767"/>
                  </a:cubicBezTo>
                  <a:cubicBezTo>
                    <a:pt x="107973" y="578825"/>
                    <a:pt x="112456" y="578358"/>
                    <a:pt x="116447" y="576648"/>
                  </a:cubicBezTo>
                  <a:cubicBezTo>
                    <a:pt x="122090" y="574229"/>
                    <a:pt x="126998" y="570026"/>
                    <a:pt x="132922" y="568410"/>
                  </a:cubicBezTo>
                  <a:cubicBezTo>
                    <a:pt x="142288" y="565855"/>
                    <a:pt x="152203" y="566028"/>
                    <a:pt x="161755" y="564291"/>
                  </a:cubicBezTo>
                  <a:cubicBezTo>
                    <a:pt x="167324" y="563278"/>
                    <a:pt x="172626" y="560973"/>
                    <a:pt x="178230" y="560173"/>
                  </a:cubicBezTo>
                  <a:cubicBezTo>
                    <a:pt x="191890" y="558222"/>
                    <a:pt x="205728" y="557766"/>
                    <a:pt x="219420" y="556054"/>
                  </a:cubicBezTo>
                  <a:cubicBezTo>
                    <a:pt x="227707" y="555018"/>
                    <a:pt x="235838" y="552900"/>
                    <a:pt x="244133" y="551935"/>
                  </a:cubicBezTo>
                  <a:cubicBezTo>
                    <a:pt x="294887" y="546033"/>
                    <a:pt x="345951" y="542685"/>
                    <a:pt x="396533" y="535459"/>
                  </a:cubicBezTo>
                  <a:cubicBezTo>
                    <a:pt x="406144" y="534086"/>
                    <a:pt x="415667" y="531781"/>
                    <a:pt x="425366" y="531340"/>
                  </a:cubicBezTo>
                  <a:cubicBezTo>
                    <a:pt x="476132" y="529032"/>
                    <a:pt x="526966" y="528594"/>
                    <a:pt x="577766" y="527221"/>
                  </a:cubicBezTo>
                  <a:cubicBezTo>
                    <a:pt x="591496" y="525848"/>
                    <a:pt x="605270" y="524868"/>
                    <a:pt x="618955" y="523102"/>
                  </a:cubicBezTo>
                  <a:cubicBezTo>
                    <a:pt x="647841" y="519375"/>
                    <a:pt x="676338" y="511554"/>
                    <a:pt x="705452" y="510745"/>
                  </a:cubicBezTo>
                  <a:lnTo>
                    <a:pt x="915517" y="514864"/>
                  </a:lnTo>
                  <a:cubicBezTo>
                    <a:pt x="919636" y="516237"/>
                    <a:pt x="923991" y="517041"/>
                    <a:pt x="927874" y="518983"/>
                  </a:cubicBezTo>
                  <a:cubicBezTo>
                    <a:pt x="935034" y="522563"/>
                    <a:pt x="941470" y="527452"/>
                    <a:pt x="948468" y="531340"/>
                  </a:cubicBezTo>
                  <a:cubicBezTo>
                    <a:pt x="953836" y="534322"/>
                    <a:pt x="959452" y="536832"/>
                    <a:pt x="964944" y="539578"/>
                  </a:cubicBezTo>
                  <a:cubicBezTo>
                    <a:pt x="970436" y="546443"/>
                    <a:pt x="973257" y="563438"/>
                    <a:pt x="981420" y="560173"/>
                  </a:cubicBezTo>
                  <a:cubicBezTo>
                    <a:pt x="990434" y="556567"/>
                    <a:pt x="986185" y="541027"/>
                    <a:pt x="985539" y="531340"/>
                  </a:cubicBezTo>
                  <a:cubicBezTo>
                    <a:pt x="984786" y="520043"/>
                    <a:pt x="979521" y="509491"/>
                    <a:pt x="977301" y="498389"/>
                  </a:cubicBezTo>
                  <a:cubicBezTo>
                    <a:pt x="975397" y="488869"/>
                    <a:pt x="974869" y="479117"/>
                    <a:pt x="973182" y="469556"/>
                  </a:cubicBezTo>
                  <a:cubicBezTo>
                    <a:pt x="970749" y="455767"/>
                    <a:pt x="967690" y="442097"/>
                    <a:pt x="964944" y="428367"/>
                  </a:cubicBezTo>
                  <a:cubicBezTo>
                    <a:pt x="963571" y="403654"/>
                    <a:pt x="964026" y="378771"/>
                    <a:pt x="960825" y="354227"/>
                  </a:cubicBezTo>
                  <a:cubicBezTo>
                    <a:pt x="959869" y="346895"/>
                    <a:pt x="954925" y="340646"/>
                    <a:pt x="952587" y="333632"/>
                  </a:cubicBezTo>
                  <a:cubicBezTo>
                    <a:pt x="947541" y="318493"/>
                    <a:pt x="949440" y="311298"/>
                    <a:pt x="940230" y="296562"/>
                  </a:cubicBezTo>
                  <a:cubicBezTo>
                    <a:pt x="937143" y="291622"/>
                    <a:pt x="931665" y="288628"/>
                    <a:pt x="927874" y="284205"/>
                  </a:cubicBezTo>
                  <a:cubicBezTo>
                    <a:pt x="923406" y="278993"/>
                    <a:pt x="919985" y="272941"/>
                    <a:pt x="915517" y="267729"/>
                  </a:cubicBezTo>
                  <a:cubicBezTo>
                    <a:pt x="911726" y="263306"/>
                    <a:pt x="906655" y="260033"/>
                    <a:pt x="903160" y="255373"/>
                  </a:cubicBezTo>
                  <a:cubicBezTo>
                    <a:pt x="898356" y="248968"/>
                    <a:pt x="895606" y="241183"/>
                    <a:pt x="890803" y="234778"/>
                  </a:cubicBezTo>
                  <a:cubicBezTo>
                    <a:pt x="887308" y="230118"/>
                    <a:pt x="882238" y="226844"/>
                    <a:pt x="878447" y="222421"/>
                  </a:cubicBezTo>
                  <a:cubicBezTo>
                    <a:pt x="873979" y="217209"/>
                    <a:pt x="870379" y="211306"/>
                    <a:pt x="866090" y="205945"/>
                  </a:cubicBezTo>
                  <a:cubicBezTo>
                    <a:pt x="859391" y="197572"/>
                    <a:pt x="852619" y="189247"/>
                    <a:pt x="845495" y="181232"/>
                  </a:cubicBezTo>
                  <a:cubicBezTo>
                    <a:pt x="841625" y="176878"/>
                    <a:pt x="836868" y="173350"/>
                    <a:pt x="833139" y="168875"/>
                  </a:cubicBezTo>
                  <a:cubicBezTo>
                    <a:pt x="829970" y="165072"/>
                    <a:pt x="828190" y="160218"/>
                    <a:pt x="824901" y="156518"/>
                  </a:cubicBezTo>
                  <a:cubicBezTo>
                    <a:pt x="819938" y="150935"/>
                    <a:pt x="795008" y="124662"/>
                    <a:pt x="783711" y="119448"/>
                  </a:cubicBezTo>
                  <a:cubicBezTo>
                    <a:pt x="771885" y="113990"/>
                    <a:pt x="746641" y="107091"/>
                    <a:pt x="746641" y="107091"/>
                  </a:cubicBezTo>
                  <a:cubicBezTo>
                    <a:pt x="723204" y="83656"/>
                    <a:pt x="747363" y="103244"/>
                    <a:pt x="713690" y="90616"/>
                  </a:cubicBezTo>
                  <a:cubicBezTo>
                    <a:pt x="707273" y="88210"/>
                    <a:pt x="681660" y="66455"/>
                    <a:pt x="680739" y="65902"/>
                  </a:cubicBezTo>
                  <a:cubicBezTo>
                    <a:pt x="664626" y="56234"/>
                    <a:pt x="659861" y="58942"/>
                    <a:pt x="643668" y="53545"/>
                  </a:cubicBezTo>
                  <a:cubicBezTo>
                    <a:pt x="608247" y="41739"/>
                    <a:pt x="638141" y="45308"/>
                    <a:pt x="594241" y="45308"/>
                  </a:cubicBezTo>
                  <a:lnTo>
                    <a:pt x="656025" y="45308"/>
                  </a:lnTo>
                  <a:cubicBezTo>
                    <a:pt x="667009" y="52173"/>
                    <a:pt x="678501" y="58284"/>
                    <a:pt x="688976" y="65902"/>
                  </a:cubicBezTo>
                  <a:cubicBezTo>
                    <a:pt x="714685" y="84599"/>
                    <a:pt x="686596" y="74575"/>
                    <a:pt x="717809" y="82378"/>
                  </a:cubicBezTo>
                  <a:cubicBezTo>
                    <a:pt x="729891" y="91440"/>
                    <a:pt x="734596" y="95445"/>
                    <a:pt x="746641" y="102973"/>
                  </a:cubicBezTo>
                  <a:cubicBezTo>
                    <a:pt x="753430" y="107216"/>
                    <a:pt x="759349" y="113957"/>
                    <a:pt x="767236" y="115329"/>
                  </a:cubicBezTo>
                  <a:cubicBezTo>
                    <a:pt x="791621" y="119570"/>
                    <a:pt x="816663" y="118075"/>
                    <a:pt x="841376" y="119448"/>
                  </a:cubicBezTo>
                  <a:cubicBezTo>
                    <a:pt x="849614" y="122194"/>
                    <a:pt x="867518" y="136251"/>
                    <a:pt x="866090" y="127686"/>
                  </a:cubicBezTo>
                  <a:cubicBezTo>
                    <a:pt x="864717" y="119448"/>
                    <a:pt x="865073" y="110727"/>
                    <a:pt x="861971" y="102973"/>
                  </a:cubicBezTo>
                  <a:cubicBezTo>
                    <a:pt x="857212" y="91075"/>
                    <a:pt x="843390" y="80547"/>
                    <a:pt x="833139" y="74140"/>
                  </a:cubicBezTo>
                  <a:cubicBezTo>
                    <a:pt x="827932" y="70886"/>
                    <a:pt x="821994" y="68948"/>
                    <a:pt x="816663" y="65902"/>
                  </a:cubicBezTo>
                  <a:cubicBezTo>
                    <a:pt x="812365" y="63446"/>
                    <a:pt x="808504" y="60288"/>
                    <a:pt x="804306" y="57664"/>
                  </a:cubicBezTo>
                  <a:cubicBezTo>
                    <a:pt x="797517" y="53421"/>
                    <a:pt x="790709" y="49196"/>
                    <a:pt x="783711" y="45308"/>
                  </a:cubicBezTo>
                  <a:cubicBezTo>
                    <a:pt x="779200" y="42802"/>
                    <a:pt x="761854" y="33585"/>
                    <a:pt x="754879" y="32951"/>
                  </a:cubicBezTo>
                  <a:cubicBezTo>
                    <a:pt x="728864" y="30586"/>
                    <a:pt x="702706" y="30205"/>
                    <a:pt x="676620" y="28832"/>
                  </a:cubicBezTo>
                  <a:cubicBezTo>
                    <a:pt x="669755" y="24713"/>
                    <a:pt x="662814" y="20718"/>
                    <a:pt x="656025" y="16475"/>
                  </a:cubicBezTo>
                  <a:cubicBezTo>
                    <a:pt x="651827" y="13851"/>
                    <a:pt x="648320" y="9929"/>
                    <a:pt x="643668" y="8237"/>
                  </a:cubicBezTo>
                  <a:cubicBezTo>
                    <a:pt x="633028" y="4368"/>
                    <a:pt x="621701" y="2746"/>
                    <a:pt x="610717" y="0"/>
                  </a:cubicBezTo>
                  <a:cubicBezTo>
                    <a:pt x="532458" y="1373"/>
                    <a:pt x="454113" y="210"/>
                    <a:pt x="375939" y="4118"/>
                  </a:cubicBezTo>
                  <a:cubicBezTo>
                    <a:pt x="370995" y="4365"/>
                    <a:pt x="368278" y="10791"/>
                    <a:pt x="363582" y="12356"/>
                  </a:cubicBezTo>
                  <a:cubicBezTo>
                    <a:pt x="359674" y="13659"/>
                    <a:pt x="325825" y="22654"/>
                    <a:pt x="318274" y="24713"/>
                  </a:cubicBezTo>
                  <a:close/>
                </a:path>
              </a:pathLst>
            </a:cu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id="{9627953B-4933-412A-AA03-A45128ADF613}"/>
                </a:ext>
              </a:extLst>
            </p:cNvPr>
            <p:cNvSpPr/>
            <p:nvPr/>
          </p:nvSpPr>
          <p:spPr>
            <a:xfrm flipH="1">
              <a:off x="1959470" y="2905169"/>
              <a:ext cx="45719" cy="268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id="{DB9AA754-33A4-45EA-A349-C57878312532}"/>
                </a:ext>
              </a:extLst>
            </p:cNvPr>
            <p:cNvSpPr/>
            <p:nvPr/>
          </p:nvSpPr>
          <p:spPr>
            <a:xfrm flipH="1">
              <a:off x="1498623" y="2903566"/>
              <a:ext cx="45719" cy="268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63" name="直線コネクタ 362">
              <a:extLst>
                <a:ext uri="{FF2B5EF4-FFF2-40B4-BE49-F238E27FC236}">
                  <a16:creationId xmlns:a16="http://schemas.microsoft.com/office/drawing/2014/main" id="{BD0B8994-4722-4F86-988C-31D5283D090D}"/>
                </a:ext>
              </a:extLst>
            </p:cNvPr>
            <p:cNvCxnSpPr/>
            <p:nvPr/>
          </p:nvCxnSpPr>
          <p:spPr>
            <a:xfrm flipH="1">
              <a:off x="1672449" y="3428228"/>
              <a:ext cx="153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弦 363">
              <a:extLst>
                <a:ext uri="{FF2B5EF4-FFF2-40B4-BE49-F238E27FC236}">
                  <a16:creationId xmlns:a16="http://schemas.microsoft.com/office/drawing/2014/main" id="{A2671D2E-F9EE-4057-B202-0F5C70665811}"/>
                </a:ext>
              </a:extLst>
            </p:cNvPr>
            <p:cNvSpPr/>
            <p:nvPr/>
          </p:nvSpPr>
          <p:spPr>
            <a:xfrm rot="20124052" flipH="1" flipV="1">
              <a:off x="1079805" y="3038506"/>
              <a:ext cx="201689" cy="290906"/>
            </a:xfrm>
            <a:prstGeom prst="chord">
              <a:avLst>
                <a:gd name="adj1" fmla="val 16477368"/>
                <a:gd name="adj2" fmla="val 7604796"/>
              </a:avLst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5" name="フリーフォーム: 図形 364">
              <a:extLst>
                <a:ext uri="{FF2B5EF4-FFF2-40B4-BE49-F238E27FC236}">
                  <a16:creationId xmlns:a16="http://schemas.microsoft.com/office/drawing/2014/main" id="{1E4DACE8-E655-4A6B-8637-BA67D7AF37EA}"/>
                </a:ext>
              </a:extLst>
            </p:cNvPr>
            <p:cNvSpPr/>
            <p:nvPr/>
          </p:nvSpPr>
          <p:spPr>
            <a:xfrm flipH="1">
              <a:off x="1749251" y="3262857"/>
              <a:ext cx="55628" cy="52152"/>
            </a:xfrm>
            <a:custGeom>
              <a:avLst/>
              <a:gdLst>
                <a:gd name="connsiteX0" fmla="*/ 0 w 55628"/>
                <a:gd name="connsiteY0" fmla="*/ 0 h 52152"/>
                <a:gd name="connsiteX1" fmla="*/ 55628 w 55628"/>
                <a:gd name="connsiteY1" fmla="*/ 17384 h 52152"/>
                <a:gd name="connsiteX2" fmla="*/ 13907 w 55628"/>
                <a:gd name="connsiteY2" fmla="*/ 52152 h 52152"/>
                <a:gd name="connsiteX3" fmla="*/ 0 w 55628"/>
                <a:gd name="connsiteY3" fmla="*/ 0 h 5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8" h="52152">
                  <a:moveTo>
                    <a:pt x="0" y="0"/>
                  </a:moveTo>
                  <a:lnTo>
                    <a:pt x="55628" y="17384"/>
                  </a:lnTo>
                  <a:lnTo>
                    <a:pt x="13907" y="52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51" name="グループ化 450">
            <a:extLst>
              <a:ext uri="{FF2B5EF4-FFF2-40B4-BE49-F238E27FC236}">
                <a16:creationId xmlns:a16="http://schemas.microsoft.com/office/drawing/2014/main" id="{C821A5DF-D542-451E-B03A-03FA04A5E0B4}"/>
              </a:ext>
            </a:extLst>
          </p:cNvPr>
          <p:cNvGrpSpPr/>
          <p:nvPr/>
        </p:nvGrpSpPr>
        <p:grpSpPr>
          <a:xfrm rot="19234652">
            <a:off x="1661826" y="1565701"/>
            <a:ext cx="478943" cy="1041632"/>
            <a:chOff x="3235685" y="4621047"/>
            <a:chExt cx="478943" cy="1041632"/>
          </a:xfrm>
        </p:grpSpPr>
        <p:sp>
          <p:nvSpPr>
            <p:cNvPr id="452" name="フリーフォーム: 図形 451">
              <a:extLst>
                <a:ext uri="{FF2B5EF4-FFF2-40B4-BE49-F238E27FC236}">
                  <a16:creationId xmlns:a16="http://schemas.microsoft.com/office/drawing/2014/main" id="{D03AC288-8E3F-473A-A323-81F49EA48227}"/>
                </a:ext>
              </a:extLst>
            </p:cNvPr>
            <p:cNvSpPr/>
            <p:nvPr/>
          </p:nvSpPr>
          <p:spPr>
            <a:xfrm rot="10339186">
              <a:off x="3258563" y="4766169"/>
              <a:ext cx="387921" cy="696932"/>
            </a:xfrm>
            <a:custGeom>
              <a:avLst/>
              <a:gdLst>
                <a:gd name="connsiteX0" fmla="*/ 103881 w 387921"/>
                <a:gd name="connsiteY0" fmla="*/ 696930 h 696932"/>
                <a:gd name="connsiteX1" fmla="*/ 30148 w 387921"/>
                <a:gd name="connsiteY1" fmla="*/ 665831 h 696932"/>
                <a:gd name="connsiteX2" fmla="*/ 31102 w 387921"/>
                <a:gd name="connsiteY2" fmla="*/ 517971 h 696932"/>
                <a:gd name="connsiteX3" fmla="*/ 178811 w 387921"/>
                <a:gd name="connsiteY3" fmla="*/ 372155 h 696932"/>
                <a:gd name="connsiteX4" fmla="*/ 178811 w 387921"/>
                <a:gd name="connsiteY4" fmla="*/ 104555 h 696932"/>
                <a:gd name="connsiteX5" fmla="*/ 283366 w 387921"/>
                <a:gd name="connsiteY5" fmla="*/ 0 h 696932"/>
                <a:gd name="connsiteX6" fmla="*/ 387921 w 387921"/>
                <a:gd name="connsiteY6" fmla="*/ 104555 h 696932"/>
                <a:gd name="connsiteX7" fmla="*/ 387920 w 387921"/>
                <a:gd name="connsiteY7" fmla="*/ 405609 h 696932"/>
                <a:gd name="connsiteX8" fmla="*/ 385203 w 387921"/>
                <a:gd name="connsiteY8" fmla="*/ 419069 h 696932"/>
                <a:gd name="connsiteX9" fmla="*/ 385225 w 387921"/>
                <a:gd name="connsiteY9" fmla="*/ 419190 h 696932"/>
                <a:gd name="connsiteX10" fmla="*/ 354126 w 387921"/>
                <a:gd name="connsiteY10" fmla="*/ 492922 h 696932"/>
                <a:gd name="connsiteX11" fmla="*/ 178008 w 387921"/>
                <a:gd name="connsiteY11" fmla="*/ 666784 h 696932"/>
                <a:gd name="connsiteX12" fmla="*/ 103881 w 387921"/>
                <a:gd name="connsiteY12" fmla="*/ 696930 h 69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921" h="696932">
                  <a:moveTo>
                    <a:pt x="103881" y="696930"/>
                  </a:moveTo>
                  <a:cubicBezTo>
                    <a:pt x="77124" y="696758"/>
                    <a:pt x="50432" y="686378"/>
                    <a:pt x="30148" y="665831"/>
                  </a:cubicBezTo>
                  <a:cubicBezTo>
                    <a:pt x="-10419" y="624737"/>
                    <a:pt x="-9992" y="558538"/>
                    <a:pt x="31102" y="517971"/>
                  </a:cubicBezTo>
                  <a:lnTo>
                    <a:pt x="178811" y="372155"/>
                  </a:lnTo>
                  <a:lnTo>
                    <a:pt x="178811" y="104555"/>
                  </a:lnTo>
                  <a:cubicBezTo>
                    <a:pt x="178811" y="46811"/>
                    <a:pt x="225622" y="0"/>
                    <a:pt x="283366" y="0"/>
                  </a:cubicBezTo>
                  <a:cubicBezTo>
                    <a:pt x="341110" y="0"/>
                    <a:pt x="387921" y="46811"/>
                    <a:pt x="387921" y="104555"/>
                  </a:cubicBezTo>
                  <a:cubicBezTo>
                    <a:pt x="387921" y="204906"/>
                    <a:pt x="387920" y="305258"/>
                    <a:pt x="387920" y="405609"/>
                  </a:cubicBezTo>
                  <a:lnTo>
                    <a:pt x="385203" y="419069"/>
                  </a:lnTo>
                  <a:lnTo>
                    <a:pt x="385225" y="419190"/>
                  </a:lnTo>
                  <a:cubicBezTo>
                    <a:pt x="385053" y="445947"/>
                    <a:pt x="374673" y="472639"/>
                    <a:pt x="354126" y="492922"/>
                  </a:cubicBezTo>
                  <a:cubicBezTo>
                    <a:pt x="295420" y="550876"/>
                    <a:pt x="236715" y="608830"/>
                    <a:pt x="178008" y="666784"/>
                  </a:cubicBezTo>
                  <a:cubicBezTo>
                    <a:pt x="157462" y="687068"/>
                    <a:pt x="130639" y="697103"/>
                    <a:pt x="103881" y="696930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53" name="四角形: 上の 2 つの角を丸める 452">
              <a:extLst>
                <a:ext uri="{FF2B5EF4-FFF2-40B4-BE49-F238E27FC236}">
                  <a16:creationId xmlns:a16="http://schemas.microsoft.com/office/drawing/2014/main" id="{8B176C04-D6FD-48B5-8DF8-44D720715BBC}"/>
                </a:ext>
              </a:extLst>
            </p:cNvPr>
            <p:cNvSpPr/>
            <p:nvPr/>
          </p:nvSpPr>
          <p:spPr>
            <a:xfrm rot="12889490" flipH="1">
              <a:off x="3373842" y="4785290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4" name="四角形: 上の 2 つの角を丸める 453">
              <a:extLst>
                <a:ext uri="{FF2B5EF4-FFF2-40B4-BE49-F238E27FC236}">
                  <a16:creationId xmlns:a16="http://schemas.microsoft.com/office/drawing/2014/main" id="{4C3E7542-2458-4823-AA80-7322A841B5BC}"/>
                </a:ext>
              </a:extLst>
            </p:cNvPr>
            <p:cNvSpPr/>
            <p:nvPr/>
          </p:nvSpPr>
          <p:spPr>
            <a:xfrm rot="12889490" flipH="1">
              <a:off x="3516205" y="4900501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5" name="四角形: 上の 2 つの角を丸める 454">
              <a:extLst>
                <a:ext uri="{FF2B5EF4-FFF2-40B4-BE49-F238E27FC236}">
                  <a16:creationId xmlns:a16="http://schemas.microsoft.com/office/drawing/2014/main" id="{F337FE14-42C4-436A-877E-A7B2593EAA72}"/>
                </a:ext>
              </a:extLst>
            </p:cNvPr>
            <p:cNvSpPr/>
            <p:nvPr/>
          </p:nvSpPr>
          <p:spPr>
            <a:xfrm rot="12889490" flipH="1">
              <a:off x="3442380" y="484035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6" name="四角形: 上の 2 つの角を丸める 455">
              <a:extLst>
                <a:ext uri="{FF2B5EF4-FFF2-40B4-BE49-F238E27FC236}">
                  <a16:creationId xmlns:a16="http://schemas.microsoft.com/office/drawing/2014/main" id="{E0CB7109-1347-4366-88F5-51F6EDE547F9}"/>
                </a:ext>
              </a:extLst>
            </p:cNvPr>
            <p:cNvSpPr/>
            <p:nvPr/>
          </p:nvSpPr>
          <p:spPr>
            <a:xfrm rot="2134222" flipH="1">
              <a:off x="3443243" y="4621047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7" name="フリーフォーム: 図形 456">
              <a:extLst>
                <a:ext uri="{FF2B5EF4-FFF2-40B4-BE49-F238E27FC236}">
                  <a16:creationId xmlns:a16="http://schemas.microsoft.com/office/drawing/2014/main" id="{89334950-8C9F-45CD-8A73-1E2CA8F3E920}"/>
                </a:ext>
              </a:extLst>
            </p:cNvPr>
            <p:cNvSpPr/>
            <p:nvPr/>
          </p:nvSpPr>
          <p:spPr>
            <a:xfrm rot="10286299" flipH="1">
              <a:off x="3235685" y="5290603"/>
              <a:ext cx="370792" cy="372076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58" name="グループ化 457">
            <a:extLst>
              <a:ext uri="{FF2B5EF4-FFF2-40B4-BE49-F238E27FC236}">
                <a16:creationId xmlns:a16="http://schemas.microsoft.com/office/drawing/2014/main" id="{9BDA4E13-AA24-4E42-B8ED-ED3CD2217A10}"/>
              </a:ext>
            </a:extLst>
          </p:cNvPr>
          <p:cNvGrpSpPr/>
          <p:nvPr/>
        </p:nvGrpSpPr>
        <p:grpSpPr>
          <a:xfrm>
            <a:off x="1452225" y="2451807"/>
            <a:ext cx="392259" cy="934076"/>
            <a:chOff x="1311505" y="4333856"/>
            <a:chExt cx="392259" cy="934076"/>
          </a:xfrm>
        </p:grpSpPr>
        <p:sp>
          <p:nvSpPr>
            <p:cNvPr id="459" name="フリーフォーム: 図形 458">
              <a:extLst>
                <a:ext uri="{FF2B5EF4-FFF2-40B4-BE49-F238E27FC236}">
                  <a16:creationId xmlns:a16="http://schemas.microsoft.com/office/drawing/2014/main" id="{4A001044-271C-4A20-B420-5CA6F065BC95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0" name="フリーフォーム: 図形 459">
              <a:extLst>
                <a:ext uri="{FF2B5EF4-FFF2-40B4-BE49-F238E27FC236}">
                  <a16:creationId xmlns:a16="http://schemas.microsoft.com/office/drawing/2014/main" id="{662F66A2-D741-44D4-845F-5E54E5F43BBB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61" name="フリーフォーム: 図形 460">
              <a:extLst>
                <a:ext uri="{FF2B5EF4-FFF2-40B4-BE49-F238E27FC236}">
                  <a16:creationId xmlns:a16="http://schemas.microsoft.com/office/drawing/2014/main" id="{F28E1443-35C2-4112-9562-87F22BD4B0B4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2" name="グループ化 461">
            <a:extLst>
              <a:ext uri="{FF2B5EF4-FFF2-40B4-BE49-F238E27FC236}">
                <a16:creationId xmlns:a16="http://schemas.microsoft.com/office/drawing/2014/main" id="{565B081A-423E-48AA-ABA0-477559B201B2}"/>
              </a:ext>
            </a:extLst>
          </p:cNvPr>
          <p:cNvGrpSpPr/>
          <p:nvPr/>
        </p:nvGrpSpPr>
        <p:grpSpPr>
          <a:xfrm>
            <a:off x="1202285" y="2452208"/>
            <a:ext cx="392259" cy="934076"/>
            <a:chOff x="1311505" y="4333856"/>
            <a:chExt cx="392259" cy="934076"/>
          </a:xfrm>
        </p:grpSpPr>
        <p:sp>
          <p:nvSpPr>
            <p:cNvPr id="463" name="フリーフォーム: 図形 462">
              <a:extLst>
                <a:ext uri="{FF2B5EF4-FFF2-40B4-BE49-F238E27FC236}">
                  <a16:creationId xmlns:a16="http://schemas.microsoft.com/office/drawing/2014/main" id="{50A1F266-D570-4FE1-86EA-D85473D8248F}"/>
                </a:ext>
              </a:extLst>
            </p:cNvPr>
            <p:cNvSpPr/>
            <p:nvPr/>
          </p:nvSpPr>
          <p:spPr>
            <a:xfrm flipH="1">
              <a:off x="1330934" y="4333856"/>
              <a:ext cx="326537" cy="925167"/>
            </a:xfrm>
            <a:custGeom>
              <a:avLst/>
              <a:gdLst>
                <a:gd name="connsiteX0" fmla="*/ 0 w 301221"/>
                <a:gd name="connsiteY0" fmla="*/ 129540 h 853440"/>
                <a:gd name="connsiteX1" fmla="*/ 0 w 301221"/>
                <a:gd name="connsiteY1" fmla="*/ 129540 h 853440"/>
                <a:gd name="connsiteX2" fmla="*/ 3810 w 301221"/>
                <a:gd name="connsiteY2" fmla="*/ 259080 h 853440"/>
                <a:gd name="connsiteX3" fmla="*/ 11430 w 301221"/>
                <a:gd name="connsiteY3" fmla="*/ 289560 h 853440"/>
                <a:gd name="connsiteX4" fmla="*/ 15240 w 301221"/>
                <a:gd name="connsiteY4" fmla="*/ 323850 h 853440"/>
                <a:gd name="connsiteX5" fmla="*/ 26670 w 301221"/>
                <a:gd name="connsiteY5" fmla="*/ 373380 h 853440"/>
                <a:gd name="connsiteX6" fmla="*/ 41910 w 301221"/>
                <a:gd name="connsiteY6" fmla="*/ 502920 h 853440"/>
                <a:gd name="connsiteX7" fmla="*/ 45720 w 301221"/>
                <a:gd name="connsiteY7" fmla="*/ 537210 h 853440"/>
                <a:gd name="connsiteX8" fmla="*/ 49530 w 301221"/>
                <a:gd name="connsiteY8" fmla="*/ 598170 h 853440"/>
                <a:gd name="connsiteX9" fmla="*/ 53340 w 301221"/>
                <a:gd name="connsiteY9" fmla="*/ 613410 h 853440"/>
                <a:gd name="connsiteX10" fmla="*/ 60960 w 301221"/>
                <a:gd name="connsiteY10" fmla="*/ 647700 h 853440"/>
                <a:gd name="connsiteX11" fmla="*/ 38100 w 301221"/>
                <a:gd name="connsiteY11" fmla="*/ 746760 h 853440"/>
                <a:gd name="connsiteX12" fmla="*/ 19050 w 301221"/>
                <a:gd name="connsiteY12" fmla="*/ 781050 h 853440"/>
                <a:gd name="connsiteX13" fmla="*/ 7620 w 301221"/>
                <a:gd name="connsiteY13" fmla="*/ 792480 h 853440"/>
                <a:gd name="connsiteX14" fmla="*/ 19050 w 301221"/>
                <a:gd name="connsiteY14" fmla="*/ 853440 h 853440"/>
                <a:gd name="connsiteX15" fmla="*/ 266700 w 301221"/>
                <a:gd name="connsiteY15" fmla="*/ 849630 h 853440"/>
                <a:gd name="connsiteX16" fmla="*/ 289560 w 301221"/>
                <a:gd name="connsiteY16" fmla="*/ 674370 h 853440"/>
                <a:gd name="connsiteX17" fmla="*/ 300990 w 301221"/>
                <a:gd name="connsiteY17" fmla="*/ 529590 h 853440"/>
                <a:gd name="connsiteX18" fmla="*/ 293370 w 301221"/>
                <a:gd name="connsiteY18" fmla="*/ 415290 h 853440"/>
                <a:gd name="connsiteX19" fmla="*/ 289560 w 301221"/>
                <a:gd name="connsiteY19" fmla="*/ 403860 h 853440"/>
                <a:gd name="connsiteX20" fmla="*/ 285750 w 301221"/>
                <a:gd name="connsiteY20" fmla="*/ 163830 h 853440"/>
                <a:gd name="connsiteX21" fmla="*/ 278130 w 301221"/>
                <a:gd name="connsiteY21" fmla="*/ 87630 h 853440"/>
                <a:gd name="connsiteX22" fmla="*/ 266700 w 301221"/>
                <a:gd name="connsiteY22" fmla="*/ 60960 h 853440"/>
                <a:gd name="connsiteX23" fmla="*/ 262890 w 301221"/>
                <a:gd name="connsiteY23" fmla="*/ 60960 h 853440"/>
                <a:gd name="connsiteX24" fmla="*/ 228600 w 301221"/>
                <a:gd name="connsiteY24" fmla="*/ 30480 h 853440"/>
                <a:gd name="connsiteX25" fmla="*/ 198120 w 301221"/>
                <a:gd name="connsiteY25" fmla="*/ 15240 h 853440"/>
                <a:gd name="connsiteX26" fmla="*/ 171450 w 301221"/>
                <a:gd name="connsiteY26" fmla="*/ 11430 h 853440"/>
                <a:gd name="connsiteX27" fmla="*/ 140970 w 301221"/>
                <a:gd name="connsiteY27" fmla="*/ 3810 h 853440"/>
                <a:gd name="connsiteX28" fmla="*/ 118110 w 301221"/>
                <a:gd name="connsiteY28" fmla="*/ 0 h 853440"/>
                <a:gd name="connsiteX29" fmla="*/ 87630 w 301221"/>
                <a:gd name="connsiteY29" fmla="*/ 7620 h 853440"/>
                <a:gd name="connsiteX30" fmla="*/ 76200 w 301221"/>
                <a:gd name="connsiteY30" fmla="*/ 19050 h 853440"/>
                <a:gd name="connsiteX31" fmla="*/ 22860 w 301221"/>
                <a:gd name="connsiteY31" fmla="*/ 41910 h 853440"/>
                <a:gd name="connsiteX32" fmla="*/ 0 w 301221"/>
                <a:gd name="connsiteY32" fmla="*/ 1295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221" h="853440">
                  <a:moveTo>
                    <a:pt x="0" y="129540"/>
                  </a:moveTo>
                  <a:lnTo>
                    <a:pt x="0" y="129540"/>
                  </a:lnTo>
                  <a:cubicBezTo>
                    <a:pt x="1270" y="172720"/>
                    <a:pt x="732" y="215991"/>
                    <a:pt x="3810" y="259080"/>
                  </a:cubicBezTo>
                  <a:cubicBezTo>
                    <a:pt x="4556" y="269526"/>
                    <a:pt x="9610" y="279247"/>
                    <a:pt x="11430" y="289560"/>
                  </a:cubicBezTo>
                  <a:cubicBezTo>
                    <a:pt x="13429" y="300885"/>
                    <a:pt x="13241" y="312525"/>
                    <a:pt x="15240" y="323850"/>
                  </a:cubicBezTo>
                  <a:cubicBezTo>
                    <a:pt x="19164" y="346087"/>
                    <a:pt x="24063" y="353043"/>
                    <a:pt x="26670" y="373380"/>
                  </a:cubicBezTo>
                  <a:cubicBezTo>
                    <a:pt x="32199" y="416505"/>
                    <a:pt x="37109" y="459708"/>
                    <a:pt x="41910" y="502920"/>
                  </a:cubicBezTo>
                  <a:cubicBezTo>
                    <a:pt x="43180" y="514350"/>
                    <a:pt x="44803" y="525746"/>
                    <a:pt x="45720" y="537210"/>
                  </a:cubicBezTo>
                  <a:cubicBezTo>
                    <a:pt x="47344" y="557505"/>
                    <a:pt x="47504" y="577911"/>
                    <a:pt x="49530" y="598170"/>
                  </a:cubicBezTo>
                  <a:cubicBezTo>
                    <a:pt x="50051" y="603380"/>
                    <a:pt x="52403" y="608258"/>
                    <a:pt x="53340" y="613410"/>
                  </a:cubicBezTo>
                  <a:cubicBezTo>
                    <a:pt x="59357" y="646501"/>
                    <a:pt x="52563" y="630906"/>
                    <a:pt x="60960" y="647700"/>
                  </a:cubicBezTo>
                  <a:lnTo>
                    <a:pt x="38100" y="746760"/>
                  </a:lnTo>
                  <a:cubicBezTo>
                    <a:pt x="31750" y="758190"/>
                    <a:pt x="26303" y="770171"/>
                    <a:pt x="19050" y="781050"/>
                  </a:cubicBezTo>
                  <a:cubicBezTo>
                    <a:pt x="16061" y="785533"/>
                    <a:pt x="7620" y="787092"/>
                    <a:pt x="7620" y="792480"/>
                  </a:cubicBezTo>
                  <a:cubicBezTo>
                    <a:pt x="7620" y="813154"/>
                    <a:pt x="15240" y="833120"/>
                    <a:pt x="19050" y="853440"/>
                  </a:cubicBezTo>
                  <a:lnTo>
                    <a:pt x="266700" y="849630"/>
                  </a:lnTo>
                  <a:lnTo>
                    <a:pt x="289560" y="674370"/>
                  </a:lnTo>
                  <a:cubicBezTo>
                    <a:pt x="303836" y="610130"/>
                    <a:pt x="300990" y="632821"/>
                    <a:pt x="300990" y="529590"/>
                  </a:cubicBezTo>
                  <a:cubicBezTo>
                    <a:pt x="300990" y="505722"/>
                    <a:pt x="300025" y="448564"/>
                    <a:pt x="293370" y="415290"/>
                  </a:cubicBezTo>
                  <a:cubicBezTo>
                    <a:pt x="292582" y="411352"/>
                    <a:pt x="290830" y="407670"/>
                    <a:pt x="289560" y="403860"/>
                  </a:cubicBezTo>
                  <a:cubicBezTo>
                    <a:pt x="288290" y="323850"/>
                    <a:pt x="288640" y="243798"/>
                    <a:pt x="285750" y="163830"/>
                  </a:cubicBezTo>
                  <a:cubicBezTo>
                    <a:pt x="284828" y="138320"/>
                    <a:pt x="281296" y="112960"/>
                    <a:pt x="278130" y="87630"/>
                  </a:cubicBezTo>
                  <a:cubicBezTo>
                    <a:pt x="276881" y="77637"/>
                    <a:pt x="274014" y="68274"/>
                    <a:pt x="266700" y="60960"/>
                  </a:cubicBezTo>
                  <a:cubicBezTo>
                    <a:pt x="265802" y="60062"/>
                    <a:pt x="264160" y="60960"/>
                    <a:pt x="262890" y="60960"/>
                  </a:cubicBezTo>
                  <a:lnTo>
                    <a:pt x="228600" y="30480"/>
                  </a:lnTo>
                  <a:cubicBezTo>
                    <a:pt x="218440" y="25400"/>
                    <a:pt x="208896" y="18832"/>
                    <a:pt x="198120" y="15240"/>
                  </a:cubicBezTo>
                  <a:cubicBezTo>
                    <a:pt x="189601" y="12400"/>
                    <a:pt x="180308" y="12906"/>
                    <a:pt x="171450" y="11430"/>
                  </a:cubicBezTo>
                  <a:cubicBezTo>
                    <a:pt x="105582" y="452"/>
                    <a:pt x="185136" y="13625"/>
                    <a:pt x="140970" y="3810"/>
                  </a:cubicBezTo>
                  <a:cubicBezTo>
                    <a:pt x="133429" y="2134"/>
                    <a:pt x="125730" y="1270"/>
                    <a:pt x="118110" y="0"/>
                  </a:cubicBezTo>
                  <a:cubicBezTo>
                    <a:pt x="115362" y="550"/>
                    <a:pt x="92651" y="4273"/>
                    <a:pt x="87630" y="7620"/>
                  </a:cubicBezTo>
                  <a:cubicBezTo>
                    <a:pt x="83147" y="10609"/>
                    <a:pt x="80558" y="15881"/>
                    <a:pt x="76200" y="19050"/>
                  </a:cubicBezTo>
                  <a:cubicBezTo>
                    <a:pt x="45925" y="41068"/>
                    <a:pt x="53182" y="36856"/>
                    <a:pt x="22860" y="41910"/>
                  </a:cubicBezTo>
                  <a:lnTo>
                    <a:pt x="0" y="12954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4" name="フリーフォーム: 図形 463">
              <a:extLst>
                <a:ext uri="{FF2B5EF4-FFF2-40B4-BE49-F238E27FC236}">
                  <a16:creationId xmlns:a16="http://schemas.microsoft.com/office/drawing/2014/main" id="{E791DAB8-A057-4293-9EB0-55AE36206EF2}"/>
                </a:ext>
              </a:extLst>
            </p:cNvPr>
            <p:cNvSpPr/>
            <p:nvPr/>
          </p:nvSpPr>
          <p:spPr>
            <a:xfrm rot="253196" flipH="1">
              <a:off x="1311505" y="4765556"/>
              <a:ext cx="352392" cy="502376"/>
            </a:xfrm>
            <a:custGeom>
              <a:avLst/>
              <a:gdLst>
                <a:gd name="connsiteX0" fmla="*/ 336457 w 341496"/>
                <a:gd name="connsiteY0" fmla="*/ 0 h 486842"/>
                <a:gd name="connsiteX1" fmla="*/ 336067 w 341496"/>
                <a:gd name="connsiteY1" fmla="*/ 6741 h 486842"/>
                <a:gd name="connsiteX2" fmla="*/ 339274 w 341496"/>
                <a:gd name="connsiteY2" fmla="*/ 19402 h 486842"/>
                <a:gd name="connsiteX3" fmla="*/ 338395 w 341496"/>
                <a:gd name="connsiteY3" fmla="*/ 143580 h 486842"/>
                <a:gd name="connsiteX4" fmla="*/ 314489 w 341496"/>
                <a:gd name="connsiteY4" fmla="*/ 299191 h 486842"/>
                <a:gd name="connsiteX5" fmla="*/ 275794 w 341496"/>
                <a:gd name="connsiteY5" fmla="*/ 486842 h 486842"/>
                <a:gd name="connsiteX6" fmla="*/ 7754 w 341496"/>
                <a:gd name="connsiteY6" fmla="*/ 471206 h 486842"/>
                <a:gd name="connsiteX7" fmla="*/ 261 w 341496"/>
                <a:gd name="connsiteY7" fmla="*/ 404390 h 486842"/>
                <a:gd name="connsiteX8" fmla="*/ 13529 w 341496"/>
                <a:gd name="connsiteY8" fmla="*/ 392945 h 486842"/>
                <a:gd name="connsiteX9" fmla="*/ 36859 w 341496"/>
                <a:gd name="connsiteY9" fmla="*/ 357393 h 486842"/>
                <a:gd name="connsiteX10" fmla="*/ 69476 w 341496"/>
                <a:gd name="connsiteY10" fmla="*/ 252123 h 486842"/>
                <a:gd name="connsiteX11" fmla="*/ 63973 w 341496"/>
                <a:gd name="connsiteY11" fmla="*/ 214444 h 486842"/>
                <a:gd name="connsiteX12" fmla="*/ 61069 w 341496"/>
                <a:gd name="connsiteY12" fmla="*/ 197663 h 486842"/>
                <a:gd name="connsiteX13" fmla="*/ 61813 w 341496"/>
                <a:gd name="connsiteY13" fmla="*/ 131456 h 486842"/>
                <a:gd name="connsiteX14" fmla="*/ 60430 w 341496"/>
                <a:gd name="connsiteY14" fmla="*/ 94081 h 486842"/>
                <a:gd name="connsiteX15" fmla="*/ 56339 w 341496"/>
                <a:gd name="connsiteY15" fmla="*/ 0 h 486842"/>
                <a:gd name="connsiteX16" fmla="*/ 336457 w 341496"/>
                <a:gd name="connsiteY16" fmla="*/ 0 h 48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496" h="486842">
                  <a:moveTo>
                    <a:pt x="336457" y="0"/>
                  </a:moveTo>
                  <a:lnTo>
                    <a:pt x="336067" y="6741"/>
                  </a:lnTo>
                  <a:cubicBezTo>
                    <a:pt x="337136" y="10962"/>
                    <a:pt x="338737" y="15082"/>
                    <a:pt x="339274" y="19402"/>
                  </a:cubicBezTo>
                  <a:cubicBezTo>
                    <a:pt x="343815" y="55906"/>
                    <a:pt x="340299" y="117776"/>
                    <a:pt x="338395" y="143580"/>
                  </a:cubicBezTo>
                  <a:cubicBezTo>
                    <a:pt x="330160" y="255184"/>
                    <a:pt x="335047" y="230879"/>
                    <a:pt x="314489" y="299191"/>
                  </a:cubicBezTo>
                  <a:lnTo>
                    <a:pt x="275794" y="486842"/>
                  </a:lnTo>
                  <a:lnTo>
                    <a:pt x="7754" y="471206"/>
                  </a:lnTo>
                  <a:cubicBezTo>
                    <a:pt x="5256" y="448934"/>
                    <a:pt x="-1389" y="426741"/>
                    <a:pt x="261" y="404390"/>
                  </a:cubicBezTo>
                  <a:cubicBezTo>
                    <a:pt x="690" y="398565"/>
                    <a:pt x="9940" y="397553"/>
                    <a:pt x="13529" y="392945"/>
                  </a:cubicBezTo>
                  <a:cubicBezTo>
                    <a:pt x="22238" y="381762"/>
                    <a:pt x="29083" y="369244"/>
                    <a:pt x="36859" y="357393"/>
                  </a:cubicBezTo>
                  <a:lnTo>
                    <a:pt x="69476" y="252123"/>
                  </a:lnTo>
                  <a:cubicBezTo>
                    <a:pt x="61737" y="233296"/>
                    <a:pt x="67838" y="250698"/>
                    <a:pt x="63973" y="214444"/>
                  </a:cubicBezTo>
                  <a:cubicBezTo>
                    <a:pt x="63370" y="208799"/>
                    <a:pt x="61217" y="203338"/>
                    <a:pt x="61069" y="197663"/>
                  </a:cubicBezTo>
                  <a:cubicBezTo>
                    <a:pt x="60495" y="175600"/>
                    <a:pt x="61950" y="153526"/>
                    <a:pt x="61813" y="131456"/>
                  </a:cubicBezTo>
                  <a:cubicBezTo>
                    <a:pt x="61737" y="118988"/>
                    <a:pt x="60890" y="106539"/>
                    <a:pt x="60430" y="94081"/>
                  </a:cubicBezTo>
                  <a:lnTo>
                    <a:pt x="56339" y="0"/>
                  </a:lnTo>
                  <a:lnTo>
                    <a:pt x="33645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65" name="フリーフォーム: 図形 464">
              <a:extLst>
                <a:ext uri="{FF2B5EF4-FFF2-40B4-BE49-F238E27FC236}">
                  <a16:creationId xmlns:a16="http://schemas.microsoft.com/office/drawing/2014/main" id="{009E0E38-BE6E-4AD3-9AFE-888815915D94}"/>
                </a:ext>
              </a:extLst>
            </p:cNvPr>
            <p:cNvSpPr/>
            <p:nvPr/>
          </p:nvSpPr>
          <p:spPr>
            <a:xfrm flipH="1">
              <a:off x="1334671" y="5108290"/>
              <a:ext cx="369093" cy="157162"/>
            </a:xfrm>
            <a:custGeom>
              <a:avLst/>
              <a:gdLst>
                <a:gd name="connsiteX0" fmla="*/ 369093 w 369093"/>
                <a:gd name="connsiteY0" fmla="*/ 0 h 157162"/>
                <a:gd name="connsiteX1" fmla="*/ 357187 w 369093"/>
                <a:gd name="connsiteY1" fmla="*/ 109537 h 157162"/>
                <a:gd name="connsiteX2" fmla="*/ 345281 w 369093"/>
                <a:gd name="connsiteY2" fmla="*/ 157162 h 157162"/>
                <a:gd name="connsiteX3" fmla="*/ 19050 w 369093"/>
                <a:gd name="connsiteY3" fmla="*/ 157162 h 157162"/>
                <a:gd name="connsiteX4" fmla="*/ 0 w 369093"/>
                <a:gd name="connsiteY4" fmla="*/ 116681 h 157162"/>
                <a:gd name="connsiteX5" fmla="*/ 19050 w 369093"/>
                <a:gd name="connsiteY5" fmla="*/ 78581 h 157162"/>
                <a:gd name="connsiteX6" fmla="*/ 42862 w 369093"/>
                <a:gd name="connsiteY6" fmla="*/ 61912 h 157162"/>
                <a:gd name="connsiteX7" fmla="*/ 80962 w 369093"/>
                <a:gd name="connsiteY7" fmla="*/ 14287 h 157162"/>
                <a:gd name="connsiteX8" fmla="*/ 98857 w 369093"/>
                <a:gd name="connsiteY8" fmla="*/ 13400 h 157162"/>
                <a:gd name="connsiteX9" fmla="*/ 94166 w 369093"/>
                <a:gd name="connsiteY9" fmla="*/ 37373 h 157162"/>
                <a:gd name="connsiteX10" fmla="*/ 248948 w 369093"/>
                <a:gd name="connsiteY10" fmla="*/ 32611 h 157162"/>
                <a:gd name="connsiteX11" fmla="*/ 272229 w 369093"/>
                <a:gd name="connsiteY11" fmla="*/ 4803 h 157162"/>
                <a:gd name="connsiteX12" fmla="*/ 369093 w 369093"/>
                <a:gd name="connsiteY12" fmla="*/ 0 h 157162"/>
                <a:gd name="connsiteX13" fmla="*/ 86083 w 369093"/>
                <a:gd name="connsiteY13" fmla="*/ 53235 h 157162"/>
                <a:gd name="connsiteX14" fmla="*/ 64652 w 369093"/>
                <a:gd name="connsiteY14" fmla="*/ 92423 h 157162"/>
                <a:gd name="connsiteX15" fmla="*/ 195621 w 369093"/>
                <a:gd name="connsiteY15" fmla="*/ 98954 h 157162"/>
                <a:gd name="connsiteX16" fmla="*/ 217052 w 369093"/>
                <a:gd name="connsiteY16" fmla="*/ 53235 h 157162"/>
                <a:gd name="connsiteX17" fmla="*/ 86083 w 369093"/>
                <a:gd name="connsiteY17" fmla="*/ 5323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093" h="157162">
                  <a:moveTo>
                    <a:pt x="369093" y="0"/>
                  </a:moveTo>
                  <a:lnTo>
                    <a:pt x="357187" y="109537"/>
                  </a:lnTo>
                  <a:lnTo>
                    <a:pt x="345281" y="157162"/>
                  </a:lnTo>
                  <a:lnTo>
                    <a:pt x="19050" y="157162"/>
                  </a:lnTo>
                  <a:lnTo>
                    <a:pt x="0" y="116681"/>
                  </a:lnTo>
                  <a:lnTo>
                    <a:pt x="19050" y="78581"/>
                  </a:lnTo>
                  <a:lnTo>
                    <a:pt x="42862" y="61912"/>
                  </a:lnTo>
                  <a:lnTo>
                    <a:pt x="80962" y="14287"/>
                  </a:lnTo>
                  <a:lnTo>
                    <a:pt x="98857" y="13400"/>
                  </a:lnTo>
                  <a:lnTo>
                    <a:pt x="94166" y="37373"/>
                  </a:lnTo>
                  <a:lnTo>
                    <a:pt x="248948" y="32611"/>
                  </a:lnTo>
                  <a:lnTo>
                    <a:pt x="272229" y="4803"/>
                  </a:lnTo>
                  <a:lnTo>
                    <a:pt x="369093" y="0"/>
                  </a:lnTo>
                  <a:close/>
                  <a:moveTo>
                    <a:pt x="86083" y="53235"/>
                  </a:moveTo>
                  <a:lnTo>
                    <a:pt x="64652" y="92423"/>
                  </a:lnTo>
                  <a:lnTo>
                    <a:pt x="195621" y="98954"/>
                  </a:lnTo>
                  <a:lnTo>
                    <a:pt x="217052" y="53235"/>
                  </a:lnTo>
                  <a:lnTo>
                    <a:pt x="86083" y="532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922FC3E-53B2-4600-A5A1-700A813D00AE}"/>
              </a:ext>
            </a:extLst>
          </p:cNvPr>
          <p:cNvGrpSpPr/>
          <p:nvPr/>
        </p:nvGrpSpPr>
        <p:grpSpPr>
          <a:xfrm>
            <a:off x="1049684" y="1524524"/>
            <a:ext cx="1054691" cy="1284744"/>
            <a:chOff x="1049684" y="1524524"/>
            <a:chExt cx="1054691" cy="1284744"/>
          </a:xfrm>
        </p:grpSpPr>
        <p:sp>
          <p:nvSpPr>
            <p:cNvPr id="466" name="楕円 465">
              <a:extLst>
                <a:ext uri="{FF2B5EF4-FFF2-40B4-BE49-F238E27FC236}">
                  <a16:creationId xmlns:a16="http://schemas.microsoft.com/office/drawing/2014/main" id="{BB90B6CA-3203-498D-B9D5-90846A9144ED}"/>
                </a:ext>
              </a:extLst>
            </p:cNvPr>
            <p:cNvSpPr/>
            <p:nvPr/>
          </p:nvSpPr>
          <p:spPr>
            <a:xfrm>
              <a:off x="1379752" y="2649176"/>
              <a:ext cx="352225" cy="1600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7" name="楕円 466">
              <a:extLst>
                <a:ext uri="{FF2B5EF4-FFF2-40B4-BE49-F238E27FC236}">
                  <a16:creationId xmlns:a16="http://schemas.microsoft.com/office/drawing/2014/main" id="{8251929D-0545-4811-95EF-D8A6F2576A71}"/>
                </a:ext>
              </a:extLst>
            </p:cNvPr>
            <p:cNvSpPr/>
            <p:nvPr/>
          </p:nvSpPr>
          <p:spPr>
            <a:xfrm rot="687882">
              <a:off x="1049684" y="2607449"/>
              <a:ext cx="352225" cy="1600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8" name="楕円 467">
              <a:extLst>
                <a:ext uri="{FF2B5EF4-FFF2-40B4-BE49-F238E27FC236}">
                  <a16:creationId xmlns:a16="http://schemas.microsoft.com/office/drawing/2014/main" id="{DC6EA2BA-8CD4-4552-9A9E-5FBF1C024DEF}"/>
                </a:ext>
              </a:extLst>
            </p:cNvPr>
            <p:cNvSpPr/>
            <p:nvPr/>
          </p:nvSpPr>
          <p:spPr>
            <a:xfrm rot="20700000">
              <a:off x="1711442" y="2605707"/>
              <a:ext cx="352225" cy="1600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9" name="フリーフォーム: 図形 468">
              <a:extLst>
                <a:ext uri="{FF2B5EF4-FFF2-40B4-BE49-F238E27FC236}">
                  <a16:creationId xmlns:a16="http://schemas.microsoft.com/office/drawing/2014/main" id="{3D8022BB-D425-46E5-8E00-59B5487C7538}"/>
                </a:ext>
              </a:extLst>
            </p:cNvPr>
            <p:cNvSpPr/>
            <p:nvPr/>
          </p:nvSpPr>
          <p:spPr>
            <a:xfrm rot="325246" flipH="1">
              <a:off x="1105910" y="1524524"/>
              <a:ext cx="998465" cy="1219200"/>
            </a:xfrm>
            <a:custGeom>
              <a:avLst/>
              <a:gdLst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79500 w 1164167"/>
                <a:gd name="connsiteY23" fmla="*/ 677333 h 1219200"/>
                <a:gd name="connsiteX24" fmla="*/ 1071034 w 1164167"/>
                <a:gd name="connsiteY24" fmla="*/ 537633 h 1219200"/>
                <a:gd name="connsiteX25" fmla="*/ 1032934 w 1164167"/>
                <a:gd name="connsiteY25" fmla="*/ 313266 h 1219200"/>
                <a:gd name="connsiteX26" fmla="*/ 1011767 w 1164167"/>
                <a:gd name="connsiteY26" fmla="*/ 198966 h 1219200"/>
                <a:gd name="connsiteX27" fmla="*/ 952500 w 1164167"/>
                <a:gd name="connsiteY27" fmla="*/ 42333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11291 w 1164167"/>
                <a:gd name="connsiteY23" fmla="*/ 684627 h 1219200"/>
                <a:gd name="connsiteX24" fmla="*/ 1071034 w 1164167"/>
                <a:gd name="connsiteY24" fmla="*/ 537633 h 1219200"/>
                <a:gd name="connsiteX25" fmla="*/ 1032934 w 1164167"/>
                <a:gd name="connsiteY25" fmla="*/ 313266 h 1219200"/>
                <a:gd name="connsiteX26" fmla="*/ 1011767 w 1164167"/>
                <a:gd name="connsiteY26" fmla="*/ 198966 h 1219200"/>
                <a:gd name="connsiteX27" fmla="*/ 952500 w 1164167"/>
                <a:gd name="connsiteY27" fmla="*/ 42333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11291 w 1164167"/>
                <a:gd name="connsiteY23" fmla="*/ 684627 h 1219200"/>
                <a:gd name="connsiteX24" fmla="*/ 1012171 w 1164167"/>
                <a:gd name="connsiteY24" fmla="*/ 494304 h 1219200"/>
                <a:gd name="connsiteX25" fmla="*/ 1032934 w 1164167"/>
                <a:gd name="connsiteY25" fmla="*/ 313266 h 1219200"/>
                <a:gd name="connsiteX26" fmla="*/ 1011767 w 1164167"/>
                <a:gd name="connsiteY26" fmla="*/ 198966 h 1219200"/>
                <a:gd name="connsiteX27" fmla="*/ 952500 w 1164167"/>
                <a:gd name="connsiteY27" fmla="*/ 42333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44691 w 1164167"/>
                <a:gd name="connsiteY23" fmla="*/ 687344 h 1219200"/>
                <a:gd name="connsiteX24" fmla="*/ 1012171 w 1164167"/>
                <a:gd name="connsiteY24" fmla="*/ 494304 h 1219200"/>
                <a:gd name="connsiteX25" fmla="*/ 1032934 w 1164167"/>
                <a:gd name="connsiteY25" fmla="*/ 313266 h 1219200"/>
                <a:gd name="connsiteX26" fmla="*/ 1011767 w 1164167"/>
                <a:gd name="connsiteY26" fmla="*/ 198966 h 1219200"/>
                <a:gd name="connsiteX27" fmla="*/ 952500 w 1164167"/>
                <a:gd name="connsiteY27" fmla="*/ 42333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37267 w 1164167"/>
                <a:gd name="connsiteY23" fmla="*/ 686740 h 1219200"/>
                <a:gd name="connsiteX24" fmla="*/ 1012171 w 1164167"/>
                <a:gd name="connsiteY24" fmla="*/ 494304 h 1219200"/>
                <a:gd name="connsiteX25" fmla="*/ 1032934 w 1164167"/>
                <a:gd name="connsiteY25" fmla="*/ 313266 h 1219200"/>
                <a:gd name="connsiteX26" fmla="*/ 1011767 w 1164167"/>
                <a:gd name="connsiteY26" fmla="*/ 198966 h 1219200"/>
                <a:gd name="connsiteX27" fmla="*/ 952500 w 1164167"/>
                <a:gd name="connsiteY27" fmla="*/ 42333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37267 w 1164167"/>
                <a:gd name="connsiteY23" fmla="*/ 686740 h 1219200"/>
                <a:gd name="connsiteX24" fmla="*/ 1012171 w 1164167"/>
                <a:gd name="connsiteY24" fmla="*/ 494304 h 1219200"/>
                <a:gd name="connsiteX25" fmla="*/ 1016140 w 1164167"/>
                <a:gd name="connsiteY25" fmla="*/ 295841 h 1219200"/>
                <a:gd name="connsiteX26" fmla="*/ 1011767 w 1164167"/>
                <a:gd name="connsiteY26" fmla="*/ 198966 h 1219200"/>
                <a:gd name="connsiteX27" fmla="*/ 952500 w 1164167"/>
                <a:gd name="connsiteY27" fmla="*/ 42333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37267 w 1164167"/>
                <a:gd name="connsiteY23" fmla="*/ 686740 h 1219200"/>
                <a:gd name="connsiteX24" fmla="*/ 1012171 w 1164167"/>
                <a:gd name="connsiteY24" fmla="*/ 494304 h 1219200"/>
                <a:gd name="connsiteX25" fmla="*/ 1016140 w 1164167"/>
                <a:gd name="connsiteY25" fmla="*/ 295841 h 1219200"/>
                <a:gd name="connsiteX26" fmla="*/ 1000985 w 1164167"/>
                <a:gd name="connsiteY26" fmla="*/ 194878 h 1219200"/>
                <a:gd name="connsiteX27" fmla="*/ 952500 w 1164167"/>
                <a:gd name="connsiteY27" fmla="*/ 42333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37267 w 1164167"/>
                <a:gd name="connsiteY23" fmla="*/ 686740 h 1219200"/>
                <a:gd name="connsiteX24" fmla="*/ 1012171 w 1164167"/>
                <a:gd name="connsiteY24" fmla="*/ 494304 h 1219200"/>
                <a:gd name="connsiteX25" fmla="*/ 1016140 w 1164167"/>
                <a:gd name="connsiteY25" fmla="*/ 295841 h 1219200"/>
                <a:gd name="connsiteX26" fmla="*/ 1000985 w 1164167"/>
                <a:gd name="connsiteY26" fmla="*/ 194878 h 1219200"/>
                <a:gd name="connsiteX27" fmla="*/ 916446 w 1164167"/>
                <a:gd name="connsiteY27" fmla="*/ 29764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  <a:gd name="connsiteX0" fmla="*/ 283634 w 1164167"/>
                <a:gd name="connsiteY0" fmla="*/ 131233 h 1219200"/>
                <a:gd name="connsiteX1" fmla="*/ 283634 w 1164167"/>
                <a:gd name="connsiteY1" fmla="*/ 131233 h 1219200"/>
                <a:gd name="connsiteX2" fmla="*/ 211667 w 1164167"/>
                <a:gd name="connsiteY2" fmla="*/ 249766 h 1219200"/>
                <a:gd name="connsiteX3" fmla="*/ 203200 w 1164167"/>
                <a:gd name="connsiteY3" fmla="*/ 275166 h 1219200"/>
                <a:gd name="connsiteX4" fmla="*/ 194734 w 1164167"/>
                <a:gd name="connsiteY4" fmla="*/ 292100 h 1219200"/>
                <a:gd name="connsiteX5" fmla="*/ 182034 w 1164167"/>
                <a:gd name="connsiteY5" fmla="*/ 736600 h 1219200"/>
                <a:gd name="connsiteX6" fmla="*/ 143934 w 1164167"/>
                <a:gd name="connsiteY6" fmla="*/ 804333 h 1219200"/>
                <a:gd name="connsiteX7" fmla="*/ 114300 w 1164167"/>
                <a:gd name="connsiteY7" fmla="*/ 859366 h 1219200"/>
                <a:gd name="connsiteX8" fmla="*/ 110067 w 1164167"/>
                <a:gd name="connsiteY8" fmla="*/ 884766 h 1219200"/>
                <a:gd name="connsiteX9" fmla="*/ 88900 w 1164167"/>
                <a:gd name="connsiteY9" fmla="*/ 910166 h 1219200"/>
                <a:gd name="connsiteX10" fmla="*/ 67734 w 1164167"/>
                <a:gd name="connsiteY10" fmla="*/ 944033 h 1219200"/>
                <a:gd name="connsiteX11" fmla="*/ 50800 w 1164167"/>
                <a:gd name="connsiteY11" fmla="*/ 977900 h 1219200"/>
                <a:gd name="connsiteX12" fmla="*/ 21167 w 1164167"/>
                <a:gd name="connsiteY12" fmla="*/ 1020233 h 1219200"/>
                <a:gd name="connsiteX13" fmla="*/ 16934 w 1164167"/>
                <a:gd name="connsiteY13" fmla="*/ 1037166 h 1219200"/>
                <a:gd name="connsiteX14" fmla="*/ 4234 w 1164167"/>
                <a:gd name="connsiteY14" fmla="*/ 1049866 h 1219200"/>
                <a:gd name="connsiteX15" fmla="*/ 0 w 1164167"/>
                <a:gd name="connsiteY15" fmla="*/ 1071033 h 1219200"/>
                <a:gd name="connsiteX16" fmla="*/ 300567 w 1164167"/>
                <a:gd name="connsiteY16" fmla="*/ 1185333 h 1219200"/>
                <a:gd name="connsiteX17" fmla="*/ 393700 w 1164167"/>
                <a:gd name="connsiteY17" fmla="*/ 1202266 h 1219200"/>
                <a:gd name="connsiteX18" fmla="*/ 461434 w 1164167"/>
                <a:gd name="connsiteY18" fmla="*/ 1210733 h 1219200"/>
                <a:gd name="connsiteX19" fmla="*/ 685800 w 1164167"/>
                <a:gd name="connsiteY19" fmla="*/ 1219200 h 1219200"/>
                <a:gd name="connsiteX20" fmla="*/ 1003300 w 1164167"/>
                <a:gd name="connsiteY20" fmla="*/ 1193800 h 1219200"/>
                <a:gd name="connsiteX21" fmla="*/ 1164167 w 1164167"/>
                <a:gd name="connsiteY21" fmla="*/ 1168400 h 1219200"/>
                <a:gd name="connsiteX22" fmla="*/ 1121834 w 1164167"/>
                <a:gd name="connsiteY22" fmla="*/ 867833 h 1219200"/>
                <a:gd name="connsiteX23" fmla="*/ 1037267 w 1164167"/>
                <a:gd name="connsiteY23" fmla="*/ 686740 h 1219200"/>
                <a:gd name="connsiteX24" fmla="*/ 1013227 w 1164167"/>
                <a:gd name="connsiteY24" fmla="*/ 484755 h 1219200"/>
                <a:gd name="connsiteX25" fmla="*/ 1016140 w 1164167"/>
                <a:gd name="connsiteY25" fmla="*/ 295841 h 1219200"/>
                <a:gd name="connsiteX26" fmla="*/ 1000985 w 1164167"/>
                <a:gd name="connsiteY26" fmla="*/ 194878 h 1219200"/>
                <a:gd name="connsiteX27" fmla="*/ 916446 w 1164167"/>
                <a:gd name="connsiteY27" fmla="*/ 29764 h 1219200"/>
                <a:gd name="connsiteX28" fmla="*/ 850900 w 1164167"/>
                <a:gd name="connsiteY28" fmla="*/ 0 h 1219200"/>
                <a:gd name="connsiteX29" fmla="*/ 787400 w 1164167"/>
                <a:gd name="connsiteY29" fmla="*/ 0 h 1219200"/>
                <a:gd name="connsiteX30" fmla="*/ 571500 w 1164167"/>
                <a:gd name="connsiteY30" fmla="*/ 4233 h 1219200"/>
                <a:gd name="connsiteX31" fmla="*/ 554567 w 1164167"/>
                <a:gd name="connsiteY31" fmla="*/ 8466 h 1219200"/>
                <a:gd name="connsiteX32" fmla="*/ 495300 w 1164167"/>
                <a:gd name="connsiteY32" fmla="*/ 16933 h 1219200"/>
                <a:gd name="connsiteX33" fmla="*/ 376767 w 1164167"/>
                <a:gd name="connsiteY33" fmla="*/ 55033 h 1219200"/>
                <a:gd name="connsiteX34" fmla="*/ 283634 w 1164167"/>
                <a:gd name="connsiteY34" fmla="*/ 131233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64167" h="1219200">
                  <a:moveTo>
                    <a:pt x="283634" y="131233"/>
                  </a:moveTo>
                  <a:lnTo>
                    <a:pt x="283634" y="131233"/>
                  </a:lnTo>
                  <a:cubicBezTo>
                    <a:pt x="259645" y="170744"/>
                    <a:pt x="234216" y="209416"/>
                    <a:pt x="211667" y="249766"/>
                  </a:cubicBezTo>
                  <a:cubicBezTo>
                    <a:pt x="207313" y="257557"/>
                    <a:pt x="207191" y="267183"/>
                    <a:pt x="203200" y="275166"/>
                  </a:cubicBezTo>
                  <a:lnTo>
                    <a:pt x="194734" y="292100"/>
                  </a:lnTo>
                  <a:cubicBezTo>
                    <a:pt x="169685" y="467414"/>
                    <a:pt x="208042" y="190405"/>
                    <a:pt x="182034" y="736600"/>
                  </a:cubicBezTo>
                  <a:cubicBezTo>
                    <a:pt x="181169" y="754760"/>
                    <a:pt x="149946" y="793512"/>
                    <a:pt x="143934" y="804333"/>
                  </a:cubicBezTo>
                  <a:cubicBezTo>
                    <a:pt x="105044" y="874333"/>
                    <a:pt x="145030" y="818393"/>
                    <a:pt x="114300" y="859366"/>
                  </a:cubicBezTo>
                  <a:cubicBezTo>
                    <a:pt x="112889" y="867833"/>
                    <a:pt x="113906" y="877089"/>
                    <a:pt x="110067" y="884766"/>
                  </a:cubicBezTo>
                  <a:cubicBezTo>
                    <a:pt x="105138" y="894624"/>
                    <a:pt x="95306" y="901198"/>
                    <a:pt x="88900" y="910166"/>
                  </a:cubicBezTo>
                  <a:cubicBezTo>
                    <a:pt x="81162" y="920999"/>
                    <a:pt x="73688" y="932126"/>
                    <a:pt x="67734" y="944033"/>
                  </a:cubicBezTo>
                  <a:cubicBezTo>
                    <a:pt x="62089" y="955322"/>
                    <a:pt x="58038" y="967560"/>
                    <a:pt x="50800" y="977900"/>
                  </a:cubicBezTo>
                  <a:lnTo>
                    <a:pt x="21167" y="1020233"/>
                  </a:lnTo>
                  <a:cubicBezTo>
                    <a:pt x="19756" y="1025877"/>
                    <a:pt x="19821" y="1032115"/>
                    <a:pt x="16934" y="1037166"/>
                  </a:cubicBezTo>
                  <a:cubicBezTo>
                    <a:pt x="13964" y="1042364"/>
                    <a:pt x="6911" y="1044511"/>
                    <a:pt x="4234" y="1049866"/>
                  </a:cubicBezTo>
                  <a:cubicBezTo>
                    <a:pt x="1016" y="1056302"/>
                    <a:pt x="0" y="1071033"/>
                    <a:pt x="0" y="1071033"/>
                  </a:cubicBezTo>
                  <a:lnTo>
                    <a:pt x="300567" y="1185333"/>
                  </a:lnTo>
                  <a:lnTo>
                    <a:pt x="393700" y="1202266"/>
                  </a:lnTo>
                  <a:lnTo>
                    <a:pt x="461434" y="1210733"/>
                  </a:lnTo>
                  <a:lnTo>
                    <a:pt x="685800" y="1219200"/>
                  </a:lnTo>
                  <a:lnTo>
                    <a:pt x="1003300" y="1193800"/>
                  </a:lnTo>
                  <a:lnTo>
                    <a:pt x="1164167" y="1168400"/>
                  </a:lnTo>
                  <a:lnTo>
                    <a:pt x="1121834" y="867833"/>
                  </a:lnTo>
                  <a:lnTo>
                    <a:pt x="1037267" y="686740"/>
                  </a:lnTo>
                  <a:cubicBezTo>
                    <a:pt x="1037560" y="623299"/>
                    <a:pt x="1012934" y="548196"/>
                    <a:pt x="1013227" y="484755"/>
                  </a:cubicBezTo>
                  <a:lnTo>
                    <a:pt x="1016140" y="295841"/>
                  </a:lnTo>
                  <a:lnTo>
                    <a:pt x="1000985" y="194878"/>
                  </a:lnTo>
                  <a:lnTo>
                    <a:pt x="916446" y="29764"/>
                  </a:lnTo>
                  <a:lnTo>
                    <a:pt x="850900" y="0"/>
                  </a:lnTo>
                  <a:lnTo>
                    <a:pt x="787400" y="0"/>
                  </a:lnTo>
                  <a:lnTo>
                    <a:pt x="571500" y="4233"/>
                  </a:lnTo>
                  <a:cubicBezTo>
                    <a:pt x="565686" y="4444"/>
                    <a:pt x="560306" y="7510"/>
                    <a:pt x="554567" y="8466"/>
                  </a:cubicBezTo>
                  <a:cubicBezTo>
                    <a:pt x="534882" y="11747"/>
                    <a:pt x="495300" y="16933"/>
                    <a:pt x="495300" y="16933"/>
                  </a:cubicBezTo>
                  <a:lnTo>
                    <a:pt x="376767" y="55033"/>
                  </a:lnTo>
                  <a:lnTo>
                    <a:pt x="283634" y="131233"/>
                  </a:lnTo>
                  <a:close/>
                </a:path>
              </a:pathLst>
            </a:cu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0" name="正方形/長方形 469">
              <a:extLst>
                <a:ext uri="{FF2B5EF4-FFF2-40B4-BE49-F238E27FC236}">
                  <a16:creationId xmlns:a16="http://schemas.microsoft.com/office/drawing/2014/main" id="{683FE654-7168-48AC-9EA0-F93BCAC1513F}"/>
                </a:ext>
              </a:extLst>
            </p:cNvPr>
            <p:cNvSpPr/>
            <p:nvPr/>
          </p:nvSpPr>
          <p:spPr>
            <a:xfrm rot="16669807" flipH="1">
              <a:off x="1305968" y="2004406"/>
              <a:ext cx="79160" cy="2500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3CDE28D2-81AF-4477-A021-1D93A4E7C8F0}"/>
                </a:ext>
              </a:extLst>
            </p:cNvPr>
            <p:cNvGrpSpPr/>
            <p:nvPr/>
          </p:nvGrpSpPr>
          <p:grpSpPr>
            <a:xfrm>
              <a:off x="1331949" y="1574155"/>
              <a:ext cx="715914" cy="1039438"/>
              <a:chOff x="1413033" y="3463376"/>
              <a:chExt cx="772945" cy="1039438"/>
            </a:xfrm>
          </p:grpSpPr>
          <p:sp>
            <p:nvSpPr>
              <p:cNvPr id="472" name="正方形/長方形 471">
                <a:extLst>
                  <a:ext uri="{FF2B5EF4-FFF2-40B4-BE49-F238E27FC236}">
                    <a16:creationId xmlns:a16="http://schemas.microsoft.com/office/drawing/2014/main" id="{02927CF2-00B3-4D13-B44C-0FB6BC576B6A}"/>
                  </a:ext>
                </a:extLst>
              </p:cNvPr>
              <p:cNvSpPr/>
              <p:nvPr/>
            </p:nvSpPr>
            <p:spPr>
              <a:xfrm rot="21372334" flipH="1">
                <a:off x="1608172" y="3471082"/>
                <a:ext cx="79160" cy="246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3" name="正方形/長方形 472">
                <a:extLst>
                  <a:ext uri="{FF2B5EF4-FFF2-40B4-BE49-F238E27FC236}">
                    <a16:creationId xmlns:a16="http://schemas.microsoft.com/office/drawing/2014/main" id="{5AC666E7-84E4-464E-9CCD-D53062F01978}"/>
                  </a:ext>
                </a:extLst>
              </p:cNvPr>
              <p:cNvSpPr/>
              <p:nvPr/>
            </p:nvSpPr>
            <p:spPr>
              <a:xfrm rot="20483578" flipH="1">
                <a:off x="1921416" y="3463376"/>
                <a:ext cx="79160" cy="2584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4" name="フリーフォーム: 図形 473">
                <a:extLst>
                  <a:ext uri="{FF2B5EF4-FFF2-40B4-BE49-F238E27FC236}">
                    <a16:creationId xmlns:a16="http://schemas.microsoft.com/office/drawing/2014/main" id="{7E6607B7-BD60-4A22-B31A-FCC717A0113C}"/>
                  </a:ext>
                </a:extLst>
              </p:cNvPr>
              <p:cNvSpPr/>
              <p:nvPr/>
            </p:nvSpPr>
            <p:spPr>
              <a:xfrm flipH="1">
                <a:off x="1413033" y="3605800"/>
                <a:ext cx="772945" cy="897014"/>
              </a:xfrm>
              <a:custGeom>
                <a:avLst/>
                <a:gdLst>
                  <a:gd name="connsiteX0" fmla="*/ 245889 w 676195"/>
                  <a:gd name="connsiteY0" fmla="*/ 7684 h 1098816"/>
                  <a:gd name="connsiteX1" fmla="*/ 245889 w 676195"/>
                  <a:gd name="connsiteY1" fmla="*/ 7684 h 1098816"/>
                  <a:gd name="connsiteX2" fmla="*/ 84524 w 676195"/>
                  <a:gd name="connsiteY2" fmla="*/ 184416 h 1098816"/>
                  <a:gd name="connsiteX3" fmla="*/ 76840 w 676195"/>
                  <a:gd name="connsiteY3" fmla="*/ 253573 h 1098816"/>
                  <a:gd name="connsiteX4" fmla="*/ 92208 w 676195"/>
                  <a:gd name="connsiteY4" fmla="*/ 322729 h 1098816"/>
                  <a:gd name="connsiteX5" fmla="*/ 84524 w 676195"/>
                  <a:gd name="connsiteY5" fmla="*/ 645458 h 1098816"/>
                  <a:gd name="connsiteX6" fmla="*/ 38420 w 676195"/>
                  <a:gd name="connsiteY6" fmla="*/ 737667 h 1098816"/>
                  <a:gd name="connsiteX7" fmla="*/ 15368 w 676195"/>
                  <a:gd name="connsiteY7" fmla="*/ 852927 h 1098816"/>
                  <a:gd name="connsiteX8" fmla="*/ 7684 w 676195"/>
                  <a:gd name="connsiteY8" fmla="*/ 883663 h 1098816"/>
                  <a:gd name="connsiteX9" fmla="*/ 0 w 676195"/>
                  <a:gd name="connsiteY9" fmla="*/ 952820 h 1098816"/>
                  <a:gd name="connsiteX10" fmla="*/ 46104 w 676195"/>
                  <a:gd name="connsiteY10" fmla="*/ 1021976 h 1098816"/>
                  <a:gd name="connsiteX11" fmla="*/ 199785 w 676195"/>
                  <a:gd name="connsiteY11" fmla="*/ 1075764 h 1098816"/>
                  <a:gd name="connsiteX12" fmla="*/ 338097 w 676195"/>
                  <a:gd name="connsiteY12" fmla="*/ 1098816 h 1098816"/>
                  <a:gd name="connsiteX13" fmla="*/ 476410 w 676195"/>
                  <a:gd name="connsiteY13" fmla="*/ 1083448 h 1098816"/>
                  <a:gd name="connsiteX14" fmla="*/ 514830 w 676195"/>
                  <a:gd name="connsiteY14" fmla="*/ 1068080 h 1098816"/>
                  <a:gd name="connsiteX15" fmla="*/ 614722 w 676195"/>
                  <a:gd name="connsiteY15" fmla="*/ 1060396 h 1098816"/>
                  <a:gd name="connsiteX16" fmla="*/ 676195 w 676195"/>
                  <a:gd name="connsiteY16" fmla="*/ 1014292 h 1098816"/>
                  <a:gd name="connsiteX17" fmla="*/ 653142 w 676195"/>
                  <a:gd name="connsiteY17" fmla="*/ 806823 h 1098816"/>
                  <a:gd name="connsiteX18" fmla="*/ 630090 w 676195"/>
                  <a:gd name="connsiteY18" fmla="*/ 776087 h 1098816"/>
                  <a:gd name="connsiteX19" fmla="*/ 599354 w 676195"/>
                  <a:gd name="connsiteY19" fmla="*/ 683879 h 1098816"/>
                  <a:gd name="connsiteX20" fmla="*/ 576302 w 676195"/>
                  <a:gd name="connsiteY20" fmla="*/ 591670 h 1098816"/>
                  <a:gd name="connsiteX21" fmla="*/ 568618 w 676195"/>
                  <a:gd name="connsiteY21" fmla="*/ 122944 h 1098816"/>
                  <a:gd name="connsiteX22" fmla="*/ 491778 w 676195"/>
                  <a:gd name="connsiteY22" fmla="*/ 53788 h 1098816"/>
                  <a:gd name="connsiteX23" fmla="*/ 468726 w 676195"/>
                  <a:gd name="connsiteY23" fmla="*/ 46104 h 1098816"/>
                  <a:gd name="connsiteX24" fmla="*/ 453358 w 676195"/>
                  <a:gd name="connsiteY24" fmla="*/ 23052 h 1098816"/>
                  <a:gd name="connsiteX25" fmla="*/ 391885 w 676195"/>
                  <a:gd name="connsiteY25" fmla="*/ 0 h 1098816"/>
                  <a:gd name="connsiteX26" fmla="*/ 230521 w 676195"/>
                  <a:gd name="connsiteY26" fmla="*/ 38420 h 1098816"/>
                  <a:gd name="connsiteX27" fmla="*/ 222837 w 676195"/>
                  <a:gd name="connsiteY27" fmla="*/ 53788 h 1098816"/>
                  <a:gd name="connsiteX28" fmla="*/ 245889 w 676195"/>
                  <a:gd name="connsiteY28" fmla="*/ 7684 h 1098816"/>
                  <a:gd name="connsiteX0" fmla="*/ 222837 w 676195"/>
                  <a:gd name="connsiteY0" fmla="*/ 53788 h 1098816"/>
                  <a:gd name="connsiteX1" fmla="*/ 245889 w 676195"/>
                  <a:gd name="connsiteY1" fmla="*/ 7684 h 1098816"/>
                  <a:gd name="connsiteX2" fmla="*/ 84524 w 676195"/>
                  <a:gd name="connsiteY2" fmla="*/ 184416 h 1098816"/>
                  <a:gd name="connsiteX3" fmla="*/ 76840 w 676195"/>
                  <a:gd name="connsiteY3" fmla="*/ 253573 h 1098816"/>
                  <a:gd name="connsiteX4" fmla="*/ 92208 w 676195"/>
                  <a:gd name="connsiteY4" fmla="*/ 322729 h 1098816"/>
                  <a:gd name="connsiteX5" fmla="*/ 84524 w 676195"/>
                  <a:gd name="connsiteY5" fmla="*/ 645458 h 1098816"/>
                  <a:gd name="connsiteX6" fmla="*/ 38420 w 676195"/>
                  <a:gd name="connsiteY6" fmla="*/ 737667 h 1098816"/>
                  <a:gd name="connsiteX7" fmla="*/ 15368 w 676195"/>
                  <a:gd name="connsiteY7" fmla="*/ 852927 h 1098816"/>
                  <a:gd name="connsiteX8" fmla="*/ 7684 w 676195"/>
                  <a:gd name="connsiteY8" fmla="*/ 883663 h 1098816"/>
                  <a:gd name="connsiteX9" fmla="*/ 0 w 676195"/>
                  <a:gd name="connsiteY9" fmla="*/ 952820 h 1098816"/>
                  <a:gd name="connsiteX10" fmla="*/ 46104 w 676195"/>
                  <a:gd name="connsiteY10" fmla="*/ 1021976 h 1098816"/>
                  <a:gd name="connsiteX11" fmla="*/ 199785 w 676195"/>
                  <a:gd name="connsiteY11" fmla="*/ 1075764 h 1098816"/>
                  <a:gd name="connsiteX12" fmla="*/ 338097 w 676195"/>
                  <a:gd name="connsiteY12" fmla="*/ 1098816 h 1098816"/>
                  <a:gd name="connsiteX13" fmla="*/ 476410 w 676195"/>
                  <a:gd name="connsiteY13" fmla="*/ 1083448 h 1098816"/>
                  <a:gd name="connsiteX14" fmla="*/ 514830 w 676195"/>
                  <a:gd name="connsiteY14" fmla="*/ 1068080 h 1098816"/>
                  <a:gd name="connsiteX15" fmla="*/ 614722 w 676195"/>
                  <a:gd name="connsiteY15" fmla="*/ 1060396 h 1098816"/>
                  <a:gd name="connsiteX16" fmla="*/ 676195 w 676195"/>
                  <a:gd name="connsiteY16" fmla="*/ 1014292 h 1098816"/>
                  <a:gd name="connsiteX17" fmla="*/ 653142 w 676195"/>
                  <a:gd name="connsiteY17" fmla="*/ 806823 h 1098816"/>
                  <a:gd name="connsiteX18" fmla="*/ 630090 w 676195"/>
                  <a:gd name="connsiteY18" fmla="*/ 776087 h 1098816"/>
                  <a:gd name="connsiteX19" fmla="*/ 599354 w 676195"/>
                  <a:gd name="connsiteY19" fmla="*/ 683879 h 1098816"/>
                  <a:gd name="connsiteX20" fmla="*/ 576302 w 676195"/>
                  <a:gd name="connsiteY20" fmla="*/ 591670 h 1098816"/>
                  <a:gd name="connsiteX21" fmla="*/ 568618 w 676195"/>
                  <a:gd name="connsiteY21" fmla="*/ 122944 h 1098816"/>
                  <a:gd name="connsiteX22" fmla="*/ 491778 w 676195"/>
                  <a:gd name="connsiteY22" fmla="*/ 53788 h 1098816"/>
                  <a:gd name="connsiteX23" fmla="*/ 468726 w 676195"/>
                  <a:gd name="connsiteY23" fmla="*/ 46104 h 1098816"/>
                  <a:gd name="connsiteX24" fmla="*/ 453358 w 676195"/>
                  <a:gd name="connsiteY24" fmla="*/ 23052 h 1098816"/>
                  <a:gd name="connsiteX25" fmla="*/ 391885 w 676195"/>
                  <a:gd name="connsiteY25" fmla="*/ 0 h 1098816"/>
                  <a:gd name="connsiteX26" fmla="*/ 230521 w 676195"/>
                  <a:gd name="connsiteY26" fmla="*/ 38420 h 1098816"/>
                  <a:gd name="connsiteX27" fmla="*/ 222837 w 676195"/>
                  <a:gd name="connsiteY27" fmla="*/ 53788 h 1098816"/>
                  <a:gd name="connsiteX0" fmla="*/ 222837 w 676195"/>
                  <a:gd name="connsiteY0" fmla="*/ 53788 h 1098816"/>
                  <a:gd name="connsiteX1" fmla="*/ 138141 w 676195"/>
                  <a:gd name="connsiteY1" fmla="*/ 13508 h 1098816"/>
                  <a:gd name="connsiteX2" fmla="*/ 84524 w 676195"/>
                  <a:gd name="connsiteY2" fmla="*/ 184416 h 1098816"/>
                  <a:gd name="connsiteX3" fmla="*/ 76840 w 676195"/>
                  <a:gd name="connsiteY3" fmla="*/ 253573 h 1098816"/>
                  <a:gd name="connsiteX4" fmla="*/ 92208 w 676195"/>
                  <a:gd name="connsiteY4" fmla="*/ 322729 h 1098816"/>
                  <a:gd name="connsiteX5" fmla="*/ 84524 w 676195"/>
                  <a:gd name="connsiteY5" fmla="*/ 645458 h 1098816"/>
                  <a:gd name="connsiteX6" fmla="*/ 38420 w 676195"/>
                  <a:gd name="connsiteY6" fmla="*/ 737667 h 1098816"/>
                  <a:gd name="connsiteX7" fmla="*/ 15368 w 676195"/>
                  <a:gd name="connsiteY7" fmla="*/ 852927 h 1098816"/>
                  <a:gd name="connsiteX8" fmla="*/ 7684 w 676195"/>
                  <a:gd name="connsiteY8" fmla="*/ 883663 h 1098816"/>
                  <a:gd name="connsiteX9" fmla="*/ 0 w 676195"/>
                  <a:gd name="connsiteY9" fmla="*/ 952820 h 1098816"/>
                  <a:gd name="connsiteX10" fmla="*/ 46104 w 676195"/>
                  <a:gd name="connsiteY10" fmla="*/ 1021976 h 1098816"/>
                  <a:gd name="connsiteX11" fmla="*/ 199785 w 676195"/>
                  <a:gd name="connsiteY11" fmla="*/ 1075764 h 1098816"/>
                  <a:gd name="connsiteX12" fmla="*/ 338097 w 676195"/>
                  <a:gd name="connsiteY12" fmla="*/ 1098816 h 1098816"/>
                  <a:gd name="connsiteX13" fmla="*/ 476410 w 676195"/>
                  <a:gd name="connsiteY13" fmla="*/ 1083448 h 1098816"/>
                  <a:gd name="connsiteX14" fmla="*/ 514830 w 676195"/>
                  <a:gd name="connsiteY14" fmla="*/ 1068080 h 1098816"/>
                  <a:gd name="connsiteX15" fmla="*/ 614722 w 676195"/>
                  <a:gd name="connsiteY15" fmla="*/ 1060396 h 1098816"/>
                  <a:gd name="connsiteX16" fmla="*/ 676195 w 676195"/>
                  <a:gd name="connsiteY16" fmla="*/ 1014292 h 1098816"/>
                  <a:gd name="connsiteX17" fmla="*/ 653142 w 676195"/>
                  <a:gd name="connsiteY17" fmla="*/ 806823 h 1098816"/>
                  <a:gd name="connsiteX18" fmla="*/ 630090 w 676195"/>
                  <a:gd name="connsiteY18" fmla="*/ 776087 h 1098816"/>
                  <a:gd name="connsiteX19" fmla="*/ 599354 w 676195"/>
                  <a:gd name="connsiteY19" fmla="*/ 683879 h 1098816"/>
                  <a:gd name="connsiteX20" fmla="*/ 576302 w 676195"/>
                  <a:gd name="connsiteY20" fmla="*/ 591670 h 1098816"/>
                  <a:gd name="connsiteX21" fmla="*/ 568618 w 676195"/>
                  <a:gd name="connsiteY21" fmla="*/ 122944 h 1098816"/>
                  <a:gd name="connsiteX22" fmla="*/ 491778 w 676195"/>
                  <a:gd name="connsiteY22" fmla="*/ 53788 h 1098816"/>
                  <a:gd name="connsiteX23" fmla="*/ 468726 w 676195"/>
                  <a:gd name="connsiteY23" fmla="*/ 46104 h 1098816"/>
                  <a:gd name="connsiteX24" fmla="*/ 453358 w 676195"/>
                  <a:gd name="connsiteY24" fmla="*/ 23052 h 1098816"/>
                  <a:gd name="connsiteX25" fmla="*/ 391885 w 676195"/>
                  <a:gd name="connsiteY25" fmla="*/ 0 h 1098816"/>
                  <a:gd name="connsiteX26" fmla="*/ 230521 w 676195"/>
                  <a:gd name="connsiteY26" fmla="*/ 38420 h 1098816"/>
                  <a:gd name="connsiteX27" fmla="*/ 222837 w 676195"/>
                  <a:gd name="connsiteY27" fmla="*/ 53788 h 1098816"/>
                  <a:gd name="connsiteX0" fmla="*/ 222837 w 676195"/>
                  <a:gd name="connsiteY0" fmla="*/ 66148 h 1111176"/>
                  <a:gd name="connsiteX1" fmla="*/ 138141 w 676195"/>
                  <a:gd name="connsiteY1" fmla="*/ 25868 h 1111176"/>
                  <a:gd name="connsiteX2" fmla="*/ 84524 w 676195"/>
                  <a:gd name="connsiteY2" fmla="*/ 196776 h 1111176"/>
                  <a:gd name="connsiteX3" fmla="*/ 76840 w 676195"/>
                  <a:gd name="connsiteY3" fmla="*/ 265933 h 1111176"/>
                  <a:gd name="connsiteX4" fmla="*/ 92208 w 676195"/>
                  <a:gd name="connsiteY4" fmla="*/ 335089 h 1111176"/>
                  <a:gd name="connsiteX5" fmla="*/ 84524 w 676195"/>
                  <a:gd name="connsiteY5" fmla="*/ 657818 h 1111176"/>
                  <a:gd name="connsiteX6" fmla="*/ 38420 w 676195"/>
                  <a:gd name="connsiteY6" fmla="*/ 750027 h 1111176"/>
                  <a:gd name="connsiteX7" fmla="*/ 15368 w 676195"/>
                  <a:gd name="connsiteY7" fmla="*/ 865287 h 1111176"/>
                  <a:gd name="connsiteX8" fmla="*/ 7684 w 676195"/>
                  <a:gd name="connsiteY8" fmla="*/ 896023 h 1111176"/>
                  <a:gd name="connsiteX9" fmla="*/ 0 w 676195"/>
                  <a:gd name="connsiteY9" fmla="*/ 965180 h 1111176"/>
                  <a:gd name="connsiteX10" fmla="*/ 46104 w 676195"/>
                  <a:gd name="connsiteY10" fmla="*/ 1034336 h 1111176"/>
                  <a:gd name="connsiteX11" fmla="*/ 199785 w 676195"/>
                  <a:gd name="connsiteY11" fmla="*/ 1088124 h 1111176"/>
                  <a:gd name="connsiteX12" fmla="*/ 338097 w 676195"/>
                  <a:gd name="connsiteY12" fmla="*/ 1111176 h 1111176"/>
                  <a:gd name="connsiteX13" fmla="*/ 476410 w 676195"/>
                  <a:gd name="connsiteY13" fmla="*/ 1095808 h 1111176"/>
                  <a:gd name="connsiteX14" fmla="*/ 514830 w 676195"/>
                  <a:gd name="connsiteY14" fmla="*/ 1080440 h 1111176"/>
                  <a:gd name="connsiteX15" fmla="*/ 614722 w 676195"/>
                  <a:gd name="connsiteY15" fmla="*/ 1072756 h 1111176"/>
                  <a:gd name="connsiteX16" fmla="*/ 676195 w 676195"/>
                  <a:gd name="connsiteY16" fmla="*/ 1026652 h 1111176"/>
                  <a:gd name="connsiteX17" fmla="*/ 653142 w 676195"/>
                  <a:gd name="connsiteY17" fmla="*/ 819183 h 1111176"/>
                  <a:gd name="connsiteX18" fmla="*/ 630090 w 676195"/>
                  <a:gd name="connsiteY18" fmla="*/ 788447 h 1111176"/>
                  <a:gd name="connsiteX19" fmla="*/ 599354 w 676195"/>
                  <a:gd name="connsiteY19" fmla="*/ 696239 h 1111176"/>
                  <a:gd name="connsiteX20" fmla="*/ 576302 w 676195"/>
                  <a:gd name="connsiteY20" fmla="*/ 604030 h 1111176"/>
                  <a:gd name="connsiteX21" fmla="*/ 568618 w 676195"/>
                  <a:gd name="connsiteY21" fmla="*/ 135304 h 1111176"/>
                  <a:gd name="connsiteX22" fmla="*/ 491778 w 676195"/>
                  <a:gd name="connsiteY22" fmla="*/ 66148 h 1111176"/>
                  <a:gd name="connsiteX23" fmla="*/ 468726 w 676195"/>
                  <a:gd name="connsiteY23" fmla="*/ 58464 h 1111176"/>
                  <a:gd name="connsiteX24" fmla="*/ 453358 w 676195"/>
                  <a:gd name="connsiteY24" fmla="*/ 35412 h 1111176"/>
                  <a:gd name="connsiteX25" fmla="*/ 391885 w 676195"/>
                  <a:gd name="connsiteY25" fmla="*/ 12360 h 1111176"/>
                  <a:gd name="connsiteX26" fmla="*/ 245082 w 676195"/>
                  <a:gd name="connsiteY26" fmla="*/ 27483 h 1111176"/>
                  <a:gd name="connsiteX27" fmla="*/ 222837 w 676195"/>
                  <a:gd name="connsiteY27" fmla="*/ 66148 h 1111176"/>
                  <a:gd name="connsiteX0" fmla="*/ 217012 w 676195"/>
                  <a:gd name="connsiteY0" fmla="*/ 37027 h 1111176"/>
                  <a:gd name="connsiteX1" fmla="*/ 138141 w 676195"/>
                  <a:gd name="connsiteY1" fmla="*/ 25868 h 1111176"/>
                  <a:gd name="connsiteX2" fmla="*/ 84524 w 676195"/>
                  <a:gd name="connsiteY2" fmla="*/ 196776 h 1111176"/>
                  <a:gd name="connsiteX3" fmla="*/ 76840 w 676195"/>
                  <a:gd name="connsiteY3" fmla="*/ 265933 h 1111176"/>
                  <a:gd name="connsiteX4" fmla="*/ 92208 w 676195"/>
                  <a:gd name="connsiteY4" fmla="*/ 335089 h 1111176"/>
                  <a:gd name="connsiteX5" fmla="*/ 84524 w 676195"/>
                  <a:gd name="connsiteY5" fmla="*/ 657818 h 1111176"/>
                  <a:gd name="connsiteX6" fmla="*/ 38420 w 676195"/>
                  <a:gd name="connsiteY6" fmla="*/ 750027 h 1111176"/>
                  <a:gd name="connsiteX7" fmla="*/ 15368 w 676195"/>
                  <a:gd name="connsiteY7" fmla="*/ 865287 h 1111176"/>
                  <a:gd name="connsiteX8" fmla="*/ 7684 w 676195"/>
                  <a:gd name="connsiteY8" fmla="*/ 896023 h 1111176"/>
                  <a:gd name="connsiteX9" fmla="*/ 0 w 676195"/>
                  <a:gd name="connsiteY9" fmla="*/ 965180 h 1111176"/>
                  <a:gd name="connsiteX10" fmla="*/ 46104 w 676195"/>
                  <a:gd name="connsiteY10" fmla="*/ 1034336 h 1111176"/>
                  <a:gd name="connsiteX11" fmla="*/ 199785 w 676195"/>
                  <a:gd name="connsiteY11" fmla="*/ 1088124 h 1111176"/>
                  <a:gd name="connsiteX12" fmla="*/ 338097 w 676195"/>
                  <a:gd name="connsiteY12" fmla="*/ 1111176 h 1111176"/>
                  <a:gd name="connsiteX13" fmla="*/ 476410 w 676195"/>
                  <a:gd name="connsiteY13" fmla="*/ 1095808 h 1111176"/>
                  <a:gd name="connsiteX14" fmla="*/ 514830 w 676195"/>
                  <a:gd name="connsiteY14" fmla="*/ 1080440 h 1111176"/>
                  <a:gd name="connsiteX15" fmla="*/ 614722 w 676195"/>
                  <a:gd name="connsiteY15" fmla="*/ 1072756 h 1111176"/>
                  <a:gd name="connsiteX16" fmla="*/ 676195 w 676195"/>
                  <a:gd name="connsiteY16" fmla="*/ 1026652 h 1111176"/>
                  <a:gd name="connsiteX17" fmla="*/ 653142 w 676195"/>
                  <a:gd name="connsiteY17" fmla="*/ 819183 h 1111176"/>
                  <a:gd name="connsiteX18" fmla="*/ 630090 w 676195"/>
                  <a:gd name="connsiteY18" fmla="*/ 788447 h 1111176"/>
                  <a:gd name="connsiteX19" fmla="*/ 599354 w 676195"/>
                  <a:gd name="connsiteY19" fmla="*/ 696239 h 1111176"/>
                  <a:gd name="connsiteX20" fmla="*/ 576302 w 676195"/>
                  <a:gd name="connsiteY20" fmla="*/ 604030 h 1111176"/>
                  <a:gd name="connsiteX21" fmla="*/ 568618 w 676195"/>
                  <a:gd name="connsiteY21" fmla="*/ 135304 h 1111176"/>
                  <a:gd name="connsiteX22" fmla="*/ 491778 w 676195"/>
                  <a:gd name="connsiteY22" fmla="*/ 66148 h 1111176"/>
                  <a:gd name="connsiteX23" fmla="*/ 468726 w 676195"/>
                  <a:gd name="connsiteY23" fmla="*/ 58464 h 1111176"/>
                  <a:gd name="connsiteX24" fmla="*/ 453358 w 676195"/>
                  <a:gd name="connsiteY24" fmla="*/ 35412 h 1111176"/>
                  <a:gd name="connsiteX25" fmla="*/ 391885 w 676195"/>
                  <a:gd name="connsiteY25" fmla="*/ 12360 h 1111176"/>
                  <a:gd name="connsiteX26" fmla="*/ 245082 w 676195"/>
                  <a:gd name="connsiteY26" fmla="*/ 27483 h 1111176"/>
                  <a:gd name="connsiteX27" fmla="*/ 217012 w 676195"/>
                  <a:gd name="connsiteY27" fmla="*/ 37027 h 1111176"/>
                  <a:gd name="connsiteX0" fmla="*/ 217012 w 676195"/>
                  <a:gd name="connsiteY0" fmla="*/ 37027 h 1111176"/>
                  <a:gd name="connsiteX1" fmla="*/ 126492 w 676195"/>
                  <a:gd name="connsiteY1" fmla="*/ 116143 h 1111176"/>
                  <a:gd name="connsiteX2" fmla="*/ 84524 w 676195"/>
                  <a:gd name="connsiteY2" fmla="*/ 196776 h 1111176"/>
                  <a:gd name="connsiteX3" fmla="*/ 76840 w 676195"/>
                  <a:gd name="connsiteY3" fmla="*/ 265933 h 1111176"/>
                  <a:gd name="connsiteX4" fmla="*/ 92208 w 676195"/>
                  <a:gd name="connsiteY4" fmla="*/ 335089 h 1111176"/>
                  <a:gd name="connsiteX5" fmla="*/ 84524 w 676195"/>
                  <a:gd name="connsiteY5" fmla="*/ 657818 h 1111176"/>
                  <a:gd name="connsiteX6" fmla="*/ 38420 w 676195"/>
                  <a:gd name="connsiteY6" fmla="*/ 750027 h 1111176"/>
                  <a:gd name="connsiteX7" fmla="*/ 15368 w 676195"/>
                  <a:gd name="connsiteY7" fmla="*/ 865287 h 1111176"/>
                  <a:gd name="connsiteX8" fmla="*/ 7684 w 676195"/>
                  <a:gd name="connsiteY8" fmla="*/ 896023 h 1111176"/>
                  <a:gd name="connsiteX9" fmla="*/ 0 w 676195"/>
                  <a:gd name="connsiteY9" fmla="*/ 965180 h 1111176"/>
                  <a:gd name="connsiteX10" fmla="*/ 46104 w 676195"/>
                  <a:gd name="connsiteY10" fmla="*/ 1034336 h 1111176"/>
                  <a:gd name="connsiteX11" fmla="*/ 199785 w 676195"/>
                  <a:gd name="connsiteY11" fmla="*/ 1088124 h 1111176"/>
                  <a:gd name="connsiteX12" fmla="*/ 338097 w 676195"/>
                  <a:gd name="connsiteY12" fmla="*/ 1111176 h 1111176"/>
                  <a:gd name="connsiteX13" fmla="*/ 476410 w 676195"/>
                  <a:gd name="connsiteY13" fmla="*/ 1095808 h 1111176"/>
                  <a:gd name="connsiteX14" fmla="*/ 514830 w 676195"/>
                  <a:gd name="connsiteY14" fmla="*/ 1080440 h 1111176"/>
                  <a:gd name="connsiteX15" fmla="*/ 614722 w 676195"/>
                  <a:gd name="connsiteY15" fmla="*/ 1072756 h 1111176"/>
                  <a:gd name="connsiteX16" fmla="*/ 676195 w 676195"/>
                  <a:gd name="connsiteY16" fmla="*/ 1026652 h 1111176"/>
                  <a:gd name="connsiteX17" fmla="*/ 653142 w 676195"/>
                  <a:gd name="connsiteY17" fmla="*/ 819183 h 1111176"/>
                  <a:gd name="connsiteX18" fmla="*/ 630090 w 676195"/>
                  <a:gd name="connsiteY18" fmla="*/ 788447 h 1111176"/>
                  <a:gd name="connsiteX19" fmla="*/ 599354 w 676195"/>
                  <a:gd name="connsiteY19" fmla="*/ 696239 h 1111176"/>
                  <a:gd name="connsiteX20" fmla="*/ 576302 w 676195"/>
                  <a:gd name="connsiteY20" fmla="*/ 604030 h 1111176"/>
                  <a:gd name="connsiteX21" fmla="*/ 568618 w 676195"/>
                  <a:gd name="connsiteY21" fmla="*/ 135304 h 1111176"/>
                  <a:gd name="connsiteX22" fmla="*/ 491778 w 676195"/>
                  <a:gd name="connsiteY22" fmla="*/ 66148 h 1111176"/>
                  <a:gd name="connsiteX23" fmla="*/ 468726 w 676195"/>
                  <a:gd name="connsiteY23" fmla="*/ 58464 h 1111176"/>
                  <a:gd name="connsiteX24" fmla="*/ 453358 w 676195"/>
                  <a:gd name="connsiteY24" fmla="*/ 35412 h 1111176"/>
                  <a:gd name="connsiteX25" fmla="*/ 391885 w 676195"/>
                  <a:gd name="connsiteY25" fmla="*/ 12360 h 1111176"/>
                  <a:gd name="connsiteX26" fmla="*/ 245082 w 676195"/>
                  <a:gd name="connsiteY26" fmla="*/ 27483 h 1111176"/>
                  <a:gd name="connsiteX27" fmla="*/ 217012 w 676195"/>
                  <a:gd name="connsiteY27" fmla="*/ 37027 h 1111176"/>
                  <a:gd name="connsiteX0" fmla="*/ 196628 w 676195"/>
                  <a:gd name="connsiteY0" fmla="*/ 28291 h 1111176"/>
                  <a:gd name="connsiteX1" fmla="*/ 126492 w 676195"/>
                  <a:gd name="connsiteY1" fmla="*/ 116143 h 1111176"/>
                  <a:gd name="connsiteX2" fmla="*/ 84524 w 676195"/>
                  <a:gd name="connsiteY2" fmla="*/ 196776 h 1111176"/>
                  <a:gd name="connsiteX3" fmla="*/ 76840 w 676195"/>
                  <a:gd name="connsiteY3" fmla="*/ 265933 h 1111176"/>
                  <a:gd name="connsiteX4" fmla="*/ 92208 w 676195"/>
                  <a:gd name="connsiteY4" fmla="*/ 335089 h 1111176"/>
                  <a:gd name="connsiteX5" fmla="*/ 84524 w 676195"/>
                  <a:gd name="connsiteY5" fmla="*/ 657818 h 1111176"/>
                  <a:gd name="connsiteX6" fmla="*/ 38420 w 676195"/>
                  <a:gd name="connsiteY6" fmla="*/ 750027 h 1111176"/>
                  <a:gd name="connsiteX7" fmla="*/ 15368 w 676195"/>
                  <a:gd name="connsiteY7" fmla="*/ 865287 h 1111176"/>
                  <a:gd name="connsiteX8" fmla="*/ 7684 w 676195"/>
                  <a:gd name="connsiteY8" fmla="*/ 896023 h 1111176"/>
                  <a:gd name="connsiteX9" fmla="*/ 0 w 676195"/>
                  <a:gd name="connsiteY9" fmla="*/ 965180 h 1111176"/>
                  <a:gd name="connsiteX10" fmla="*/ 46104 w 676195"/>
                  <a:gd name="connsiteY10" fmla="*/ 1034336 h 1111176"/>
                  <a:gd name="connsiteX11" fmla="*/ 199785 w 676195"/>
                  <a:gd name="connsiteY11" fmla="*/ 1088124 h 1111176"/>
                  <a:gd name="connsiteX12" fmla="*/ 338097 w 676195"/>
                  <a:gd name="connsiteY12" fmla="*/ 1111176 h 1111176"/>
                  <a:gd name="connsiteX13" fmla="*/ 476410 w 676195"/>
                  <a:gd name="connsiteY13" fmla="*/ 1095808 h 1111176"/>
                  <a:gd name="connsiteX14" fmla="*/ 514830 w 676195"/>
                  <a:gd name="connsiteY14" fmla="*/ 1080440 h 1111176"/>
                  <a:gd name="connsiteX15" fmla="*/ 614722 w 676195"/>
                  <a:gd name="connsiteY15" fmla="*/ 1072756 h 1111176"/>
                  <a:gd name="connsiteX16" fmla="*/ 676195 w 676195"/>
                  <a:gd name="connsiteY16" fmla="*/ 1026652 h 1111176"/>
                  <a:gd name="connsiteX17" fmla="*/ 653142 w 676195"/>
                  <a:gd name="connsiteY17" fmla="*/ 819183 h 1111176"/>
                  <a:gd name="connsiteX18" fmla="*/ 630090 w 676195"/>
                  <a:gd name="connsiteY18" fmla="*/ 788447 h 1111176"/>
                  <a:gd name="connsiteX19" fmla="*/ 599354 w 676195"/>
                  <a:gd name="connsiteY19" fmla="*/ 696239 h 1111176"/>
                  <a:gd name="connsiteX20" fmla="*/ 576302 w 676195"/>
                  <a:gd name="connsiteY20" fmla="*/ 604030 h 1111176"/>
                  <a:gd name="connsiteX21" fmla="*/ 568618 w 676195"/>
                  <a:gd name="connsiteY21" fmla="*/ 135304 h 1111176"/>
                  <a:gd name="connsiteX22" fmla="*/ 491778 w 676195"/>
                  <a:gd name="connsiteY22" fmla="*/ 66148 h 1111176"/>
                  <a:gd name="connsiteX23" fmla="*/ 468726 w 676195"/>
                  <a:gd name="connsiteY23" fmla="*/ 58464 h 1111176"/>
                  <a:gd name="connsiteX24" fmla="*/ 453358 w 676195"/>
                  <a:gd name="connsiteY24" fmla="*/ 35412 h 1111176"/>
                  <a:gd name="connsiteX25" fmla="*/ 391885 w 676195"/>
                  <a:gd name="connsiteY25" fmla="*/ 12360 h 1111176"/>
                  <a:gd name="connsiteX26" fmla="*/ 245082 w 676195"/>
                  <a:gd name="connsiteY26" fmla="*/ 27483 h 1111176"/>
                  <a:gd name="connsiteX27" fmla="*/ 196628 w 676195"/>
                  <a:gd name="connsiteY27" fmla="*/ 28291 h 1111176"/>
                  <a:gd name="connsiteX0" fmla="*/ 196628 w 676195"/>
                  <a:gd name="connsiteY0" fmla="*/ 34438 h 1117323"/>
                  <a:gd name="connsiteX1" fmla="*/ 126492 w 676195"/>
                  <a:gd name="connsiteY1" fmla="*/ 122290 h 1117323"/>
                  <a:gd name="connsiteX2" fmla="*/ 84524 w 676195"/>
                  <a:gd name="connsiteY2" fmla="*/ 202923 h 1117323"/>
                  <a:gd name="connsiteX3" fmla="*/ 76840 w 676195"/>
                  <a:gd name="connsiteY3" fmla="*/ 272080 h 1117323"/>
                  <a:gd name="connsiteX4" fmla="*/ 92208 w 676195"/>
                  <a:gd name="connsiteY4" fmla="*/ 341236 h 1117323"/>
                  <a:gd name="connsiteX5" fmla="*/ 84524 w 676195"/>
                  <a:gd name="connsiteY5" fmla="*/ 663965 h 1117323"/>
                  <a:gd name="connsiteX6" fmla="*/ 38420 w 676195"/>
                  <a:gd name="connsiteY6" fmla="*/ 756174 h 1117323"/>
                  <a:gd name="connsiteX7" fmla="*/ 15368 w 676195"/>
                  <a:gd name="connsiteY7" fmla="*/ 871434 h 1117323"/>
                  <a:gd name="connsiteX8" fmla="*/ 7684 w 676195"/>
                  <a:gd name="connsiteY8" fmla="*/ 902170 h 1117323"/>
                  <a:gd name="connsiteX9" fmla="*/ 0 w 676195"/>
                  <a:gd name="connsiteY9" fmla="*/ 971327 h 1117323"/>
                  <a:gd name="connsiteX10" fmla="*/ 46104 w 676195"/>
                  <a:gd name="connsiteY10" fmla="*/ 1040483 h 1117323"/>
                  <a:gd name="connsiteX11" fmla="*/ 199785 w 676195"/>
                  <a:gd name="connsiteY11" fmla="*/ 1094271 h 1117323"/>
                  <a:gd name="connsiteX12" fmla="*/ 338097 w 676195"/>
                  <a:gd name="connsiteY12" fmla="*/ 1117323 h 1117323"/>
                  <a:gd name="connsiteX13" fmla="*/ 476410 w 676195"/>
                  <a:gd name="connsiteY13" fmla="*/ 1101955 h 1117323"/>
                  <a:gd name="connsiteX14" fmla="*/ 514830 w 676195"/>
                  <a:gd name="connsiteY14" fmla="*/ 1086587 h 1117323"/>
                  <a:gd name="connsiteX15" fmla="*/ 614722 w 676195"/>
                  <a:gd name="connsiteY15" fmla="*/ 1078903 h 1117323"/>
                  <a:gd name="connsiteX16" fmla="*/ 676195 w 676195"/>
                  <a:gd name="connsiteY16" fmla="*/ 1032799 h 1117323"/>
                  <a:gd name="connsiteX17" fmla="*/ 653142 w 676195"/>
                  <a:gd name="connsiteY17" fmla="*/ 825330 h 1117323"/>
                  <a:gd name="connsiteX18" fmla="*/ 630090 w 676195"/>
                  <a:gd name="connsiteY18" fmla="*/ 794594 h 1117323"/>
                  <a:gd name="connsiteX19" fmla="*/ 599354 w 676195"/>
                  <a:gd name="connsiteY19" fmla="*/ 702386 h 1117323"/>
                  <a:gd name="connsiteX20" fmla="*/ 576302 w 676195"/>
                  <a:gd name="connsiteY20" fmla="*/ 610177 h 1117323"/>
                  <a:gd name="connsiteX21" fmla="*/ 568618 w 676195"/>
                  <a:gd name="connsiteY21" fmla="*/ 141451 h 1117323"/>
                  <a:gd name="connsiteX22" fmla="*/ 491778 w 676195"/>
                  <a:gd name="connsiteY22" fmla="*/ 72295 h 1117323"/>
                  <a:gd name="connsiteX23" fmla="*/ 468726 w 676195"/>
                  <a:gd name="connsiteY23" fmla="*/ 64611 h 1117323"/>
                  <a:gd name="connsiteX24" fmla="*/ 453358 w 676195"/>
                  <a:gd name="connsiteY24" fmla="*/ 41559 h 1117323"/>
                  <a:gd name="connsiteX25" fmla="*/ 391885 w 676195"/>
                  <a:gd name="connsiteY25" fmla="*/ 18507 h 1117323"/>
                  <a:gd name="connsiteX26" fmla="*/ 247995 w 676195"/>
                  <a:gd name="connsiteY26" fmla="*/ 24894 h 1117323"/>
                  <a:gd name="connsiteX27" fmla="*/ 196628 w 676195"/>
                  <a:gd name="connsiteY27" fmla="*/ 34438 h 1117323"/>
                  <a:gd name="connsiteX0" fmla="*/ 196628 w 676195"/>
                  <a:gd name="connsiteY0" fmla="*/ 34438 h 1117323"/>
                  <a:gd name="connsiteX1" fmla="*/ 126492 w 676195"/>
                  <a:gd name="connsiteY1" fmla="*/ 122290 h 1117323"/>
                  <a:gd name="connsiteX2" fmla="*/ 84524 w 676195"/>
                  <a:gd name="connsiteY2" fmla="*/ 202923 h 1117323"/>
                  <a:gd name="connsiteX3" fmla="*/ 76840 w 676195"/>
                  <a:gd name="connsiteY3" fmla="*/ 272080 h 1117323"/>
                  <a:gd name="connsiteX4" fmla="*/ 92208 w 676195"/>
                  <a:gd name="connsiteY4" fmla="*/ 341236 h 1117323"/>
                  <a:gd name="connsiteX5" fmla="*/ 84524 w 676195"/>
                  <a:gd name="connsiteY5" fmla="*/ 663965 h 1117323"/>
                  <a:gd name="connsiteX6" fmla="*/ 38420 w 676195"/>
                  <a:gd name="connsiteY6" fmla="*/ 756174 h 1117323"/>
                  <a:gd name="connsiteX7" fmla="*/ 15368 w 676195"/>
                  <a:gd name="connsiteY7" fmla="*/ 871434 h 1117323"/>
                  <a:gd name="connsiteX8" fmla="*/ 7684 w 676195"/>
                  <a:gd name="connsiteY8" fmla="*/ 902170 h 1117323"/>
                  <a:gd name="connsiteX9" fmla="*/ 0 w 676195"/>
                  <a:gd name="connsiteY9" fmla="*/ 971327 h 1117323"/>
                  <a:gd name="connsiteX10" fmla="*/ 46104 w 676195"/>
                  <a:gd name="connsiteY10" fmla="*/ 1040483 h 1117323"/>
                  <a:gd name="connsiteX11" fmla="*/ 199785 w 676195"/>
                  <a:gd name="connsiteY11" fmla="*/ 1094271 h 1117323"/>
                  <a:gd name="connsiteX12" fmla="*/ 338097 w 676195"/>
                  <a:gd name="connsiteY12" fmla="*/ 1117323 h 1117323"/>
                  <a:gd name="connsiteX13" fmla="*/ 476410 w 676195"/>
                  <a:gd name="connsiteY13" fmla="*/ 1101955 h 1117323"/>
                  <a:gd name="connsiteX14" fmla="*/ 514830 w 676195"/>
                  <a:gd name="connsiteY14" fmla="*/ 1086587 h 1117323"/>
                  <a:gd name="connsiteX15" fmla="*/ 614722 w 676195"/>
                  <a:gd name="connsiteY15" fmla="*/ 1078903 h 1117323"/>
                  <a:gd name="connsiteX16" fmla="*/ 676195 w 676195"/>
                  <a:gd name="connsiteY16" fmla="*/ 1032799 h 1117323"/>
                  <a:gd name="connsiteX17" fmla="*/ 653142 w 676195"/>
                  <a:gd name="connsiteY17" fmla="*/ 825330 h 1117323"/>
                  <a:gd name="connsiteX18" fmla="*/ 630090 w 676195"/>
                  <a:gd name="connsiteY18" fmla="*/ 794594 h 1117323"/>
                  <a:gd name="connsiteX19" fmla="*/ 599354 w 676195"/>
                  <a:gd name="connsiteY19" fmla="*/ 702386 h 1117323"/>
                  <a:gd name="connsiteX20" fmla="*/ 576302 w 676195"/>
                  <a:gd name="connsiteY20" fmla="*/ 610177 h 1117323"/>
                  <a:gd name="connsiteX21" fmla="*/ 554058 w 676195"/>
                  <a:gd name="connsiteY21" fmla="*/ 202605 h 1117323"/>
                  <a:gd name="connsiteX22" fmla="*/ 491778 w 676195"/>
                  <a:gd name="connsiteY22" fmla="*/ 72295 h 1117323"/>
                  <a:gd name="connsiteX23" fmla="*/ 468726 w 676195"/>
                  <a:gd name="connsiteY23" fmla="*/ 64611 h 1117323"/>
                  <a:gd name="connsiteX24" fmla="*/ 453358 w 676195"/>
                  <a:gd name="connsiteY24" fmla="*/ 41559 h 1117323"/>
                  <a:gd name="connsiteX25" fmla="*/ 391885 w 676195"/>
                  <a:gd name="connsiteY25" fmla="*/ 18507 h 1117323"/>
                  <a:gd name="connsiteX26" fmla="*/ 247995 w 676195"/>
                  <a:gd name="connsiteY26" fmla="*/ 24894 h 1117323"/>
                  <a:gd name="connsiteX27" fmla="*/ 196628 w 676195"/>
                  <a:gd name="connsiteY27" fmla="*/ 34438 h 1117323"/>
                  <a:gd name="connsiteX0" fmla="*/ 196628 w 676195"/>
                  <a:gd name="connsiteY0" fmla="*/ 34438 h 1117323"/>
                  <a:gd name="connsiteX1" fmla="*/ 126492 w 676195"/>
                  <a:gd name="connsiteY1" fmla="*/ 122290 h 1117323"/>
                  <a:gd name="connsiteX2" fmla="*/ 84524 w 676195"/>
                  <a:gd name="connsiteY2" fmla="*/ 202923 h 1117323"/>
                  <a:gd name="connsiteX3" fmla="*/ 76840 w 676195"/>
                  <a:gd name="connsiteY3" fmla="*/ 272080 h 1117323"/>
                  <a:gd name="connsiteX4" fmla="*/ 92208 w 676195"/>
                  <a:gd name="connsiteY4" fmla="*/ 341236 h 1117323"/>
                  <a:gd name="connsiteX5" fmla="*/ 84524 w 676195"/>
                  <a:gd name="connsiteY5" fmla="*/ 663965 h 1117323"/>
                  <a:gd name="connsiteX6" fmla="*/ 38420 w 676195"/>
                  <a:gd name="connsiteY6" fmla="*/ 756174 h 1117323"/>
                  <a:gd name="connsiteX7" fmla="*/ 15368 w 676195"/>
                  <a:gd name="connsiteY7" fmla="*/ 871434 h 1117323"/>
                  <a:gd name="connsiteX8" fmla="*/ 7684 w 676195"/>
                  <a:gd name="connsiteY8" fmla="*/ 902170 h 1117323"/>
                  <a:gd name="connsiteX9" fmla="*/ 0 w 676195"/>
                  <a:gd name="connsiteY9" fmla="*/ 971327 h 1117323"/>
                  <a:gd name="connsiteX10" fmla="*/ 46104 w 676195"/>
                  <a:gd name="connsiteY10" fmla="*/ 1040483 h 1117323"/>
                  <a:gd name="connsiteX11" fmla="*/ 199785 w 676195"/>
                  <a:gd name="connsiteY11" fmla="*/ 1094271 h 1117323"/>
                  <a:gd name="connsiteX12" fmla="*/ 338097 w 676195"/>
                  <a:gd name="connsiteY12" fmla="*/ 1117323 h 1117323"/>
                  <a:gd name="connsiteX13" fmla="*/ 476410 w 676195"/>
                  <a:gd name="connsiteY13" fmla="*/ 1101955 h 1117323"/>
                  <a:gd name="connsiteX14" fmla="*/ 514830 w 676195"/>
                  <a:gd name="connsiteY14" fmla="*/ 1086587 h 1117323"/>
                  <a:gd name="connsiteX15" fmla="*/ 614722 w 676195"/>
                  <a:gd name="connsiteY15" fmla="*/ 1078903 h 1117323"/>
                  <a:gd name="connsiteX16" fmla="*/ 676195 w 676195"/>
                  <a:gd name="connsiteY16" fmla="*/ 1032799 h 1117323"/>
                  <a:gd name="connsiteX17" fmla="*/ 653142 w 676195"/>
                  <a:gd name="connsiteY17" fmla="*/ 825330 h 1117323"/>
                  <a:gd name="connsiteX18" fmla="*/ 630090 w 676195"/>
                  <a:gd name="connsiteY18" fmla="*/ 794594 h 1117323"/>
                  <a:gd name="connsiteX19" fmla="*/ 599354 w 676195"/>
                  <a:gd name="connsiteY19" fmla="*/ 702386 h 1117323"/>
                  <a:gd name="connsiteX20" fmla="*/ 576302 w 676195"/>
                  <a:gd name="connsiteY20" fmla="*/ 610177 h 1117323"/>
                  <a:gd name="connsiteX21" fmla="*/ 556970 w 676195"/>
                  <a:gd name="connsiteY21" fmla="*/ 179308 h 1117323"/>
                  <a:gd name="connsiteX22" fmla="*/ 491778 w 676195"/>
                  <a:gd name="connsiteY22" fmla="*/ 72295 h 1117323"/>
                  <a:gd name="connsiteX23" fmla="*/ 468726 w 676195"/>
                  <a:gd name="connsiteY23" fmla="*/ 64611 h 1117323"/>
                  <a:gd name="connsiteX24" fmla="*/ 453358 w 676195"/>
                  <a:gd name="connsiteY24" fmla="*/ 41559 h 1117323"/>
                  <a:gd name="connsiteX25" fmla="*/ 391885 w 676195"/>
                  <a:gd name="connsiteY25" fmla="*/ 18507 h 1117323"/>
                  <a:gd name="connsiteX26" fmla="*/ 247995 w 676195"/>
                  <a:gd name="connsiteY26" fmla="*/ 24894 h 1117323"/>
                  <a:gd name="connsiteX27" fmla="*/ 196628 w 676195"/>
                  <a:gd name="connsiteY27" fmla="*/ 34438 h 1117323"/>
                  <a:gd name="connsiteX0" fmla="*/ 196628 w 676195"/>
                  <a:gd name="connsiteY0" fmla="*/ 32968 h 1115853"/>
                  <a:gd name="connsiteX1" fmla="*/ 126492 w 676195"/>
                  <a:gd name="connsiteY1" fmla="*/ 120820 h 1115853"/>
                  <a:gd name="connsiteX2" fmla="*/ 84524 w 676195"/>
                  <a:gd name="connsiteY2" fmla="*/ 201453 h 1115853"/>
                  <a:gd name="connsiteX3" fmla="*/ 76840 w 676195"/>
                  <a:gd name="connsiteY3" fmla="*/ 270610 h 1115853"/>
                  <a:gd name="connsiteX4" fmla="*/ 92208 w 676195"/>
                  <a:gd name="connsiteY4" fmla="*/ 339766 h 1115853"/>
                  <a:gd name="connsiteX5" fmla="*/ 84524 w 676195"/>
                  <a:gd name="connsiteY5" fmla="*/ 662495 h 1115853"/>
                  <a:gd name="connsiteX6" fmla="*/ 38420 w 676195"/>
                  <a:gd name="connsiteY6" fmla="*/ 754704 h 1115853"/>
                  <a:gd name="connsiteX7" fmla="*/ 15368 w 676195"/>
                  <a:gd name="connsiteY7" fmla="*/ 869964 h 1115853"/>
                  <a:gd name="connsiteX8" fmla="*/ 7684 w 676195"/>
                  <a:gd name="connsiteY8" fmla="*/ 900700 h 1115853"/>
                  <a:gd name="connsiteX9" fmla="*/ 0 w 676195"/>
                  <a:gd name="connsiteY9" fmla="*/ 969857 h 1115853"/>
                  <a:gd name="connsiteX10" fmla="*/ 46104 w 676195"/>
                  <a:gd name="connsiteY10" fmla="*/ 1039013 h 1115853"/>
                  <a:gd name="connsiteX11" fmla="*/ 199785 w 676195"/>
                  <a:gd name="connsiteY11" fmla="*/ 1092801 h 1115853"/>
                  <a:gd name="connsiteX12" fmla="*/ 338097 w 676195"/>
                  <a:gd name="connsiteY12" fmla="*/ 1115853 h 1115853"/>
                  <a:gd name="connsiteX13" fmla="*/ 476410 w 676195"/>
                  <a:gd name="connsiteY13" fmla="*/ 1100485 h 1115853"/>
                  <a:gd name="connsiteX14" fmla="*/ 514830 w 676195"/>
                  <a:gd name="connsiteY14" fmla="*/ 1085117 h 1115853"/>
                  <a:gd name="connsiteX15" fmla="*/ 614722 w 676195"/>
                  <a:gd name="connsiteY15" fmla="*/ 1077433 h 1115853"/>
                  <a:gd name="connsiteX16" fmla="*/ 676195 w 676195"/>
                  <a:gd name="connsiteY16" fmla="*/ 1031329 h 1115853"/>
                  <a:gd name="connsiteX17" fmla="*/ 653142 w 676195"/>
                  <a:gd name="connsiteY17" fmla="*/ 823860 h 1115853"/>
                  <a:gd name="connsiteX18" fmla="*/ 630090 w 676195"/>
                  <a:gd name="connsiteY18" fmla="*/ 793124 h 1115853"/>
                  <a:gd name="connsiteX19" fmla="*/ 599354 w 676195"/>
                  <a:gd name="connsiteY19" fmla="*/ 700916 h 1115853"/>
                  <a:gd name="connsiteX20" fmla="*/ 576302 w 676195"/>
                  <a:gd name="connsiteY20" fmla="*/ 608707 h 1115853"/>
                  <a:gd name="connsiteX21" fmla="*/ 556970 w 676195"/>
                  <a:gd name="connsiteY21" fmla="*/ 177838 h 1115853"/>
                  <a:gd name="connsiteX22" fmla="*/ 491778 w 676195"/>
                  <a:gd name="connsiteY22" fmla="*/ 70825 h 1115853"/>
                  <a:gd name="connsiteX23" fmla="*/ 468726 w 676195"/>
                  <a:gd name="connsiteY23" fmla="*/ 63141 h 1115853"/>
                  <a:gd name="connsiteX24" fmla="*/ 453358 w 676195"/>
                  <a:gd name="connsiteY24" fmla="*/ 40089 h 1115853"/>
                  <a:gd name="connsiteX25" fmla="*/ 383149 w 676195"/>
                  <a:gd name="connsiteY25" fmla="*/ 22861 h 1115853"/>
                  <a:gd name="connsiteX26" fmla="*/ 247995 w 676195"/>
                  <a:gd name="connsiteY26" fmla="*/ 23424 h 1115853"/>
                  <a:gd name="connsiteX27" fmla="*/ 196628 w 676195"/>
                  <a:gd name="connsiteY27" fmla="*/ 32968 h 1115853"/>
                  <a:gd name="connsiteX0" fmla="*/ 196628 w 676195"/>
                  <a:gd name="connsiteY0" fmla="*/ 33680 h 1116565"/>
                  <a:gd name="connsiteX1" fmla="*/ 126492 w 676195"/>
                  <a:gd name="connsiteY1" fmla="*/ 121532 h 1116565"/>
                  <a:gd name="connsiteX2" fmla="*/ 84524 w 676195"/>
                  <a:gd name="connsiteY2" fmla="*/ 202165 h 1116565"/>
                  <a:gd name="connsiteX3" fmla="*/ 76840 w 676195"/>
                  <a:gd name="connsiteY3" fmla="*/ 271322 h 1116565"/>
                  <a:gd name="connsiteX4" fmla="*/ 92208 w 676195"/>
                  <a:gd name="connsiteY4" fmla="*/ 340478 h 1116565"/>
                  <a:gd name="connsiteX5" fmla="*/ 84524 w 676195"/>
                  <a:gd name="connsiteY5" fmla="*/ 663207 h 1116565"/>
                  <a:gd name="connsiteX6" fmla="*/ 38420 w 676195"/>
                  <a:gd name="connsiteY6" fmla="*/ 755416 h 1116565"/>
                  <a:gd name="connsiteX7" fmla="*/ 15368 w 676195"/>
                  <a:gd name="connsiteY7" fmla="*/ 870676 h 1116565"/>
                  <a:gd name="connsiteX8" fmla="*/ 7684 w 676195"/>
                  <a:gd name="connsiteY8" fmla="*/ 901412 h 1116565"/>
                  <a:gd name="connsiteX9" fmla="*/ 0 w 676195"/>
                  <a:gd name="connsiteY9" fmla="*/ 970569 h 1116565"/>
                  <a:gd name="connsiteX10" fmla="*/ 46104 w 676195"/>
                  <a:gd name="connsiteY10" fmla="*/ 1039725 h 1116565"/>
                  <a:gd name="connsiteX11" fmla="*/ 199785 w 676195"/>
                  <a:gd name="connsiteY11" fmla="*/ 1093513 h 1116565"/>
                  <a:gd name="connsiteX12" fmla="*/ 338097 w 676195"/>
                  <a:gd name="connsiteY12" fmla="*/ 1116565 h 1116565"/>
                  <a:gd name="connsiteX13" fmla="*/ 476410 w 676195"/>
                  <a:gd name="connsiteY13" fmla="*/ 1101197 h 1116565"/>
                  <a:gd name="connsiteX14" fmla="*/ 514830 w 676195"/>
                  <a:gd name="connsiteY14" fmla="*/ 1085829 h 1116565"/>
                  <a:gd name="connsiteX15" fmla="*/ 614722 w 676195"/>
                  <a:gd name="connsiteY15" fmla="*/ 1078145 h 1116565"/>
                  <a:gd name="connsiteX16" fmla="*/ 676195 w 676195"/>
                  <a:gd name="connsiteY16" fmla="*/ 1032041 h 1116565"/>
                  <a:gd name="connsiteX17" fmla="*/ 653142 w 676195"/>
                  <a:gd name="connsiteY17" fmla="*/ 824572 h 1116565"/>
                  <a:gd name="connsiteX18" fmla="*/ 630090 w 676195"/>
                  <a:gd name="connsiteY18" fmla="*/ 793836 h 1116565"/>
                  <a:gd name="connsiteX19" fmla="*/ 599354 w 676195"/>
                  <a:gd name="connsiteY19" fmla="*/ 701628 h 1116565"/>
                  <a:gd name="connsiteX20" fmla="*/ 576302 w 676195"/>
                  <a:gd name="connsiteY20" fmla="*/ 609419 h 1116565"/>
                  <a:gd name="connsiteX21" fmla="*/ 556970 w 676195"/>
                  <a:gd name="connsiteY21" fmla="*/ 178550 h 1116565"/>
                  <a:gd name="connsiteX22" fmla="*/ 491778 w 676195"/>
                  <a:gd name="connsiteY22" fmla="*/ 71537 h 1116565"/>
                  <a:gd name="connsiteX23" fmla="*/ 468726 w 676195"/>
                  <a:gd name="connsiteY23" fmla="*/ 63853 h 1116565"/>
                  <a:gd name="connsiteX24" fmla="*/ 453358 w 676195"/>
                  <a:gd name="connsiteY24" fmla="*/ 40801 h 1116565"/>
                  <a:gd name="connsiteX25" fmla="*/ 386061 w 676195"/>
                  <a:gd name="connsiteY25" fmla="*/ 20661 h 1116565"/>
                  <a:gd name="connsiteX26" fmla="*/ 247995 w 676195"/>
                  <a:gd name="connsiteY26" fmla="*/ 24136 h 1116565"/>
                  <a:gd name="connsiteX27" fmla="*/ 196628 w 676195"/>
                  <a:gd name="connsiteY27" fmla="*/ 33680 h 1116565"/>
                  <a:gd name="connsiteX0" fmla="*/ 196628 w 676195"/>
                  <a:gd name="connsiteY0" fmla="*/ 38119 h 1121004"/>
                  <a:gd name="connsiteX1" fmla="*/ 126492 w 676195"/>
                  <a:gd name="connsiteY1" fmla="*/ 125971 h 1121004"/>
                  <a:gd name="connsiteX2" fmla="*/ 84524 w 676195"/>
                  <a:gd name="connsiteY2" fmla="*/ 206604 h 1121004"/>
                  <a:gd name="connsiteX3" fmla="*/ 76840 w 676195"/>
                  <a:gd name="connsiteY3" fmla="*/ 275761 h 1121004"/>
                  <a:gd name="connsiteX4" fmla="*/ 92208 w 676195"/>
                  <a:gd name="connsiteY4" fmla="*/ 344917 h 1121004"/>
                  <a:gd name="connsiteX5" fmla="*/ 84524 w 676195"/>
                  <a:gd name="connsiteY5" fmla="*/ 667646 h 1121004"/>
                  <a:gd name="connsiteX6" fmla="*/ 38420 w 676195"/>
                  <a:gd name="connsiteY6" fmla="*/ 759855 h 1121004"/>
                  <a:gd name="connsiteX7" fmla="*/ 15368 w 676195"/>
                  <a:gd name="connsiteY7" fmla="*/ 875115 h 1121004"/>
                  <a:gd name="connsiteX8" fmla="*/ 7684 w 676195"/>
                  <a:gd name="connsiteY8" fmla="*/ 905851 h 1121004"/>
                  <a:gd name="connsiteX9" fmla="*/ 0 w 676195"/>
                  <a:gd name="connsiteY9" fmla="*/ 975008 h 1121004"/>
                  <a:gd name="connsiteX10" fmla="*/ 46104 w 676195"/>
                  <a:gd name="connsiteY10" fmla="*/ 1044164 h 1121004"/>
                  <a:gd name="connsiteX11" fmla="*/ 199785 w 676195"/>
                  <a:gd name="connsiteY11" fmla="*/ 1097952 h 1121004"/>
                  <a:gd name="connsiteX12" fmla="*/ 338097 w 676195"/>
                  <a:gd name="connsiteY12" fmla="*/ 1121004 h 1121004"/>
                  <a:gd name="connsiteX13" fmla="*/ 476410 w 676195"/>
                  <a:gd name="connsiteY13" fmla="*/ 1105636 h 1121004"/>
                  <a:gd name="connsiteX14" fmla="*/ 514830 w 676195"/>
                  <a:gd name="connsiteY14" fmla="*/ 1090268 h 1121004"/>
                  <a:gd name="connsiteX15" fmla="*/ 614722 w 676195"/>
                  <a:gd name="connsiteY15" fmla="*/ 1082584 h 1121004"/>
                  <a:gd name="connsiteX16" fmla="*/ 676195 w 676195"/>
                  <a:gd name="connsiteY16" fmla="*/ 1036480 h 1121004"/>
                  <a:gd name="connsiteX17" fmla="*/ 653142 w 676195"/>
                  <a:gd name="connsiteY17" fmla="*/ 829011 h 1121004"/>
                  <a:gd name="connsiteX18" fmla="*/ 630090 w 676195"/>
                  <a:gd name="connsiteY18" fmla="*/ 798275 h 1121004"/>
                  <a:gd name="connsiteX19" fmla="*/ 599354 w 676195"/>
                  <a:gd name="connsiteY19" fmla="*/ 706067 h 1121004"/>
                  <a:gd name="connsiteX20" fmla="*/ 576302 w 676195"/>
                  <a:gd name="connsiteY20" fmla="*/ 613858 h 1121004"/>
                  <a:gd name="connsiteX21" fmla="*/ 556970 w 676195"/>
                  <a:gd name="connsiteY21" fmla="*/ 182989 h 1121004"/>
                  <a:gd name="connsiteX22" fmla="*/ 491778 w 676195"/>
                  <a:gd name="connsiteY22" fmla="*/ 75976 h 1121004"/>
                  <a:gd name="connsiteX23" fmla="*/ 468726 w 676195"/>
                  <a:gd name="connsiteY23" fmla="*/ 68292 h 1121004"/>
                  <a:gd name="connsiteX24" fmla="*/ 453358 w 676195"/>
                  <a:gd name="connsiteY24" fmla="*/ 45240 h 1121004"/>
                  <a:gd name="connsiteX25" fmla="*/ 386061 w 676195"/>
                  <a:gd name="connsiteY25" fmla="*/ 25100 h 1121004"/>
                  <a:gd name="connsiteX26" fmla="*/ 242170 w 676195"/>
                  <a:gd name="connsiteY26" fmla="*/ 22751 h 1121004"/>
                  <a:gd name="connsiteX27" fmla="*/ 196628 w 676195"/>
                  <a:gd name="connsiteY27" fmla="*/ 38119 h 1121004"/>
                  <a:gd name="connsiteX0" fmla="*/ 196628 w 676195"/>
                  <a:gd name="connsiteY0" fmla="*/ 16819 h 1099704"/>
                  <a:gd name="connsiteX1" fmla="*/ 126492 w 676195"/>
                  <a:gd name="connsiteY1" fmla="*/ 104671 h 1099704"/>
                  <a:gd name="connsiteX2" fmla="*/ 84524 w 676195"/>
                  <a:gd name="connsiteY2" fmla="*/ 185304 h 1099704"/>
                  <a:gd name="connsiteX3" fmla="*/ 76840 w 676195"/>
                  <a:gd name="connsiteY3" fmla="*/ 254461 h 1099704"/>
                  <a:gd name="connsiteX4" fmla="*/ 92208 w 676195"/>
                  <a:gd name="connsiteY4" fmla="*/ 323617 h 1099704"/>
                  <a:gd name="connsiteX5" fmla="*/ 84524 w 676195"/>
                  <a:gd name="connsiteY5" fmla="*/ 646346 h 1099704"/>
                  <a:gd name="connsiteX6" fmla="*/ 38420 w 676195"/>
                  <a:gd name="connsiteY6" fmla="*/ 738555 h 1099704"/>
                  <a:gd name="connsiteX7" fmla="*/ 15368 w 676195"/>
                  <a:gd name="connsiteY7" fmla="*/ 853815 h 1099704"/>
                  <a:gd name="connsiteX8" fmla="*/ 7684 w 676195"/>
                  <a:gd name="connsiteY8" fmla="*/ 884551 h 1099704"/>
                  <a:gd name="connsiteX9" fmla="*/ 0 w 676195"/>
                  <a:gd name="connsiteY9" fmla="*/ 953708 h 1099704"/>
                  <a:gd name="connsiteX10" fmla="*/ 46104 w 676195"/>
                  <a:gd name="connsiteY10" fmla="*/ 1022864 h 1099704"/>
                  <a:gd name="connsiteX11" fmla="*/ 199785 w 676195"/>
                  <a:gd name="connsiteY11" fmla="*/ 1076652 h 1099704"/>
                  <a:gd name="connsiteX12" fmla="*/ 338097 w 676195"/>
                  <a:gd name="connsiteY12" fmla="*/ 1099704 h 1099704"/>
                  <a:gd name="connsiteX13" fmla="*/ 476410 w 676195"/>
                  <a:gd name="connsiteY13" fmla="*/ 1084336 h 1099704"/>
                  <a:gd name="connsiteX14" fmla="*/ 514830 w 676195"/>
                  <a:gd name="connsiteY14" fmla="*/ 1068968 h 1099704"/>
                  <a:gd name="connsiteX15" fmla="*/ 614722 w 676195"/>
                  <a:gd name="connsiteY15" fmla="*/ 1061284 h 1099704"/>
                  <a:gd name="connsiteX16" fmla="*/ 676195 w 676195"/>
                  <a:gd name="connsiteY16" fmla="*/ 1015180 h 1099704"/>
                  <a:gd name="connsiteX17" fmla="*/ 653142 w 676195"/>
                  <a:gd name="connsiteY17" fmla="*/ 807711 h 1099704"/>
                  <a:gd name="connsiteX18" fmla="*/ 630090 w 676195"/>
                  <a:gd name="connsiteY18" fmla="*/ 776975 h 1099704"/>
                  <a:gd name="connsiteX19" fmla="*/ 599354 w 676195"/>
                  <a:gd name="connsiteY19" fmla="*/ 684767 h 1099704"/>
                  <a:gd name="connsiteX20" fmla="*/ 576302 w 676195"/>
                  <a:gd name="connsiteY20" fmla="*/ 592558 h 1099704"/>
                  <a:gd name="connsiteX21" fmla="*/ 556970 w 676195"/>
                  <a:gd name="connsiteY21" fmla="*/ 161689 h 1099704"/>
                  <a:gd name="connsiteX22" fmla="*/ 491778 w 676195"/>
                  <a:gd name="connsiteY22" fmla="*/ 54676 h 1099704"/>
                  <a:gd name="connsiteX23" fmla="*/ 468726 w 676195"/>
                  <a:gd name="connsiteY23" fmla="*/ 46992 h 1099704"/>
                  <a:gd name="connsiteX24" fmla="*/ 453358 w 676195"/>
                  <a:gd name="connsiteY24" fmla="*/ 23940 h 1099704"/>
                  <a:gd name="connsiteX25" fmla="*/ 386061 w 676195"/>
                  <a:gd name="connsiteY25" fmla="*/ 3800 h 1099704"/>
                  <a:gd name="connsiteX26" fmla="*/ 242170 w 676195"/>
                  <a:gd name="connsiteY26" fmla="*/ 1451 h 1099704"/>
                  <a:gd name="connsiteX27" fmla="*/ 196628 w 676195"/>
                  <a:gd name="connsiteY27" fmla="*/ 16819 h 1099704"/>
                  <a:gd name="connsiteX0" fmla="*/ 196628 w 676195"/>
                  <a:gd name="connsiteY0" fmla="*/ 16819 h 1099704"/>
                  <a:gd name="connsiteX1" fmla="*/ 126492 w 676195"/>
                  <a:gd name="connsiteY1" fmla="*/ 104671 h 1099704"/>
                  <a:gd name="connsiteX2" fmla="*/ 84524 w 676195"/>
                  <a:gd name="connsiteY2" fmla="*/ 185304 h 1099704"/>
                  <a:gd name="connsiteX3" fmla="*/ 76840 w 676195"/>
                  <a:gd name="connsiteY3" fmla="*/ 254461 h 1099704"/>
                  <a:gd name="connsiteX4" fmla="*/ 92208 w 676195"/>
                  <a:gd name="connsiteY4" fmla="*/ 323617 h 1099704"/>
                  <a:gd name="connsiteX5" fmla="*/ 84524 w 676195"/>
                  <a:gd name="connsiteY5" fmla="*/ 646346 h 1099704"/>
                  <a:gd name="connsiteX6" fmla="*/ 38420 w 676195"/>
                  <a:gd name="connsiteY6" fmla="*/ 738555 h 1099704"/>
                  <a:gd name="connsiteX7" fmla="*/ 15368 w 676195"/>
                  <a:gd name="connsiteY7" fmla="*/ 853815 h 1099704"/>
                  <a:gd name="connsiteX8" fmla="*/ 7684 w 676195"/>
                  <a:gd name="connsiteY8" fmla="*/ 884551 h 1099704"/>
                  <a:gd name="connsiteX9" fmla="*/ 0 w 676195"/>
                  <a:gd name="connsiteY9" fmla="*/ 953708 h 1099704"/>
                  <a:gd name="connsiteX10" fmla="*/ 46104 w 676195"/>
                  <a:gd name="connsiteY10" fmla="*/ 1022864 h 1099704"/>
                  <a:gd name="connsiteX11" fmla="*/ 199785 w 676195"/>
                  <a:gd name="connsiteY11" fmla="*/ 1076652 h 1099704"/>
                  <a:gd name="connsiteX12" fmla="*/ 338097 w 676195"/>
                  <a:gd name="connsiteY12" fmla="*/ 1099704 h 1099704"/>
                  <a:gd name="connsiteX13" fmla="*/ 476410 w 676195"/>
                  <a:gd name="connsiteY13" fmla="*/ 1084336 h 1099704"/>
                  <a:gd name="connsiteX14" fmla="*/ 514830 w 676195"/>
                  <a:gd name="connsiteY14" fmla="*/ 1068968 h 1099704"/>
                  <a:gd name="connsiteX15" fmla="*/ 614722 w 676195"/>
                  <a:gd name="connsiteY15" fmla="*/ 1061284 h 1099704"/>
                  <a:gd name="connsiteX16" fmla="*/ 676195 w 676195"/>
                  <a:gd name="connsiteY16" fmla="*/ 1015180 h 1099704"/>
                  <a:gd name="connsiteX17" fmla="*/ 653142 w 676195"/>
                  <a:gd name="connsiteY17" fmla="*/ 807711 h 1099704"/>
                  <a:gd name="connsiteX18" fmla="*/ 630090 w 676195"/>
                  <a:gd name="connsiteY18" fmla="*/ 776975 h 1099704"/>
                  <a:gd name="connsiteX19" fmla="*/ 599354 w 676195"/>
                  <a:gd name="connsiteY19" fmla="*/ 684767 h 1099704"/>
                  <a:gd name="connsiteX20" fmla="*/ 576302 w 676195"/>
                  <a:gd name="connsiteY20" fmla="*/ 592558 h 1099704"/>
                  <a:gd name="connsiteX21" fmla="*/ 556970 w 676195"/>
                  <a:gd name="connsiteY21" fmla="*/ 161689 h 1099704"/>
                  <a:gd name="connsiteX22" fmla="*/ 491778 w 676195"/>
                  <a:gd name="connsiteY22" fmla="*/ 54676 h 1099704"/>
                  <a:gd name="connsiteX23" fmla="*/ 453358 w 676195"/>
                  <a:gd name="connsiteY23" fmla="*/ 23940 h 1099704"/>
                  <a:gd name="connsiteX24" fmla="*/ 386061 w 676195"/>
                  <a:gd name="connsiteY24" fmla="*/ 3800 h 1099704"/>
                  <a:gd name="connsiteX25" fmla="*/ 242170 w 676195"/>
                  <a:gd name="connsiteY25" fmla="*/ 1451 h 1099704"/>
                  <a:gd name="connsiteX26" fmla="*/ 196628 w 676195"/>
                  <a:gd name="connsiteY26" fmla="*/ 16819 h 10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6195" h="1099704">
                    <a:moveTo>
                      <a:pt x="196628" y="16819"/>
                    </a:moveTo>
                    <a:lnTo>
                      <a:pt x="126492" y="104671"/>
                    </a:lnTo>
                    <a:cubicBezTo>
                      <a:pt x="84482" y="144469"/>
                      <a:pt x="92799" y="160339"/>
                      <a:pt x="84524" y="185304"/>
                    </a:cubicBezTo>
                    <a:cubicBezTo>
                      <a:pt x="76249" y="210269"/>
                      <a:pt x="79401" y="231409"/>
                      <a:pt x="76840" y="254461"/>
                    </a:cubicBezTo>
                    <a:cubicBezTo>
                      <a:pt x="81963" y="277513"/>
                      <a:pt x="87577" y="300461"/>
                      <a:pt x="92208" y="323617"/>
                    </a:cubicBezTo>
                    <a:cubicBezTo>
                      <a:pt x="114166" y="433405"/>
                      <a:pt x="106142" y="516636"/>
                      <a:pt x="84524" y="646346"/>
                    </a:cubicBezTo>
                    <a:cubicBezTo>
                      <a:pt x="78875" y="680243"/>
                      <a:pt x="53788" y="707819"/>
                      <a:pt x="38420" y="738555"/>
                    </a:cubicBezTo>
                    <a:cubicBezTo>
                      <a:pt x="30736" y="776975"/>
                      <a:pt x="23440" y="815475"/>
                      <a:pt x="15368" y="853815"/>
                    </a:cubicBezTo>
                    <a:cubicBezTo>
                      <a:pt x="13192" y="864149"/>
                      <a:pt x="9290" y="874113"/>
                      <a:pt x="7684" y="884551"/>
                    </a:cubicBezTo>
                    <a:cubicBezTo>
                      <a:pt x="4157" y="907475"/>
                      <a:pt x="2561" y="930656"/>
                      <a:pt x="0" y="953708"/>
                    </a:cubicBezTo>
                    <a:cubicBezTo>
                      <a:pt x="12365" y="978438"/>
                      <a:pt x="23014" y="1005102"/>
                      <a:pt x="46104" y="1022864"/>
                    </a:cubicBezTo>
                    <a:cubicBezTo>
                      <a:pt x="108186" y="1070620"/>
                      <a:pt x="124181" y="1061531"/>
                      <a:pt x="199785" y="1076652"/>
                    </a:cubicBezTo>
                    <a:cubicBezTo>
                      <a:pt x="314534" y="1099602"/>
                      <a:pt x="222929" y="1086908"/>
                      <a:pt x="338097" y="1099704"/>
                    </a:cubicBezTo>
                    <a:cubicBezTo>
                      <a:pt x="354610" y="1098203"/>
                      <a:pt x="449702" y="1091013"/>
                      <a:pt x="476410" y="1084336"/>
                    </a:cubicBezTo>
                    <a:cubicBezTo>
                      <a:pt x="489791" y="1080991"/>
                      <a:pt x="501224" y="1071236"/>
                      <a:pt x="514830" y="1068968"/>
                    </a:cubicBezTo>
                    <a:cubicBezTo>
                      <a:pt x="547771" y="1063478"/>
                      <a:pt x="581425" y="1063845"/>
                      <a:pt x="614722" y="1061284"/>
                    </a:cubicBezTo>
                    <a:cubicBezTo>
                      <a:pt x="671694" y="1042294"/>
                      <a:pt x="653582" y="1060405"/>
                      <a:pt x="676195" y="1015180"/>
                    </a:cubicBezTo>
                    <a:cubicBezTo>
                      <a:pt x="673166" y="963682"/>
                      <a:pt x="673360" y="864319"/>
                      <a:pt x="653142" y="807711"/>
                    </a:cubicBezTo>
                    <a:cubicBezTo>
                      <a:pt x="648835" y="795650"/>
                      <a:pt x="637774" y="787220"/>
                      <a:pt x="630090" y="776975"/>
                    </a:cubicBezTo>
                    <a:cubicBezTo>
                      <a:pt x="616557" y="695774"/>
                      <a:pt x="632709" y="764821"/>
                      <a:pt x="599354" y="684767"/>
                    </a:cubicBezTo>
                    <a:cubicBezTo>
                      <a:pt x="582442" y="644178"/>
                      <a:pt x="583396" y="635121"/>
                      <a:pt x="576302" y="592558"/>
                    </a:cubicBezTo>
                    <a:cubicBezTo>
                      <a:pt x="573741" y="436316"/>
                      <a:pt x="573208" y="317106"/>
                      <a:pt x="556970" y="161689"/>
                    </a:cubicBezTo>
                    <a:cubicBezTo>
                      <a:pt x="555964" y="152058"/>
                      <a:pt x="509047" y="77634"/>
                      <a:pt x="491778" y="54676"/>
                    </a:cubicBezTo>
                    <a:cubicBezTo>
                      <a:pt x="474509" y="31718"/>
                      <a:pt x="470977" y="32419"/>
                      <a:pt x="453358" y="23940"/>
                    </a:cubicBezTo>
                    <a:cubicBezTo>
                      <a:pt x="435739" y="15461"/>
                      <a:pt x="399942" y="8427"/>
                      <a:pt x="386061" y="3800"/>
                    </a:cubicBezTo>
                    <a:cubicBezTo>
                      <a:pt x="284395" y="10154"/>
                      <a:pt x="326738" y="-4490"/>
                      <a:pt x="242170" y="1451"/>
                    </a:cubicBezTo>
                    <a:cubicBezTo>
                      <a:pt x="238120" y="5501"/>
                      <a:pt x="199189" y="11696"/>
                      <a:pt x="196628" y="168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5" name="フリーフォーム: 図形 474">
                <a:extLst>
                  <a:ext uri="{FF2B5EF4-FFF2-40B4-BE49-F238E27FC236}">
                    <a16:creationId xmlns:a16="http://schemas.microsoft.com/office/drawing/2014/main" id="{2969DF67-7D29-4F31-A0FC-341C09962627}"/>
                  </a:ext>
                </a:extLst>
              </p:cNvPr>
              <p:cNvSpPr/>
              <p:nvPr/>
            </p:nvSpPr>
            <p:spPr>
              <a:xfrm flipH="1">
                <a:off x="1650157" y="4105006"/>
                <a:ext cx="422326" cy="261309"/>
              </a:xfrm>
              <a:custGeom>
                <a:avLst/>
                <a:gdLst>
                  <a:gd name="connsiteX0" fmla="*/ 93133 w 374747"/>
                  <a:gd name="connsiteY0" fmla="*/ 8466 h 241594"/>
                  <a:gd name="connsiteX1" fmla="*/ 93133 w 374747"/>
                  <a:gd name="connsiteY1" fmla="*/ 8466 h 241594"/>
                  <a:gd name="connsiteX2" fmla="*/ 80433 w 374747"/>
                  <a:gd name="connsiteY2" fmla="*/ 50800 h 241594"/>
                  <a:gd name="connsiteX3" fmla="*/ 42333 w 374747"/>
                  <a:gd name="connsiteY3" fmla="*/ 67733 h 241594"/>
                  <a:gd name="connsiteX4" fmla="*/ 25400 w 374747"/>
                  <a:gd name="connsiteY4" fmla="*/ 80433 h 241594"/>
                  <a:gd name="connsiteX5" fmla="*/ 16933 w 374747"/>
                  <a:gd name="connsiteY5" fmla="*/ 118533 h 241594"/>
                  <a:gd name="connsiteX6" fmla="*/ 0 w 374747"/>
                  <a:gd name="connsiteY6" fmla="*/ 173566 h 241594"/>
                  <a:gd name="connsiteX7" fmla="*/ 4233 w 374747"/>
                  <a:gd name="connsiteY7" fmla="*/ 211666 h 241594"/>
                  <a:gd name="connsiteX8" fmla="*/ 25400 w 374747"/>
                  <a:gd name="connsiteY8" fmla="*/ 220133 h 241594"/>
                  <a:gd name="connsiteX9" fmla="*/ 84667 w 374747"/>
                  <a:gd name="connsiteY9" fmla="*/ 224366 h 241594"/>
                  <a:gd name="connsiteX10" fmla="*/ 355600 w 374747"/>
                  <a:gd name="connsiteY10" fmla="*/ 198966 h 241594"/>
                  <a:gd name="connsiteX11" fmla="*/ 364067 w 374747"/>
                  <a:gd name="connsiteY11" fmla="*/ 186266 h 241594"/>
                  <a:gd name="connsiteX12" fmla="*/ 359833 w 374747"/>
                  <a:gd name="connsiteY12" fmla="*/ 88900 h 241594"/>
                  <a:gd name="connsiteX13" fmla="*/ 347133 w 374747"/>
                  <a:gd name="connsiteY13" fmla="*/ 80433 h 241594"/>
                  <a:gd name="connsiteX14" fmla="*/ 321733 w 374747"/>
                  <a:gd name="connsiteY14" fmla="*/ 59266 h 241594"/>
                  <a:gd name="connsiteX15" fmla="*/ 300567 w 374747"/>
                  <a:gd name="connsiteY15" fmla="*/ 21166 h 241594"/>
                  <a:gd name="connsiteX16" fmla="*/ 296333 w 374747"/>
                  <a:gd name="connsiteY16" fmla="*/ 0 h 241594"/>
                  <a:gd name="connsiteX17" fmla="*/ 93133 w 374747"/>
                  <a:gd name="connsiteY17" fmla="*/ 8466 h 241594"/>
                  <a:gd name="connsiteX0" fmla="*/ 93133 w 374255"/>
                  <a:gd name="connsiteY0" fmla="*/ 8466 h 224366"/>
                  <a:gd name="connsiteX1" fmla="*/ 93133 w 374255"/>
                  <a:gd name="connsiteY1" fmla="*/ 8466 h 224366"/>
                  <a:gd name="connsiteX2" fmla="*/ 80433 w 374255"/>
                  <a:gd name="connsiteY2" fmla="*/ 50800 h 224366"/>
                  <a:gd name="connsiteX3" fmla="*/ 42333 w 374255"/>
                  <a:gd name="connsiteY3" fmla="*/ 67733 h 224366"/>
                  <a:gd name="connsiteX4" fmla="*/ 25400 w 374255"/>
                  <a:gd name="connsiteY4" fmla="*/ 80433 h 224366"/>
                  <a:gd name="connsiteX5" fmla="*/ 16933 w 374255"/>
                  <a:gd name="connsiteY5" fmla="*/ 118533 h 224366"/>
                  <a:gd name="connsiteX6" fmla="*/ 0 w 374255"/>
                  <a:gd name="connsiteY6" fmla="*/ 173566 h 224366"/>
                  <a:gd name="connsiteX7" fmla="*/ 4233 w 374255"/>
                  <a:gd name="connsiteY7" fmla="*/ 211666 h 224366"/>
                  <a:gd name="connsiteX8" fmla="*/ 25400 w 374255"/>
                  <a:gd name="connsiteY8" fmla="*/ 220133 h 224366"/>
                  <a:gd name="connsiteX9" fmla="*/ 84667 w 374255"/>
                  <a:gd name="connsiteY9" fmla="*/ 224366 h 224366"/>
                  <a:gd name="connsiteX10" fmla="*/ 355600 w 374255"/>
                  <a:gd name="connsiteY10" fmla="*/ 198966 h 224366"/>
                  <a:gd name="connsiteX11" fmla="*/ 353031 w 374255"/>
                  <a:gd name="connsiteY11" fmla="*/ 223053 h 224366"/>
                  <a:gd name="connsiteX12" fmla="*/ 359833 w 374255"/>
                  <a:gd name="connsiteY12" fmla="*/ 88900 h 224366"/>
                  <a:gd name="connsiteX13" fmla="*/ 347133 w 374255"/>
                  <a:gd name="connsiteY13" fmla="*/ 80433 h 224366"/>
                  <a:gd name="connsiteX14" fmla="*/ 321733 w 374255"/>
                  <a:gd name="connsiteY14" fmla="*/ 59266 h 224366"/>
                  <a:gd name="connsiteX15" fmla="*/ 300567 w 374255"/>
                  <a:gd name="connsiteY15" fmla="*/ 21166 h 224366"/>
                  <a:gd name="connsiteX16" fmla="*/ 296333 w 374255"/>
                  <a:gd name="connsiteY16" fmla="*/ 0 h 224366"/>
                  <a:gd name="connsiteX17" fmla="*/ 93133 w 374255"/>
                  <a:gd name="connsiteY17" fmla="*/ 8466 h 224366"/>
                  <a:gd name="connsiteX0" fmla="*/ 93133 w 371223"/>
                  <a:gd name="connsiteY0" fmla="*/ 8466 h 241734"/>
                  <a:gd name="connsiteX1" fmla="*/ 93133 w 371223"/>
                  <a:gd name="connsiteY1" fmla="*/ 8466 h 241734"/>
                  <a:gd name="connsiteX2" fmla="*/ 80433 w 371223"/>
                  <a:gd name="connsiteY2" fmla="*/ 50800 h 241734"/>
                  <a:gd name="connsiteX3" fmla="*/ 42333 w 371223"/>
                  <a:gd name="connsiteY3" fmla="*/ 67733 h 241734"/>
                  <a:gd name="connsiteX4" fmla="*/ 25400 w 371223"/>
                  <a:gd name="connsiteY4" fmla="*/ 80433 h 241734"/>
                  <a:gd name="connsiteX5" fmla="*/ 16933 w 371223"/>
                  <a:gd name="connsiteY5" fmla="*/ 118533 h 241734"/>
                  <a:gd name="connsiteX6" fmla="*/ 0 w 371223"/>
                  <a:gd name="connsiteY6" fmla="*/ 173566 h 241734"/>
                  <a:gd name="connsiteX7" fmla="*/ 4233 w 371223"/>
                  <a:gd name="connsiteY7" fmla="*/ 211666 h 241734"/>
                  <a:gd name="connsiteX8" fmla="*/ 25400 w 371223"/>
                  <a:gd name="connsiteY8" fmla="*/ 220133 h 241734"/>
                  <a:gd name="connsiteX9" fmla="*/ 84667 w 371223"/>
                  <a:gd name="connsiteY9" fmla="*/ 224366 h 241734"/>
                  <a:gd name="connsiteX10" fmla="*/ 355600 w 371223"/>
                  <a:gd name="connsiteY10" fmla="*/ 198966 h 241734"/>
                  <a:gd name="connsiteX11" fmla="*/ 341995 w 371223"/>
                  <a:gd name="connsiteY11" fmla="*/ 241447 h 241734"/>
                  <a:gd name="connsiteX12" fmla="*/ 359833 w 371223"/>
                  <a:gd name="connsiteY12" fmla="*/ 88900 h 241734"/>
                  <a:gd name="connsiteX13" fmla="*/ 347133 w 371223"/>
                  <a:gd name="connsiteY13" fmla="*/ 80433 h 241734"/>
                  <a:gd name="connsiteX14" fmla="*/ 321733 w 371223"/>
                  <a:gd name="connsiteY14" fmla="*/ 59266 h 241734"/>
                  <a:gd name="connsiteX15" fmla="*/ 300567 w 371223"/>
                  <a:gd name="connsiteY15" fmla="*/ 21166 h 241734"/>
                  <a:gd name="connsiteX16" fmla="*/ 296333 w 371223"/>
                  <a:gd name="connsiteY16" fmla="*/ 0 h 241734"/>
                  <a:gd name="connsiteX17" fmla="*/ 93133 w 371223"/>
                  <a:gd name="connsiteY17" fmla="*/ 8466 h 241734"/>
                  <a:gd name="connsiteX0" fmla="*/ 93133 w 435733"/>
                  <a:gd name="connsiteY0" fmla="*/ 8466 h 224366"/>
                  <a:gd name="connsiteX1" fmla="*/ 93133 w 435733"/>
                  <a:gd name="connsiteY1" fmla="*/ 8466 h 224366"/>
                  <a:gd name="connsiteX2" fmla="*/ 80433 w 435733"/>
                  <a:gd name="connsiteY2" fmla="*/ 50800 h 224366"/>
                  <a:gd name="connsiteX3" fmla="*/ 42333 w 435733"/>
                  <a:gd name="connsiteY3" fmla="*/ 67733 h 224366"/>
                  <a:gd name="connsiteX4" fmla="*/ 25400 w 435733"/>
                  <a:gd name="connsiteY4" fmla="*/ 80433 h 224366"/>
                  <a:gd name="connsiteX5" fmla="*/ 16933 w 435733"/>
                  <a:gd name="connsiteY5" fmla="*/ 118533 h 224366"/>
                  <a:gd name="connsiteX6" fmla="*/ 0 w 435733"/>
                  <a:gd name="connsiteY6" fmla="*/ 173566 h 224366"/>
                  <a:gd name="connsiteX7" fmla="*/ 4233 w 435733"/>
                  <a:gd name="connsiteY7" fmla="*/ 211666 h 224366"/>
                  <a:gd name="connsiteX8" fmla="*/ 25400 w 435733"/>
                  <a:gd name="connsiteY8" fmla="*/ 220133 h 224366"/>
                  <a:gd name="connsiteX9" fmla="*/ 84667 w 435733"/>
                  <a:gd name="connsiteY9" fmla="*/ 224366 h 224366"/>
                  <a:gd name="connsiteX10" fmla="*/ 355600 w 435733"/>
                  <a:gd name="connsiteY10" fmla="*/ 198966 h 224366"/>
                  <a:gd name="connsiteX11" fmla="*/ 433962 w 435733"/>
                  <a:gd name="connsiteY11" fmla="*/ 193625 h 224366"/>
                  <a:gd name="connsiteX12" fmla="*/ 359833 w 435733"/>
                  <a:gd name="connsiteY12" fmla="*/ 88900 h 224366"/>
                  <a:gd name="connsiteX13" fmla="*/ 347133 w 435733"/>
                  <a:gd name="connsiteY13" fmla="*/ 80433 h 224366"/>
                  <a:gd name="connsiteX14" fmla="*/ 321733 w 435733"/>
                  <a:gd name="connsiteY14" fmla="*/ 59266 h 224366"/>
                  <a:gd name="connsiteX15" fmla="*/ 300567 w 435733"/>
                  <a:gd name="connsiteY15" fmla="*/ 21166 h 224366"/>
                  <a:gd name="connsiteX16" fmla="*/ 296333 w 435733"/>
                  <a:gd name="connsiteY16" fmla="*/ 0 h 224366"/>
                  <a:gd name="connsiteX17" fmla="*/ 93133 w 435733"/>
                  <a:gd name="connsiteY17" fmla="*/ 8466 h 224366"/>
                  <a:gd name="connsiteX0" fmla="*/ 93133 w 435733"/>
                  <a:gd name="connsiteY0" fmla="*/ 8466 h 227073"/>
                  <a:gd name="connsiteX1" fmla="*/ 93133 w 435733"/>
                  <a:gd name="connsiteY1" fmla="*/ 8466 h 227073"/>
                  <a:gd name="connsiteX2" fmla="*/ 80433 w 435733"/>
                  <a:gd name="connsiteY2" fmla="*/ 50800 h 227073"/>
                  <a:gd name="connsiteX3" fmla="*/ 42333 w 435733"/>
                  <a:gd name="connsiteY3" fmla="*/ 67733 h 227073"/>
                  <a:gd name="connsiteX4" fmla="*/ 25400 w 435733"/>
                  <a:gd name="connsiteY4" fmla="*/ 80433 h 227073"/>
                  <a:gd name="connsiteX5" fmla="*/ 16933 w 435733"/>
                  <a:gd name="connsiteY5" fmla="*/ 118533 h 227073"/>
                  <a:gd name="connsiteX6" fmla="*/ 0 w 435733"/>
                  <a:gd name="connsiteY6" fmla="*/ 173566 h 227073"/>
                  <a:gd name="connsiteX7" fmla="*/ 4233 w 435733"/>
                  <a:gd name="connsiteY7" fmla="*/ 211666 h 227073"/>
                  <a:gd name="connsiteX8" fmla="*/ 25400 w 435733"/>
                  <a:gd name="connsiteY8" fmla="*/ 220133 h 227073"/>
                  <a:gd name="connsiteX9" fmla="*/ 84667 w 435733"/>
                  <a:gd name="connsiteY9" fmla="*/ 224366 h 227073"/>
                  <a:gd name="connsiteX10" fmla="*/ 322492 w 435733"/>
                  <a:gd name="connsiteY10" fmla="*/ 224716 h 227073"/>
                  <a:gd name="connsiteX11" fmla="*/ 433962 w 435733"/>
                  <a:gd name="connsiteY11" fmla="*/ 193625 h 227073"/>
                  <a:gd name="connsiteX12" fmla="*/ 359833 w 435733"/>
                  <a:gd name="connsiteY12" fmla="*/ 88900 h 227073"/>
                  <a:gd name="connsiteX13" fmla="*/ 347133 w 435733"/>
                  <a:gd name="connsiteY13" fmla="*/ 80433 h 227073"/>
                  <a:gd name="connsiteX14" fmla="*/ 321733 w 435733"/>
                  <a:gd name="connsiteY14" fmla="*/ 59266 h 227073"/>
                  <a:gd name="connsiteX15" fmla="*/ 300567 w 435733"/>
                  <a:gd name="connsiteY15" fmla="*/ 21166 h 227073"/>
                  <a:gd name="connsiteX16" fmla="*/ 296333 w 435733"/>
                  <a:gd name="connsiteY16" fmla="*/ 0 h 227073"/>
                  <a:gd name="connsiteX17" fmla="*/ 93133 w 435733"/>
                  <a:gd name="connsiteY17" fmla="*/ 8466 h 227073"/>
                  <a:gd name="connsiteX0" fmla="*/ 93133 w 366993"/>
                  <a:gd name="connsiteY0" fmla="*/ 8466 h 227073"/>
                  <a:gd name="connsiteX1" fmla="*/ 93133 w 366993"/>
                  <a:gd name="connsiteY1" fmla="*/ 8466 h 227073"/>
                  <a:gd name="connsiteX2" fmla="*/ 80433 w 366993"/>
                  <a:gd name="connsiteY2" fmla="*/ 50800 h 227073"/>
                  <a:gd name="connsiteX3" fmla="*/ 42333 w 366993"/>
                  <a:gd name="connsiteY3" fmla="*/ 67733 h 227073"/>
                  <a:gd name="connsiteX4" fmla="*/ 25400 w 366993"/>
                  <a:gd name="connsiteY4" fmla="*/ 80433 h 227073"/>
                  <a:gd name="connsiteX5" fmla="*/ 16933 w 366993"/>
                  <a:gd name="connsiteY5" fmla="*/ 118533 h 227073"/>
                  <a:gd name="connsiteX6" fmla="*/ 0 w 366993"/>
                  <a:gd name="connsiteY6" fmla="*/ 173566 h 227073"/>
                  <a:gd name="connsiteX7" fmla="*/ 4233 w 366993"/>
                  <a:gd name="connsiteY7" fmla="*/ 211666 h 227073"/>
                  <a:gd name="connsiteX8" fmla="*/ 25400 w 366993"/>
                  <a:gd name="connsiteY8" fmla="*/ 220133 h 227073"/>
                  <a:gd name="connsiteX9" fmla="*/ 84667 w 366993"/>
                  <a:gd name="connsiteY9" fmla="*/ 224366 h 227073"/>
                  <a:gd name="connsiteX10" fmla="*/ 322492 w 366993"/>
                  <a:gd name="connsiteY10" fmla="*/ 224716 h 227073"/>
                  <a:gd name="connsiteX11" fmla="*/ 360388 w 366993"/>
                  <a:gd name="connsiteY11" fmla="*/ 193625 h 227073"/>
                  <a:gd name="connsiteX12" fmla="*/ 359833 w 366993"/>
                  <a:gd name="connsiteY12" fmla="*/ 88900 h 227073"/>
                  <a:gd name="connsiteX13" fmla="*/ 347133 w 366993"/>
                  <a:gd name="connsiteY13" fmla="*/ 80433 h 227073"/>
                  <a:gd name="connsiteX14" fmla="*/ 321733 w 366993"/>
                  <a:gd name="connsiteY14" fmla="*/ 59266 h 227073"/>
                  <a:gd name="connsiteX15" fmla="*/ 300567 w 366993"/>
                  <a:gd name="connsiteY15" fmla="*/ 21166 h 227073"/>
                  <a:gd name="connsiteX16" fmla="*/ 296333 w 366993"/>
                  <a:gd name="connsiteY16" fmla="*/ 0 h 227073"/>
                  <a:gd name="connsiteX17" fmla="*/ 93133 w 366993"/>
                  <a:gd name="connsiteY17" fmla="*/ 8466 h 22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993" h="227073">
                    <a:moveTo>
                      <a:pt x="93133" y="8466"/>
                    </a:moveTo>
                    <a:lnTo>
                      <a:pt x="93133" y="8466"/>
                    </a:lnTo>
                    <a:cubicBezTo>
                      <a:pt x="88900" y="22577"/>
                      <a:pt x="90021" y="39614"/>
                      <a:pt x="80433" y="50800"/>
                    </a:cubicBezTo>
                    <a:cubicBezTo>
                      <a:pt x="71388" y="61352"/>
                      <a:pt x="54570" y="61144"/>
                      <a:pt x="42333" y="67733"/>
                    </a:cubicBezTo>
                    <a:cubicBezTo>
                      <a:pt x="36121" y="71078"/>
                      <a:pt x="31044" y="76200"/>
                      <a:pt x="25400" y="80433"/>
                    </a:cubicBezTo>
                    <a:cubicBezTo>
                      <a:pt x="22578" y="93133"/>
                      <a:pt x="20088" y="105912"/>
                      <a:pt x="16933" y="118533"/>
                    </a:cubicBezTo>
                    <a:cubicBezTo>
                      <a:pt x="11471" y="140380"/>
                      <a:pt x="6976" y="152639"/>
                      <a:pt x="0" y="173566"/>
                    </a:cubicBezTo>
                    <a:cubicBezTo>
                      <a:pt x="1411" y="186266"/>
                      <a:pt x="-1886" y="200448"/>
                      <a:pt x="4233" y="211666"/>
                    </a:cubicBezTo>
                    <a:cubicBezTo>
                      <a:pt x="7872" y="218337"/>
                      <a:pt x="17894" y="218948"/>
                      <a:pt x="25400" y="220133"/>
                    </a:cubicBezTo>
                    <a:cubicBezTo>
                      <a:pt x="44964" y="223222"/>
                      <a:pt x="35152" y="223602"/>
                      <a:pt x="84667" y="224366"/>
                    </a:cubicBezTo>
                    <a:cubicBezTo>
                      <a:pt x="134182" y="225130"/>
                      <a:pt x="276539" y="229840"/>
                      <a:pt x="322492" y="224716"/>
                    </a:cubicBezTo>
                    <a:cubicBezTo>
                      <a:pt x="368446" y="219593"/>
                      <a:pt x="357566" y="197858"/>
                      <a:pt x="360388" y="193625"/>
                    </a:cubicBezTo>
                    <a:cubicBezTo>
                      <a:pt x="374440" y="151466"/>
                      <a:pt x="362042" y="107765"/>
                      <a:pt x="359833" y="88900"/>
                    </a:cubicBezTo>
                    <a:cubicBezTo>
                      <a:pt x="357624" y="70035"/>
                      <a:pt x="351042" y="83690"/>
                      <a:pt x="347133" y="80433"/>
                    </a:cubicBezTo>
                    <a:cubicBezTo>
                      <a:pt x="314538" y="53270"/>
                      <a:pt x="353265" y="80288"/>
                      <a:pt x="321733" y="59266"/>
                    </a:cubicBezTo>
                    <a:cubicBezTo>
                      <a:pt x="311374" y="28186"/>
                      <a:pt x="319578" y="40177"/>
                      <a:pt x="300567" y="21166"/>
                    </a:cubicBezTo>
                    <a:lnTo>
                      <a:pt x="296333" y="0"/>
                    </a:lnTo>
                    <a:lnTo>
                      <a:pt x="93133" y="84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6" name="正方形/長方形 475">
                <a:extLst>
                  <a:ext uri="{FF2B5EF4-FFF2-40B4-BE49-F238E27FC236}">
                    <a16:creationId xmlns:a16="http://schemas.microsoft.com/office/drawing/2014/main" id="{92ED94BF-EB27-45DE-B369-4217D68EDB31}"/>
                  </a:ext>
                </a:extLst>
              </p:cNvPr>
              <p:cNvSpPr/>
              <p:nvPr/>
            </p:nvSpPr>
            <p:spPr>
              <a:xfrm flipH="1">
                <a:off x="1809837" y="3599814"/>
                <a:ext cx="79160" cy="5046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77" name="図 476">
                <a:extLst>
                  <a:ext uri="{FF2B5EF4-FFF2-40B4-BE49-F238E27FC236}">
                    <a16:creationId xmlns:a16="http://schemas.microsoft.com/office/drawing/2014/main" id="{4C9618B9-B832-4092-AAB6-4BF64A96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57306" flipH="1">
                <a:off x="1770761" y="3697904"/>
                <a:ext cx="161520" cy="97425"/>
              </a:xfrm>
              <a:prstGeom prst="rect">
                <a:avLst/>
              </a:prstGeom>
            </p:spPr>
          </p:pic>
          <p:pic>
            <p:nvPicPr>
              <p:cNvPr id="478" name="図 477">
                <a:extLst>
                  <a:ext uri="{FF2B5EF4-FFF2-40B4-BE49-F238E27FC236}">
                    <a16:creationId xmlns:a16="http://schemas.microsoft.com/office/drawing/2014/main" id="{7B2EEDA8-736B-4AC8-B720-37B3E2E62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57306" flipH="1">
                <a:off x="1770761" y="3833473"/>
                <a:ext cx="161520" cy="97425"/>
              </a:xfrm>
              <a:prstGeom prst="rect">
                <a:avLst/>
              </a:prstGeom>
            </p:spPr>
          </p:pic>
          <p:pic>
            <p:nvPicPr>
              <p:cNvPr id="479" name="図 478">
                <a:extLst>
                  <a:ext uri="{FF2B5EF4-FFF2-40B4-BE49-F238E27FC236}">
                    <a16:creationId xmlns:a16="http://schemas.microsoft.com/office/drawing/2014/main" id="{BC6EF504-A120-4DCA-9DD9-C81D4AF43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57306" flipH="1">
                <a:off x="1771026" y="3968547"/>
                <a:ext cx="161520" cy="97425"/>
              </a:xfrm>
              <a:prstGeom prst="rect">
                <a:avLst/>
              </a:prstGeom>
            </p:spPr>
          </p:pic>
        </p:grpSp>
      </p:grpSp>
      <p:grpSp>
        <p:nvGrpSpPr>
          <p:cNvPr id="504" name="グループ化 503">
            <a:extLst>
              <a:ext uri="{FF2B5EF4-FFF2-40B4-BE49-F238E27FC236}">
                <a16:creationId xmlns:a16="http://schemas.microsoft.com/office/drawing/2014/main" id="{13684946-7AEB-4AC1-8565-BC4780C41EEF}"/>
              </a:ext>
            </a:extLst>
          </p:cNvPr>
          <p:cNvGrpSpPr/>
          <p:nvPr/>
        </p:nvGrpSpPr>
        <p:grpSpPr>
          <a:xfrm rot="21039561">
            <a:off x="1600560" y="1557271"/>
            <a:ext cx="186205" cy="136963"/>
            <a:chOff x="4746779" y="1681191"/>
            <a:chExt cx="119795" cy="136963"/>
          </a:xfrm>
        </p:grpSpPr>
        <p:sp>
          <p:nvSpPr>
            <p:cNvPr id="505" name="二等辺三角形 504">
              <a:extLst>
                <a:ext uri="{FF2B5EF4-FFF2-40B4-BE49-F238E27FC236}">
                  <a16:creationId xmlns:a16="http://schemas.microsoft.com/office/drawing/2014/main" id="{F83F9D13-85C7-4304-96EF-BBADCD7031DC}"/>
                </a:ext>
              </a:extLst>
            </p:cNvPr>
            <p:cNvSpPr/>
            <p:nvPr/>
          </p:nvSpPr>
          <p:spPr>
            <a:xfrm rot="10800000">
              <a:off x="4750319" y="1721745"/>
              <a:ext cx="111834" cy="96409"/>
            </a:xfrm>
            <a:prstGeom prst="triangle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6" name="弦 505">
              <a:extLst>
                <a:ext uri="{FF2B5EF4-FFF2-40B4-BE49-F238E27FC236}">
                  <a16:creationId xmlns:a16="http://schemas.microsoft.com/office/drawing/2014/main" id="{2A759C58-4A73-491D-B4CF-5C46B393BE5D}"/>
                </a:ext>
              </a:extLst>
            </p:cNvPr>
            <p:cNvSpPr/>
            <p:nvPr/>
          </p:nvSpPr>
          <p:spPr>
            <a:xfrm>
              <a:off x="4746779" y="1683572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7" name="弦 506">
              <a:extLst>
                <a:ext uri="{FF2B5EF4-FFF2-40B4-BE49-F238E27FC236}">
                  <a16:creationId xmlns:a16="http://schemas.microsoft.com/office/drawing/2014/main" id="{0FDF5F89-94FF-4536-AA3C-17F2AB4752D2}"/>
                </a:ext>
              </a:extLst>
            </p:cNvPr>
            <p:cNvSpPr/>
            <p:nvPr/>
          </p:nvSpPr>
          <p:spPr>
            <a:xfrm flipH="1">
              <a:off x="4749599" y="1681191"/>
              <a:ext cx="116975" cy="134564"/>
            </a:xfrm>
            <a:prstGeom prst="chord">
              <a:avLst>
                <a:gd name="adj1" fmla="val 5527340"/>
                <a:gd name="adj2" fmla="val 1226201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0" name="フリーフォーム: 図形 479">
            <a:extLst>
              <a:ext uri="{FF2B5EF4-FFF2-40B4-BE49-F238E27FC236}">
                <a16:creationId xmlns:a16="http://schemas.microsoft.com/office/drawing/2014/main" id="{082A3691-9362-4EC6-BBD0-21B38777D020}"/>
              </a:ext>
            </a:extLst>
          </p:cNvPr>
          <p:cNvSpPr/>
          <p:nvPr/>
        </p:nvSpPr>
        <p:spPr>
          <a:xfrm flipH="1">
            <a:off x="1190610" y="1408940"/>
            <a:ext cx="432796" cy="275535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フリーフォーム: 図形 481">
            <a:extLst>
              <a:ext uri="{FF2B5EF4-FFF2-40B4-BE49-F238E27FC236}">
                <a16:creationId xmlns:a16="http://schemas.microsoft.com/office/drawing/2014/main" id="{AF858314-4951-4D4C-A02F-996BE4437564}"/>
              </a:ext>
            </a:extLst>
          </p:cNvPr>
          <p:cNvSpPr/>
          <p:nvPr/>
        </p:nvSpPr>
        <p:spPr>
          <a:xfrm flipH="1">
            <a:off x="1888411" y="914637"/>
            <a:ext cx="352343" cy="815250"/>
          </a:xfrm>
          <a:custGeom>
            <a:avLst/>
            <a:gdLst>
              <a:gd name="connsiteX0" fmla="*/ 242764 w 465601"/>
              <a:gd name="connsiteY0" fmla="*/ 132170 h 1077306"/>
              <a:gd name="connsiteX1" fmla="*/ 242764 w 465601"/>
              <a:gd name="connsiteY1" fmla="*/ 132170 h 1077306"/>
              <a:gd name="connsiteX2" fmla="*/ 181292 w 465601"/>
              <a:gd name="connsiteY2" fmla="*/ 547107 h 1077306"/>
              <a:gd name="connsiteX3" fmla="*/ 165924 w 465601"/>
              <a:gd name="connsiteY3" fmla="*/ 600896 h 1077306"/>
              <a:gd name="connsiteX4" fmla="*/ 158240 w 465601"/>
              <a:gd name="connsiteY4" fmla="*/ 631632 h 1077306"/>
              <a:gd name="connsiteX5" fmla="*/ 135188 w 465601"/>
              <a:gd name="connsiteY5" fmla="*/ 662368 h 1077306"/>
              <a:gd name="connsiteX6" fmla="*/ 112136 w 465601"/>
              <a:gd name="connsiteY6" fmla="*/ 708472 h 1077306"/>
              <a:gd name="connsiteX7" fmla="*/ 96768 w 465601"/>
              <a:gd name="connsiteY7" fmla="*/ 731524 h 1077306"/>
              <a:gd name="connsiteX8" fmla="*/ 81400 w 465601"/>
              <a:gd name="connsiteY8" fmla="*/ 769944 h 1077306"/>
              <a:gd name="connsiteX9" fmla="*/ 50664 w 465601"/>
              <a:gd name="connsiteY9" fmla="*/ 785312 h 1077306"/>
              <a:gd name="connsiteX10" fmla="*/ 35295 w 465601"/>
              <a:gd name="connsiteY10" fmla="*/ 831417 h 1077306"/>
              <a:gd name="connsiteX11" fmla="*/ 104452 w 465601"/>
              <a:gd name="connsiteY11" fmla="*/ 846785 h 1077306"/>
              <a:gd name="connsiteX12" fmla="*/ 135188 w 465601"/>
              <a:gd name="connsiteY12" fmla="*/ 831417 h 1077306"/>
              <a:gd name="connsiteX13" fmla="*/ 173608 w 465601"/>
              <a:gd name="connsiteY13" fmla="*/ 769944 h 1077306"/>
              <a:gd name="connsiteX14" fmla="*/ 165924 w 465601"/>
              <a:gd name="connsiteY14" fmla="*/ 839101 h 1077306"/>
              <a:gd name="connsiteX15" fmla="*/ 127504 w 465601"/>
              <a:gd name="connsiteY15" fmla="*/ 938993 h 1077306"/>
              <a:gd name="connsiteX16" fmla="*/ 73716 w 465601"/>
              <a:gd name="connsiteY16" fmla="*/ 1023517 h 1077306"/>
              <a:gd name="connsiteX17" fmla="*/ 58348 w 465601"/>
              <a:gd name="connsiteY17" fmla="*/ 1046570 h 1077306"/>
              <a:gd name="connsiteX18" fmla="*/ 135188 w 465601"/>
              <a:gd name="connsiteY18" fmla="*/ 977413 h 1077306"/>
              <a:gd name="connsiteX19" fmla="*/ 196660 w 465601"/>
              <a:gd name="connsiteY19" fmla="*/ 846785 h 1077306"/>
              <a:gd name="connsiteX20" fmla="*/ 227396 w 465601"/>
              <a:gd name="connsiteY20" fmla="*/ 885205 h 1077306"/>
              <a:gd name="connsiteX21" fmla="*/ 242764 w 465601"/>
              <a:gd name="connsiteY21" fmla="*/ 977413 h 1077306"/>
              <a:gd name="connsiteX22" fmla="*/ 265816 w 465601"/>
              <a:gd name="connsiteY22" fmla="*/ 1077306 h 1077306"/>
              <a:gd name="connsiteX23" fmla="*/ 334973 w 465601"/>
              <a:gd name="connsiteY23" fmla="*/ 992781 h 1077306"/>
              <a:gd name="connsiteX24" fmla="*/ 365709 w 465601"/>
              <a:gd name="connsiteY24" fmla="*/ 923625 h 1077306"/>
              <a:gd name="connsiteX25" fmla="*/ 388761 w 465601"/>
              <a:gd name="connsiteY25" fmla="*/ 892889 h 1077306"/>
              <a:gd name="connsiteX26" fmla="*/ 404129 w 465601"/>
              <a:gd name="connsiteY26" fmla="*/ 862153 h 1077306"/>
              <a:gd name="connsiteX27" fmla="*/ 427181 w 465601"/>
              <a:gd name="connsiteY27" fmla="*/ 823733 h 1077306"/>
              <a:gd name="connsiteX28" fmla="*/ 434865 w 465601"/>
              <a:gd name="connsiteY28" fmla="*/ 800680 h 1077306"/>
              <a:gd name="connsiteX29" fmla="*/ 450233 w 465601"/>
              <a:gd name="connsiteY29" fmla="*/ 769944 h 1077306"/>
              <a:gd name="connsiteX30" fmla="*/ 457917 w 465601"/>
              <a:gd name="connsiteY30" fmla="*/ 577843 h 1077306"/>
              <a:gd name="connsiteX31" fmla="*/ 465601 w 465601"/>
              <a:gd name="connsiteY31" fmla="*/ 439531 h 1077306"/>
              <a:gd name="connsiteX32" fmla="*/ 457917 w 465601"/>
              <a:gd name="connsiteY32" fmla="*/ 324270 h 1077306"/>
              <a:gd name="connsiteX33" fmla="*/ 450233 w 465601"/>
              <a:gd name="connsiteY33" fmla="*/ 293534 h 1077306"/>
              <a:gd name="connsiteX34" fmla="*/ 434865 w 465601"/>
              <a:gd name="connsiteY34" fmla="*/ 216694 h 1077306"/>
              <a:gd name="connsiteX35" fmla="*/ 427181 w 465601"/>
              <a:gd name="connsiteY35" fmla="*/ 170590 h 1077306"/>
              <a:gd name="connsiteX36" fmla="*/ 419497 w 465601"/>
              <a:gd name="connsiteY36" fmla="*/ 86065 h 1077306"/>
              <a:gd name="connsiteX37" fmla="*/ 404129 w 465601"/>
              <a:gd name="connsiteY37" fmla="*/ 63013 h 1077306"/>
              <a:gd name="connsiteX38" fmla="*/ 396445 w 465601"/>
              <a:gd name="connsiteY38" fmla="*/ 24593 h 1077306"/>
              <a:gd name="connsiteX39" fmla="*/ 288869 w 465601"/>
              <a:gd name="connsiteY39" fmla="*/ 9225 h 1077306"/>
              <a:gd name="connsiteX40" fmla="*/ 265816 w 465601"/>
              <a:gd name="connsiteY40" fmla="*/ 63013 h 1077306"/>
              <a:gd name="connsiteX41" fmla="*/ 242764 w 465601"/>
              <a:gd name="connsiteY41" fmla="*/ 132170 h 107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65601" h="1077306">
                <a:moveTo>
                  <a:pt x="242764" y="132170"/>
                </a:moveTo>
                <a:lnTo>
                  <a:pt x="242764" y="132170"/>
                </a:lnTo>
                <a:cubicBezTo>
                  <a:pt x="222273" y="270482"/>
                  <a:pt x="203912" y="409127"/>
                  <a:pt x="181292" y="547107"/>
                </a:cubicBezTo>
                <a:cubicBezTo>
                  <a:pt x="178275" y="565508"/>
                  <a:pt x="170830" y="582906"/>
                  <a:pt x="165924" y="600896"/>
                </a:cubicBezTo>
                <a:cubicBezTo>
                  <a:pt x="163145" y="611085"/>
                  <a:pt x="162963" y="622186"/>
                  <a:pt x="158240" y="631632"/>
                </a:cubicBezTo>
                <a:cubicBezTo>
                  <a:pt x="152513" y="643087"/>
                  <a:pt x="141777" y="651386"/>
                  <a:pt x="135188" y="662368"/>
                </a:cubicBezTo>
                <a:cubicBezTo>
                  <a:pt x="126348" y="677101"/>
                  <a:pt x="120480" y="693452"/>
                  <a:pt x="112136" y="708472"/>
                </a:cubicBezTo>
                <a:cubicBezTo>
                  <a:pt x="107651" y="716545"/>
                  <a:pt x="100898" y="723264"/>
                  <a:pt x="96768" y="731524"/>
                </a:cubicBezTo>
                <a:cubicBezTo>
                  <a:pt x="90599" y="743861"/>
                  <a:pt x="90376" y="759471"/>
                  <a:pt x="81400" y="769944"/>
                </a:cubicBezTo>
                <a:cubicBezTo>
                  <a:pt x="73945" y="778641"/>
                  <a:pt x="60909" y="780189"/>
                  <a:pt x="50664" y="785312"/>
                </a:cubicBezTo>
                <a:cubicBezTo>
                  <a:pt x="45541" y="800680"/>
                  <a:pt x="43162" y="817256"/>
                  <a:pt x="35295" y="831417"/>
                </a:cubicBezTo>
                <a:cubicBezTo>
                  <a:pt x="11340" y="874536"/>
                  <a:pt x="-57923" y="860316"/>
                  <a:pt x="104452" y="846785"/>
                </a:cubicBezTo>
                <a:cubicBezTo>
                  <a:pt x="114697" y="841662"/>
                  <a:pt x="127525" y="839931"/>
                  <a:pt x="135188" y="831417"/>
                </a:cubicBezTo>
                <a:cubicBezTo>
                  <a:pt x="151353" y="813456"/>
                  <a:pt x="150166" y="764083"/>
                  <a:pt x="173608" y="769944"/>
                </a:cubicBezTo>
                <a:cubicBezTo>
                  <a:pt x="196110" y="775569"/>
                  <a:pt x="172027" y="816724"/>
                  <a:pt x="165924" y="839101"/>
                </a:cubicBezTo>
                <a:cubicBezTo>
                  <a:pt x="156537" y="873519"/>
                  <a:pt x="143458" y="907084"/>
                  <a:pt x="127504" y="938993"/>
                </a:cubicBezTo>
                <a:cubicBezTo>
                  <a:pt x="112569" y="968863"/>
                  <a:pt x="91775" y="995425"/>
                  <a:pt x="73716" y="1023517"/>
                </a:cubicBezTo>
                <a:cubicBezTo>
                  <a:pt x="68722" y="1031286"/>
                  <a:pt x="50664" y="1051693"/>
                  <a:pt x="58348" y="1046570"/>
                </a:cubicBezTo>
                <a:cubicBezTo>
                  <a:pt x="93006" y="1023464"/>
                  <a:pt x="115194" y="1015402"/>
                  <a:pt x="135188" y="977413"/>
                </a:cubicBezTo>
                <a:cubicBezTo>
                  <a:pt x="238817" y="780518"/>
                  <a:pt x="146896" y="921432"/>
                  <a:pt x="196660" y="846785"/>
                </a:cubicBezTo>
                <a:cubicBezTo>
                  <a:pt x="206905" y="859592"/>
                  <a:pt x="221938" y="869739"/>
                  <a:pt x="227396" y="885205"/>
                </a:cubicBezTo>
                <a:cubicBezTo>
                  <a:pt x="237767" y="914589"/>
                  <a:pt x="236653" y="946858"/>
                  <a:pt x="242764" y="977413"/>
                </a:cubicBezTo>
                <a:cubicBezTo>
                  <a:pt x="249466" y="1010922"/>
                  <a:pt x="258132" y="1044008"/>
                  <a:pt x="265816" y="1077306"/>
                </a:cubicBezTo>
                <a:cubicBezTo>
                  <a:pt x="288868" y="1049131"/>
                  <a:pt x="315133" y="1023304"/>
                  <a:pt x="334973" y="992781"/>
                </a:cubicBezTo>
                <a:cubicBezTo>
                  <a:pt x="348721" y="971630"/>
                  <a:pt x="353749" y="945836"/>
                  <a:pt x="365709" y="923625"/>
                </a:cubicBezTo>
                <a:cubicBezTo>
                  <a:pt x="371781" y="912349"/>
                  <a:pt x="381973" y="903749"/>
                  <a:pt x="388761" y="892889"/>
                </a:cubicBezTo>
                <a:cubicBezTo>
                  <a:pt x="394832" y="883175"/>
                  <a:pt x="398566" y="872166"/>
                  <a:pt x="404129" y="862153"/>
                </a:cubicBezTo>
                <a:cubicBezTo>
                  <a:pt x="411382" y="849097"/>
                  <a:pt x="420502" y="837091"/>
                  <a:pt x="427181" y="823733"/>
                </a:cubicBezTo>
                <a:cubicBezTo>
                  <a:pt x="430803" y="816488"/>
                  <a:pt x="431674" y="808125"/>
                  <a:pt x="434865" y="800680"/>
                </a:cubicBezTo>
                <a:cubicBezTo>
                  <a:pt x="439377" y="790152"/>
                  <a:pt x="445110" y="780189"/>
                  <a:pt x="450233" y="769944"/>
                </a:cubicBezTo>
                <a:cubicBezTo>
                  <a:pt x="452794" y="705910"/>
                  <a:pt x="454940" y="641859"/>
                  <a:pt x="457917" y="577843"/>
                </a:cubicBezTo>
                <a:cubicBezTo>
                  <a:pt x="460062" y="531718"/>
                  <a:pt x="465601" y="485706"/>
                  <a:pt x="465601" y="439531"/>
                </a:cubicBezTo>
                <a:cubicBezTo>
                  <a:pt x="465601" y="401025"/>
                  <a:pt x="461948" y="362564"/>
                  <a:pt x="457917" y="324270"/>
                </a:cubicBezTo>
                <a:cubicBezTo>
                  <a:pt x="456811" y="313767"/>
                  <a:pt x="452446" y="303860"/>
                  <a:pt x="450233" y="293534"/>
                </a:cubicBezTo>
                <a:cubicBezTo>
                  <a:pt x="444760" y="267993"/>
                  <a:pt x="439679" y="242367"/>
                  <a:pt x="434865" y="216694"/>
                </a:cubicBezTo>
                <a:cubicBezTo>
                  <a:pt x="431994" y="201381"/>
                  <a:pt x="429001" y="186063"/>
                  <a:pt x="427181" y="170590"/>
                </a:cubicBezTo>
                <a:cubicBezTo>
                  <a:pt x="423875" y="142493"/>
                  <a:pt x="425425" y="113728"/>
                  <a:pt x="419497" y="86065"/>
                </a:cubicBezTo>
                <a:cubicBezTo>
                  <a:pt x="417562" y="77035"/>
                  <a:pt x="409252" y="70697"/>
                  <a:pt x="404129" y="63013"/>
                </a:cubicBezTo>
                <a:cubicBezTo>
                  <a:pt x="401568" y="50206"/>
                  <a:pt x="403367" y="35668"/>
                  <a:pt x="396445" y="24593"/>
                </a:cubicBezTo>
                <a:cubicBezTo>
                  <a:pt x="370781" y="-16470"/>
                  <a:pt x="326867" y="5425"/>
                  <a:pt x="288869" y="9225"/>
                </a:cubicBezTo>
                <a:cubicBezTo>
                  <a:pt x="250287" y="67098"/>
                  <a:pt x="295589" y="-6454"/>
                  <a:pt x="265816" y="63013"/>
                </a:cubicBezTo>
                <a:cubicBezTo>
                  <a:pt x="262178" y="71501"/>
                  <a:pt x="246606" y="120644"/>
                  <a:pt x="242764" y="132170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08" name="グループ化 507">
            <a:extLst>
              <a:ext uri="{FF2B5EF4-FFF2-40B4-BE49-F238E27FC236}">
                <a16:creationId xmlns:a16="http://schemas.microsoft.com/office/drawing/2014/main" id="{9311FD88-C470-4730-B2FC-ECC1CEBCDBF3}"/>
              </a:ext>
            </a:extLst>
          </p:cNvPr>
          <p:cNvGrpSpPr/>
          <p:nvPr/>
        </p:nvGrpSpPr>
        <p:grpSpPr>
          <a:xfrm rot="20531915">
            <a:off x="1146223" y="1609682"/>
            <a:ext cx="478943" cy="1041632"/>
            <a:chOff x="3235685" y="4621047"/>
            <a:chExt cx="478943" cy="1041632"/>
          </a:xfrm>
        </p:grpSpPr>
        <p:sp>
          <p:nvSpPr>
            <p:cNvPr id="509" name="フリーフォーム: 図形 508">
              <a:extLst>
                <a:ext uri="{FF2B5EF4-FFF2-40B4-BE49-F238E27FC236}">
                  <a16:creationId xmlns:a16="http://schemas.microsoft.com/office/drawing/2014/main" id="{A0F2F421-88FF-4276-8B5D-418530FF8577}"/>
                </a:ext>
              </a:extLst>
            </p:cNvPr>
            <p:cNvSpPr/>
            <p:nvPr/>
          </p:nvSpPr>
          <p:spPr>
            <a:xfrm rot="10339186">
              <a:off x="3258563" y="4766169"/>
              <a:ext cx="387921" cy="696932"/>
            </a:xfrm>
            <a:custGeom>
              <a:avLst/>
              <a:gdLst>
                <a:gd name="connsiteX0" fmla="*/ 103881 w 387921"/>
                <a:gd name="connsiteY0" fmla="*/ 696930 h 696932"/>
                <a:gd name="connsiteX1" fmla="*/ 30148 w 387921"/>
                <a:gd name="connsiteY1" fmla="*/ 665831 h 696932"/>
                <a:gd name="connsiteX2" fmla="*/ 31102 w 387921"/>
                <a:gd name="connsiteY2" fmla="*/ 517971 h 696932"/>
                <a:gd name="connsiteX3" fmla="*/ 178811 w 387921"/>
                <a:gd name="connsiteY3" fmla="*/ 372155 h 696932"/>
                <a:gd name="connsiteX4" fmla="*/ 178811 w 387921"/>
                <a:gd name="connsiteY4" fmla="*/ 104555 h 696932"/>
                <a:gd name="connsiteX5" fmla="*/ 283366 w 387921"/>
                <a:gd name="connsiteY5" fmla="*/ 0 h 696932"/>
                <a:gd name="connsiteX6" fmla="*/ 387921 w 387921"/>
                <a:gd name="connsiteY6" fmla="*/ 104555 h 696932"/>
                <a:gd name="connsiteX7" fmla="*/ 387920 w 387921"/>
                <a:gd name="connsiteY7" fmla="*/ 405609 h 696932"/>
                <a:gd name="connsiteX8" fmla="*/ 385203 w 387921"/>
                <a:gd name="connsiteY8" fmla="*/ 419069 h 696932"/>
                <a:gd name="connsiteX9" fmla="*/ 385225 w 387921"/>
                <a:gd name="connsiteY9" fmla="*/ 419190 h 696932"/>
                <a:gd name="connsiteX10" fmla="*/ 354126 w 387921"/>
                <a:gd name="connsiteY10" fmla="*/ 492922 h 696932"/>
                <a:gd name="connsiteX11" fmla="*/ 178008 w 387921"/>
                <a:gd name="connsiteY11" fmla="*/ 666784 h 696932"/>
                <a:gd name="connsiteX12" fmla="*/ 103881 w 387921"/>
                <a:gd name="connsiteY12" fmla="*/ 696930 h 69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921" h="696932">
                  <a:moveTo>
                    <a:pt x="103881" y="696930"/>
                  </a:moveTo>
                  <a:cubicBezTo>
                    <a:pt x="77124" y="696758"/>
                    <a:pt x="50432" y="686378"/>
                    <a:pt x="30148" y="665831"/>
                  </a:cubicBezTo>
                  <a:cubicBezTo>
                    <a:pt x="-10419" y="624737"/>
                    <a:pt x="-9992" y="558538"/>
                    <a:pt x="31102" y="517971"/>
                  </a:cubicBezTo>
                  <a:lnTo>
                    <a:pt x="178811" y="372155"/>
                  </a:lnTo>
                  <a:lnTo>
                    <a:pt x="178811" y="104555"/>
                  </a:lnTo>
                  <a:cubicBezTo>
                    <a:pt x="178811" y="46811"/>
                    <a:pt x="225622" y="0"/>
                    <a:pt x="283366" y="0"/>
                  </a:cubicBezTo>
                  <a:cubicBezTo>
                    <a:pt x="341110" y="0"/>
                    <a:pt x="387921" y="46811"/>
                    <a:pt x="387921" y="104555"/>
                  </a:cubicBezTo>
                  <a:cubicBezTo>
                    <a:pt x="387921" y="204906"/>
                    <a:pt x="387920" y="305258"/>
                    <a:pt x="387920" y="405609"/>
                  </a:cubicBezTo>
                  <a:lnTo>
                    <a:pt x="385203" y="419069"/>
                  </a:lnTo>
                  <a:lnTo>
                    <a:pt x="385225" y="419190"/>
                  </a:lnTo>
                  <a:cubicBezTo>
                    <a:pt x="385053" y="445947"/>
                    <a:pt x="374673" y="472639"/>
                    <a:pt x="354126" y="492922"/>
                  </a:cubicBezTo>
                  <a:cubicBezTo>
                    <a:pt x="295420" y="550876"/>
                    <a:pt x="236715" y="608830"/>
                    <a:pt x="178008" y="666784"/>
                  </a:cubicBezTo>
                  <a:cubicBezTo>
                    <a:pt x="157462" y="687068"/>
                    <a:pt x="130639" y="697103"/>
                    <a:pt x="103881" y="696930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10" name="四角形: 上の 2 つの角を丸める 509">
              <a:extLst>
                <a:ext uri="{FF2B5EF4-FFF2-40B4-BE49-F238E27FC236}">
                  <a16:creationId xmlns:a16="http://schemas.microsoft.com/office/drawing/2014/main" id="{5493239C-7C4F-4C24-A9E1-B998C0EAFCEA}"/>
                </a:ext>
              </a:extLst>
            </p:cNvPr>
            <p:cNvSpPr/>
            <p:nvPr/>
          </p:nvSpPr>
          <p:spPr>
            <a:xfrm rot="12889490" flipH="1">
              <a:off x="3373842" y="4785290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1" name="四角形: 上の 2 つの角を丸める 510">
              <a:extLst>
                <a:ext uri="{FF2B5EF4-FFF2-40B4-BE49-F238E27FC236}">
                  <a16:creationId xmlns:a16="http://schemas.microsoft.com/office/drawing/2014/main" id="{22560D83-7E39-435C-89B8-8D0558C18B5C}"/>
                </a:ext>
              </a:extLst>
            </p:cNvPr>
            <p:cNvSpPr/>
            <p:nvPr/>
          </p:nvSpPr>
          <p:spPr>
            <a:xfrm rot="12889490" flipH="1">
              <a:off x="3516205" y="4900501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2" name="四角形: 上の 2 つの角を丸める 511">
              <a:extLst>
                <a:ext uri="{FF2B5EF4-FFF2-40B4-BE49-F238E27FC236}">
                  <a16:creationId xmlns:a16="http://schemas.microsoft.com/office/drawing/2014/main" id="{FDEC0C37-87A7-44A8-BE03-7DC9584F48DC}"/>
                </a:ext>
              </a:extLst>
            </p:cNvPr>
            <p:cNvSpPr/>
            <p:nvPr/>
          </p:nvSpPr>
          <p:spPr>
            <a:xfrm rot="12889490" flipH="1">
              <a:off x="3442380" y="484035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3" name="四角形: 上の 2 つの角を丸める 512">
              <a:extLst>
                <a:ext uri="{FF2B5EF4-FFF2-40B4-BE49-F238E27FC236}">
                  <a16:creationId xmlns:a16="http://schemas.microsoft.com/office/drawing/2014/main" id="{D614FFB8-8697-4CD0-A243-34A1FD315500}"/>
                </a:ext>
              </a:extLst>
            </p:cNvPr>
            <p:cNvSpPr/>
            <p:nvPr/>
          </p:nvSpPr>
          <p:spPr>
            <a:xfrm rot="2134222" flipH="1">
              <a:off x="3443243" y="4621047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フリーフォーム: 図形 513">
              <a:extLst>
                <a:ext uri="{FF2B5EF4-FFF2-40B4-BE49-F238E27FC236}">
                  <a16:creationId xmlns:a16="http://schemas.microsoft.com/office/drawing/2014/main" id="{1F57AAF5-4809-4CFB-8F1F-F73BF32FAE1C}"/>
                </a:ext>
              </a:extLst>
            </p:cNvPr>
            <p:cNvSpPr/>
            <p:nvPr/>
          </p:nvSpPr>
          <p:spPr>
            <a:xfrm rot="10286299" flipH="1">
              <a:off x="3235685" y="5290603"/>
              <a:ext cx="370792" cy="372076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3" name="フリーフォーム: 図形 482">
            <a:extLst>
              <a:ext uri="{FF2B5EF4-FFF2-40B4-BE49-F238E27FC236}">
                <a16:creationId xmlns:a16="http://schemas.microsoft.com/office/drawing/2014/main" id="{B27F529C-59AC-47CF-8C95-C9781D8E68F8}"/>
              </a:ext>
            </a:extLst>
          </p:cNvPr>
          <p:cNvSpPr/>
          <p:nvPr/>
        </p:nvSpPr>
        <p:spPr>
          <a:xfrm flipH="1">
            <a:off x="996716" y="723912"/>
            <a:ext cx="1082925" cy="888692"/>
          </a:xfrm>
          <a:custGeom>
            <a:avLst/>
            <a:gdLst>
              <a:gd name="connsiteX0" fmla="*/ 868296 w 1014293"/>
              <a:gd name="connsiteY0" fmla="*/ 169049 h 1375443"/>
              <a:gd name="connsiteX1" fmla="*/ 868296 w 1014293"/>
              <a:gd name="connsiteY1" fmla="*/ 169049 h 1375443"/>
              <a:gd name="connsiteX2" fmla="*/ 837560 w 1014293"/>
              <a:gd name="connsiteY2" fmla="*/ 92209 h 1375443"/>
              <a:gd name="connsiteX3" fmla="*/ 806824 w 1014293"/>
              <a:gd name="connsiteY3" fmla="*/ 76841 h 1375443"/>
              <a:gd name="connsiteX4" fmla="*/ 760719 w 1014293"/>
              <a:gd name="connsiteY4" fmla="*/ 46105 h 1375443"/>
              <a:gd name="connsiteX5" fmla="*/ 729983 w 1014293"/>
              <a:gd name="connsiteY5" fmla="*/ 30737 h 1375443"/>
              <a:gd name="connsiteX6" fmla="*/ 699247 w 1014293"/>
              <a:gd name="connsiteY6" fmla="*/ 7685 h 1375443"/>
              <a:gd name="connsiteX7" fmla="*/ 630091 w 1014293"/>
              <a:gd name="connsiteY7" fmla="*/ 0 h 1375443"/>
              <a:gd name="connsiteX8" fmla="*/ 291993 w 1014293"/>
              <a:gd name="connsiteY8" fmla="*/ 7685 h 1375443"/>
              <a:gd name="connsiteX9" fmla="*/ 222837 w 1014293"/>
              <a:gd name="connsiteY9" fmla="*/ 30737 h 1375443"/>
              <a:gd name="connsiteX10" fmla="*/ 199785 w 1014293"/>
              <a:gd name="connsiteY10" fmla="*/ 53789 h 1375443"/>
              <a:gd name="connsiteX11" fmla="*/ 145997 w 1014293"/>
              <a:gd name="connsiteY11" fmla="*/ 92209 h 1375443"/>
              <a:gd name="connsiteX12" fmla="*/ 122945 w 1014293"/>
              <a:gd name="connsiteY12" fmla="*/ 122945 h 1375443"/>
              <a:gd name="connsiteX13" fmla="*/ 84525 w 1014293"/>
              <a:gd name="connsiteY13" fmla="*/ 184417 h 1375443"/>
              <a:gd name="connsiteX14" fmla="*/ 69156 w 1014293"/>
              <a:gd name="connsiteY14" fmla="*/ 207469 h 1375443"/>
              <a:gd name="connsiteX15" fmla="*/ 53788 w 1014293"/>
              <a:gd name="connsiteY15" fmla="*/ 253574 h 1375443"/>
              <a:gd name="connsiteX16" fmla="*/ 69156 w 1014293"/>
              <a:gd name="connsiteY16" fmla="*/ 553251 h 1375443"/>
              <a:gd name="connsiteX17" fmla="*/ 76840 w 1014293"/>
              <a:gd name="connsiteY17" fmla="*/ 591671 h 1375443"/>
              <a:gd name="connsiteX18" fmla="*/ 69156 w 1014293"/>
              <a:gd name="connsiteY18" fmla="*/ 829876 h 1375443"/>
              <a:gd name="connsiteX19" fmla="*/ 30736 w 1014293"/>
              <a:gd name="connsiteY19" fmla="*/ 952821 h 1375443"/>
              <a:gd name="connsiteX20" fmla="*/ 15368 w 1014293"/>
              <a:gd name="connsiteY20" fmla="*/ 1052713 h 1375443"/>
              <a:gd name="connsiteX21" fmla="*/ 0 w 1014293"/>
              <a:gd name="connsiteY21" fmla="*/ 1106501 h 1375443"/>
              <a:gd name="connsiteX22" fmla="*/ 15368 w 1014293"/>
              <a:gd name="connsiteY22" fmla="*/ 1198710 h 1375443"/>
              <a:gd name="connsiteX23" fmla="*/ 76840 w 1014293"/>
              <a:gd name="connsiteY23" fmla="*/ 1267866 h 1375443"/>
              <a:gd name="connsiteX24" fmla="*/ 122945 w 1014293"/>
              <a:gd name="connsiteY24" fmla="*/ 1298602 h 1375443"/>
              <a:gd name="connsiteX25" fmla="*/ 161365 w 1014293"/>
              <a:gd name="connsiteY25" fmla="*/ 1337022 h 1375443"/>
              <a:gd name="connsiteX26" fmla="*/ 199785 w 1014293"/>
              <a:gd name="connsiteY26" fmla="*/ 1344706 h 1375443"/>
              <a:gd name="connsiteX27" fmla="*/ 376518 w 1014293"/>
              <a:gd name="connsiteY27" fmla="*/ 1375443 h 1375443"/>
              <a:gd name="connsiteX28" fmla="*/ 645459 w 1014293"/>
              <a:gd name="connsiteY28" fmla="*/ 1352390 h 1375443"/>
              <a:gd name="connsiteX29" fmla="*/ 714615 w 1014293"/>
              <a:gd name="connsiteY29" fmla="*/ 1329338 h 1375443"/>
              <a:gd name="connsiteX30" fmla="*/ 845244 w 1014293"/>
              <a:gd name="connsiteY30" fmla="*/ 1260182 h 1375443"/>
              <a:gd name="connsiteX31" fmla="*/ 875980 w 1014293"/>
              <a:gd name="connsiteY31" fmla="*/ 1214078 h 1375443"/>
              <a:gd name="connsiteX32" fmla="*/ 983556 w 1014293"/>
              <a:gd name="connsiteY32" fmla="*/ 983557 h 1375443"/>
              <a:gd name="connsiteX33" fmla="*/ 998925 w 1014293"/>
              <a:gd name="connsiteY33" fmla="*/ 899032 h 1375443"/>
              <a:gd name="connsiteX34" fmla="*/ 1014293 w 1014293"/>
              <a:gd name="connsiteY34" fmla="*/ 760720 h 1375443"/>
              <a:gd name="connsiteX35" fmla="*/ 998925 w 1014293"/>
              <a:gd name="connsiteY35" fmla="*/ 491779 h 1375443"/>
              <a:gd name="connsiteX36" fmla="*/ 983556 w 1014293"/>
              <a:gd name="connsiteY36" fmla="*/ 422622 h 1375443"/>
              <a:gd name="connsiteX37" fmla="*/ 960504 w 1014293"/>
              <a:gd name="connsiteY37" fmla="*/ 345782 h 1375443"/>
              <a:gd name="connsiteX38" fmla="*/ 937452 w 1014293"/>
              <a:gd name="connsiteY38" fmla="*/ 284310 h 1375443"/>
              <a:gd name="connsiteX39" fmla="*/ 929768 w 1014293"/>
              <a:gd name="connsiteY39" fmla="*/ 261258 h 1375443"/>
              <a:gd name="connsiteX40" fmla="*/ 914400 w 1014293"/>
              <a:gd name="connsiteY40" fmla="*/ 230522 h 1375443"/>
              <a:gd name="connsiteX41" fmla="*/ 891348 w 1014293"/>
              <a:gd name="connsiteY41" fmla="*/ 161365 h 1375443"/>
              <a:gd name="connsiteX42" fmla="*/ 868296 w 1014293"/>
              <a:gd name="connsiteY42" fmla="*/ 169049 h 137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14293" h="1375443">
                <a:moveTo>
                  <a:pt x="868296" y="169049"/>
                </a:moveTo>
                <a:lnTo>
                  <a:pt x="868296" y="169049"/>
                </a:lnTo>
                <a:cubicBezTo>
                  <a:pt x="858051" y="143436"/>
                  <a:pt x="852862" y="115162"/>
                  <a:pt x="837560" y="92209"/>
                </a:cubicBezTo>
                <a:cubicBezTo>
                  <a:pt x="831206" y="82678"/>
                  <a:pt x="816646" y="82734"/>
                  <a:pt x="806824" y="76841"/>
                </a:cubicBezTo>
                <a:cubicBezTo>
                  <a:pt x="790986" y="67338"/>
                  <a:pt x="776557" y="55608"/>
                  <a:pt x="760719" y="46105"/>
                </a:cubicBezTo>
                <a:cubicBezTo>
                  <a:pt x="750897" y="40212"/>
                  <a:pt x="739697" y="36808"/>
                  <a:pt x="729983" y="30737"/>
                </a:cubicBezTo>
                <a:cubicBezTo>
                  <a:pt x="719123" y="23949"/>
                  <a:pt x="711487" y="11451"/>
                  <a:pt x="699247" y="7685"/>
                </a:cubicBezTo>
                <a:cubicBezTo>
                  <a:pt x="677079" y="864"/>
                  <a:pt x="653143" y="2562"/>
                  <a:pt x="630091" y="0"/>
                </a:cubicBezTo>
                <a:lnTo>
                  <a:pt x="291993" y="7685"/>
                </a:lnTo>
                <a:cubicBezTo>
                  <a:pt x="258360" y="9030"/>
                  <a:pt x="246061" y="11384"/>
                  <a:pt x="222837" y="30737"/>
                </a:cubicBezTo>
                <a:cubicBezTo>
                  <a:pt x="214489" y="37694"/>
                  <a:pt x="208271" y="47001"/>
                  <a:pt x="199785" y="53789"/>
                </a:cubicBezTo>
                <a:cubicBezTo>
                  <a:pt x="182580" y="67553"/>
                  <a:pt x="162374" y="77469"/>
                  <a:pt x="145997" y="92209"/>
                </a:cubicBezTo>
                <a:cubicBezTo>
                  <a:pt x="136478" y="100776"/>
                  <a:pt x="130389" y="112524"/>
                  <a:pt x="122945" y="122945"/>
                </a:cubicBezTo>
                <a:cubicBezTo>
                  <a:pt x="105386" y="147528"/>
                  <a:pt x="102474" y="155699"/>
                  <a:pt x="84525" y="184417"/>
                </a:cubicBezTo>
                <a:cubicBezTo>
                  <a:pt x="79630" y="192248"/>
                  <a:pt x="74279" y="199785"/>
                  <a:pt x="69156" y="207469"/>
                </a:cubicBezTo>
                <a:cubicBezTo>
                  <a:pt x="64033" y="222837"/>
                  <a:pt x="54226" y="237380"/>
                  <a:pt x="53788" y="253574"/>
                </a:cubicBezTo>
                <a:cubicBezTo>
                  <a:pt x="51412" y="341496"/>
                  <a:pt x="54406" y="457379"/>
                  <a:pt x="69156" y="553251"/>
                </a:cubicBezTo>
                <a:cubicBezTo>
                  <a:pt x="71142" y="566159"/>
                  <a:pt x="74279" y="578864"/>
                  <a:pt x="76840" y="591671"/>
                </a:cubicBezTo>
                <a:cubicBezTo>
                  <a:pt x="74279" y="671073"/>
                  <a:pt x="75249" y="750667"/>
                  <a:pt x="69156" y="829876"/>
                </a:cubicBezTo>
                <a:cubicBezTo>
                  <a:pt x="66488" y="864557"/>
                  <a:pt x="42546" y="921328"/>
                  <a:pt x="30736" y="952821"/>
                </a:cubicBezTo>
                <a:cubicBezTo>
                  <a:pt x="25613" y="986118"/>
                  <a:pt x="21975" y="1019678"/>
                  <a:pt x="15368" y="1052713"/>
                </a:cubicBezTo>
                <a:cubicBezTo>
                  <a:pt x="11711" y="1070998"/>
                  <a:pt x="0" y="1087854"/>
                  <a:pt x="0" y="1106501"/>
                </a:cubicBezTo>
                <a:cubicBezTo>
                  <a:pt x="0" y="1137661"/>
                  <a:pt x="5514" y="1169149"/>
                  <a:pt x="15368" y="1198710"/>
                </a:cubicBezTo>
                <a:cubicBezTo>
                  <a:pt x="27103" y="1233914"/>
                  <a:pt x="49429" y="1248678"/>
                  <a:pt x="76840" y="1267866"/>
                </a:cubicBezTo>
                <a:cubicBezTo>
                  <a:pt x="91972" y="1278458"/>
                  <a:pt x="108650" y="1286906"/>
                  <a:pt x="122945" y="1298602"/>
                </a:cubicBezTo>
                <a:cubicBezTo>
                  <a:pt x="136962" y="1310071"/>
                  <a:pt x="145835" y="1327704"/>
                  <a:pt x="161365" y="1337022"/>
                </a:cubicBezTo>
                <a:cubicBezTo>
                  <a:pt x="172564" y="1343741"/>
                  <a:pt x="187115" y="1341538"/>
                  <a:pt x="199785" y="1344706"/>
                </a:cubicBezTo>
                <a:cubicBezTo>
                  <a:pt x="329650" y="1377172"/>
                  <a:pt x="238747" y="1363961"/>
                  <a:pt x="376518" y="1375443"/>
                </a:cubicBezTo>
                <a:cubicBezTo>
                  <a:pt x="466165" y="1367759"/>
                  <a:pt x="556308" y="1364547"/>
                  <a:pt x="645459" y="1352390"/>
                </a:cubicBezTo>
                <a:cubicBezTo>
                  <a:pt x="669535" y="1349107"/>
                  <a:pt x="691908" y="1337988"/>
                  <a:pt x="714615" y="1329338"/>
                </a:cubicBezTo>
                <a:cubicBezTo>
                  <a:pt x="760984" y="1311674"/>
                  <a:pt x="810858" y="1298389"/>
                  <a:pt x="845244" y="1260182"/>
                </a:cubicBezTo>
                <a:cubicBezTo>
                  <a:pt x="857600" y="1246453"/>
                  <a:pt x="867223" y="1230340"/>
                  <a:pt x="875980" y="1214078"/>
                </a:cubicBezTo>
                <a:cubicBezTo>
                  <a:pt x="945339" y="1085268"/>
                  <a:pt x="941095" y="1089710"/>
                  <a:pt x="983556" y="983557"/>
                </a:cubicBezTo>
                <a:cubicBezTo>
                  <a:pt x="988679" y="955382"/>
                  <a:pt x="995012" y="927400"/>
                  <a:pt x="998925" y="899032"/>
                </a:cubicBezTo>
                <a:cubicBezTo>
                  <a:pt x="1005263" y="853079"/>
                  <a:pt x="1014293" y="760720"/>
                  <a:pt x="1014293" y="760720"/>
                </a:cubicBezTo>
                <a:cubicBezTo>
                  <a:pt x="1009170" y="671073"/>
                  <a:pt x="1005641" y="581321"/>
                  <a:pt x="998925" y="491779"/>
                </a:cubicBezTo>
                <a:cubicBezTo>
                  <a:pt x="996978" y="465825"/>
                  <a:pt x="988093" y="447575"/>
                  <a:pt x="983556" y="422622"/>
                </a:cubicBezTo>
                <a:cubicBezTo>
                  <a:pt x="971195" y="354635"/>
                  <a:pt x="987637" y="386482"/>
                  <a:pt x="960504" y="345782"/>
                </a:cubicBezTo>
                <a:cubicBezTo>
                  <a:pt x="946337" y="289115"/>
                  <a:pt x="961561" y="340564"/>
                  <a:pt x="937452" y="284310"/>
                </a:cubicBezTo>
                <a:cubicBezTo>
                  <a:pt x="934261" y="276865"/>
                  <a:pt x="932959" y="268703"/>
                  <a:pt x="929768" y="261258"/>
                </a:cubicBezTo>
                <a:cubicBezTo>
                  <a:pt x="925256" y="250730"/>
                  <a:pt x="918512" y="241213"/>
                  <a:pt x="914400" y="230522"/>
                </a:cubicBezTo>
                <a:cubicBezTo>
                  <a:pt x="905677" y="207842"/>
                  <a:pt x="899032" y="184417"/>
                  <a:pt x="891348" y="161365"/>
                </a:cubicBezTo>
                <a:cubicBezTo>
                  <a:pt x="882854" y="135883"/>
                  <a:pt x="872138" y="167768"/>
                  <a:pt x="868296" y="169049"/>
                </a:cubicBezTo>
                <a:close/>
              </a:path>
            </a:pathLst>
          </a:cu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4" name="フリーフォーム: 図形 483">
            <a:extLst>
              <a:ext uri="{FF2B5EF4-FFF2-40B4-BE49-F238E27FC236}">
                <a16:creationId xmlns:a16="http://schemas.microsoft.com/office/drawing/2014/main" id="{030B6395-D1A3-4AFC-AB22-3B8781435EB8}"/>
              </a:ext>
            </a:extLst>
          </p:cNvPr>
          <p:cNvSpPr/>
          <p:nvPr/>
        </p:nvSpPr>
        <p:spPr>
          <a:xfrm flipH="1">
            <a:off x="749962" y="787876"/>
            <a:ext cx="611150" cy="1064124"/>
          </a:xfrm>
          <a:custGeom>
            <a:avLst/>
            <a:gdLst>
              <a:gd name="connsiteX0" fmla="*/ 46105 w 807600"/>
              <a:gd name="connsiteY0" fmla="*/ 414938 h 1406179"/>
              <a:gd name="connsiteX1" fmla="*/ 46105 w 807600"/>
              <a:gd name="connsiteY1" fmla="*/ 414938 h 1406179"/>
              <a:gd name="connsiteX2" fmla="*/ 61473 w 807600"/>
              <a:gd name="connsiteY2" fmla="*/ 1229446 h 1406179"/>
              <a:gd name="connsiteX3" fmla="*/ 107577 w 807600"/>
              <a:gd name="connsiteY3" fmla="*/ 1329338 h 1406179"/>
              <a:gd name="connsiteX4" fmla="*/ 115261 w 807600"/>
              <a:gd name="connsiteY4" fmla="*/ 1360074 h 1406179"/>
              <a:gd name="connsiteX5" fmla="*/ 130629 w 807600"/>
              <a:gd name="connsiteY5" fmla="*/ 1406179 h 1406179"/>
              <a:gd name="connsiteX6" fmla="*/ 122945 w 807600"/>
              <a:gd name="connsiteY6" fmla="*/ 1321654 h 1406179"/>
              <a:gd name="connsiteX7" fmla="*/ 92209 w 807600"/>
              <a:gd name="connsiteY7" fmla="*/ 1175658 h 1406179"/>
              <a:gd name="connsiteX8" fmla="*/ 99893 w 807600"/>
              <a:gd name="connsiteY8" fmla="*/ 1052713 h 1406179"/>
              <a:gd name="connsiteX9" fmla="*/ 145997 w 807600"/>
              <a:gd name="connsiteY9" fmla="*/ 1129553 h 1406179"/>
              <a:gd name="connsiteX10" fmla="*/ 184417 w 807600"/>
              <a:gd name="connsiteY10" fmla="*/ 1206394 h 1406179"/>
              <a:gd name="connsiteX11" fmla="*/ 230521 w 807600"/>
              <a:gd name="connsiteY11" fmla="*/ 1275550 h 1406179"/>
              <a:gd name="connsiteX12" fmla="*/ 253574 w 807600"/>
              <a:gd name="connsiteY12" fmla="*/ 1329338 h 1406179"/>
              <a:gd name="connsiteX13" fmla="*/ 315046 w 807600"/>
              <a:gd name="connsiteY13" fmla="*/ 1390810 h 1406179"/>
              <a:gd name="connsiteX14" fmla="*/ 291994 w 807600"/>
              <a:gd name="connsiteY14" fmla="*/ 1306286 h 1406179"/>
              <a:gd name="connsiteX15" fmla="*/ 238205 w 807600"/>
              <a:gd name="connsiteY15" fmla="*/ 1152605 h 1406179"/>
              <a:gd name="connsiteX16" fmla="*/ 322730 w 807600"/>
              <a:gd name="connsiteY16" fmla="*/ 1229446 h 1406179"/>
              <a:gd name="connsiteX17" fmla="*/ 368834 w 807600"/>
              <a:gd name="connsiteY17" fmla="*/ 1290918 h 1406179"/>
              <a:gd name="connsiteX18" fmla="*/ 430306 w 807600"/>
              <a:gd name="connsiteY18" fmla="*/ 1321654 h 1406179"/>
              <a:gd name="connsiteX19" fmla="*/ 414938 w 807600"/>
              <a:gd name="connsiteY19" fmla="*/ 1237130 h 1406179"/>
              <a:gd name="connsiteX20" fmla="*/ 384202 w 807600"/>
              <a:gd name="connsiteY20" fmla="*/ 1167973 h 1406179"/>
              <a:gd name="connsiteX21" fmla="*/ 391886 w 807600"/>
              <a:gd name="connsiteY21" fmla="*/ 1098817 h 1406179"/>
              <a:gd name="connsiteX22" fmla="*/ 653143 w 807600"/>
              <a:gd name="connsiteY22" fmla="*/ 1298602 h 1406179"/>
              <a:gd name="connsiteX23" fmla="*/ 691563 w 807600"/>
              <a:gd name="connsiteY23" fmla="*/ 1337022 h 1406179"/>
              <a:gd name="connsiteX24" fmla="*/ 745352 w 807600"/>
              <a:gd name="connsiteY24" fmla="*/ 1360074 h 1406179"/>
              <a:gd name="connsiteX25" fmla="*/ 622407 w 807600"/>
              <a:gd name="connsiteY25" fmla="*/ 1260182 h 1406179"/>
              <a:gd name="connsiteX26" fmla="*/ 553251 w 807600"/>
              <a:gd name="connsiteY26" fmla="*/ 1167973 h 1406179"/>
              <a:gd name="connsiteX27" fmla="*/ 468726 w 807600"/>
              <a:gd name="connsiteY27" fmla="*/ 1075765 h 1406179"/>
              <a:gd name="connsiteX28" fmla="*/ 445674 w 807600"/>
              <a:gd name="connsiteY28" fmla="*/ 1029661 h 1406179"/>
              <a:gd name="connsiteX29" fmla="*/ 660827 w 807600"/>
              <a:gd name="connsiteY29" fmla="*/ 1160289 h 1406179"/>
              <a:gd name="connsiteX30" fmla="*/ 729984 w 807600"/>
              <a:gd name="connsiteY30" fmla="*/ 1191026 h 1406179"/>
              <a:gd name="connsiteX31" fmla="*/ 768404 w 807600"/>
              <a:gd name="connsiteY31" fmla="*/ 1214078 h 1406179"/>
              <a:gd name="connsiteX32" fmla="*/ 806824 w 807600"/>
              <a:gd name="connsiteY32" fmla="*/ 1229446 h 1406179"/>
              <a:gd name="connsiteX33" fmla="*/ 760720 w 807600"/>
              <a:gd name="connsiteY33" fmla="*/ 1198710 h 1406179"/>
              <a:gd name="connsiteX34" fmla="*/ 722300 w 807600"/>
              <a:gd name="connsiteY34" fmla="*/ 1152605 h 1406179"/>
              <a:gd name="connsiteX35" fmla="*/ 676195 w 807600"/>
              <a:gd name="connsiteY35" fmla="*/ 1114185 h 1406179"/>
              <a:gd name="connsiteX36" fmla="*/ 645459 w 807600"/>
              <a:gd name="connsiteY36" fmla="*/ 1075765 h 1406179"/>
              <a:gd name="connsiteX37" fmla="*/ 599355 w 807600"/>
              <a:gd name="connsiteY37" fmla="*/ 1029661 h 1406179"/>
              <a:gd name="connsiteX38" fmla="*/ 583987 w 807600"/>
              <a:gd name="connsiteY38" fmla="*/ 998925 h 1406179"/>
              <a:gd name="connsiteX39" fmla="*/ 576303 w 807600"/>
              <a:gd name="connsiteY39" fmla="*/ 975873 h 1406179"/>
              <a:gd name="connsiteX40" fmla="*/ 560935 w 807600"/>
              <a:gd name="connsiteY40" fmla="*/ 952821 h 1406179"/>
              <a:gd name="connsiteX41" fmla="*/ 545567 w 807600"/>
              <a:gd name="connsiteY41" fmla="*/ 914400 h 1406179"/>
              <a:gd name="connsiteX42" fmla="*/ 530199 w 807600"/>
              <a:gd name="connsiteY42" fmla="*/ 883664 h 1406179"/>
              <a:gd name="connsiteX43" fmla="*/ 514831 w 807600"/>
              <a:gd name="connsiteY43" fmla="*/ 814508 h 1406179"/>
              <a:gd name="connsiteX44" fmla="*/ 507147 w 807600"/>
              <a:gd name="connsiteY44" fmla="*/ 753036 h 1406179"/>
              <a:gd name="connsiteX45" fmla="*/ 491779 w 807600"/>
              <a:gd name="connsiteY45" fmla="*/ 706931 h 1406179"/>
              <a:gd name="connsiteX46" fmla="*/ 484095 w 807600"/>
              <a:gd name="connsiteY46" fmla="*/ 622407 h 1406179"/>
              <a:gd name="connsiteX47" fmla="*/ 468726 w 807600"/>
              <a:gd name="connsiteY47" fmla="*/ 376518 h 1406179"/>
              <a:gd name="connsiteX48" fmla="*/ 461042 w 807600"/>
              <a:gd name="connsiteY48" fmla="*/ 353466 h 1406179"/>
              <a:gd name="connsiteX49" fmla="*/ 453358 w 807600"/>
              <a:gd name="connsiteY49" fmla="*/ 307362 h 1406179"/>
              <a:gd name="connsiteX50" fmla="*/ 437990 w 807600"/>
              <a:gd name="connsiteY50" fmla="*/ 230521 h 1406179"/>
              <a:gd name="connsiteX51" fmla="*/ 430306 w 807600"/>
              <a:gd name="connsiteY51" fmla="*/ 207469 h 1406179"/>
              <a:gd name="connsiteX52" fmla="*/ 361150 w 807600"/>
              <a:gd name="connsiteY52" fmla="*/ 130629 h 1406179"/>
              <a:gd name="connsiteX53" fmla="*/ 338098 w 807600"/>
              <a:gd name="connsiteY53" fmla="*/ 107577 h 1406179"/>
              <a:gd name="connsiteX54" fmla="*/ 322730 w 807600"/>
              <a:gd name="connsiteY54" fmla="*/ 84525 h 1406179"/>
              <a:gd name="connsiteX55" fmla="*/ 291994 w 807600"/>
              <a:gd name="connsiteY55" fmla="*/ 30736 h 1406179"/>
              <a:gd name="connsiteX56" fmla="*/ 199785 w 807600"/>
              <a:gd name="connsiteY56" fmla="*/ 0 h 1406179"/>
              <a:gd name="connsiteX57" fmla="*/ 61473 w 807600"/>
              <a:gd name="connsiteY57" fmla="*/ 7684 h 1406179"/>
              <a:gd name="connsiteX58" fmla="*/ 30737 w 807600"/>
              <a:gd name="connsiteY58" fmla="*/ 30736 h 1406179"/>
              <a:gd name="connsiteX59" fmla="*/ 0 w 807600"/>
              <a:gd name="connsiteY59" fmla="*/ 69157 h 1406179"/>
              <a:gd name="connsiteX60" fmla="*/ 15368 w 807600"/>
              <a:gd name="connsiteY60" fmla="*/ 138313 h 1406179"/>
              <a:gd name="connsiteX61" fmla="*/ 30737 w 807600"/>
              <a:gd name="connsiteY61" fmla="*/ 153681 h 1406179"/>
              <a:gd name="connsiteX62" fmla="*/ 53789 w 807600"/>
              <a:gd name="connsiteY62" fmla="*/ 199785 h 1406179"/>
              <a:gd name="connsiteX63" fmla="*/ 46105 w 807600"/>
              <a:gd name="connsiteY63" fmla="*/ 414938 h 140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07600" h="1406179">
                <a:moveTo>
                  <a:pt x="46105" y="414938"/>
                </a:moveTo>
                <a:lnTo>
                  <a:pt x="46105" y="414938"/>
                </a:lnTo>
                <a:cubicBezTo>
                  <a:pt x="43396" y="645165"/>
                  <a:pt x="6228" y="971637"/>
                  <a:pt x="61473" y="1229446"/>
                </a:cubicBezTo>
                <a:cubicBezTo>
                  <a:pt x="67504" y="1257591"/>
                  <a:pt x="96756" y="1302285"/>
                  <a:pt x="107577" y="1329338"/>
                </a:cubicBezTo>
                <a:cubicBezTo>
                  <a:pt x="111499" y="1339143"/>
                  <a:pt x="112226" y="1349959"/>
                  <a:pt x="115261" y="1360074"/>
                </a:cubicBezTo>
                <a:cubicBezTo>
                  <a:pt x="119916" y="1375590"/>
                  <a:pt x="125506" y="1390811"/>
                  <a:pt x="130629" y="1406179"/>
                </a:cubicBezTo>
                <a:cubicBezTo>
                  <a:pt x="128068" y="1378004"/>
                  <a:pt x="127596" y="1349560"/>
                  <a:pt x="122945" y="1321654"/>
                </a:cubicBezTo>
                <a:cubicBezTo>
                  <a:pt x="114769" y="1272599"/>
                  <a:pt x="96456" y="1225208"/>
                  <a:pt x="92209" y="1175658"/>
                </a:cubicBezTo>
                <a:cubicBezTo>
                  <a:pt x="88702" y="1134746"/>
                  <a:pt x="97332" y="1093695"/>
                  <a:pt x="99893" y="1052713"/>
                </a:cubicBezTo>
                <a:cubicBezTo>
                  <a:pt x="115261" y="1078326"/>
                  <a:pt x="131602" y="1103380"/>
                  <a:pt x="145997" y="1129553"/>
                </a:cubicBezTo>
                <a:cubicBezTo>
                  <a:pt x="159798" y="1154645"/>
                  <a:pt x="170069" y="1181611"/>
                  <a:pt x="184417" y="1206394"/>
                </a:cubicBezTo>
                <a:cubicBezTo>
                  <a:pt x="198298" y="1230371"/>
                  <a:pt x="216938" y="1251403"/>
                  <a:pt x="230521" y="1275550"/>
                </a:cubicBezTo>
                <a:cubicBezTo>
                  <a:pt x="240084" y="1292551"/>
                  <a:pt x="242038" y="1313608"/>
                  <a:pt x="253574" y="1329338"/>
                </a:cubicBezTo>
                <a:cubicBezTo>
                  <a:pt x="270711" y="1352706"/>
                  <a:pt x="315046" y="1390810"/>
                  <a:pt x="315046" y="1390810"/>
                </a:cubicBezTo>
                <a:cubicBezTo>
                  <a:pt x="307362" y="1362635"/>
                  <a:pt x="303078" y="1333304"/>
                  <a:pt x="291994" y="1306286"/>
                </a:cubicBezTo>
                <a:cubicBezTo>
                  <a:pt x="146586" y="951855"/>
                  <a:pt x="155909" y="1065468"/>
                  <a:pt x="238205" y="1152605"/>
                </a:cubicBezTo>
                <a:cubicBezTo>
                  <a:pt x="264350" y="1180288"/>
                  <a:pt x="296585" y="1201763"/>
                  <a:pt x="322730" y="1229446"/>
                </a:cubicBezTo>
                <a:cubicBezTo>
                  <a:pt x="340317" y="1248067"/>
                  <a:pt x="350723" y="1272807"/>
                  <a:pt x="368834" y="1290918"/>
                </a:cubicBezTo>
                <a:cubicBezTo>
                  <a:pt x="386980" y="1309064"/>
                  <a:pt x="407847" y="1314168"/>
                  <a:pt x="430306" y="1321654"/>
                </a:cubicBezTo>
                <a:cubicBezTo>
                  <a:pt x="425183" y="1293479"/>
                  <a:pt x="423167" y="1264559"/>
                  <a:pt x="414938" y="1237130"/>
                </a:cubicBezTo>
                <a:cubicBezTo>
                  <a:pt x="407689" y="1212967"/>
                  <a:pt x="388349" y="1192856"/>
                  <a:pt x="384202" y="1167973"/>
                </a:cubicBezTo>
                <a:cubicBezTo>
                  <a:pt x="380389" y="1145095"/>
                  <a:pt x="389325" y="1121869"/>
                  <a:pt x="391886" y="1098817"/>
                </a:cubicBezTo>
                <a:cubicBezTo>
                  <a:pt x="621936" y="1314489"/>
                  <a:pt x="401794" y="1123750"/>
                  <a:pt x="653143" y="1298602"/>
                </a:cubicBezTo>
                <a:cubicBezTo>
                  <a:pt x="668011" y="1308945"/>
                  <a:pt x="676493" y="1326976"/>
                  <a:pt x="691563" y="1337022"/>
                </a:cubicBezTo>
                <a:cubicBezTo>
                  <a:pt x="707794" y="1347842"/>
                  <a:pt x="758401" y="1374573"/>
                  <a:pt x="745352" y="1360074"/>
                </a:cubicBezTo>
                <a:cubicBezTo>
                  <a:pt x="710028" y="1320825"/>
                  <a:pt x="659745" y="1297520"/>
                  <a:pt x="622407" y="1260182"/>
                </a:cubicBezTo>
                <a:cubicBezTo>
                  <a:pt x="595240" y="1233015"/>
                  <a:pt x="577847" y="1197488"/>
                  <a:pt x="553251" y="1167973"/>
                </a:cubicBezTo>
                <a:cubicBezTo>
                  <a:pt x="526558" y="1135941"/>
                  <a:pt x="494325" y="1108677"/>
                  <a:pt x="468726" y="1075765"/>
                </a:cubicBezTo>
                <a:cubicBezTo>
                  <a:pt x="458177" y="1062202"/>
                  <a:pt x="429072" y="1025234"/>
                  <a:pt x="445674" y="1029661"/>
                </a:cubicBezTo>
                <a:cubicBezTo>
                  <a:pt x="536583" y="1053903"/>
                  <a:pt x="585082" y="1116437"/>
                  <a:pt x="660827" y="1160289"/>
                </a:cubicBezTo>
                <a:cubicBezTo>
                  <a:pt x="682659" y="1172929"/>
                  <a:pt x="707421" y="1179744"/>
                  <a:pt x="729984" y="1191026"/>
                </a:cubicBezTo>
                <a:cubicBezTo>
                  <a:pt x="743342" y="1197705"/>
                  <a:pt x="755046" y="1207399"/>
                  <a:pt x="768404" y="1214078"/>
                </a:cubicBezTo>
                <a:cubicBezTo>
                  <a:pt x="780741" y="1220247"/>
                  <a:pt x="812993" y="1241783"/>
                  <a:pt x="806824" y="1229446"/>
                </a:cubicBezTo>
                <a:cubicBezTo>
                  <a:pt x="798564" y="1212926"/>
                  <a:pt x="774387" y="1211134"/>
                  <a:pt x="760720" y="1198710"/>
                </a:cubicBezTo>
                <a:cubicBezTo>
                  <a:pt x="745918" y="1185253"/>
                  <a:pt x="736446" y="1166751"/>
                  <a:pt x="722300" y="1152605"/>
                </a:cubicBezTo>
                <a:cubicBezTo>
                  <a:pt x="708154" y="1138459"/>
                  <a:pt x="690341" y="1128331"/>
                  <a:pt x="676195" y="1114185"/>
                </a:cubicBezTo>
                <a:cubicBezTo>
                  <a:pt x="664598" y="1102588"/>
                  <a:pt x="656491" y="1087900"/>
                  <a:pt x="645459" y="1075765"/>
                </a:cubicBezTo>
                <a:cubicBezTo>
                  <a:pt x="630839" y="1059683"/>
                  <a:pt x="609075" y="1049100"/>
                  <a:pt x="599355" y="1029661"/>
                </a:cubicBezTo>
                <a:cubicBezTo>
                  <a:pt x="594232" y="1019416"/>
                  <a:pt x="588499" y="1009453"/>
                  <a:pt x="583987" y="998925"/>
                </a:cubicBezTo>
                <a:cubicBezTo>
                  <a:pt x="580796" y="991480"/>
                  <a:pt x="579925" y="983118"/>
                  <a:pt x="576303" y="975873"/>
                </a:cubicBezTo>
                <a:cubicBezTo>
                  <a:pt x="572173" y="967613"/>
                  <a:pt x="565065" y="961081"/>
                  <a:pt x="560935" y="952821"/>
                </a:cubicBezTo>
                <a:cubicBezTo>
                  <a:pt x="554766" y="940484"/>
                  <a:pt x="551169" y="927005"/>
                  <a:pt x="545567" y="914400"/>
                </a:cubicBezTo>
                <a:cubicBezTo>
                  <a:pt x="540915" y="903933"/>
                  <a:pt x="534221" y="894389"/>
                  <a:pt x="530199" y="883664"/>
                </a:cubicBezTo>
                <a:cubicBezTo>
                  <a:pt x="526209" y="873023"/>
                  <a:pt x="516101" y="822763"/>
                  <a:pt x="514831" y="814508"/>
                </a:cubicBezTo>
                <a:cubicBezTo>
                  <a:pt x="511691" y="794098"/>
                  <a:pt x="511474" y="773228"/>
                  <a:pt x="507147" y="753036"/>
                </a:cubicBezTo>
                <a:cubicBezTo>
                  <a:pt x="503753" y="737196"/>
                  <a:pt x="491779" y="706931"/>
                  <a:pt x="491779" y="706931"/>
                </a:cubicBezTo>
                <a:cubicBezTo>
                  <a:pt x="489218" y="678756"/>
                  <a:pt x="486064" y="650629"/>
                  <a:pt x="484095" y="622407"/>
                </a:cubicBezTo>
                <a:cubicBezTo>
                  <a:pt x="478379" y="540483"/>
                  <a:pt x="475740" y="458341"/>
                  <a:pt x="468726" y="376518"/>
                </a:cubicBezTo>
                <a:cubicBezTo>
                  <a:pt x="468034" y="368448"/>
                  <a:pt x="462799" y="361373"/>
                  <a:pt x="461042" y="353466"/>
                </a:cubicBezTo>
                <a:cubicBezTo>
                  <a:pt x="457662" y="338257"/>
                  <a:pt x="456229" y="322675"/>
                  <a:pt x="453358" y="307362"/>
                </a:cubicBezTo>
                <a:cubicBezTo>
                  <a:pt x="448544" y="281688"/>
                  <a:pt x="443863" y="255973"/>
                  <a:pt x="437990" y="230521"/>
                </a:cubicBezTo>
                <a:cubicBezTo>
                  <a:pt x="436169" y="222629"/>
                  <a:pt x="434325" y="214501"/>
                  <a:pt x="430306" y="207469"/>
                </a:cubicBezTo>
                <a:cubicBezTo>
                  <a:pt x="414265" y="179397"/>
                  <a:pt x="382282" y="151761"/>
                  <a:pt x="361150" y="130629"/>
                </a:cubicBezTo>
                <a:cubicBezTo>
                  <a:pt x="353466" y="122945"/>
                  <a:pt x="344126" y="116619"/>
                  <a:pt x="338098" y="107577"/>
                </a:cubicBezTo>
                <a:cubicBezTo>
                  <a:pt x="332975" y="99893"/>
                  <a:pt x="326860" y="92785"/>
                  <a:pt x="322730" y="84525"/>
                </a:cubicBezTo>
                <a:cubicBezTo>
                  <a:pt x="305147" y="49358"/>
                  <a:pt x="329155" y="67898"/>
                  <a:pt x="291994" y="30736"/>
                </a:cubicBezTo>
                <a:cubicBezTo>
                  <a:pt x="268049" y="6791"/>
                  <a:pt x="230523" y="5123"/>
                  <a:pt x="199785" y="0"/>
                </a:cubicBezTo>
                <a:cubicBezTo>
                  <a:pt x="153681" y="2561"/>
                  <a:pt x="106903" y="-576"/>
                  <a:pt x="61473" y="7684"/>
                </a:cubicBezTo>
                <a:cubicBezTo>
                  <a:pt x="48873" y="9975"/>
                  <a:pt x="40575" y="22537"/>
                  <a:pt x="30737" y="30736"/>
                </a:cubicBezTo>
                <a:cubicBezTo>
                  <a:pt x="14313" y="44423"/>
                  <a:pt x="12408" y="50544"/>
                  <a:pt x="0" y="69157"/>
                </a:cubicBezTo>
                <a:cubicBezTo>
                  <a:pt x="5123" y="92209"/>
                  <a:pt x="7298" y="116120"/>
                  <a:pt x="15368" y="138313"/>
                </a:cubicBezTo>
                <a:cubicBezTo>
                  <a:pt x="17844" y="145122"/>
                  <a:pt x="26211" y="148024"/>
                  <a:pt x="30737" y="153681"/>
                </a:cubicBezTo>
                <a:cubicBezTo>
                  <a:pt x="47760" y="174959"/>
                  <a:pt x="45673" y="175438"/>
                  <a:pt x="53789" y="199785"/>
                </a:cubicBezTo>
                <a:cubicBezTo>
                  <a:pt x="43322" y="314920"/>
                  <a:pt x="47386" y="379079"/>
                  <a:pt x="46105" y="414938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フリーフォーム: 図形 484">
            <a:extLst>
              <a:ext uri="{FF2B5EF4-FFF2-40B4-BE49-F238E27FC236}">
                <a16:creationId xmlns:a16="http://schemas.microsoft.com/office/drawing/2014/main" id="{AE1D096D-08D5-48CA-A3DC-4967441E8AE4}"/>
              </a:ext>
            </a:extLst>
          </p:cNvPr>
          <p:cNvSpPr/>
          <p:nvPr/>
        </p:nvSpPr>
        <p:spPr>
          <a:xfrm flipH="1">
            <a:off x="1116728" y="716062"/>
            <a:ext cx="929202" cy="441931"/>
          </a:xfrm>
          <a:custGeom>
            <a:avLst/>
            <a:gdLst>
              <a:gd name="connsiteX0" fmla="*/ 0 w 837560"/>
              <a:gd name="connsiteY0" fmla="*/ 330413 h 583986"/>
              <a:gd name="connsiteX1" fmla="*/ 0 w 837560"/>
              <a:gd name="connsiteY1" fmla="*/ 330413 h 583986"/>
              <a:gd name="connsiteX2" fmla="*/ 38421 w 837560"/>
              <a:gd name="connsiteY2" fmla="*/ 414938 h 583986"/>
              <a:gd name="connsiteX3" fmla="*/ 84525 w 837560"/>
              <a:gd name="connsiteY3" fmla="*/ 461042 h 583986"/>
              <a:gd name="connsiteX4" fmla="*/ 122945 w 837560"/>
              <a:gd name="connsiteY4" fmla="*/ 491778 h 583986"/>
              <a:gd name="connsiteX5" fmla="*/ 215153 w 837560"/>
              <a:gd name="connsiteY5" fmla="*/ 537882 h 583986"/>
              <a:gd name="connsiteX6" fmla="*/ 291994 w 837560"/>
              <a:gd name="connsiteY6" fmla="*/ 568618 h 583986"/>
              <a:gd name="connsiteX7" fmla="*/ 215153 w 837560"/>
              <a:gd name="connsiteY7" fmla="*/ 484094 h 583986"/>
              <a:gd name="connsiteX8" fmla="*/ 192101 w 837560"/>
              <a:gd name="connsiteY8" fmla="*/ 445674 h 583986"/>
              <a:gd name="connsiteX9" fmla="*/ 169049 w 837560"/>
              <a:gd name="connsiteY9" fmla="*/ 422622 h 583986"/>
              <a:gd name="connsiteX10" fmla="*/ 184417 w 837560"/>
              <a:gd name="connsiteY10" fmla="*/ 376517 h 583986"/>
              <a:gd name="connsiteX11" fmla="*/ 238206 w 837560"/>
              <a:gd name="connsiteY11" fmla="*/ 453358 h 583986"/>
              <a:gd name="connsiteX12" fmla="*/ 307362 w 837560"/>
              <a:gd name="connsiteY12" fmla="*/ 507146 h 583986"/>
              <a:gd name="connsiteX13" fmla="*/ 484095 w 837560"/>
              <a:gd name="connsiteY13" fmla="*/ 583986 h 583986"/>
              <a:gd name="connsiteX14" fmla="*/ 499463 w 837560"/>
              <a:gd name="connsiteY14" fmla="*/ 553250 h 583986"/>
              <a:gd name="connsiteX15" fmla="*/ 453358 w 837560"/>
              <a:gd name="connsiteY15" fmla="*/ 499462 h 583986"/>
              <a:gd name="connsiteX16" fmla="*/ 422622 w 837560"/>
              <a:gd name="connsiteY16" fmla="*/ 445674 h 583986"/>
              <a:gd name="connsiteX17" fmla="*/ 407254 w 837560"/>
              <a:gd name="connsiteY17" fmla="*/ 422622 h 583986"/>
              <a:gd name="connsiteX18" fmla="*/ 445674 w 837560"/>
              <a:gd name="connsiteY18" fmla="*/ 414938 h 583986"/>
              <a:gd name="connsiteX19" fmla="*/ 530199 w 837560"/>
              <a:gd name="connsiteY19" fmla="*/ 468726 h 583986"/>
              <a:gd name="connsiteX20" fmla="*/ 560935 w 837560"/>
              <a:gd name="connsiteY20" fmla="*/ 491778 h 583986"/>
              <a:gd name="connsiteX21" fmla="*/ 599355 w 837560"/>
              <a:gd name="connsiteY21" fmla="*/ 499462 h 583986"/>
              <a:gd name="connsiteX22" fmla="*/ 653143 w 837560"/>
              <a:gd name="connsiteY22" fmla="*/ 514830 h 583986"/>
              <a:gd name="connsiteX23" fmla="*/ 837560 w 837560"/>
              <a:gd name="connsiteY23" fmla="*/ 530198 h 583986"/>
              <a:gd name="connsiteX24" fmla="*/ 791456 w 837560"/>
              <a:gd name="connsiteY24" fmla="*/ 522514 h 583986"/>
              <a:gd name="connsiteX25" fmla="*/ 776088 w 837560"/>
              <a:gd name="connsiteY25" fmla="*/ 499462 h 583986"/>
              <a:gd name="connsiteX26" fmla="*/ 753036 w 837560"/>
              <a:gd name="connsiteY26" fmla="*/ 476410 h 583986"/>
              <a:gd name="connsiteX27" fmla="*/ 714616 w 837560"/>
              <a:gd name="connsiteY27" fmla="*/ 430306 h 583986"/>
              <a:gd name="connsiteX28" fmla="*/ 683879 w 837560"/>
              <a:gd name="connsiteY28" fmla="*/ 384201 h 583986"/>
              <a:gd name="connsiteX29" fmla="*/ 668511 w 837560"/>
              <a:gd name="connsiteY29" fmla="*/ 307361 h 583986"/>
              <a:gd name="connsiteX30" fmla="*/ 653143 w 837560"/>
              <a:gd name="connsiteY30" fmla="*/ 245889 h 583986"/>
              <a:gd name="connsiteX31" fmla="*/ 645459 w 837560"/>
              <a:gd name="connsiteY31" fmla="*/ 207469 h 583986"/>
              <a:gd name="connsiteX32" fmla="*/ 614723 w 837560"/>
              <a:gd name="connsiteY32" fmla="*/ 130628 h 583986"/>
              <a:gd name="connsiteX33" fmla="*/ 576303 w 837560"/>
              <a:gd name="connsiteY33" fmla="*/ 84524 h 583986"/>
              <a:gd name="connsiteX34" fmla="*/ 514831 w 837560"/>
              <a:gd name="connsiteY34" fmla="*/ 46104 h 583986"/>
              <a:gd name="connsiteX35" fmla="*/ 445674 w 837560"/>
              <a:gd name="connsiteY35" fmla="*/ 23052 h 583986"/>
              <a:gd name="connsiteX36" fmla="*/ 384202 w 837560"/>
              <a:gd name="connsiteY36" fmla="*/ 15368 h 583986"/>
              <a:gd name="connsiteX37" fmla="*/ 353466 w 837560"/>
              <a:gd name="connsiteY37" fmla="*/ 7684 h 583986"/>
              <a:gd name="connsiteX38" fmla="*/ 315046 w 837560"/>
              <a:gd name="connsiteY38" fmla="*/ 0 h 583986"/>
              <a:gd name="connsiteX39" fmla="*/ 161365 w 837560"/>
              <a:gd name="connsiteY39" fmla="*/ 7684 h 583986"/>
              <a:gd name="connsiteX40" fmla="*/ 138313 w 837560"/>
              <a:gd name="connsiteY40" fmla="*/ 23052 h 583986"/>
              <a:gd name="connsiteX41" fmla="*/ 115261 w 837560"/>
              <a:gd name="connsiteY41" fmla="*/ 30736 h 583986"/>
              <a:gd name="connsiteX42" fmla="*/ 69157 w 837560"/>
              <a:gd name="connsiteY42" fmla="*/ 115260 h 583986"/>
              <a:gd name="connsiteX43" fmla="*/ 38421 w 837560"/>
              <a:gd name="connsiteY43" fmla="*/ 161365 h 583986"/>
              <a:gd name="connsiteX44" fmla="*/ 23053 w 837560"/>
              <a:gd name="connsiteY44" fmla="*/ 192101 h 583986"/>
              <a:gd name="connsiteX45" fmla="*/ 15369 w 837560"/>
              <a:gd name="connsiteY45" fmla="*/ 299677 h 583986"/>
              <a:gd name="connsiteX46" fmla="*/ 0 w 837560"/>
              <a:gd name="connsiteY46" fmla="*/ 330413 h 58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7560" h="583986">
                <a:moveTo>
                  <a:pt x="0" y="330413"/>
                </a:moveTo>
                <a:lnTo>
                  <a:pt x="0" y="330413"/>
                </a:lnTo>
                <a:cubicBezTo>
                  <a:pt x="12807" y="358588"/>
                  <a:pt x="21608" y="388954"/>
                  <a:pt x="38421" y="414938"/>
                </a:cubicBezTo>
                <a:cubicBezTo>
                  <a:pt x="50228" y="433185"/>
                  <a:pt x="67554" y="447465"/>
                  <a:pt x="84525" y="461042"/>
                </a:cubicBezTo>
                <a:cubicBezTo>
                  <a:pt x="97332" y="471287"/>
                  <a:pt x="108809" y="483463"/>
                  <a:pt x="122945" y="491778"/>
                </a:cubicBezTo>
                <a:cubicBezTo>
                  <a:pt x="152564" y="509201"/>
                  <a:pt x="183568" y="524346"/>
                  <a:pt x="215153" y="537882"/>
                </a:cubicBezTo>
                <a:cubicBezTo>
                  <a:pt x="276387" y="564125"/>
                  <a:pt x="250436" y="554765"/>
                  <a:pt x="291994" y="568618"/>
                </a:cubicBezTo>
                <a:cubicBezTo>
                  <a:pt x="260606" y="490147"/>
                  <a:pt x="299745" y="568685"/>
                  <a:pt x="215153" y="484094"/>
                </a:cubicBezTo>
                <a:cubicBezTo>
                  <a:pt x="204592" y="473533"/>
                  <a:pt x="201062" y="457622"/>
                  <a:pt x="192101" y="445674"/>
                </a:cubicBezTo>
                <a:cubicBezTo>
                  <a:pt x="185581" y="436981"/>
                  <a:pt x="176733" y="430306"/>
                  <a:pt x="169049" y="422622"/>
                </a:cubicBezTo>
                <a:cubicBezTo>
                  <a:pt x="174172" y="407254"/>
                  <a:pt x="169614" y="369938"/>
                  <a:pt x="184417" y="376517"/>
                </a:cubicBezTo>
                <a:cubicBezTo>
                  <a:pt x="212988" y="389215"/>
                  <a:pt x="216778" y="430590"/>
                  <a:pt x="238206" y="453358"/>
                </a:cubicBezTo>
                <a:cubicBezTo>
                  <a:pt x="258221" y="474624"/>
                  <a:pt x="282066" y="492552"/>
                  <a:pt x="307362" y="507146"/>
                </a:cubicBezTo>
                <a:cubicBezTo>
                  <a:pt x="389228" y="554376"/>
                  <a:pt x="413685" y="560517"/>
                  <a:pt x="484095" y="583986"/>
                </a:cubicBezTo>
                <a:cubicBezTo>
                  <a:pt x="489218" y="573741"/>
                  <a:pt x="503378" y="564015"/>
                  <a:pt x="499463" y="553250"/>
                </a:cubicBezTo>
                <a:cubicBezTo>
                  <a:pt x="491393" y="531057"/>
                  <a:pt x="467084" y="518678"/>
                  <a:pt x="453358" y="499462"/>
                </a:cubicBezTo>
                <a:cubicBezTo>
                  <a:pt x="441355" y="482658"/>
                  <a:pt x="433246" y="463381"/>
                  <a:pt x="422622" y="445674"/>
                </a:cubicBezTo>
                <a:cubicBezTo>
                  <a:pt x="417871" y="437755"/>
                  <a:pt x="412377" y="430306"/>
                  <a:pt x="407254" y="422622"/>
                </a:cubicBezTo>
                <a:cubicBezTo>
                  <a:pt x="420061" y="420061"/>
                  <a:pt x="433445" y="410352"/>
                  <a:pt x="445674" y="414938"/>
                </a:cubicBezTo>
                <a:cubicBezTo>
                  <a:pt x="476944" y="426664"/>
                  <a:pt x="502412" y="450201"/>
                  <a:pt x="530199" y="468726"/>
                </a:cubicBezTo>
                <a:cubicBezTo>
                  <a:pt x="540855" y="475830"/>
                  <a:pt x="549232" y="486577"/>
                  <a:pt x="560935" y="491778"/>
                </a:cubicBezTo>
                <a:cubicBezTo>
                  <a:pt x="572870" y="497082"/>
                  <a:pt x="586685" y="496294"/>
                  <a:pt x="599355" y="499462"/>
                </a:cubicBezTo>
                <a:cubicBezTo>
                  <a:pt x="628547" y="506760"/>
                  <a:pt x="619606" y="510039"/>
                  <a:pt x="653143" y="514830"/>
                </a:cubicBezTo>
                <a:cubicBezTo>
                  <a:pt x="698187" y="521265"/>
                  <a:pt x="798673" y="527420"/>
                  <a:pt x="837560" y="530198"/>
                </a:cubicBezTo>
                <a:cubicBezTo>
                  <a:pt x="822192" y="527637"/>
                  <a:pt x="805391" y="529482"/>
                  <a:pt x="791456" y="522514"/>
                </a:cubicBezTo>
                <a:cubicBezTo>
                  <a:pt x="783196" y="518384"/>
                  <a:pt x="782000" y="506557"/>
                  <a:pt x="776088" y="499462"/>
                </a:cubicBezTo>
                <a:cubicBezTo>
                  <a:pt x="769131" y="491114"/>
                  <a:pt x="760256" y="484532"/>
                  <a:pt x="753036" y="476410"/>
                </a:cubicBezTo>
                <a:cubicBezTo>
                  <a:pt x="739746" y="461458"/>
                  <a:pt x="726619" y="446310"/>
                  <a:pt x="714616" y="430306"/>
                </a:cubicBezTo>
                <a:cubicBezTo>
                  <a:pt x="703534" y="415530"/>
                  <a:pt x="683879" y="384201"/>
                  <a:pt x="683879" y="384201"/>
                </a:cubicBezTo>
                <a:cubicBezTo>
                  <a:pt x="666519" y="332121"/>
                  <a:pt x="686170" y="395656"/>
                  <a:pt x="668511" y="307361"/>
                </a:cubicBezTo>
                <a:cubicBezTo>
                  <a:pt x="664369" y="286650"/>
                  <a:pt x="657892" y="266469"/>
                  <a:pt x="653143" y="245889"/>
                </a:cubicBezTo>
                <a:cubicBezTo>
                  <a:pt x="650206" y="233163"/>
                  <a:pt x="648627" y="220139"/>
                  <a:pt x="645459" y="207469"/>
                </a:cubicBezTo>
                <a:cubicBezTo>
                  <a:pt x="640349" y="187029"/>
                  <a:pt x="619910" y="141003"/>
                  <a:pt x="614723" y="130628"/>
                </a:cubicBezTo>
                <a:cubicBezTo>
                  <a:pt x="607120" y="115422"/>
                  <a:pt x="589655" y="94235"/>
                  <a:pt x="576303" y="84524"/>
                </a:cubicBezTo>
                <a:cubicBezTo>
                  <a:pt x="556761" y="70312"/>
                  <a:pt x="537755" y="53745"/>
                  <a:pt x="514831" y="46104"/>
                </a:cubicBezTo>
                <a:cubicBezTo>
                  <a:pt x="491779" y="38420"/>
                  <a:pt x="469786" y="26066"/>
                  <a:pt x="445674" y="23052"/>
                </a:cubicBezTo>
                <a:cubicBezTo>
                  <a:pt x="425183" y="20491"/>
                  <a:pt x="404571" y="18763"/>
                  <a:pt x="384202" y="15368"/>
                </a:cubicBezTo>
                <a:cubicBezTo>
                  <a:pt x="373785" y="13632"/>
                  <a:pt x="363775" y="9975"/>
                  <a:pt x="353466" y="7684"/>
                </a:cubicBezTo>
                <a:cubicBezTo>
                  <a:pt x="340717" y="4851"/>
                  <a:pt x="327853" y="2561"/>
                  <a:pt x="315046" y="0"/>
                </a:cubicBezTo>
                <a:cubicBezTo>
                  <a:pt x="263819" y="2561"/>
                  <a:pt x="212225" y="1050"/>
                  <a:pt x="161365" y="7684"/>
                </a:cubicBezTo>
                <a:cubicBezTo>
                  <a:pt x="152208" y="8878"/>
                  <a:pt x="146573" y="18922"/>
                  <a:pt x="138313" y="23052"/>
                </a:cubicBezTo>
                <a:cubicBezTo>
                  <a:pt x="131068" y="26674"/>
                  <a:pt x="122945" y="28175"/>
                  <a:pt x="115261" y="30736"/>
                </a:cubicBezTo>
                <a:cubicBezTo>
                  <a:pt x="18701" y="146608"/>
                  <a:pt x="113263" y="18225"/>
                  <a:pt x="69157" y="115260"/>
                </a:cubicBezTo>
                <a:cubicBezTo>
                  <a:pt x="61514" y="132075"/>
                  <a:pt x="47924" y="145527"/>
                  <a:pt x="38421" y="161365"/>
                </a:cubicBezTo>
                <a:cubicBezTo>
                  <a:pt x="32528" y="171187"/>
                  <a:pt x="28176" y="181856"/>
                  <a:pt x="23053" y="192101"/>
                </a:cubicBezTo>
                <a:cubicBezTo>
                  <a:pt x="20492" y="227960"/>
                  <a:pt x="19569" y="263973"/>
                  <a:pt x="15369" y="299677"/>
                </a:cubicBezTo>
                <a:cubicBezTo>
                  <a:pt x="14423" y="307721"/>
                  <a:pt x="2561" y="325290"/>
                  <a:pt x="0" y="330413"/>
                </a:cubicBezTo>
                <a:close/>
              </a:path>
            </a:pathLst>
          </a:custGeom>
          <a:solidFill>
            <a:srgbClr val="E4DD84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フリーフォーム: 図形 485">
            <a:extLst>
              <a:ext uri="{FF2B5EF4-FFF2-40B4-BE49-F238E27FC236}">
                <a16:creationId xmlns:a16="http://schemas.microsoft.com/office/drawing/2014/main" id="{80A9414E-9A12-4B2E-ADD5-5AF03E2C16BD}"/>
              </a:ext>
            </a:extLst>
          </p:cNvPr>
          <p:cNvSpPr/>
          <p:nvPr/>
        </p:nvSpPr>
        <p:spPr>
          <a:xfrm rot="21215958" flipH="1">
            <a:off x="964995" y="370138"/>
            <a:ext cx="1090675" cy="707549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楕円 486">
            <a:extLst>
              <a:ext uri="{FF2B5EF4-FFF2-40B4-BE49-F238E27FC236}">
                <a16:creationId xmlns:a16="http://schemas.microsoft.com/office/drawing/2014/main" id="{05BF75B2-FCAF-4721-805B-0C652BA0E6EB}"/>
              </a:ext>
            </a:extLst>
          </p:cNvPr>
          <p:cNvSpPr/>
          <p:nvPr/>
        </p:nvSpPr>
        <p:spPr>
          <a:xfrm flipH="1">
            <a:off x="1824480" y="1128539"/>
            <a:ext cx="53575" cy="2035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楕円 487">
            <a:extLst>
              <a:ext uri="{FF2B5EF4-FFF2-40B4-BE49-F238E27FC236}">
                <a16:creationId xmlns:a16="http://schemas.microsoft.com/office/drawing/2014/main" id="{3A15C141-D96F-4263-9116-9F1DA36C408F}"/>
              </a:ext>
            </a:extLst>
          </p:cNvPr>
          <p:cNvSpPr/>
          <p:nvPr/>
        </p:nvSpPr>
        <p:spPr>
          <a:xfrm flipH="1">
            <a:off x="1475735" y="1127326"/>
            <a:ext cx="53575" cy="2035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9" name="直線コネクタ 488">
            <a:extLst>
              <a:ext uri="{FF2B5EF4-FFF2-40B4-BE49-F238E27FC236}">
                <a16:creationId xmlns:a16="http://schemas.microsoft.com/office/drawing/2014/main" id="{31F6316D-0BF6-444B-A2F4-CEE1440D3491}"/>
              </a:ext>
            </a:extLst>
          </p:cNvPr>
          <p:cNvCxnSpPr/>
          <p:nvPr/>
        </p:nvCxnSpPr>
        <p:spPr>
          <a:xfrm flipH="1">
            <a:off x="1607278" y="1524363"/>
            <a:ext cx="116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弦 489">
            <a:extLst>
              <a:ext uri="{FF2B5EF4-FFF2-40B4-BE49-F238E27FC236}">
                <a16:creationId xmlns:a16="http://schemas.microsoft.com/office/drawing/2014/main" id="{2CE07A3F-4E5A-47A1-A597-B723FADD9C2A}"/>
              </a:ext>
            </a:extLst>
          </p:cNvPr>
          <p:cNvSpPr/>
          <p:nvPr/>
        </p:nvSpPr>
        <p:spPr>
          <a:xfrm rot="20124052" flipH="1" flipV="1">
            <a:off x="1158796" y="1229442"/>
            <a:ext cx="152628" cy="220143"/>
          </a:xfrm>
          <a:prstGeom prst="chord">
            <a:avLst>
              <a:gd name="adj1" fmla="val 16477368"/>
              <a:gd name="adj2" fmla="val 7604796"/>
            </a:avLst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1" name="フリーフォーム: 図形 490">
            <a:extLst>
              <a:ext uri="{FF2B5EF4-FFF2-40B4-BE49-F238E27FC236}">
                <a16:creationId xmlns:a16="http://schemas.microsoft.com/office/drawing/2014/main" id="{9F56B4A8-0D47-4EB3-9DDC-C82DF0D8714B}"/>
              </a:ext>
            </a:extLst>
          </p:cNvPr>
          <p:cNvSpPr/>
          <p:nvPr/>
        </p:nvSpPr>
        <p:spPr>
          <a:xfrm flipH="1">
            <a:off x="1665398" y="1399219"/>
            <a:ext cx="42096" cy="39466"/>
          </a:xfrm>
          <a:custGeom>
            <a:avLst/>
            <a:gdLst>
              <a:gd name="connsiteX0" fmla="*/ 0 w 55628"/>
              <a:gd name="connsiteY0" fmla="*/ 0 h 52152"/>
              <a:gd name="connsiteX1" fmla="*/ 55628 w 55628"/>
              <a:gd name="connsiteY1" fmla="*/ 17384 h 52152"/>
              <a:gd name="connsiteX2" fmla="*/ 13907 w 55628"/>
              <a:gd name="connsiteY2" fmla="*/ 52152 h 52152"/>
              <a:gd name="connsiteX3" fmla="*/ 0 w 55628"/>
              <a:gd name="connsiteY3" fmla="*/ 0 h 5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8" h="52152">
                <a:moveTo>
                  <a:pt x="0" y="0"/>
                </a:moveTo>
                <a:lnTo>
                  <a:pt x="55628" y="17384"/>
                </a:lnTo>
                <a:lnTo>
                  <a:pt x="13907" y="52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3AB3611-8662-45D9-9DC2-005211D53A87}"/>
              </a:ext>
            </a:extLst>
          </p:cNvPr>
          <p:cNvSpPr/>
          <p:nvPr/>
        </p:nvSpPr>
        <p:spPr>
          <a:xfrm>
            <a:off x="1583262" y="1467091"/>
            <a:ext cx="207987" cy="124911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25096454-6FEE-4A16-B8F0-461CA33A404E}"/>
              </a:ext>
            </a:extLst>
          </p:cNvPr>
          <p:cNvSpPr/>
          <p:nvPr/>
        </p:nvSpPr>
        <p:spPr>
          <a:xfrm rot="10800000">
            <a:off x="11836029" y="1047364"/>
            <a:ext cx="111834" cy="96409"/>
          </a:xfrm>
          <a:prstGeom prst="triangle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弦 14">
            <a:extLst>
              <a:ext uri="{FF2B5EF4-FFF2-40B4-BE49-F238E27FC236}">
                <a16:creationId xmlns:a16="http://schemas.microsoft.com/office/drawing/2014/main" id="{7B4FFEA6-FE14-41CA-9B0C-1533392A951E}"/>
              </a:ext>
            </a:extLst>
          </p:cNvPr>
          <p:cNvSpPr/>
          <p:nvPr/>
        </p:nvSpPr>
        <p:spPr>
          <a:xfrm>
            <a:off x="11832489" y="1009191"/>
            <a:ext cx="116975" cy="134564"/>
          </a:xfrm>
          <a:prstGeom prst="chord">
            <a:avLst>
              <a:gd name="adj1" fmla="val 5527340"/>
              <a:gd name="adj2" fmla="val 1226201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2" name="弦 491">
            <a:extLst>
              <a:ext uri="{FF2B5EF4-FFF2-40B4-BE49-F238E27FC236}">
                <a16:creationId xmlns:a16="http://schemas.microsoft.com/office/drawing/2014/main" id="{FADCA2A8-1858-42DB-801A-33214891BCFE}"/>
              </a:ext>
            </a:extLst>
          </p:cNvPr>
          <p:cNvSpPr/>
          <p:nvPr/>
        </p:nvSpPr>
        <p:spPr>
          <a:xfrm flipH="1">
            <a:off x="11835309" y="1006810"/>
            <a:ext cx="116975" cy="134564"/>
          </a:xfrm>
          <a:prstGeom prst="chord">
            <a:avLst>
              <a:gd name="adj1" fmla="val 5527340"/>
              <a:gd name="adj2" fmla="val 1226201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29" name="グループ化 528">
            <a:extLst>
              <a:ext uri="{FF2B5EF4-FFF2-40B4-BE49-F238E27FC236}">
                <a16:creationId xmlns:a16="http://schemas.microsoft.com/office/drawing/2014/main" id="{0544B057-50AA-445D-AD8B-B708A38F52AD}"/>
              </a:ext>
            </a:extLst>
          </p:cNvPr>
          <p:cNvGrpSpPr/>
          <p:nvPr/>
        </p:nvGrpSpPr>
        <p:grpSpPr>
          <a:xfrm rot="8948799" flipH="1">
            <a:off x="1503433" y="3895453"/>
            <a:ext cx="1162360" cy="900129"/>
            <a:chOff x="2081722" y="2132346"/>
            <a:chExt cx="2605867" cy="2017980"/>
          </a:xfrm>
        </p:grpSpPr>
        <p:sp>
          <p:nvSpPr>
            <p:cNvPr id="530" name="斜め縞 529">
              <a:extLst>
                <a:ext uri="{FF2B5EF4-FFF2-40B4-BE49-F238E27FC236}">
                  <a16:creationId xmlns:a16="http://schemas.microsoft.com/office/drawing/2014/main" id="{4DCC6AF8-58A8-43FB-B131-2130C83484FC}"/>
                </a:ext>
              </a:extLst>
            </p:cNvPr>
            <p:cNvSpPr/>
            <p:nvPr/>
          </p:nvSpPr>
          <p:spPr>
            <a:xfrm rot="2700000">
              <a:off x="2669609" y="2132346"/>
              <a:ext cx="2017980" cy="2017980"/>
            </a:xfrm>
            <a:prstGeom prst="diagStripe">
              <a:avLst>
                <a:gd name="adj" fmla="val 6720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1" name="斜め縞 530">
              <a:extLst>
                <a:ext uri="{FF2B5EF4-FFF2-40B4-BE49-F238E27FC236}">
                  <a16:creationId xmlns:a16="http://schemas.microsoft.com/office/drawing/2014/main" id="{86247CD5-86B0-40AF-9A49-FE8A6A18BC93}"/>
                </a:ext>
              </a:extLst>
            </p:cNvPr>
            <p:cNvSpPr/>
            <p:nvPr/>
          </p:nvSpPr>
          <p:spPr>
            <a:xfrm rot="2700000">
              <a:off x="2627836" y="2237244"/>
              <a:ext cx="1814355" cy="1814355"/>
            </a:xfrm>
            <a:prstGeom prst="diagStripe">
              <a:avLst>
                <a:gd name="adj" fmla="val 82481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2" name="四角形: 上の 2 つの角を丸める 531">
              <a:extLst>
                <a:ext uri="{FF2B5EF4-FFF2-40B4-BE49-F238E27FC236}">
                  <a16:creationId xmlns:a16="http://schemas.microsoft.com/office/drawing/2014/main" id="{7C4C1762-9693-4329-8D8C-BC19FAAC939E}"/>
                </a:ext>
              </a:extLst>
            </p:cNvPr>
            <p:cNvSpPr/>
            <p:nvPr/>
          </p:nvSpPr>
          <p:spPr>
            <a:xfrm rot="16200000">
              <a:off x="2294959" y="2435939"/>
              <a:ext cx="499480" cy="925953"/>
            </a:xfrm>
            <a:prstGeom prst="round2SameRect">
              <a:avLst/>
            </a:prstGeom>
            <a:solidFill>
              <a:srgbClr val="8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四角形: 角を丸くする 532">
              <a:extLst>
                <a:ext uri="{FF2B5EF4-FFF2-40B4-BE49-F238E27FC236}">
                  <a16:creationId xmlns:a16="http://schemas.microsoft.com/office/drawing/2014/main" id="{A6810759-E514-4515-82D8-9B5A93543331}"/>
                </a:ext>
              </a:extLst>
            </p:cNvPr>
            <p:cNvSpPr/>
            <p:nvPr/>
          </p:nvSpPr>
          <p:spPr>
            <a:xfrm>
              <a:off x="2966899" y="2516810"/>
              <a:ext cx="426068" cy="74066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9DF31B1-3984-471A-AB66-8CB399795BEA}"/>
              </a:ext>
            </a:extLst>
          </p:cNvPr>
          <p:cNvGrpSpPr/>
          <p:nvPr/>
        </p:nvGrpSpPr>
        <p:grpSpPr>
          <a:xfrm rot="16200000">
            <a:off x="2841224" y="651090"/>
            <a:ext cx="2605867" cy="2017980"/>
            <a:chOff x="2081722" y="2132346"/>
            <a:chExt cx="2605867" cy="2017980"/>
          </a:xfrm>
        </p:grpSpPr>
        <p:sp>
          <p:nvSpPr>
            <p:cNvPr id="20" name="斜め縞 19">
              <a:extLst>
                <a:ext uri="{FF2B5EF4-FFF2-40B4-BE49-F238E27FC236}">
                  <a16:creationId xmlns:a16="http://schemas.microsoft.com/office/drawing/2014/main" id="{C84FD693-359A-4E56-AF76-8C1FF2A833C2}"/>
                </a:ext>
              </a:extLst>
            </p:cNvPr>
            <p:cNvSpPr/>
            <p:nvPr/>
          </p:nvSpPr>
          <p:spPr>
            <a:xfrm rot="2700000">
              <a:off x="2669609" y="2132346"/>
              <a:ext cx="2017980" cy="2017980"/>
            </a:xfrm>
            <a:prstGeom prst="diagStripe">
              <a:avLst>
                <a:gd name="adj" fmla="val 6720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5" name="斜め縞 514">
              <a:extLst>
                <a:ext uri="{FF2B5EF4-FFF2-40B4-BE49-F238E27FC236}">
                  <a16:creationId xmlns:a16="http://schemas.microsoft.com/office/drawing/2014/main" id="{83063EDD-0C8A-417C-AC34-91BD4A537A7B}"/>
                </a:ext>
              </a:extLst>
            </p:cNvPr>
            <p:cNvSpPr/>
            <p:nvPr/>
          </p:nvSpPr>
          <p:spPr>
            <a:xfrm rot="2700000">
              <a:off x="2627836" y="2237244"/>
              <a:ext cx="1814355" cy="1814355"/>
            </a:xfrm>
            <a:prstGeom prst="diagStripe">
              <a:avLst>
                <a:gd name="adj" fmla="val 82481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四角形: 上の 2 つの角を丸める 20">
              <a:extLst>
                <a:ext uri="{FF2B5EF4-FFF2-40B4-BE49-F238E27FC236}">
                  <a16:creationId xmlns:a16="http://schemas.microsoft.com/office/drawing/2014/main" id="{DC902199-46CA-4211-8501-BB8ECD2D11A1}"/>
                </a:ext>
              </a:extLst>
            </p:cNvPr>
            <p:cNvSpPr/>
            <p:nvPr/>
          </p:nvSpPr>
          <p:spPr>
            <a:xfrm rot="16200000">
              <a:off x="2294959" y="2435939"/>
              <a:ext cx="499480" cy="925953"/>
            </a:xfrm>
            <a:prstGeom prst="round2SameRect">
              <a:avLst/>
            </a:prstGeom>
            <a:solidFill>
              <a:srgbClr val="8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四角形: 角を丸くする 21">
              <a:extLst>
                <a:ext uri="{FF2B5EF4-FFF2-40B4-BE49-F238E27FC236}">
                  <a16:creationId xmlns:a16="http://schemas.microsoft.com/office/drawing/2014/main" id="{37A78CAA-50C2-48C8-81A7-4C2AC7C185D4}"/>
                </a:ext>
              </a:extLst>
            </p:cNvPr>
            <p:cNvSpPr/>
            <p:nvPr/>
          </p:nvSpPr>
          <p:spPr>
            <a:xfrm>
              <a:off x="2966899" y="2516810"/>
              <a:ext cx="426068" cy="74066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7" name="グループ化 516">
            <a:extLst>
              <a:ext uri="{FF2B5EF4-FFF2-40B4-BE49-F238E27FC236}">
                <a16:creationId xmlns:a16="http://schemas.microsoft.com/office/drawing/2014/main" id="{930598D0-8B05-4DD9-B699-01132F93C973}"/>
              </a:ext>
            </a:extLst>
          </p:cNvPr>
          <p:cNvGrpSpPr/>
          <p:nvPr/>
        </p:nvGrpSpPr>
        <p:grpSpPr>
          <a:xfrm rot="5400000">
            <a:off x="-748593" y="2527120"/>
            <a:ext cx="720000" cy="482582"/>
            <a:chOff x="3367927" y="3581400"/>
            <a:chExt cx="720000" cy="482582"/>
          </a:xfrm>
        </p:grpSpPr>
        <p:sp>
          <p:nvSpPr>
            <p:cNvPr id="524" name="月 523">
              <a:extLst>
                <a:ext uri="{FF2B5EF4-FFF2-40B4-BE49-F238E27FC236}">
                  <a16:creationId xmlns:a16="http://schemas.microsoft.com/office/drawing/2014/main" id="{19FA6016-DE74-4BDD-BE2B-A5EAD5E4C79F}"/>
                </a:ext>
              </a:extLst>
            </p:cNvPr>
            <p:cNvSpPr/>
            <p:nvPr/>
          </p:nvSpPr>
          <p:spPr>
            <a:xfrm rot="19800000">
              <a:off x="3592810" y="3749712"/>
              <a:ext cx="58199" cy="104288"/>
            </a:xfrm>
            <a:prstGeom prst="mo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5" name="正方形/長方形 524">
              <a:extLst>
                <a:ext uri="{FF2B5EF4-FFF2-40B4-BE49-F238E27FC236}">
                  <a16:creationId xmlns:a16="http://schemas.microsoft.com/office/drawing/2014/main" id="{3590481B-0B4F-48AE-A81F-45DA112C3DB2}"/>
                </a:ext>
              </a:extLst>
            </p:cNvPr>
            <p:cNvSpPr/>
            <p:nvPr/>
          </p:nvSpPr>
          <p:spPr>
            <a:xfrm rot="2246266">
              <a:off x="3756427" y="3684363"/>
              <a:ext cx="64897" cy="2153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6" name="斜め縞 525">
              <a:extLst>
                <a:ext uri="{FF2B5EF4-FFF2-40B4-BE49-F238E27FC236}">
                  <a16:creationId xmlns:a16="http://schemas.microsoft.com/office/drawing/2014/main" id="{6EA97278-2AEF-49E3-B5DA-B4BD23D89C1E}"/>
                </a:ext>
              </a:extLst>
            </p:cNvPr>
            <p:cNvSpPr/>
            <p:nvPr/>
          </p:nvSpPr>
          <p:spPr>
            <a:xfrm rot="2700000">
              <a:off x="3527974" y="3810905"/>
              <a:ext cx="172237" cy="172237"/>
            </a:xfrm>
            <a:prstGeom prst="diagStripe">
              <a:avLst>
                <a:gd name="adj" fmla="val 67175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:a16="http://schemas.microsoft.com/office/drawing/2014/main" id="{956A0C9C-C45F-4666-B88B-44F82CB480BE}"/>
                </a:ext>
              </a:extLst>
            </p:cNvPr>
            <p:cNvSpPr/>
            <p:nvPr/>
          </p:nvSpPr>
          <p:spPr>
            <a:xfrm rot="900000">
              <a:off x="3369635" y="3703982"/>
              <a:ext cx="18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:a16="http://schemas.microsoft.com/office/drawing/2014/main" id="{EBE1E53B-489F-449D-8175-B14E5D3A3D62}"/>
                </a:ext>
              </a:extLst>
            </p:cNvPr>
            <p:cNvSpPr/>
            <p:nvPr/>
          </p:nvSpPr>
          <p:spPr>
            <a:xfrm>
              <a:off x="3367927" y="3581400"/>
              <a:ext cx="720000" cy="1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496EF80-6299-4FF4-93CF-FF555A7462A7}"/>
              </a:ext>
            </a:extLst>
          </p:cNvPr>
          <p:cNvGrpSpPr/>
          <p:nvPr/>
        </p:nvGrpSpPr>
        <p:grpSpPr>
          <a:xfrm rot="16200000">
            <a:off x="1183557" y="4104744"/>
            <a:ext cx="478943" cy="1041632"/>
            <a:chOff x="1183557" y="4104744"/>
            <a:chExt cx="478943" cy="1041632"/>
          </a:xfrm>
        </p:grpSpPr>
        <p:sp>
          <p:nvSpPr>
            <p:cNvPr id="518" name="フリーフォーム: 図形 517">
              <a:extLst>
                <a:ext uri="{FF2B5EF4-FFF2-40B4-BE49-F238E27FC236}">
                  <a16:creationId xmlns:a16="http://schemas.microsoft.com/office/drawing/2014/main" id="{A8EECFF1-A486-4DD4-BFCF-C23C82CB92B5}"/>
                </a:ext>
              </a:extLst>
            </p:cNvPr>
            <p:cNvSpPr/>
            <p:nvPr/>
          </p:nvSpPr>
          <p:spPr>
            <a:xfrm rot="10339186">
              <a:off x="1206435" y="4249866"/>
              <a:ext cx="387921" cy="696932"/>
            </a:xfrm>
            <a:custGeom>
              <a:avLst/>
              <a:gdLst>
                <a:gd name="connsiteX0" fmla="*/ 103881 w 387921"/>
                <a:gd name="connsiteY0" fmla="*/ 696930 h 696932"/>
                <a:gd name="connsiteX1" fmla="*/ 30148 w 387921"/>
                <a:gd name="connsiteY1" fmla="*/ 665831 h 696932"/>
                <a:gd name="connsiteX2" fmla="*/ 31102 w 387921"/>
                <a:gd name="connsiteY2" fmla="*/ 517971 h 696932"/>
                <a:gd name="connsiteX3" fmla="*/ 178811 w 387921"/>
                <a:gd name="connsiteY3" fmla="*/ 372154 h 696932"/>
                <a:gd name="connsiteX4" fmla="*/ 178811 w 387921"/>
                <a:gd name="connsiteY4" fmla="*/ 104555 h 696932"/>
                <a:gd name="connsiteX5" fmla="*/ 283366 w 387921"/>
                <a:gd name="connsiteY5" fmla="*/ 0 h 696932"/>
                <a:gd name="connsiteX6" fmla="*/ 387921 w 387921"/>
                <a:gd name="connsiteY6" fmla="*/ 104555 h 696932"/>
                <a:gd name="connsiteX7" fmla="*/ 387920 w 387921"/>
                <a:gd name="connsiteY7" fmla="*/ 405609 h 696932"/>
                <a:gd name="connsiteX8" fmla="*/ 385203 w 387921"/>
                <a:gd name="connsiteY8" fmla="*/ 419069 h 696932"/>
                <a:gd name="connsiteX9" fmla="*/ 385225 w 387921"/>
                <a:gd name="connsiteY9" fmla="*/ 419190 h 696932"/>
                <a:gd name="connsiteX10" fmla="*/ 354126 w 387921"/>
                <a:gd name="connsiteY10" fmla="*/ 492922 h 696932"/>
                <a:gd name="connsiteX11" fmla="*/ 178008 w 387921"/>
                <a:gd name="connsiteY11" fmla="*/ 666784 h 696932"/>
                <a:gd name="connsiteX12" fmla="*/ 103881 w 387921"/>
                <a:gd name="connsiteY12" fmla="*/ 696930 h 69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921" h="696932">
                  <a:moveTo>
                    <a:pt x="103881" y="696930"/>
                  </a:moveTo>
                  <a:cubicBezTo>
                    <a:pt x="77124" y="696758"/>
                    <a:pt x="50432" y="686378"/>
                    <a:pt x="30148" y="665831"/>
                  </a:cubicBezTo>
                  <a:cubicBezTo>
                    <a:pt x="-10419" y="624737"/>
                    <a:pt x="-9992" y="558538"/>
                    <a:pt x="31102" y="517971"/>
                  </a:cubicBezTo>
                  <a:lnTo>
                    <a:pt x="178811" y="372154"/>
                  </a:lnTo>
                  <a:lnTo>
                    <a:pt x="178811" y="104555"/>
                  </a:lnTo>
                  <a:cubicBezTo>
                    <a:pt x="178811" y="46811"/>
                    <a:pt x="225622" y="0"/>
                    <a:pt x="283366" y="0"/>
                  </a:cubicBezTo>
                  <a:cubicBezTo>
                    <a:pt x="341110" y="0"/>
                    <a:pt x="387921" y="46811"/>
                    <a:pt x="387921" y="104555"/>
                  </a:cubicBezTo>
                  <a:cubicBezTo>
                    <a:pt x="387921" y="204906"/>
                    <a:pt x="387920" y="305258"/>
                    <a:pt x="387920" y="405609"/>
                  </a:cubicBezTo>
                  <a:lnTo>
                    <a:pt x="385203" y="419069"/>
                  </a:lnTo>
                  <a:lnTo>
                    <a:pt x="385225" y="419190"/>
                  </a:lnTo>
                  <a:cubicBezTo>
                    <a:pt x="385053" y="445947"/>
                    <a:pt x="374673" y="472639"/>
                    <a:pt x="354126" y="492922"/>
                  </a:cubicBezTo>
                  <a:cubicBezTo>
                    <a:pt x="295420" y="550876"/>
                    <a:pt x="236715" y="608830"/>
                    <a:pt x="178008" y="666784"/>
                  </a:cubicBezTo>
                  <a:cubicBezTo>
                    <a:pt x="157462" y="687068"/>
                    <a:pt x="130638" y="697103"/>
                    <a:pt x="103881" y="696930"/>
                  </a:cubicBez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フリーフォーム: 図形 518">
              <a:extLst>
                <a:ext uri="{FF2B5EF4-FFF2-40B4-BE49-F238E27FC236}">
                  <a16:creationId xmlns:a16="http://schemas.microsoft.com/office/drawing/2014/main" id="{0711A0B6-73CF-47B5-BE2D-9E21266C3E31}"/>
                </a:ext>
              </a:extLst>
            </p:cNvPr>
            <p:cNvSpPr/>
            <p:nvPr/>
          </p:nvSpPr>
          <p:spPr>
            <a:xfrm rot="10286299" flipH="1">
              <a:off x="1183557" y="4774300"/>
              <a:ext cx="370792" cy="372076"/>
            </a:xfrm>
            <a:custGeom>
              <a:avLst/>
              <a:gdLst>
                <a:gd name="connsiteX0" fmla="*/ 185396 w 370792"/>
                <a:gd name="connsiteY0" fmla="*/ 0 h 472604"/>
                <a:gd name="connsiteX1" fmla="*/ 370792 w 370792"/>
                <a:gd name="connsiteY1" fmla="*/ 198808 h 472604"/>
                <a:gd name="connsiteX2" fmla="*/ 316491 w 370792"/>
                <a:gd name="connsiteY2" fmla="*/ 339387 h 472604"/>
                <a:gd name="connsiteX3" fmla="*/ 297137 w 370792"/>
                <a:gd name="connsiteY3" fmla="*/ 353379 h 472604"/>
                <a:gd name="connsiteX4" fmla="*/ 297137 w 370792"/>
                <a:gd name="connsiteY4" fmla="*/ 472604 h 472604"/>
                <a:gd name="connsiteX5" fmla="*/ 64519 w 370792"/>
                <a:gd name="connsiteY5" fmla="*/ 472604 h 472604"/>
                <a:gd name="connsiteX6" fmla="*/ 64519 w 370792"/>
                <a:gd name="connsiteY6" fmla="*/ 346774 h 472604"/>
                <a:gd name="connsiteX7" fmla="*/ 54301 w 370792"/>
                <a:gd name="connsiteY7" fmla="*/ 339387 h 472604"/>
                <a:gd name="connsiteX8" fmla="*/ 0 w 370792"/>
                <a:gd name="connsiteY8" fmla="*/ 198808 h 472604"/>
                <a:gd name="connsiteX9" fmla="*/ 185396 w 370792"/>
                <a:gd name="connsiteY9" fmla="*/ 0 h 4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2" h="472604">
                  <a:moveTo>
                    <a:pt x="185396" y="0"/>
                  </a:moveTo>
                  <a:cubicBezTo>
                    <a:pt x="287787" y="0"/>
                    <a:pt x="370792" y="89009"/>
                    <a:pt x="370792" y="198808"/>
                  </a:cubicBezTo>
                  <a:cubicBezTo>
                    <a:pt x="370792" y="253708"/>
                    <a:pt x="350041" y="303410"/>
                    <a:pt x="316491" y="339387"/>
                  </a:cubicBezTo>
                  <a:lnTo>
                    <a:pt x="297137" y="353379"/>
                  </a:lnTo>
                  <a:lnTo>
                    <a:pt x="297137" y="472604"/>
                  </a:lnTo>
                  <a:lnTo>
                    <a:pt x="64519" y="472604"/>
                  </a:lnTo>
                  <a:lnTo>
                    <a:pt x="64519" y="346774"/>
                  </a:lnTo>
                  <a:lnTo>
                    <a:pt x="54301" y="339387"/>
                  </a:lnTo>
                  <a:cubicBezTo>
                    <a:pt x="20751" y="303410"/>
                    <a:pt x="0" y="253708"/>
                    <a:pt x="0" y="198808"/>
                  </a:cubicBezTo>
                  <a:cubicBezTo>
                    <a:pt x="0" y="89009"/>
                    <a:pt x="83005" y="0"/>
                    <a:pt x="185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四角形: 上の 2 つの角を丸める 519">
              <a:extLst>
                <a:ext uri="{FF2B5EF4-FFF2-40B4-BE49-F238E27FC236}">
                  <a16:creationId xmlns:a16="http://schemas.microsoft.com/office/drawing/2014/main" id="{D1A2A2C5-7481-4462-97E9-021FE776B345}"/>
                </a:ext>
              </a:extLst>
            </p:cNvPr>
            <p:cNvSpPr/>
            <p:nvPr/>
          </p:nvSpPr>
          <p:spPr>
            <a:xfrm rot="12889490" flipH="1">
              <a:off x="1321714" y="4268987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四角形: 上の 2 つの角を丸める 520">
              <a:extLst>
                <a:ext uri="{FF2B5EF4-FFF2-40B4-BE49-F238E27FC236}">
                  <a16:creationId xmlns:a16="http://schemas.microsoft.com/office/drawing/2014/main" id="{A428E3EB-0BC9-4F18-9D0F-A57AAEFFB515}"/>
                </a:ext>
              </a:extLst>
            </p:cNvPr>
            <p:cNvSpPr/>
            <p:nvPr/>
          </p:nvSpPr>
          <p:spPr>
            <a:xfrm rot="12889490" flipH="1">
              <a:off x="1464077" y="4384198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四角形: 上の 2 つの角を丸める 521">
              <a:extLst>
                <a:ext uri="{FF2B5EF4-FFF2-40B4-BE49-F238E27FC236}">
                  <a16:creationId xmlns:a16="http://schemas.microsoft.com/office/drawing/2014/main" id="{75745BA0-D7E0-4020-A6F2-8A43879D0898}"/>
                </a:ext>
              </a:extLst>
            </p:cNvPr>
            <p:cNvSpPr/>
            <p:nvPr/>
          </p:nvSpPr>
          <p:spPr>
            <a:xfrm rot="12889490" flipH="1">
              <a:off x="1390252" y="4324055"/>
              <a:ext cx="84477" cy="844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四角形: 上の 2 つの角を丸める 522">
              <a:extLst>
                <a:ext uri="{FF2B5EF4-FFF2-40B4-BE49-F238E27FC236}">
                  <a16:creationId xmlns:a16="http://schemas.microsoft.com/office/drawing/2014/main" id="{2B0AD847-8E19-4AD5-8F31-43DF92C0C1C3}"/>
                </a:ext>
              </a:extLst>
            </p:cNvPr>
            <p:cNvSpPr/>
            <p:nvPr/>
          </p:nvSpPr>
          <p:spPr>
            <a:xfrm rot="2134222" flipH="1">
              <a:off x="1391115" y="4104744"/>
              <a:ext cx="271385" cy="2713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図形&#10;&#10;低い精度で自動的に生成された説明">
            <a:extLst>
              <a:ext uri="{FF2B5EF4-FFF2-40B4-BE49-F238E27FC236}">
                <a16:creationId xmlns:a16="http://schemas.microsoft.com/office/drawing/2014/main" id="{4C3AE853-05EA-4835-8233-B86E691EF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2" y="2332383"/>
            <a:ext cx="5166758" cy="1291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57E274-081D-465C-8409-E5B5560D3079}"/>
              </a:ext>
            </a:extLst>
          </p:cNvPr>
          <p:cNvSpPr/>
          <p:nvPr/>
        </p:nvSpPr>
        <p:spPr>
          <a:xfrm>
            <a:off x="3643532" y="2978228"/>
            <a:ext cx="2855742" cy="457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3C2666A6-DC76-4195-BDE3-6B9C3A089726}"/>
              </a:ext>
            </a:extLst>
          </p:cNvPr>
          <p:cNvSpPr/>
          <p:nvPr/>
        </p:nvSpPr>
        <p:spPr>
          <a:xfrm>
            <a:off x="2743200" y="3009207"/>
            <a:ext cx="482138" cy="293717"/>
          </a:xfrm>
          <a:custGeom>
            <a:avLst/>
            <a:gdLst>
              <a:gd name="connsiteX0" fmla="*/ 0 w 482138"/>
              <a:gd name="connsiteY0" fmla="*/ 293717 h 293717"/>
              <a:gd name="connsiteX1" fmla="*/ 121920 w 482138"/>
              <a:gd name="connsiteY1" fmla="*/ 293717 h 293717"/>
              <a:gd name="connsiteX2" fmla="*/ 271549 w 482138"/>
              <a:gd name="connsiteY2" fmla="*/ 127462 h 293717"/>
              <a:gd name="connsiteX3" fmla="*/ 482138 w 482138"/>
              <a:gd name="connsiteY3" fmla="*/ 94211 h 293717"/>
              <a:gd name="connsiteX4" fmla="*/ 482138 w 482138"/>
              <a:gd name="connsiteY4" fmla="*/ 0 h 293717"/>
              <a:gd name="connsiteX5" fmla="*/ 221673 w 482138"/>
              <a:gd name="connsiteY5" fmla="*/ 55418 h 293717"/>
              <a:gd name="connsiteX6" fmla="*/ 0 w 482138"/>
              <a:gd name="connsiteY6" fmla="*/ 293717 h 29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38" h="293717">
                <a:moveTo>
                  <a:pt x="0" y="293717"/>
                </a:moveTo>
                <a:lnTo>
                  <a:pt x="121920" y="293717"/>
                </a:lnTo>
                <a:lnTo>
                  <a:pt x="271549" y="127462"/>
                </a:lnTo>
                <a:lnTo>
                  <a:pt x="482138" y="94211"/>
                </a:lnTo>
                <a:lnTo>
                  <a:pt x="482138" y="0"/>
                </a:lnTo>
                <a:lnTo>
                  <a:pt x="221673" y="55418"/>
                </a:lnTo>
                <a:lnTo>
                  <a:pt x="0" y="293717"/>
                </a:lnTo>
                <a:close/>
              </a:path>
            </a:pathLst>
          </a:custGeom>
          <a:gradFill>
            <a:gsLst>
              <a:gs pos="0">
                <a:srgbClr val="333300"/>
              </a:gs>
              <a:gs pos="100000">
                <a:srgbClr val="996633"/>
              </a:gs>
              <a:gs pos="50000">
                <a:srgbClr val="666633"/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FBAB51E-174C-4B95-A46D-C4FAD9D1C44E}"/>
              </a:ext>
            </a:extLst>
          </p:cNvPr>
          <p:cNvSpPr/>
          <p:nvPr/>
        </p:nvSpPr>
        <p:spPr>
          <a:xfrm>
            <a:off x="6428223" y="2708121"/>
            <a:ext cx="45719" cy="88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465AFA-863B-453E-A1EE-A70E857DCF9F}"/>
              </a:ext>
            </a:extLst>
          </p:cNvPr>
          <p:cNvSpPr/>
          <p:nvPr/>
        </p:nvSpPr>
        <p:spPr>
          <a:xfrm>
            <a:off x="3643532" y="2770909"/>
            <a:ext cx="2855742" cy="240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A65785A7-E958-49B9-AF29-A5366A9FE964}"/>
              </a:ext>
            </a:extLst>
          </p:cNvPr>
          <p:cNvSpPr/>
          <p:nvPr/>
        </p:nvSpPr>
        <p:spPr>
          <a:xfrm>
            <a:off x="2025748" y="2743200"/>
            <a:ext cx="4304714" cy="635573"/>
          </a:xfrm>
          <a:custGeom>
            <a:avLst/>
            <a:gdLst>
              <a:gd name="connsiteX0" fmla="*/ 998806 w 4304714"/>
              <a:gd name="connsiteY0" fmla="*/ 0 h 635573"/>
              <a:gd name="connsiteX1" fmla="*/ 14067 w 4304714"/>
              <a:gd name="connsiteY1" fmla="*/ 337625 h 635573"/>
              <a:gd name="connsiteX2" fmla="*/ 0 w 4304714"/>
              <a:gd name="connsiteY2" fmla="*/ 379828 h 635573"/>
              <a:gd name="connsiteX3" fmla="*/ 56270 w 4304714"/>
              <a:gd name="connsiteY3" fmla="*/ 492369 h 635573"/>
              <a:gd name="connsiteX4" fmla="*/ 70338 w 4304714"/>
              <a:gd name="connsiteY4" fmla="*/ 562708 h 635573"/>
              <a:gd name="connsiteX5" fmla="*/ 140677 w 4304714"/>
              <a:gd name="connsiteY5" fmla="*/ 633046 h 635573"/>
              <a:gd name="connsiteX6" fmla="*/ 211015 w 4304714"/>
              <a:gd name="connsiteY6" fmla="*/ 633046 h 635573"/>
              <a:gd name="connsiteX7" fmla="*/ 295421 w 4304714"/>
              <a:gd name="connsiteY7" fmla="*/ 633046 h 635573"/>
              <a:gd name="connsiteX8" fmla="*/ 675249 w 4304714"/>
              <a:gd name="connsiteY8" fmla="*/ 576775 h 635573"/>
              <a:gd name="connsiteX9" fmla="*/ 773723 w 4304714"/>
              <a:gd name="connsiteY9" fmla="*/ 548640 h 635573"/>
              <a:gd name="connsiteX10" fmla="*/ 844061 w 4304714"/>
              <a:gd name="connsiteY10" fmla="*/ 450166 h 635573"/>
              <a:gd name="connsiteX11" fmla="*/ 900332 w 4304714"/>
              <a:gd name="connsiteY11" fmla="*/ 393895 h 635573"/>
              <a:gd name="connsiteX12" fmla="*/ 984738 w 4304714"/>
              <a:gd name="connsiteY12" fmla="*/ 337625 h 635573"/>
              <a:gd name="connsiteX13" fmla="*/ 1181686 w 4304714"/>
              <a:gd name="connsiteY13" fmla="*/ 295422 h 635573"/>
              <a:gd name="connsiteX14" fmla="*/ 4304714 w 4304714"/>
              <a:gd name="connsiteY14" fmla="*/ 295422 h 635573"/>
              <a:gd name="connsiteX15" fmla="*/ 4304714 w 4304714"/>
              <a:gd name="connsiteY15" fmla="*/ 140677 h 635573"/>
              <a:gd name="connsiteX16" fmla="*/ 1674055 w 4304714"/>
              <a:gd name="connsiteY16" fmla="*/ 140677 h 635573"/>
              <a:gd name="connsiteX17" fmla="*/ 1674055 w 4304714"/>
              <a:gd name="connsiteY17" fmla="*/ 14068 h 635573"/>
              <a:gd name="connsiteX18" fmla="*/ 998806 w 4304714"/>
              <a:gd name="connsiteY18" fmla="*/ 0 h 63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04714" h="635573">
                <a:moveTo>
                  <a:pt x="998806" y="0"/>
                </a:moveTo>
                <a:lnTo>
                  <a:pt x="14067" y="337625"/>
                </a:lnTo>
                <a:lnTo>
                  <a:pt x="0" y="379828"/>
                </a:lnTo>
                <a:cubicBezTo>
                  <a:pt x="18757" y="417342"/>
                  <a:pt x="41214" y="453223"/>
                  <a:pt x="56270" y="492369"/>
                </a:cubicBezTo>
                <a:cubicBezTo>
                  <a:pt x="64853" y="514686"/>
                  <a:pt x="61942" y="540320"/>
                  <a:pt x="70338" y="562708"/>
                </a:cubicBezTo>
                <a:cubicBezTo>
                  <a:pt x="80040" y="588579"/>
                  <a:pt x="112219" y="625931"/>
                  <a:pt x="140677" y="633046"/>
                </a:cubicBezTo>
                <a:cubicBezTo>
                  <a:pt x="163423" y="638732"/>
                  <a:pt x="187569" y="633046"/>
                  <a:pt x="211015" y="633046"/>
                </a:cubicBezTo>
                <a:lnTo>
                  <a:pt x="295421" y="633046"/>
                </a:lnTo>
                <a:lnTo>
                  <a:pt x="675249" y="576775"/>
                </a:lnTo>
                <a:lnTo>
                  <a:pt x="773723" y="548640"/>
                </a:lnTo>
                <a:lnTo>
                  <a:pt x="844061" y="450166"/>
                </a:lnTo>
                <a:lnTo>
                  <a:pt x="900332" y="393895"/>
                </a:lnTo>
                <a:lnTo>
                  <a:pt x="984738" y="337625"/>
                </a:lnTo>
                <a:lnTo>
                  <a:pt x="1181686" y="295422"/>
                </a:lnTo>
                <a:lnTo>
                  <a:pt x="4304714" y="295422"/>
                </a:lnTo>
                <a:lnTo>
                  <a:pt x="4304714" y="140677"/>
                </a:lnTo>
                <a:lnTo>
                  <a:pt x="1674055" y="140677"/>
                </a:lnTo>
                <a:lnTo>
                  <a:pt x="1674055" y="14068"/>
                </a:lnTo>
                <a:lnTo>
                  <a:pt x="998806" y="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5E486B5E-F546-4254-9BD1-E9294EEA06EE}"/>
              </a:ext>
            </a:extLst>
          </p:cNvPr>
          <p:cNvSpPr/>
          <p:nvPr/>
        </p:nvSpPr>
        <p:spPr>
          <a:xfrm>
            <a:off x="2593571" y="2820785"/>
            <a:ext cx="1274618" cy="343593"/>
          </a:xfrm>
          <a:custGeom>
            <a:avLst/>
            <a:gdLst>
              <a:gd name="connsiteX0" fmla="*/ 1108364 w 1274618"/>
              <a:gd name="connsiteY0" fmla="*/ 5542 h 343593"/>
              <a:gd name="connsiteX1" fmla="*/ 1274618 w 1274618"/>
              <a:gd name="connsiteY1" fmla="*/ 5542 h 343593"/>
              <a:gd name="connsiteX2" fmla="*/ 1274618 w 1274618"/>
              <a:gd name="connsiteY2" fmla="*/ 144088 h 343593"/>
              <a:gd name="connsiteX3" fmla="*/ 1113905 w 1274618"/>
              <a:gd name="connsiteY3" fmla="*/ 144088 h 343593"/>
              <a:gd name="connsiteX4" fmla="*/ 609600 w 1274618"/>
              <a:gd name="connsiteY4" fmla="*/ 144088 h 343593"/>
              <a:gd name="connsiteX5" fmla="*/ 60960 w 1274618"/>
              <a:gd name="connsiteY5" fmla="*/ 343593 h 343593"/>
              <a:gd name="connsiteX6" fmla="*/ 16625 w 1274618"/>
              <a:gd name="connsiteY6" fmla="*/ 227215 h 343593"/>
              <a:gd name="connsiteX7" fmla="*/ 0 w 1274618"/>
              <a:gd name="connsiteY7" fmla="*/ 199506 h 343593"/>
              <a:gd name="connsiteX8" fmla="*/ 576349 w 1274618"/>
              <a:gd name="connsiteY8" fmla="*/ 16626 h 343593"/>
              <a:gd name="connsiteX9" fmla="*/ 615142 w 1274618"/>
              <a:gd name="connsiteY9" fmla="*/ 16626 h 343593"/>
              <a:gd name="connsiteX10" fmla="*/ 598516 w 1274618"/>
              <a:gd name="connsiteY10" fmla="*/ 0 h 343593"/>
              <a:gd name="connsiteX11" fmla="*/ 1108364 w 1274618"/>
              <a:gd name="connsiteY11" fmla="*/ 5542 h 3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4618" h="343593">
                <a:moveTo>
                  <a:pt x="1108364" y="5542"/>
                </a:moveTo>
                <a:lnTo>
                  <a:pt x="1274618" y="5542"/>
                </a:lnTo>
                <a:lnTo>
                  <a:pt x="1274618" y="144088"/>
                </a:lnTo>
                <a:lnTo>
                  <a:pt x="1113905" y="144088"/>
                </a:lnTo>
                <a:lnTo>
                  <a:pt x="609600" y="144088"/>
                </a:lnTo>
                <a:lnTo>
                  <a:pt x="60960" y="343593"/>
                </a:lnTo>
                <a:lnTo>
                  <a:pt x="16625" y="227215"/>
                </a:lnTo>
                <a:lnTo>
                  <a:pt x="0" y="199506"/>
                </a:lnTo>
                <a:lnTo>
                  <a:pt x="576349" y="16626"/>
                </a:lnTo>
                <a:lnTo>
                  <a:pt x="615142" y="16626"/>
                </a:lnTo>
                <a:lnTo>
                  <a:pt x="598516" y="0"/>
                </a:lnTo>
                <a:lnTo>
                  <a:pt x="1108364" y="5542"/>
                </a:lnTo>
                <a:close/>
              </a:path>
            </a:pathLst>
          </a:custGeom>
          <a:gradFill flip="none" rotWithShape="1">
            <a:gsLst>
              <a:gs pos="0">
                <a:srgbClr val="333300"/>
              </a:gs>
              <a:gs pos="100000">
                <a:srgbClr val="996633"/>
              </a:gs>
              <a:gs pos="50000">
                <a:srgbClr val="666633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1E0F0A50-BB5C-4607-9C84-321E5D59B2E1}"/>
              </a:ext>
            </a:extLst>
          </p:cNvPr>
          <p:cNvSpPr/>
          <p:nvPr/>
        </p:nvSpPr>
        <p:spPr>
          <a:xfrm>
            <a:off x="4089862" y="2682240"/>
            <a:ext cx="171796" cy="88669"/>
          </a:xfrm>
          <a:custGeom>
            <a:avLst/>
            <a:gdLst>
              <a:gd name="connsiteX0" fmla="*/ 171796 w 171796"/>
              <a:gd name="connsiteY0" fmla="*/ 83127 h 88669"/>
              <a:gd name="connsiteX1" fmla="*/ 77585 w 171796"/>
              <a:gd name="connsiteY1" fmla="*/ 0 h 88669"/>
              <a:gd name="connsiteX2" fmla="*/ 0 w 171796"/>
              <a:gd name="connsiteY2" fmla="*/ 0 h 88669"/>
              <a:gd name="connsiteX3" fmla="*/ 0 w 171796"/>
              <a:gd name="connsiteY3" fmla="*/ 88669 h 88669"/>
              <a:gd name="connsiteX4" fmla="*/ 171796 w 171796"/>
              <a:gd name="connsiteY4" fmla="*/ 83127 h 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96" h="88669">
                <a:moveTo>
                  <a:pt x="171796" y="83127"/>
                </a:moveTo>
                <a:lnTo>
                  <a:pt x="77585" y="0"/>
                </a:lnTo>
                <a:lnTo>
                  <a:pt x="0" y="0"/>
                </a:lnTo>
                <a:lnTo>
                  <a:pt x="0" y="88669"/>
                </a:lnTo>
                <a:lnTo>
                  <a:pt x="171796" y="831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03490DF-E37E-48A4-980D-84C49705DABC}"/>
              </a:ext>
            </a:extLst>
          </p:cNvPr>
          <p:cNvSpPr/>
          <p:nvPr/>
        </p:nvSpPr>
        <p:spPr>
          <a:xfrm rot="4495508">
            <a:off x="3498619" y="2579803"/>
            <a:ext cx="240839" cy="520394"/>
          </a:xfrm>
          <a:custGeom>
            <a:avLst/>
            <a:gdLst>
              <a:gd name="connsiteX0" fmla="*/ 171797 w 304800"/>
              <a:gd name="connsiteY0" fmla="*/ 33251 h 769239"/>
              <a:gd name="connsiteX1" fmla="*/ 171797 w 304800"/>
              <a:gd name="connsiteY1" fmla="*/ 33251 h 769239"/>
              <a:gd name="connsiteX2" fmla="*/ 227215 w 304800"/>
              <a:gd name="connsiteY2" fmla="*/ 94211 h 769239"/>
              <a:gd name="connsiteX3" fmla="*/ 249382 w 304800"/>
              <a:gd name="connsiteY3" fmla="*/ 138546 h 769239"/>
              <a:gd name="connsiteX4" fmla="*/ 238299 w 304800"/>
              <a:gd name="connsiteY4" fmla="*/ 210590 h 769239"/>
              <a:gd name="connsiteX5" fmla="*/ 210589 w 304800"/>
              <a:gd name="connsiteY5" fmla="*/ 243840 h 769239"/>
              <a:gd name="connsiteX6" fmla="*/ 227215 w 304800"/>
              <a:gd name="connsiteY6" fmla="*/ 310342 h 769239"/>
              <a:gd name="connsiteX7" fmla="*/ 249382 w 304800"/>
              <a:gd name="connsiteY7" fmla="*/ 315884 h 769239"/>
              <a:gd name="connsiteX8" fmla="*/ 299259 w 304800"/>
              <a:gd name="connsiteY8" fmla="*/ 282633 h 769239"/>
              <a:gd name="connsiteX9" fmla="*/ 304800 w 304800"/>
              <a:gd name="connsiteY9" fmla="*/ 232757 h 769239"/>
              <a:gd name="connsiteX10" fmla="*/ 288175 w 304800"/>
              <a:gd name="connsiteY10" fmla="*/ 88670 h 769239"/>
              <a:gd name="connsiteX11" fmla="*/ 260466 w 304800"/>
              <a:gd name="connsiteY11" fmla="*/ 55419 h 769239"/>
              <a:gd name="connsiteX12" fmla="*/ 171797 w 304800"/>
              <a:gd name="connsiteY12" fmla="*/ 5542 h 769239"/>
              <a:gd name="connsiteX13" fmla="*/ 138546 w 304800"/>
              <a:gd name="connsiteY13" fmla="*/ 0 h 769239"/>
              <a:gd name="connsiteX14" fmla="*/ 5542 w 304800"/>
              <a:gd name="connsiteY14" fmla="*/ 55419 h 769239"/>
              <a:gd name="connsiteX15" fmla="*/ 0 w 304800"/>
              <a:gd name="connsiteY15" fmla="*/ 110837 h 769239"/>
              <a:gd name="connsiteX16" fmla="*/ 27709 w 304800"/>
              <a:gd name="connsiteY16" fmla="*/ 304800 h 769239"/>
              <a:gd name="connsiteX17" fmla="*/ 66502 w 304800"/>
              <a:gd name="connsiteY17" fmla="*/ 360219 h 769239"/>
              <a:gd name="connsiteX18" fmla="*/ 94211 w 304800"/>
              <a:gd name="connsiteY18" fmla="*/ 404553 h 769239"/>
              <a:gd name="connsiteX19" fmla="*/ 149629 w 304800"/>
              <a:gd name="connsiteY19" fmla="*/ 537557 h 769239"/>
              <a:gd name="connsiteX20" fmla="*/ 149629 w 304800"/>
              <a:gd name="connsiteY20" fmla="*/ 676102 h 769239"/>
              <a:gd name="connsiteX21" fmla="*/ 121920 w 304800"/>
              <a:gd name="connsiteY21" fmla="*/ 731520 h 769239"/>
              <a:gd name="connsiteX22" fmla="*/ 127462 w 304800"/>
              <a:gd name="connsiteY22" fmla="*/ 759230 h 769239"/>
              <a:gd name="connsiteX23" fmla="*/ 171797 w 304800"/>
              <a:gd name="connsiteY23" fmla="*/ 731520 h 769239"/>
              <a:gd name="connsiteX24" fmla="*/ 188422 w 304800"/>
              <a:gd name="connsiteY24" fmla="*/ 703811 h 769239"/>
              <a:gd name="connsiteX25" fmla="*/ 177339 w 304800"/>
              <a:gd name="connsiteY25" fmla="*/ 454430 h 769239"/>
              <a:gd name="connsiteX26" fmla="*/ 166255 w 304800"/>
              <a:gd name="connsiteY26" fmla="*/ 437804 h 769239"/>
              <a:gd name="connsiteX27" fmla="*/ 160713 w 304800"/>
              <a:gd name="connsiteY27" fmla="*/ 421179 h 769239"/>
              <a:gd name="connsiteX28" fmla="*/ 149629 w 304800"/>
              <a:gd name="connsiteY28" fmla="*/ 404553 h 769239"/>
              <a:gd name="connsiteX29" fmla="*/ 116379 w 304800"/>
              <a:gd name="connsiteY29" fmla="*/ 349135 h 769239"/>
              <a:gd name="connsiteX30" fmla="*/ 94211 w 304800"/>
              <a:gd name="connsiteY30" fmla="*/ 315884 h 769239"/>
              <a:gd name="connsiteX31" fmla="*/ 88669 w 304800"/>
              <a:gd name="connsiteY31" fmla="*/ 293717 h 769239"/>
              <a:gd name="connsiteX32" fmla="*/ 77586 w 304800"/>
              <a:gd name="connsiteY32" fmla="*/ 271550 h 769239"/>
              <a:gd name="connsiteX33" fmla="*/ 49877 w 304800"/>
              <a:gd name="connsiteY33" fmla="*/ 221673 h 769239"/>
              <a:gd name="connsiteX34" fmla="*/ 44335 w 304800"/>
              <a:gd name="connsiteY34" fmla="*/ 199506 h 769239"/>
              <a:gd name="connsiteX35" fmla="*/ 33251 w 304800"/>
              <a:gd name="connsiteY35" fmla="*/ 182880 h 769239"/>
              <a:gd name="connsiteX36" fmla="*/ 27709 w 304800"/>
              <a:gd name="connsiteY36" fmla="*/ 155171 h 769239"/>
              <a:gd name="connsiteX37" fmla="*/ 49877 w 304800"/>
              <a:gd name="connsiteY37" fmla="*/ 72044 h 769239"/>
              <a:gd name="connsiteX38" fmla="*/ 66502 w 304800"/>
              <a:gd name="connsiteY38" fmla="*/ 60960 h 769239"/>
              <a:gd name="connsiteX39" fmla="*/ 116379 w 304800"/>
              <a:gd name="connsiteY39" fmla="*/ 44335 h 769239"/>
              <a:gd name="connsiteX40" fmla="*/ 133004 w 304800"/>
              <a:gd name="connsiteY40" fmla="*/ 33251 h 769239"/>
              <a:gd name="connsiteX41" fmla="*/ 171797 w 304800"/>
              <a:gd name="connsiteY41" fmla="*/ 33251 h 7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04800" h="769239">
                <a:moveTo>
                  <a:pt x="171797" y="33251"/>
                </a:moveTo>
                <a:lnTo>
                  <a:pt x="171797" y="33251"/>
                </a:lnTo>
                <a:cubicBezTo>
                  <a:pt x="190270" y="53571"/>
                  <a:pt x="210925" y="72103"/>
                  <a:pt x="227215" y="94211"/>
                </a:cubicBezTo>
                <a:cubicBezTo>
                  <a:pt x="237016" y="107513"/>
                  <a:pt x="249382" y="138546"/>
                  <a:pt x="249382" y="138546"/>
                </a:cubicBezTo>
                <a:cubicBezTo>
                  <a:pt x="248271" y="148548"/>
                  <a:pt x="245496" y="193797"/>
                  <a:pt x="238299" y="210590"/>
                </a:cubicBezTo>
                <a:cubicBezTo>
                  <a:pt x="232513" y="224091"/>
                  <a:pt x="220575" y="233855"/>
                  <a:pt x="210589" y="243840"/>
                </a:cubicBezTo>
                <a:cubicBezTo>
                  <a:pt x="201149" y="272164"/>
                  <a:pt x="196902" y="272451"/>
                  <a:pt x="227215" y="310342"/>
                </a:cubicBezTo>
                <a:cubicBezTo>
                  <a:pt x="231973" y="316289"/>
                  <a:pt x="241993" y="314037"/>
                  <a:pt x="249382" y="315884"/>
                </a:cubicBezTo>
                <a:cubicBezTo>
                  <a:pt x="266575" y="309007"/>
                  <a:pt x="291295" y="303338"/>
                  <a:pt x="299259" y="282633"/>
                </a:cubicBezTo>
                <a:cubicBezTo>
                  <a:pt x="305264" y="267020"/>
                  <a:pt x="302953" y="249382"/>
                  <a:pt x="304800" y="232757"/>
                </a:cubicBezTo>
                <a:cubicBezTo>
                  <a:pt x="303649" y="212040"/>
                  <a:pt x="304942" y="122203"/>
                  <a:pt x="288175" y="88670"/>
                </a:cubicBezTo>
                <a:cubicBezTo>
                  <a:pt x="281723" y="75766"/>
                  <a:pt x="271068" y="65205"/>
                  <a:pt x="260466" y="55419"/>
                </a:cubicBezTo>
                <a:cubicBezTo>
                  <a:pt x="229079" y="26446"/>
                  <a:pt x="211577" y="16908"/>
                  <a:pt x="171797" y="5542"/>
                </a:cubicBezTo>
                <a:cubicBezTo>
                  <a:pt x="160993" y="2455"/>
                  <a:pt x="149630" y="1847"/>
                  <a:pt x="138546" y="0"/>
                </a:cubicBezTo>
                <a:cubicBezTo>
                  <a:pt x="49917" y="12662"/>
                  <a:pt x="22642" y="-17254"/>
                  <a:pt x="5542" y="55419"/>
                </a:cubicBezTo>
                <a:cubicBezTo>
                  <a:pt x="1290" y="73490"/>
                  <a:pt x="1847" y="92364"/>
                  <a:pt x="0" y="110837"/>
                </a:cubicBezTo>
                <a:cubicBezTo>
                  <a:pt x="9236" y="175491"/>
                  <a:pt x="15201" y="240698"/>
                  <a:pt x="27709" y="304800"/>
                </a:cubicBezTo>
                <a:cubicBezTo>
                  <a:pt x="34678" y="340515"/>
                  <a:pt x="47657" y="335093"/>
                  <a:pt x="66502" y="360219"/>
                </a:cubicBezTo>
                <a:cubicBezTo>
                  <a:pt x="76958" y="374161"/>
                  <a:pt x="86417" y="388966"/>
                  <a:pt x="94211" y="404553"/>
                </a:cubicBezTo>
                <a:cubicBezTo>
                  <a:pt x="119997" y="456125"/>
                  <a:pt x="131135" y="488238"/>
                  <a:pt x="149629" y="537557"/>
                </a:cubicBezTo>
                <a:cubicBezTo>
                  <a:pt x="154470" y="585965"/>
                  <a:pt x="161588" y="626272"/>
                  <a:pt x="149629" y="676102"/>
                </a:cubicBezTo>
                <a:cubicBezTo>
                  <a:pt x="144809" y="696185"/>
                  <a:pt x="121920" y="731520"/>
                  <a:pt x="121920" y="731520"/>
                </a:cubicBezTo>
                <a:cubicBezTo>
                  <a:pt x="123767" y="740757"/>
                  <a:pt x="120801" y="752569"/>
                  <a:pt x="127462" y="759230"/>
                </a:cubicBezTo>
                <a:cubicBezTo>
                  <a:pt x="156999" y="788767"/>
                  <a:pt x="164540" y="744824"/>
                  <a:pt x="171797" y="731520"/>
                </a:cubicBezTo>
                <a:cubicBezTo>
                  <a:pt x="176955" y="722064"/>
                  <a:pt x="182880" y="713047"/>
                  <a:pt x="188422" y="703811"/>
                </a:cubicBezTo>
                <a:cubicBezTo>
                  <a:pt x="184728" y="620684"/>
                  <a:pt x="184249" y="537352"/>
                  <a:pt x="177339" y="454430"/>
                </a:cubicBezTo>
                <a:cubicBezTo>
                  <a:pt x="176786" y="447792"/>
                  <a:pt x="169234" y="443761"/>
                  <a:pt x="166255" y="437804"/>
                </a:cubicBezTo>
                <a:cubicBezTo>
                  <a:pt x="163643" y="432579"/>
                  <a:pt x="163325" y="426404"/>
                  <a:pt x="160713" y="421179"/>
                </a:cubicBezTo>
                <a:cubicBezTo>
                  <a:pt x="157734" y="415222"/>
                  <a:pt x="152608" y="410510"/>
                  <a:pt x="149629" y="404553"/>
                </a:cubicBezTo>
                <a:cubicBezTo>
                  <a:pt x="123346" y="351985"/>
                  <a:pt x="146613" y="379369"/>
                  <a:pt x="116379" y="349135"/>
                </a:cubicBezTo>
                <a:cubicBezTo>
                  <a:pt x="99076" y="297229"/>
                  <a:pt x="127422" y="374002"/>
                  <a:pt x="94211" y="315884"/>
                </a:cubicBezTo>
                <a:cubicBezTo>
                  <a:pt x="90432" y="309271"/>
                  <a:pt x="91343" y="300848"/>
                  <a:pt x="88669" y="293717"/>
                </a:cubicBezTo>
                <a:cubicBezTo>
                  <a:pt x="85768" y="285982"/>
                  <a:pt x="80941" y="279099"/>
                  <a:pt x="77586" y="271550"/>
                </a:cubicBezTo>
                <a:cubicBezTo>
                  <a:pt x="59114" y="229988"/>
                  <a:pt x="76145" y="256698"/>
                  <a:pt x="49877" y="221673"/>
                </a:cubicBezTo>
                <a:cubicBezTo>
                  <a:pt x="48030" y="214284"/>
                  <a:pt x="47335" y="206507"/>
                  <a:pt x="44335" y="199506"/>
                </a:cubicBezTo>
                <a:cubicBezTo>
                  <a:pt x="41711" y="193384"/>
                  <a:pt x="35590" y="189117"/>
                  <a:pt x="33251" y="182880"/>
                </a:cubicBezTo>
                <a:cubicBezTo>
                  <a:pt x="29944" y="174060"/>
                  <a:pt x="29556" y="164407"/>
                  <a:pt x="27709" y="155171"/>
                </a:cubicBezTo>
                <a:cubicBezTo>
                  <a:pt x="32532" y="97304"/>
                  <a:pt x="18005" y="98605"/>
                  <a:pt x="49877" y="72044"/>
                </a:cubicBezTo>
                <a:cubicBezTo>
                  <a:pt x="54994" y="67780"/>
                  <a:pt x="60380" y="63584"/>
                  <a:pt x="66502" y="60960"/>
                </a:cubicBezTo>
                <a:cubicBezTo>
                  <a:pt x="140586" y="29210"/>
                  <a:pt x="26392" y="89330"/>
                  <a:pt x="116379" y="44335"/>
                </a:cubicBezTo>
                <a:cubicBezTo>
                  <a:pt x="122336" y="41356"/>
                  <a:pt x="126882" y="35875"/>
                  <a:pt x="133004" y="33251"/>
                </a:cubicBezTo>
                <a:cubicBezTo>
                  <a:pt x="140005" y="30251"/>
                  <a:pt x="165332" y="33251"/>
                  <a:pt x="171797" y="33251"/>
                </a:cubicBezTo>
                <a:close/>
              </a:path>
            </a:pathLst>
          </a:custGeom>
          <a:gradFill>
            <a:gsLst>
              <a:gs pos="0">
                <a:srgbClr val="333300"/>
              </a:gs>
              <a:gs pos="100000">
                <a:srgbClr val="996633"/>
              </a:gs>
              <a:gs pos="50000">
                <a:srgbClr val="666633"/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07690ADE-68BA-4118-9E36-71B62756AFD5}"/>
              </a:ext>
            </a:extLst>
          </p:cNvPr>
          <p:cNvSpPr/>
          <p:nvPr/>
        </p:nvSpPr>
        <p:spPr>
          <a:xfrm>
            <a:off x="3596178" y="2835079"/>
            <a:ext cx="45719" cy="188868"/>
          </a:xfrm>
          <a:custGeom>
            <a:avLst/>
            <a:gdLst>
              <a:gd name="connsiteX0" fmla="*/ 155171 w 321425"/>
              <a:gd name="connsiteY0" fmla="*/ 0 h 415636"/>
              <a:gd name="connsiteX1" fmla="*/ 155171 w 321425"/>
              <a:gd name="connsiteY1" fmla="*/ 0 h 415636"/>
              <a:gd name="connsiteX2" fmla="*/ 105294 w 321425"/>
              <a:gd name="connsiteY2" fmla="*/ 55418 h 415636"/>
              <a:gd name="connsiteX3" fmla="*/ 88669 w 321425"/>
              <a:gd name="connsiteY3" fmla="*/ 66502 h 415636"/>
              <a:gd name="connsiteX4" fmla="*/ 16625 w 321425"/>
              <a:gd name="connsiteY4" fmla="*/ 166254 h 415636"/>
              <a:gd name="connsiteX5" fmla="*/ 16625 w 321425"/>
              <a:gd name="connsiteY5" fmla="*/ 166254 h 415636"/>
              <a:gd name="connsiteX6" fmla="*/ 0 w 321425"/>
              <a:gd name="connsiteY6" fmla="*/ 188422 h 415636"/>
              <a:gd name="connsiteX7" fmla="*/ 0 w 321425"/>
              <a:gd name="connsiteY7" fmla="*/ 415636 h 415636"/>
              <a:gd name="connsiteX8" fmla="*/ 321425 w 321425"/>
              <a:gd name="connsiteY8" fmla="*/ 415636 h 415636"/>
              <a:gd name="connsiteX9" fmla="*/ 321425 w 321425"/>
              <a:gd name="connsiteY9" fmla="*/ 205047 h 415636"/>
              <a:gd name="connsiteX10" fmla="*/ 266007 w 321425"/>
              <a:gd name="connsiteY10" fmla="*/ 105294 h 415636"/>
              <a:gd name="connsiteX11" fmla="*/ 216131 w 321425"/>
              <a:gd name="connsiteY11" fmla="*/ 60960 h 415636"/>
              <a:gd name="connsiteX12" fmla="*/ 205047 w 321425"/>
              <a:gd name="connsiteY12" fmla="*/ 44334 h 415636"/>
              <a:gd name="connsiteX13" fmla="*/ 155171 w 321425"/>
              <a:gd name="connsiteY13" fmla="*/ 0 h 41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1425" h="415636">
                <a:moveTo>
                  <a:pt x="155171" y="0"/>
                </a:moveTo>
                <a:lnTo>
                  <a:pt x="155171" y="0"/>
                </a:lnTo>
                <a:cubicBezTo>
                  <a:pt x="138545" y="18473"/>
                  <a:pt x="122867" y="37845"/>
                  <a:pt x="105294" y="55418"/>
                </a:cubicBezTo>
                <a:cubicBezTo>
                  <a:pt x="100584" y="60128"/>
                  <a:pt x="92830" y="61301"/>
                  <a:pt x="88669" y="66502"/>
                </a:cubicBezTo>
                <a:cubicBezTo>
                  <a:pt x="63046" y="98530"/>
                  <a:pt x="40640" y="133003"/>
                  <a:pt x="16625" y="166254"/>
                </a:cubicBezTo>
                <a:lnTo>
                  <a:pt x="16625" y="166254"/>
                </a:lnTo>
                <a:cubicBezTo>
                  <a:pt x="4716" y="190074"/>
                  <a:pt x="13803" y="188422"/>
                  <a:pt x="0" y="188422"/>
                </a:cubicBezTo>
                <a:lnTo>
                  <a:pt x="0" y="415636"/>
                </a:lnTo>
                <a:lnTo>
                  <a:pt x="321425" y="415636"/>
                </a:lnTo>
                <a:lnTo>
                  <a:pt x="321425" y="205047"/>
                </a:lnTo>
                <a:lnTo>
                  <a:pt x="266007" y="105294"/>
                </a:lnTo>
                <a:cubicBezTo>
                  <a:pt x="249382" y="90516"/>
                  <a:pt x="231860" y="76689"/>
                  <a:pt x="216131" y="60960"/>
                </a:cubicBezTo>
                <a:cubicBezTo>
                  <a:pt x="211421" y="56250"/>
                  <a:pt x="209311" y="49451"/>
                  <a:pt x="205047" y="44334"/>
                </a:cubicBezTo>
                <a:lnTo>
                  <a:pt x="155171" y="0"/>
                </a:lnTo>
                <a:close/>
              </a:path>
            </a:pathLst>
          </a:custGeom>
          <a:gradFill>
            <a:gsLst>
              <a:gs pos="0">
                <a:srgbClr val="333300"/>
              </a:gs>
              <a:gs pos="100000">
                <a:srgbClr val="996633"/>
              </a:gs>
              <a:gs pos="50000">
                <a:srgbClr val="666633"/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A34FDAA-C676-43DE-A90F-960BADC885B0}"/>
              </a:ext>
            </a:extLst>
          </p:cNvPr>
          <p:cNvSpPr/>
          <p:nvPr/>
        </p:nvSpPr>
        <p:spPr>
          <a:xfrm>
            <a:off x="3874755" y="2813108"/>
            <a:ext cx="137984" cy="103463"/>
          </a:xfrm>
          <a:prstGeom prst="rect">
            <a:avLst/>
          </a:prstGeom>
          <a:gradFill>
            <a:gsLst>
              <a:gs pos="0">
                <a:srgbClr val="333300"/>
              </a:gs>
              <a:gs pos="100000">
                <a:srgbClr val="996633"/>
              </a:gs>
              <a:gs pos="50000">
                <a:srgbClr val="666633"/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23EF1D-2CB9-49A0-999E-8FE37112DB6F}"/>
              </a:ext>
            </a:extLst>
          </p:cNvPr>
          <p:cNvSpPr/>
          <p:nvPr/>
        </p:nvSpPr>
        <p:spPr>
          <a:xfrm>
            <a:off x="4009760" y="2803573"/>
            <a:ext cx="84110" cy="124779"/>
          </a:xfrm>
          <a:prstGeom prst="rect">
            <a:avLst/>
          </a:prstGeom>
          <a:gradFill>
            <a:gsLst>
              <a:gs pos="0">
                <a:srgbClr val="333300"/>
              </a:gs>
              <a:gs pos="100000">
                <a:srgbClr val="996633"/>
              </a:gs>
              <a:gs pos="50000">
                <a:srgbClr val="666633"/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181A73B-C5A7-423C-A62B-25D36F5928CF}"/>
              </a:ext>
            </a:extLst>
          </p:cNvPr>
          <p:cNvSpPr/>
          <p:nvPr/>
        </p:nvSpPr>
        <p:spPr>
          <a:xfrm>
            <a:off x="3894410" y="4401732"/>
            <a:ext cx="170847" cy="170847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D4B61C5B-DE89-44DB-9E6C-837CBDA4398C}"/>
              </a:ext>
            </a:extLst>
          </p:cNvPr>
          <p:cNvSpPr/>
          <p:nvPr/>
        </p:nvSpPr>
        <p:spPr>
          <a:xfrm>
            <a:off x="3896884" y="4005970"/>
            <a:ext cx="170847" cy="189186"/>
          </a:xfrm>
          <a:custGeom>
            <a:avLst/>
            <a:gdLst>
              <a:gd name="connsiteX0" fmla="*/ 155171 w 321425"/>
              <a:gd name="connsiteY0" fmla="*/ 0 h 415636"/>
              <a:gd name="connsiteX1" fmla="*/ 155171 w 321425"/>
              <a:gd name="connsiteY1" fmla="*/ 0 h 415636"/>
              <a:gd name="connsiteX2" fmla="*/ 105294 w 321425"/>
              <a:gd name="connsiteY2" fmla="*/ 55418 h 415636"/>
              <a:gd name="connsiteX3" fmla="*/ 88669 w 321425"/>
              <a:gd name="connsiteY3" fmla="*/ 66502 h 415636"/>
              <a:gd name="connsiteX4" fmla="*/ 16625 w 321425"/>
              <a:gd name="connsiteY4" fmla="*/ 166254 h 415636"/>
              <a:gd name="connsiteX5" fmla="*/ 16625 w 321425"/>
              <a:gd name="connsiteY5" fmla="*/ 166254 h 415636"/>
              <a:gd name="connsiteX6" fmla="*/ 0 w 321425"/>
              <a:gd name="connsiteY6" fmla="*/ 188422 h 415636"/>
              <a:gd name="connsiteX7" fmla="*/ 0 w 321425"/>
              <a:gd name="connsiteY7" fmla="*/ 415636 h 415636"/>
              <a:gd name="connsiteX8" fmla="*/ 321425 w 321425"/>
              <a:gd name="connsiteY8" fmla="*/ 415636 h 415636"/>
              <a:gd name="connsiteX9" fmla="*/ 321425 w 321425"/>
              <a:gd name="connsiteY9" fmla="*/ 205047 h 415636"/>
              <a:gd name="connsiteX10" fmla="*/ 266007 w 321425"/>
              <a:gd name="connsiteY10" fmla="*/ 105294 h 415636"/>
              <a:gd name="connsiteX11" fmla="*/ 216131 w 321425"/>
              <a:gd name="connsiteY11" fmla="*/ 60960 h 415636"/>
              <a:gd name="connsiteX12" fmla="*/ 205047 w 321425"/>
              <a:gd name="connsiteY12" fmla="*/ 44334 h 415636"/>
              <a:gd name="connsiteX13" fmla="*/ 155171 w 321425"/>
              <a:gd name="connsiteY13" fmla="*/ 0 h 41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1425" h="415636">
                <a:moveTo>
                  <a:pt x="155171" y="0"/>
                </a:moveTo>
                <a:lnTo>
                  <a:pt x="155171" y="0"/>
                </a:lnTo>
                <a:cubicBezTo>
                  <a:pt x="138545" y="18473"/>
                  <a:pt x="122867" y="37845"/>
                  <a:pt x="105294" y="55418"/>
                </a:cubicBezTo>
                <a:cubicBezTo>
                  <a:pt x="100584" y="60128"/>
                  <a:pt x="92830" y="61301"/>
                  <a:pt x="88669" y="66502"/>
                </a:cubicBezTo>
                <a:cubicBezTo>
                  <a:pt x="63046" y="98530"/>
                  <a:pt x="40640" y="133003"/>
                  <a:pt x="16625" y="166254"/>
                </a:cubicBezTo>
                <a:lnTo>
                  <a:pt x="16625" y="166254"/>
                </a:lnTo>
                <a:cubicBezTo>
                  <a:pt x="4716" y="190074"/>
                  <a:pt x="13803" y="188422"/>
                  <a:pt x="0" y="188422"/>
                </a:cubicBezTo>
                <a:lnTo>
                  <a:pt x="0" y="415636"/>
                </a:lnTo>
                <a:lnTo>
                  <a:pt x="321425" y="415636"/>
                </a:lnTo>
                <a:lnTo>
                  <a:pt x="321425" y="205047"/>
                </a:lnTo>
                <a:lnTo>
                  <a:pt x="266007" y="105294"/>
                </a:lnTo>
                <a:cubicBezTo>
                  <a:pt x="249382" y="90516"/>
                  <a:pt x="231860" y="76689"/>
                  <a:pt x="216131" y="60960"/>
                </a:cubicBezTo>
                <a:cubicBezTo>
                  <a:pt x="211421" y="56250"/>
                  <a:pt x="209311" y="49451"/>
                  <a:pt x="205047" y="44334"/>
                </a:cubicBezTo>
                <a:lnTo>
                  <a:pt x="155171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760747-6EBD-4D96-8D28-87A8470F52D8}"/>
              </a:ext>
            </a:extLst>
          </p:cNvPr>
          <p:cNvSpPr/>
          <p:nvPr/>
        </p:nvSpPr>
        <p:spPr>
          <a:xfrm>
            <a:off x="3874755" y="4195156"/>
            <a:ext cx="215107" cy="321215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EBB6624-5993-4DCA-8914-9EF362F3BF12}"/>
              </a:ext>
            </a:extLst>
          </p:cNvPr>
          <p:cNvSpPr/>
          <p:nvPr/>
        </p:nvSpPr>
        <p:spPr>
          <a:xfrm>
            <a:off x="3872279" y="4549719"/>
            <a:ext cx="215107" cy="45719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495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95373C7-5863-429C-BFB3-657F2D9E90D0}"/>
              </a:ext>
            </a:extLst>
          </p:cNvPr>
          <p:cNvGrpSpPr/>
          <p:nvPr/>
        </p:nvGrpSpPr>
        <p:grpSpPr>
          <a:xfrm rot="10800000" flipH="1">
            <a:off x="2841224" y="651090"/>
            <a:ext cx="2605867" cy="2017980"/>
            <a:chOff x="2081722" y="2132346"/>
            <a:chExt cx="2605867" cy="2017980"/>
          </a:xfrm>
        </p:grpSpPr>
        <p:sp>
          <p:nvSpPr>
            <p:cNvPr id="6" name="斜め縞 5">
              <a:extLst>
                <a:ext uri="{FF2B5EF4-FFF2-40B4-BE49-F238E27FC236}">
                  <a16:creationId xmlns:a16="http://schemas.microsoft.com/office/drawing/2014/main" id="{8B46E26F-0342-4C40-A9C8-91AA494BF520}"/>
                </a:ext>
              </a:extLst>
            </p:cNvPr>
            <p:cNvSpPr/>
            <p:nvPr/>
          </p:nvSpPr>
          <p:spPr>
            <a:xfrm rot="2700000">
              <a:off x="2669609" y="2132346"/>
              <a:ext cx="2017980" cy="2017980"/>
            </a:xfrm>
            <a:prstGeom prst="diagStripe">
              <a:avLst>
                <a:gd name="adj" fmla="val 6720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め縞 6">
              <a:extLst>
                <a:ext uri="{FF2B5EF4-FFF2-40B4-BE49-F238E27FC236}">
                  <a16:creationId xmlns:a16="http://schemas.microsoft.com/office/drawing/2014/main" id="{59A92884-F2E0-4D0C-9D57-54847BACF31B}"/>
                </a:ext>
              </a:extLst>
            </p:cNvPr>
            <p:cNvSpPr/>
            <p:nvPr/>
          </p:nvSpPr>
          <p:spPr>
            <a:xfrm rot="2700000">
              <a:off x="2627836" y="2237244"/>
              <a:ext cx="1814355" cy="1814355"/>
            </a:xfrm>
            <a:prstGeom prst="diagStripe">
              <a:avLst>
                <a:gd name="adj" fmla="val 82481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四角形: 上の 2 つの角を丸める 7">
              <a:extLst>
                <a:ext uri="{FF2B5EF4-FFF2-40B4-BE49-F238E27FC236}">
                  <a16:creationId xmlns:a16="http://schemas.microsoft.com/office/drawing/2014/main" id="{4A504A3D-BDE8-4E1C-BEF0-F3D638EB8FBB}"/>
                </a:ext>
              </a:extLst>
            </p:cNvPr>
            <p:cNvSpPr/>
            <p:nvPr/>
          </p:nvSpPr>
          <p:spPr>
            <a:xfrm rot="16200000">
              <a:off x="2294959" y="2435939"/>
              <a:ext cx="499480" cy="925953"/>
            </a:xfrm>
            <a:prstGeom prst="round2SameRect">
              <a:avLst/>
            </a:prstGeom>
            <a:solidFill>
              <a:srgbClr val="8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455083B9-790C-4A32-88FC-01A0C2096B68}"/>
                </a:ext>
              </a:extLst>
            </p:cNvPr>
            <p:cNvSpPr/>
            <p:nvPr/>
          </p:nvSpPr>
          <p:spPr>
            <a:xfrm>
              <a:off x="2966899" y="2516810"/>
              <a:ext cx="426068" cy="74066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35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15E79D4D-A920-441E-A59E-146A0F0DBD87}"/>
              </a:ext>
            </a:extLst>
          </p:cNvPr>
          <p:cNvSpPr/>
          <p:nvPr/>
        </p:nvSpPr>
        <p:spPr>
          <a:xfrm rot="19800000">
            <a:off x="4317659" y="1972711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979BE6DA-2AC1-4825-BAC5-F3169F1BAC64}"/>
              </a:ext>
            </a:extLst>
          </p:cNvPr>
          <p:cNvSpPr/>
          <p:nvPr/>
        </p:nvSpPr>
        <p:spPr>
          <a:xfrm rot="17967143">
            <a:off x="4583073" y="2607985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B1C12A34-D498-4C60-A721-968A1DA7432C}"/>
              </a:ext>
            </a:extLst>
          </p:cNvPr>
          <p:cNvSpPr/>
          <p:nvPr/>
        </p:nvSpPr>
        <p:spPr>
          <a:xfrm rot="17734659">
            <a:off x="4868363" y="2480986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23B9BB51-75D3-4182-9EDC-78FE7EB40416}"/>
              </a:ext>
            </a:extLst>
          </p:cNvPr>
          <p:cNvSpPr/>
          <p:nvPr/>
        </p:nvSpPr>
        <p:spPr>
          <a:xfrm rot="2561562">
            <a:off x="3270780" y="3577972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38631097-177D-4FB1-BADE-9CA3A616AFEB}"/>
              </a:ext>
            </a:extLst>
          </p:cNvPr>
          <p:cNvSpPr/>
          <p:nvPr/>
        </p:nvSpPr>
        <p:spPr>
          <a:xfrm rot="9398082">
            <a:off x="3655329" y="3622610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4F8CA056-3447-455F-AB7A-9B098F075FD9}"/>
              </a:ext>
            </a:extLst>
          </p:cNvPr>
          <p:cNvSpPr/>
          <p:nvPr/>
        </p:nvSpPr>
        <p:spPr>
          <a:xfrm rot="21114984">
            <a:off x="3602757" y="3105707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88C7BEAE-B6FF-4270-8A83-D2CAEC5176E8}"/>
              </a:ext>
            </a:extLst>
          </p:cNvPr>
          <p:cNvSpPr/>
          <p:nvPr/>
        </p:nvSpPr>
        <p:spPr>
          <a:xfrm rot="1421891">
            <a:off x="3653689" y="2877327"/>
            <a:ext cx="638175" cy="623888"/>
          </a:xfrm>
          <a:custGeom>
            <a:avLst/>
            <a:gdLst>
              <a:gd name="connsiteX0" fmla="*/ 104775 w 638175"/>
              <a:gd name="connsiteY0" fmla="*/ 61913 h 623888"/>
              <a:gd name="connsiteX1" fmla="*/ 147638 w 638175"/>
              <a:gd name="connsiteY1" fmla="*/ 35719 h 623888"/>
              <a:gd name="connsiteX2" fmla="*/ 195263 w 638175"/>
              <a:gd name="connsiteY2" fmla="*/ 21432 h 623888"/>
              <a:gd name="connsiteX3" fmla="*/ 254794 w 638175"/>
              <a:gd name="connsiteY3" fmla="*/ 7144 h 623888"/>
              <a:gd name="connsiteX4" fmla="*/ 326232 w 638175"/>
              <a:gd name="connsiteY4" fmla="*/ 0 h 623888"/>
              <a:gd name="connsiteX5" fmla="*/ 416719 w 638175"/>
              <a:gd name="connsiteY5" fmla="*/ 2382 h 623888"/>
              <a:gd name="connsiteX6" fmla="*/ 511969 w 638175"/>
              <a:gd name="connsiteY6" fmla="*/ 11907 h 623888"/>
              <a:gd name="connsiteX7" fmla="*/ 566738 w 638175"/>
              <a:gd name="connsiteY7" fmla="*/ 19050 h 623888"/>
              <a:gd name="connsiteX8" fmla="*/ 583407 w 638175"/>
              <a:gd name="connsiteY8" fmla="*/ 57150 h 623888"/>
              <a:gd name="connsiteX9" fmla="*/ 604838 w 638175"/>
              <a:gd name="connsiteY9" fmla="*/ 95250 h 623888"/>
              <a:gd name="connsiteX10" fmla="*/ 621507 w 638175"/>
              <a:gd name="connsiteY10" fmla="*/ 169069 h 623888"/>
              <a:gd name="connsiteX11" fmla="*/ 638175 w 638175"/>
              <a:gd name="connsiteY11" fmla="*/ 238125 h 623888"/>
              <a:gd name="connsiteX12" fmla="*/ 633413 w 638175"/>
              <a:gd name="connsiteY12" fmla="*/ 333375 h 623888"/>
              <a:gd name="connsiteX13" fmla="*/ 585788 w 638175"/>
              <a:gd name="connsiteY13" fmla="*/ 469107 h 623888"/>
              <a:gd name="connsiteX14" fmla="*/ 552450 w 638175"/>
              <a:gd name="connsiteY14" fmla="*/ 511969 h 623888"/>
              <a:gd name="connsiteX15" fmla="*/ 507207 w 638175"/>
              <a:gd name="connsiteY15" fmla="*/ 540544 h 623888"/>
              <a:gd name="connsiteX16" fmla="*/ 416719 w 638175"/>
              <a:gd name="connsiteY16" fmla="*/ 583407 h 623888"/>
              <a:gd name="connsiteX17" fmla="*/ 345282 w 638175"/>
              <a:gd name="connsiteY17" fmla="*/ 600075 h 623888"/>
              <a:gd name="connsiteX18" fmla="*/ 252413 w 638175"/>
              <a:gd name="connsiteY18" fmla="*/ 616744 h 623888"/>
              <a:gd name="connsiteX19" fmla="*/ 154782 w 638175"/>
              <a:gd name="connsiteY19" fmla="*/ 623888 h 623888"/>
              <a:gd name="connsiteX20" fmla="*/ 109538 w 638175"/>
              <a:gd name="connsiteY20" fmla="*/ 616744 h 623888"/>
              <a:gd name="connsiteX21" fmla="*/ 69057 w 638175"/>
              <a:gd name="connsiteY21" fmla="*/ 585788 h 623888"/>
              <a:gd name="connsiteX22" fmla="*/ 40482 w 638175"/>
              <a:gd name="connsiteY22" fmla="*/ 554832 h 623888"/>
              <a:gd name="connsiteX23" fmla="*/ 21432 w 638175"/>
              <a:gd name="connsiteY23" fmla="*/ 516732 h 623888"/>
              <a:gd name="connsiteX24" fmla="*/ 7144 w 638175"/>
              <a:gd name="connsiteY24" fmla="*/ 471488 h 623888"/>
              <a:gd name="connsiteX25" fmla="*/ 0 w 638175"/>
              <a:gd name="connsiteY25" fmla="*/ 423863 h 623888"/>
              <a:gd name="connsiteX26" fmla="*/ 7144 w 638175"/>
              <a:gd name="connsiteY26" fmla="*/ 316707 h 623888"/>
              <a:gd name="connsiteX27" fmla="*/ 16669 w 638175"/>
              <a:gd name="connsiteY27" fmla="*/ 242888 h 623888"/>
              <a:gd name="connsiteX28" fmla="*/ 33338 w 638175"/>
              <a:gd name="connsiteY28" fmla="*/ 180975 h 623888"/>
              <a:gd name="connsiteX29" fmla="*/ 50007 w 638175"/>
              <a:gd name="connsiteY29" fmla="*/ 130969 h 623888"/>
              <a:gd name="connsiteX30" fmla="*/ 59532 w 638175"/>
              <a:gd name="connsiteY30" fmla="*/ 104775 h 623888"/>
              <a:gd name="connsiteX31" fmla="*/ 104775 w 638175"/>
              <a:gd name="connsiteY31" fmla="*/ 6191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8175" h="623888">
                <a:moveTo>
                  <a:pt x="104775" y="61913"/>
                </a:moveTo>
                <a:lnTo>
                  <a:pt x="147638" y="35719"/>
                </a:lnTo>
                <a:lnTo>
                  <a:pt x="195263" y="21432"/>
                </a:lnTo>
                <a:lnTo>
                  <a:pt x="254794" y="7144"/>
                </a:lnTo>
                <a:lnTo>
                  <a:pt x="326232" y="0"/>
                </a:lnTo>
                <a:lnTo>
                  <a:pt x="416719" y="2382"/>
                </a:lnTo>
                <a:lnTo>
                  <a:pt x="511969" y="11907"/>
                </a:lnTo>
                <a:lnTo>
                  <a:pt x="566738" y="19050"/>
                </a:lnTo>
                <a:lnTo>
                  <a:pt x="583407" y="57150"/>
                </a:lnTo>
                <a:lnTo>
                  <a:pt x="604838" y="95250"/>
                </a:lnTo>
                <a:lnTo>
                  <a:pt x="621507" y="169069"/>
                </a:lnTo>
                <a:lnTo>
                  <a:pt x="638175" y="238125"/>
                </a:lnTo>
                <a:lnTo>
                  <a:pt x="633413" y="333375"/>
                </a:lnTo>
                <a:lnTo>
                  <a:pt x="585788" y="469107"/>
                </a:lnTo>
                <a:lnTo>
                  <a:pt x="552450" y="511969"/>
                </a:lnTo>
                <a:lnTo>
                  <a:pt x="507207" y="540544"/>
                </a:lnTo>
                <a:lnTo>
                  <a:pt x="416719" y="583407"/>
                </a:lnTo>
                <a:lnTo>
                  <a:pt x="345282" y="600075"/>
                </a:lnTo>
                <a:lnTo>
                  <a:pt x="252413" y="616744"/>
                </a:lnTo>
                <a:lnTo>
                  <a:pt x="154782" y="623888"/>
                </a:lnTo>
                <a:lnTo>
                  <a:pt x="109538" y="616744"/>
                </a:lnTo>
                <a:lnTo>
                  <a:pt x="69057" y="585788"/>
                </a:lnTo>
                <a:lnTo>
                  <a:pt x="40482" y="554832"/>
                </a:lnTo>
                <a:lnTo>
                  <a:pt x="21432" y="516732"/>
                </a:lnTo>
                <a:lnTo>
                  <a:pt x="7144" y="471488"/>
                </a:lnTo>
                <a:lnTo>
                  <a:pt x="0" y="423863"/>
                </a:lnTo>
                <a:lnTo>
                  <a:pt x="7144" y="316707"/>
                </a:lnTo>
                <a:lnTo>
                  <a:pt x="16669" y="242888"/>
                </a:lnTo>
                <a:lnTo>
                  <a:pt x="33338" y="180975"/>
                </a:lnTo>
                <a:lnTo>
                  <a:pt x="50007" y="130969"/>
                </a:lnTo>
                <a:lnTo>
                  <a:pt x="59532" y="104775"/>
                </a:lnTo>
                <a:lnTo>
                  <a:pt x="104775" y="6191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643C7071-E3BA-4A05-A1F3-E3F0ACBF0F1C}"/>
              </a:ext>
            </a:extLst>
          </p:cNvPr>
          <p:cNvSpPr/>
          <p:nvPr/>
        </p:nvSpPr>
        <p:spPr>
          <a:xfrm rot="689416">
            <a:off x="3901940" y="2365347"/>
            <a:ext cx="542925" cy="717916"/>
          </a:xfrm>
          <a:custGeom>
            <a:avLst/>
            <a:gdLst>
              <a:gd name="connsiteX0" fmla="*/ 42863 w 542925"/>
              <a:gd name="connsiteY0" fmla="*/ 211931 h 985837"/>
              <a:gd name="connsiteX1" fmla="*/ 69056 w 542925"/>
              <a:gd name="connsiteY1" fmla="*/ 316706 h 985837"/>
              <a:gd name="connsiteX2" fmla="*/ 80963 w 542925"/>
              <a:gd name="connsiteY2" fmla="*/ 461962 h 985837"/>
              <a:gd name="connsiteX3" fmla="*/ 78581 w 542925"/>
              <a:gd name="connsiteY3" fmla="*/ 540544 h 985837"/>
              <a:gd name="connsiteX4" fmla="*/ 54769 w 542925"/>
              <a:gd name="connsiteY4" fmla="*/ 702469 h 985837"/>
              <a:gd name="connsiteX5" fmla="*/ 23813 w 542925"/>
              <a:gd name="connsiteY5" fmla="*/ 766762 h 985837"/>
              <a:gd name="connsiteX6" fmla="*/ 0 w 542925"/>
              <a:gd name="connsiteY6" fmla="*/ 833437 h 985837"/>
              <a:gd name="connsiteX7" fmla="*/ 2381 w 542925"/>
              <a:gd name="connsiteY7" fmla="*/ 888206 h 985837"/>
              <a:gd name="connsiteX8" fmla="*/ 14288 w 542925"/>
              <a:gd name="connsiteY8" fmla="*/ 931069 h 985837"/>
              <a:gd name="connsiteX9" fmla="*/ 64294 w 542925"/>
              <a:gd name="connsiteY9" fmla="*/ 966787 h 985837"/>
              <a:gd name="connsiteX10" fmla="*/ 88106 w 542925"/>
              <a:gd name="connsiteY10" fmla="*/ 962025 h 985837"/>
              <a:gd name="connsiteX11" fmla="*/ 188119 w 542925"/>
              <a:gd name="connsiteY11" fmla="*/ 985837 h 985837"/>
              <a:gd name="connsiteX12" fmla="*/ 252413 w 542925"/>
              <a:gd name="connsiteY12" fmla="*/ 973931 h 985837"/>
              <a:gd name="connsiteX13" fmla="*/ 288131 w 542925"/>
              <a:gd name="connsiteY13" fmla="*/ 971550 h 985837"/>
              <a:gd name="connsiteX14" fmla="*/ 381000 w 542925"/>
              <a:gd name="connsiteY14" fmla="*/ 954881 h 985837"/>
              <a:gd name="connsiteX15" fmla="*/ 435769 w 542925"/>
              <a:gd name="connsiteY15" fmla="*/ 923925 h 985837"/>
              <a:gd name="connsiteX16" fmla="*/ 471488 w 542925"/>
              <a:gd name="connsiteY16" fmla="*/ 857250 h 985837"/>
              <a:gd name="connsiteX17" fmla="*/ 483394 w 542925"/>
              <a:gd name="connsiteY17" fmla="*/ 657225 h 985837"/>
              <a:gd name="connsiteX18" fmla="*/ 483394 w 542925"/>
              <a:gd name="connsiteY18" fmla="*/ 583406 h 985837"/>
              <a:gd name="connsiteX19" fmla="*/ 481013 w 542925"/>
              <a:gd name="connsiteY19" fmla="*/ 538162 h 985837"/>
              <a:gd name="connsiteX20" fmla="*/ 485775 w 542925"/>
              <a:gd name="connsiteY20" fmla="*/ 442912 h 985837"/>
              <a:gd name="connsiteX21" fmla="*/ 504825 w 542925"/>
              <a:gd name="connsiteY21" fmla="*/ 340519 h 985837"/>
              <a:gd name="connsiteX22" fmla="*/ 514350 w 542925"/>
              <a:gd name="connsiteY22" fmla="*/ 226219 h 985837"/>
              <a:gd name="connsiteX23" fmla="*/ 542925 w 542925"/>
              <a:gd name="connsiteY23" fmla="*/ 145256 h 985837"/>
              <a:gd name="connsiteX24" fmla="*/ 533400 w 542925"/>
              <a:gd name="connsiteY24" fmla="*/ 107156 h 985837"/>
              <a:gd name="connsiteX25" fmla="*/ 514350 w 542925"/>
              <a:gd name="connsiteY25" fmla="*/ 78581 h 985837"/>
              <a:gd name="connsiteX26" fmla="*/ 454819 w 542925"/>
              <a:gd name="connsiteY26" fmla="*/ 21431 h 985837"/>
              <a:gd name="connsiteX27" fmla="*/ 411956 w 542925"/>
              <a:gd name="connsiteY27" fmla="*/ 9525 h 985837"/>
              <a:gd name="connsiteX28" fmla="*/ 354806 w 542925"/>
              <a:gd name="connsiteY28" fmla="*/ 0 h 985837"/>
              <a:gd name="connsiteX29" fmla="*/ 276225 w 542925"/>
              <a:gd name="connsiteY29" fmla="*/ 0 h 985837"/>
              <a:gd name="connsiteX30" fmla="*/ 226219 w 542925"/>
              <a:gd name="connsiteY30" fmla="*/ 2381 h 985837"/>
              <a:gd name="connsiteX31" fmla="*/ 183356 w 542925"/>
              <a:gd name="connsiteY31" fmla="*/ 9525 h 985837"/>
              <a:gd name="connsiteX32" fmla="*/ 140494 w 542925"/>
              <a:gd name="connsiteY32" fmla="*/ 14287 h 985837"/>
              <a:gd name="connsiteX33" fmla="*/ 100013 w 542925"/>
              <a:gd name="connsiteY33" fmla="*/ 23812 h 985837"/>
              <a:gd name="connsiteX34" fmla="*/ 73819 w 542925"/>
              <a:gd name="connsiteY34" fmla="*/ 59531 h 985837"/>
              <a:gd name="connsiteX35" fmla="*/ 50006 w 542925"/>
              <a:gd name="connsiteY35" fmla="*/ 95250 h 985837"/>
              <a:gd name="connsiteX36" fmla="*/ 35719 w 542925"/>
              <a:gd name="connsiteY36" fmla="*/ 121444 h 985837"/>
              <a:gd name="connsiteX37" fmla="*/ 35719 w 542925"/>
              <a:gd name="connsiteY37" fmla="*/ 145256 h 985837"/>
              <a:gd name="connsiteX38" fmla="*/ 42863 w 542925"/>
              <a:gd name="connsiteY38" fmla="*/ 211931 h 98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2925" h="985837">
                <a:moveTo>
                  <a:pt x="42863" y="211931"/>
                </a:moveTo>
                <a:lnTo>
                  <a:pt x="69056" y="316706"/>
                </a:lnTo>
                <a:lnTo>
                  <a:pt x="80963" y="461962"/>
                </a:lnTo>
                <a:lnTo>
                  <a:pt x="78581" y="540544"/>
                </a:lnTo>
                <a:lnTo>
                  <a:pt x="54769" y="702469"/>
                </a:lnTo>
                <a:lnTo>
                  <a:pt x="23813" y="766762"/>
                </a:lnTo>
                <a:lnTo>
                  <a:pt x="0" y="833437"/>
                </a:lnTo>
                <a:cubicBezTo>
                  <a:pt x="794" y="851693"/>
                  <a:pt x="1587" y="869950"/>
                  <a:pt x="2381" y="888206"/>
                </a:cubicBezTo>
                <a:lnTo>
                  <a:pt x="14288" y="931069"/>
                </a:lnTo>
                <a:lnTo>
                  <a:pt x="64294" y="966787"/>
                </a:lnTo>
                <a:lnTo>
                  <a:pt x="88106" y="962025"/>
                </a:lnTo>
                <a:lnTo>
                  <a:pt x="188119" y="985837"/>
                </a:lnTo>
                <a:lnTo>
                  <a:pt x="252413" y="973931"/>
                </a:lnTo>
                <a:lnTo>
                  <a:pt x="288131" y="971550"/>
                </a:lnTo>
                <a:lnTo>
                  <a:pt x="381000" y="954881"/>
                </a:lnTo>
                <a:lnTo>
                  <a:pt x="435769" y="923925"/>
                </a:lnTo>
                <a:lnTo>
                  <a:pt x="471488" y="857250"/>
                </a:lnTo>
                <a:lnTo>
                  <a:pt x="483394" y="657225"/>
                </a:lnTo>
                <a:lnTo>
                  <a:pt x="483394" y="583406"/>
                </a:lnTo>
                <a:lnTo>
                  <a:pt x="481013" y="538162"/>
                </a:lnTo>
                <a:lnTo>
                  <a:pt x="485775" y="442912"/>
                </a:lnTo>
                <a:lnTo>
                  <a:pt x="504825" y="340519"/>
                </a:lnTo>
                <a:lnTo>
                  <a:pt x="514350" y="226219"/>
                </a:lnTo>
                <a:lnTo>
                  <a:pt x="542925" y="145256"/>
                </a:lnTo>
                <a:lnTo>
                  <a:pt x="533400" y="107156"/>
                </a:lnTo>
                <a:lnTo>
                  <a:pt x="514350" y="78581"/>
                </a:lnTo>
                <a:lnTo>
                  <a:pt x="454819" y="21431"/>
                </a:lnTo>
                <a:lnTo>
                  <a:pt x="411956" y="9525"/>
                </a:lnTo>
                <a:lnTo>
                  <a:pt x="354806" y="0"/>
                </a:lnTo>
                <a:lnTo>
                  <a:pt x="276225" y="0"/>
                </a:lnTo>
                <a:lnTo>
                  <a:pt x="226219" y="2381"/>
                </a:lnTo>
                <a:lnTo>
                  <a:pt x="183356" y="9525"/>
                </a:lnTo>
                <a:lnTo>
                  <a:pt x="140494" y="14287"/>
                </a:lnTo>
                <a:lnTo>
                  <a:pt x="100013" y="23812"/>
                </a:lnTo>
                <a:lnTo>
                  <a:pt x="73819" y="59531"/>
                </a:lnTo>
                <a:lnTo>
                  <a:pt x="50006" y="95250"/>
                </a:lnTo>
                <a:lnTo>
                  <a:pt x="35719" y="121444"/>
                </a:lnTo>
                <a:lnTo>
                  <a:pt x="35719" y="145256"/>
                </a:lnTo>
                <a:lnTo>
                  <a:pt x="42863" y="2119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682F2C86-4E6D-466F-BD57-18F2E8FA1280}"/>
              </a:ext>
            </a:extLst>
          </p:cNvPr>
          <p:cNvSpPr/>
          <p:nvPr/>
        </p:nvSpPr>
        <p:spPr>
          <a:xfrm rot="325187">
            <a:off x="3944992" y="1891216"/>
            <a:ext cx="690995" cy="794905"/>
          </a:xfrm>
          <a:custGeom>
            <a:avLst/>
            <a:gdLst>
              <a:gd name="connsiteX0" fmla="*/ 452004 w 690995"/>
              <a:gd name="connsiteY0" fmla="*/ 25978 h 794905"/>
              <a:gd name="connsiteX1" fmla="*/ 477982 w 690995"/>
              <a:gd name="connsiteY1" fmla="*/ 77932 h 794905"/>
              <a:gd name="connsiteX2" fmla="*/ 503959 w 690995"/>
              <a:gd name="connsiteY2" fmla="*/ 135082 h 794905"/>
              <a:gd name="connsiteX3" fmla="*/ 545523 w 690995"/>
              <a:gd name="connsiteY3" fmla="*/ 223405 h 794905"/>
              <a:gd name="connsiteX4" fmla="*/ 576695 w 690995"/>
              <a:gd name="connsiteY4" fmla="*/ 264969 h 794905"/>
              <a:gd name="connsiteX5" fmla="*/ 597477 w 690995"/>
              <a:gd name="connsiteY5" fmla="*/ 296141 h 794905"/>
              <a:gd name="connsiteX6" fmla="*/ 597477 w 690995"/>
              <a:gd name="connsiteY6" fmla="*/ 296141 h 794905"/>
              <a:gd name="connsiteX7" fmla="*/ 628650 w 690995"/>
              <a:gd name="connsiteY7" fmla="*/ 342900 h 794905"/>
              <a:gd name="connsiteX8" fmla="*/ 659823 w 690995"/>
              <a:gd name="connsiteY8" fmla="*/ 400050 h 794905"/>
              <a:gd name="connsiteX9" fmla="*/ 675409 w 690995"/>
              <a:gd name="connsiteY9" fmla="*/ 436419 h 794905"/>
              <a:gd name="connsiteX10" fmla="*/ 690995 w 690995"/>
              <a:gd name="connsiteY10" fmla="*/ 498764 h 794905"/>
              <a:gd name="connsiteX11" fmla="*/ 685800 w 690995"/>
              <a:gd name="connsiteY11" fmla="*/ 561110 h 794905"/>
              <a:gd name="connsiteX12" fmla="*/ 659823 w 690995"/>
              <a:gd name="connsiteY12" fmla="*/ 654628 h 794905"/>
              <a:gd name="connsiteX13" fmla="*/ 618259 w 690995"/>
              <a:gd name="connsiteY13" fmla="*/ 722169 h 794905"/>
              <a:gd name="connsiteX14" fmla="*/ 576695 w 690995"/>
              <a:gd name="connsiteY14" fmla="*/ 758537 h 794905"/>
              <a:gd name="connsiteX15" fmla="*/ 483177 w 690995"/>
              <a:gd name="connsiteY15" fmla="*/ 784514 h 794905"/>
              <a:gd name="connsiteX16" fmla="*/ 389659 w 690995"/>
              <a:gd name="connsiteY16" fmla="*/ 794905 h 794905"/>
              <a:gd name="connsiteX17" fmla="*/ 296141 w 690995"/>
              <a:gd name="connsiteY17" fmla="*/ 794905 h 794905"/>
              <a:gd name="connsiteX18" fmla="*/ 218209 w 690995"/>
              <a:gd name="connsiteY18" fmla="*/ 779319 h 794905"/>
              <a:gd name="connsiteX19" fmla="*/ 150668 w 690995"/>
              <a:gd name="connsiteY19" fmla="*/ 753341 h 794905"/>
              <a:gd name="connsiteX20" fmla="*/ 93518 w 690995"/>
              <a:gd name="connsiteY20" fmla="*/ 732560 h 794905"/>
              <a:gd name="connsiteX21" fmla="*/ 57150 w 690995"/>
              <a:gd name="connsiteY21" fmla="*/ 613064 h 794905"/>
              <a:gd name="connsiteX22" fmla="*/ 31173 w 690995"/>
              <a:gd name="connsiteY22" fmla="*/ 498764 h 794905"/>
              <a:gd name="connsiteX23" fmla="*/ 25977 w 690995"/>
              <a:gd name="connsiteY23" fmla="*/ 441614 h 794905"/>
              <a:gd name="connsiteX24" fmla="*/ 5195 w 690995"/>
              <a:gd name="connsiteY24" fmla="*/ 348096 h 794905"/>
              <a:gd name="connsiteX25" fmla="*/ 0 w 690995"/>
              <a:gd name="connsiteY25" fmla="*/ 275360 h 794905"/>
              <a:gd name="connsiteX26" fmla="*/ 5195 w 690995"/>
              <a:gd name="connsiteY26" fmla="*/ 197428 h 794905"/>
              <a:gd name="connsiteX27" fmla="*/ 46759 w 690995"/>
              <a:gd name="connsiteY27" fmla="*/ 124691 h 794905"/>
              <a:gd name="connsiteX28" fmla="*/ 83127 w 690995"/>
              <a:gd name="connsiteY28" fmla="*/ 77932 h 794905"/>
              <a:gd name="connsiteX29" fmla="*/ 140277 w 690995"/>
              <a:gd name="connsiteY29" fmla="*/ 15587 h 794905"/>
              <a:gd name="connsiteX30" fmla="*/ 176645 w 690995"/>
              <a:gd name="connsiteY30" fmla="*/ 5196 h 794905"/>
              <a:gd name="connsiteX31" fmla="*/ 238991 w 690995"/>
              <a:gd name="connsiteY31" fmla="*/ 0 h 794905"/>
              <a:gd name="connsiteX32" fmla="*/ 290945 w 690995"/>
              <a:gd name="connsiteY32" fmla="*/ 0 h 794905"/>
              <a:gd name="connsiteX33" fmla="*/ 290945 w 690995"/>
              <a:gd name="connsiteY33" fmla="*/ 0 h 794905"/>
              <a:gd name="connsiteX34" fmla="*/ 400050 w 690995"/>
              <a:gd name="connsiteY34" fmla="*/ 0 h 794905"/>
              <a:gd name="connsiteX35" fmla="*/ 452004 w 690995"/>
              <a:gd name="connsiteY35" fmla="*/ 25978 h 79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0995" h="794905">
                <a:moveTo>
                  <a:pt x="452004" y="25978"/>
                </a:moveTo>
                <a:lnTo>
                  <a:pt x="477982" y="77932"/>
                </a:lnTo>
                <a:lnTo>
                  <a:pt x="503959" y="135082"/>
                </a:lnTo>
                <a:lnTo>
                  <a:pt x="545523" y="223405"/>
                </a:lnTo>
                <a:lnTo>
                  <a:pt x="576695" y="264969"/>
                </a:lnTo>
                <a:lnTo>
                  <a:pt x="597477" y="296141"/>
                </a:lnTo>
                <a:lnTo>
                  <a:pt x="597477" y="296141"/>
                </a:lnTo>
                <a:lnTo>
                  <a:pt x="628650" y="342900"/>
                </a:lnTo>
                <a:lnTo>
                  <a:pt x="659823" y="400050"/>
                </a:lnTo>
                <a:lnTo>
                  <a:pt x="675409" y="436419"/>
                </a:lnTo>
                <a:lnTo>
                  <a:pt x="690995" y="498764"/>
                </a:lnTo>
                <a:lnTo>
                  <a:pt x="685800" y="561110"/>
                </a:lnTo>
                <a:lnTo>
                  <a:pt x="659823" y="654628"/>
                </a:lnTo>
                <a:lnTo>
                  <a:pt x="618259" y="722169"/>
                </a:lnTo>
                <a:lnTo>
                  <a:pt x="576695" y="758537"/>
                </a:lnTo>
                <a:lnTo>
                  <a:pt x="483177" y="784514"/>
                </a:lnTo>
                <a:lnTo>
                  <a:pt x="389659" y="794905"/>
                </a:lnTo>
                <a:lnTo>
                  <a:pt x="296141" y="794905"/>
                </a:lnTo>
                <a:lnTo>
                  <a:pt x="218209" y="779319"/>
                </a:lnTo>
                <a:lnTo>
                  <a:pt x="150668" y="753341"/>
                </a:lnTo>
                <a:lnTo>
                  <a:pt x="93518" y="732560"/>
                </a:lnTo>
                <a:lnTo>
                  <a:pt x="57150" y="613064"/>
                </a:lnTo>
                <a:lnTo>
                  <a:pt x="31173" y="498764"/>
                </a:lnTo>
                <a:lnTo>
                  <a:pt x="25977" y="441614"/>
                </a:lnTo>
                <a:lnTo>
                  <a:pt x="5195" y="348096"/>
                </a:lnTo>
                <a:lnTo>
                  <a:pt x="0" y="275360"/>
                </a:lnTo>
                <a:lnTo>
                  <a:pt x="5195" y="197428"/>
                </a:lnTo>
                <a:lnTo>
                  <a:pt x="46759" y="124691"/>
                </a:lnTo>
                <a:lnTo>
                  <a:pt x="83127" y="77932"/>
                </a:lnTo>
                <a:lnTo>
                  <a:pt x="140277" y="15587"/>
                </a:lnTo>
                <a:lnTo>
                  <a:pt x="176645" y="5196"/>
                </a:lnTo>
                <a:lnTo>
                  <a:pt x="238991" y="0"/>
                </a:lnTo>
                <a:lnTo>
                  <a:pt x="290945" y="0"/>
                </a:lnTo>
                <a:lnTo>
                  <a:pt x="290945" y="0"/>
                </a:lnTo>
                <a:lnTo>
                  <a:pt x="400050" y="0"/>
                </a:lnTo>
                <a:lnTo>
                  <a:pt x="452004" y="25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C4359198-0E8F-498C-9BED-0C74633F3240}"/>
              </a:ext>
            </a:extLst>
          </p:cNvPr>
          <p:cNvSpPr/>
          <p:nvPr/>
        </p:nvSpPr>
        <p:spPr>
          <a:xfrm rot="1421891">
            <a:off x="4181142" y="1766965"/>
            <a:ext cx="288197" cy="209921"/>
          </a:xfrm>
          <a:custGeom>
            <a:avLst/>
            <a:gdLst>
              <a:gd name="connsiteX0" fmla="*/ 32022 w 305986"/>
              <a:gd name="connsiteY0" fmla="*/ 21348 h 209921"/>
              <a:gd name="connsiteX1" fmla="*/ 21348 w 305986"/>
              <a:gd name="connsiteY1" fmla="*/ 99624 h 209921"/>
              <a:gd name="connsiteX2" fmla="*/ 0 w 305986"/>
              <a:gd name="connsiteY2" fmla="*/ 170783 h 209921"/>
              <a:gd name="connsiteX3" fmla="*/ 46254 w 305986"/>
              <a:gd name="connsiteY3" fmla="*/ 202805 h 209921"/>
              <a:gd name="connsiteX4" fmla="*/ 99624 w 305986"/>
              <a:gd name="connsiteY4" fmla="*/ 209921 h 209921"/>
              <a:gd name="connsiteX5" fmla="*/ 192131 w 305986"/>
              <a:gd name="connsiteY5" fmla="*/ 206363 h 209921"/>
              <a:gd name="connsiteX6" fmla="*/ 305986 w 305986"/>
              <a:gd name="connsiteY6" fmla="*/ 177899 h 209921"/>
              <a:gd name="connsiteX7" fmla="*/ 288197 w 305986"/>
              <a:gd name="connsiteY7" fmla="*/ 103182 h 209921"/>
              <a:gd name="connsiteX8" fmla="*/ 284639 w 305986"/>
              <a:gd name="connsiteY8" fmla="*/ 53370 h 209921"/>
              <a:gd name="connsiteX9" fmla="*/ 277523 w 305986"/>
              <a:gd name="connsiteY9" fmla="*/ 21348 h 209921"/>
              <a:gd name="connsiteX10" fmla="*/ 220595 w 305986"/>
              <a:gd name="connsiteY10" fmla="*/ 7116 h 209921"/>
              <a:gd name="connsiteX11" fmla="*/ 156551 w 305986"/>
              <a:gd name="connsiteY11" fmla="*/ 0 h 209921"/>
              <a:gd name="connsiteX12" fmla="*/ 88950 w 305986"/>
              <a:gd name="connsiteY12" fmla="*/ 0 h 209921"/>
              <a:gd name="connsiteX13" fmla="*/ 32022 w 305986"/>
              <a:gd name="connsiteY13" fmla="*/ 21348 h 20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6" h="209921">
                <a:moveTo>
                  <a:pt x="32022" y="21348"/>
                </a:moveTo>
                <a:lnTo>
                  <a:pt x="21348" y="99624"/>
                </a:lnTo>
                <a:lnTo>
                  <a:pt x="0" y="170783"/>
                </a:lnTo>
                <a:lnTo>
                  <a:pt x="46254" y="202805"/>
                </a:lnTo>
                <a:lnTo>
                  <a:pt x="99624" y="209921"/>
                </a:lnTo>
                <a:lnTo>
                  <a:pt x="192131" y="206363"/>
                </a:lnTo>
                <a:lnTo>
                  <a:pt x="305986" y="177899"/>
                </a:lnTo>
                <a:lnTo>
                  <a:pt x="288197" y="103182"/>
                </a:lnTo>
                <a:lnTo>
                  <a:pt x="284639" y="53370"/>
                </a:lnTo>
                <a:lnTo>
                  <a:pt x="277523" y="21348"/>
                </a:lnTo>
                <a:lnTo>
                  <a:pt x="220595" y="7116"/>
                </a:lnTo>
                <a:lnTo>
                  <a:pt x="156551" y="0"/>
                </a:lnTo>
                <a:lnTo>
                  <a:pt x="88950" y="0"/>
                </a:lnTo>
                <a:lnTo>
                  <a:pt x="32022" y="213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72B3ED7C-42FB-4026-A890-AAAA120E36CB}"/>
              </a:ext>
            </a:extLst>
          </p:cNvPr>
          <p:cNvSpPr/>
          <p:nvPr/>
        </p:nvSpPr>
        <p:spPr>
          <a:xfrm rot="905861">
            <a:off x="4182841" y="1285242"/>
            <a:ext cx="624455" cy="671871"/>
          </a:xfrm>
          <a:custGeom>
            <a:avLst/>
            <a:gdLst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809625 w 833438"/>
              <a:gd name="connsiteY32" fmla="*/ 469106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812006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92121 w 833438"/>
              <a:gd name="connsiteY32" fmla="*/ 484111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9500 w 833438"/>
              <a:gd name="connsiteY31" fmla="*/ 428625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4388 w 833438"/>
              <a:gd name="connsiteY30" fmla="*/ 3714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61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87120 w 833438"/>
              <a:gd name="connsiteY32" fmla="*/ 491612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804863 w 833438"/>
              <a:gd name="connsiteY33" fmla="*/ 545306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786999 w 833438"/>
              <a:gd name="connsiteY31" fmla="*/ 448630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01885 w 833438"/>
              <a:gd name="connsiteY30" fmla="*/ 373975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88169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4861 w 833438"/>
              <a:gd name="connsiteY33" fmla="*/ 542805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92121 w 833438"/>
              <a:gd name="connsiteY32" fmla="*/ 5066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41128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2118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02444 w 833438"/>
              <a:gd name="connsiteY1" fmla="*/ 859631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90587 h 890587"/>
              <a:gd name="connsiteX1" fmla="*/ 514948 w 833438"/>
              <a:gd name="connsiteY1" fmla="*/ 854629 h 890587"/>
              <a:gd name="connsiteX2" fmla="*/ 473869 w 833438"/>
              <a:gd name="connsiteY2" fmla="*/ 840581 h 890587"/>
              <a:gd name="connsiteX3" fmla="*/ 426244 w 833438"/>
              <a:gd name="connsiteY3" fmla="*/ 819150 h 890587"/>
              <a:gd name="connsiteX4" fmla="*/ 283369 w 833438"/>
              <a:gd name="connsiteY4" fmla="*/ 795337 h 890587"/>
              <a:gd name="connsiteX5" fmla="*/ 254794 w 833438"/>
              <a:gd name="connsiteY5" fmla="*/ 785812 h 890587"/>
              <a:gd name="connsiteX6" fmla="*/ 190500 w 833438"/>
              <a:gd name="connsiteY6" fmla="*/ 769144 h 890587"/>
              <a:gd name="connsiteX7" fmla="*/ 157163 w 833438"/>
              <a:gd name="connsiteY7" fmla="*/ 752475 h 890587"/>
              <a:gd name="connsiteX8" fmla="*/ 128588 w 833438"/>
              <a:gd name="connsiteY8" fmla="*/ 726281 h 890587"/>
              <a:gd name="connsiteX9" fmla="*/ 85725 w 833438"/>
              <a:gd name="connsiteY9" fmla="*/ 683419 h 890587"/>
              <a:gd name="connsiteX10" fmla="*/ 50006 w 833438"/>
              <a:gd name="connsiteY10" fmla="*/ 619125 h 890587"/>
              <a:gd name="connsiteX11" fmla="*/ 21431 w 833438"/>
              <a:gd name="connsiteY11" fmla="*/ 552450 h 890587"/>
              <a:gd name="connsiteX12" fmla="*/ 2381 w 833438"/>
              <a:gd name="connsiteY12" fmla="*/ 452437 h 890587"/>
              <a:gd name="connsiteX13" fmla="*/ 0 w 833438"/>
              <a:gd name="connsiteY13" fmla="*/ 361950 h 890587"/>
              <a:gd name="connsiteX14" fmla="*/ 21431 w 833438"/>
              <a:gd name="connsiteY14" fmla="*/ 283369 h 890587"/>
              <a:gd name="connsiteX15" fmla="*/ 57150 w 833438"/>
              <a:gd name="connsiteY15" fmla="*/ 211931 h 890587"/>
              <a:gd name="connsiteX16" fmla="*/ 109538 w 833438"/>
              <a:gd name="connsiteY16" fmla="*/ 138112 h 890587"/>
              <a:gd name="connsiteX17" fmla="*/ 161925 w 833438"/>
              <a:gd name="connsiteY17" fmla="*/ 88106 h 890587"/>
              <a:gd name="connsiteX18" fmla="*/ 228600 w 833438"/>
              <a:gd name="connsiteY18" fmla="*/ 45244 h 890587"/>
              <a:gd name="connsiteX19" fmla="*/ 297656 w 833438"/>
              <a:gd name="connsiteY19" fmla="*/ 14287 h 890587"/>
              <a:gd name="connsiteX20" fmla="*/ 369094 w 833438"/>
              <a:gd name="connsiteY20" fmla="*/ 0 h 890587"/>
              <a:gd name="connsiteX21" fmla="*/ 445294 w 833438"/>
              <a:gd name="connsiteY21" fmla="*/ 0 h 890587"/>
              <a:gd name="connsiteX22" fmla="*/ 519113 w 833438"/>
              <a:gd name="connsiteY22" fmla="*/ 9525 h 890587"/>
              <a:gd name="connsiteX23" fmla="*/ 576263 w 833438"/>
              <a:gd name="connsiteY23" fmla="*/ 28575 h 890587"/>
              <a:gd name="connsiteX24" fmla="*/ 642938 w 833438"/>
              <a:gd name="connsiteY24" fmla="*/ 66675 h 890587"/>
              <a:gd name="connsiteX25" fmla="*/ 692944 w 833438"/>
              <a:gd name="connsiteY25" fmla="*/ 111919 h 890587"/>
              <a:gd name="connsiteX26" fmla="*/ 738188 w 833438"/>
              <a:gd name="connsiteY26" fmla="*/ 166687 h 890587"/>
              <a:gd name="connsiteX27" fmla="*/ 769144 w 833438"/>
              <a:gd name="connsiteY27" fmla="*/ 211931 h 890587"/>
              <a:gd name="connsiteX28" fmla="*/ 797719 w 833438"/>
              <a:gd name="connsiteY28" fmla="*/ 271462 h 890587"/>
              <a:gd name="connsiteX29" fmla="*/ 807244 w 833438"/>
              <a:gd name="connsiteY29" fmla="*/ 304800 h 890587"/>
              <a:gd name="connsiteX30" fmla="*/ 811888 w 833438"/>
              <a:gd name="connsiteY30" fmla="*/ 378976 h 890587"/>
              <a:gd name="connsiteX31" fmla="*/ 802004 w 833438"/>
              <a:gd name="connsiteY31" fmla="*/ 451131 h 890587"/>
              <a:gd name="connsiteX32" fmla="*/ 789621 w 833438"/>
              <a:gd name="connsiteY32" fmla="*/ 504115 h 890587"/>
              <a:gd name="connsiteX33" fmla="*/ 797361 w 833438"/>
              <a:gd name="connsiteY33" fmla="*/ 555310 h 890587"/>
              <a:gd name="connsiteX34" fmla="*/ 812006 w 833438"/>
              <a:gd name="connsiteY34" fmla="*/ 598171 h 890587"/>
              <a:gd name="connsiteX35" fmla="*/ 826294 w 833438"/>
              <a:gd name="connsiteY35" fmla="*/ 638175 h 890587"/>
              <a:gd name="connsiteX36" fmla="*/ 833438 w 833438"/>
              <a:gd name="connsiteY36" fmla="*/ 666750 h 890587"/>
              <a:gd name="connsiteX37" fmla="*/ 771525 w 833438"/>
              <a:gd name="connsiteY37" fmla="*/ 695325 h 890587"/>
              <a:gd name="connsiteX38" fmla="*/ 735806 w 833438"/>
              <a:gd name="connsiteY38" fmla="*/ 704850 h 890587"/>
              <a:gd name="connsiteX39" fmla="*/ 714375 w 833438"/>
              <a:gd name="connsiteY39" fmla="*/ 742950 h 890587"/>
              <a:gd name="connsiteX40" fmla="*/ 688181 w 833438"/>
              <a:gd name="connsiteY40" fmla="*/ 773906 h 890587"/>
              <a:gd name="connsiteX41" fmla="*/ 652463 w 833438"/>
              <a:gd name="connsiteY41" fmla="*/ 826294 h 890587"/>
              <a:gd name="connsiteX42" fmla="*/ 573881 w 833438"/>
              <a:gd name="connsiteY42" fmla="*/ 890587 h 890587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4 h 880584"/>
              <a:gd name="connsiteX42" fmla="*/ 573881 w 833438"/>
              <a:gd name="connsiteY42" fmla="*/ 880584 h 880584"/>
              <a:gd name="connsiteX0" fmla="*/ 573881 w 833438"/>
              <a:gd name="connsiteY0" fmla="*/ 880584 h 880584"/>
              <a:gd name="connsiteX1" fmla="*/ 514948 w 833438"/>
              <a:gd name="connsiteY1" fmla="*/ 854629 h 880584"/>
              <a:gd name="connsiteX2" fmla="*/ 473869 w 833438"/>
              <a:gd name="connsiteY2" fmla="*/ 840581 h 880584"/>
              <a:gd name="connsiteX3" fmla="*/ 426244 w 833438"/>
              <a:gd name="connsiteY3" fmla="*/ 819150 h 880584"/>
              <a:gd name="connsiteX4" fmla="*/ 283369 w 833438"/>
              <a:gd name="connsiteY4" fmla="*/ 795337 h 880584"/>
              <a:gd name="connsiteX5" fmla="*/ 254794 w 833438"/>
              <a:gd name="connsiteY5" fmla="*/ 785812 h 880584"/>
              <a:gd name="connsiteX6" fmla="*/ 190500 w 833438"/>
              <a:gd name="connsiteY6" fmla="*/ 769144 h 880584"/>
              <a:gd name="connsiteX7" fmla="*/ 157163 w 833438"/>
              <a:gd name="connsiteY7" fmla="*/ 752475 h 880584"/>
              <a:gd name="connsiteX8" fmla="*/ 128588 w 833438"/>
              <a:gd name="connsiteY8" fmla="*/ 726281 h 880584"/>
              <a:gd name="connsiteX9" fmla="*/ 85725 w 833438"/>
              <a:gd name="connsiteY9" fmla="*/ 683419 h 880584"/>
              <a:gd name="connsiteX10" fmla="*/ 50006 w 833438"/>
              <a:gd name="connsiteY10" fmla="*/ 619125 h 880584"/>
              <a:gd name="connsiteX11" fmla="*/ 21431 w 833438"/>
              <a:gd name="connsiteY11" fmla="*/ 552450 h 880584"/>
              <a:gd name="connsiteX12" fmla="*/ 2381 w 833438"/>
              <a:gd name="connsiteY12" fmla="*/ 452437 h 880584"/>
              <a:gd name="connsiteX13" fmla="*/ 0 w 833438"/>
              <a:gd name="connsiteY13" fmla="*/ 361950 h 880584"/>
              <a:gd name="connsiteX14" fmla="*/ 21431 w 833438"/>
              <a:gd name="connsiteY14" fmla="*/ 283369 h 880584"/>
              <a:gd name="connsiteX15" fmla="*/ 57150 w 833438"/>
              <a:gd name="connsiteY15" fmla="*/ 211931 h 880584"/>
              <a:gd name="connsiteX16" fmla="*/ 109538 w 833438"/>
              <a:gd name="connsiteY16" fmla="*/ 138112 h 880584"/>
              <a:gd name="connsiteX17" fmla="*/ 161925 w 833438"/>
              <a:gd name="connsiteY17" fmla="*/ 88106 h 880584"/>
              <a:gd name="connsiteX18" fmla="*/ 228600 w 833438"/>
              <a:gd name="connsiteY18" fmla="*/ 45244 h 880584"/>
              <a:gd name="connsiteX19" fmla="*/ 297656 w 833438"/>
              <a:gd name="connsiteY19" fmla="*/ 14287 h 880584"/>
              <a:gd name="connsiteX20" fmla="*/ 369094 w 833438"/>
              <a:gd name="connsiteY20" fmla="*/ 0 h 880584"/>
              <a:gd name="connsiteX21" fmla="*/ 445294 w 833438"/>
              <a:gd name="connsiteY21" fmla="*/ 0 h 880584"/>
              <a:gd name="connsiteX22" fmla="*/ 519113 w 833438"/>
              <a:gd name="connsiteY22" fmla="*/ 9525 h 880584"/>
              <a:gd name="connsiteX23" fmla="*/ 576263 w 833438"/>
              <a:gd name="connsiteY23" fmla="*/ 28575 h 880584"/>
              <a:gd name="connsiteX24" fmla="*/ 642938 w 833438"/>
              <a:gd name="connsiteY24" fmla="*/ 66675 h 880584"/>
              <a:gd name="connsiteX25" fmla="*/ 692944 w 833438"/>
              <a:gd name="connsiteY25" fmla="*/ 111919 h 880584"/>
              <a:gd name="connsiteX26" fmla="*/ 738188 w 833438"/>
              <a:gd name="connsiteY26" fmla="*/ 166687 h 880584"/>
              <a:gd name="connsiteX27" fmla="*/ 769144 w 833438"/>
              <a:gd name="connsiteY27" fmla="*/ 211931 h 880584"/>
              <a:gd name="connsiteX28" fmla="*/ 797719 w 833438"/>
              <a:gd name="connsiteY28" fmla="*/ 271462 h 880584"/>
              <a:gd name="connsiteX29" fmla="*/ 807244 w 833438"/>
              <a:gd name="connsiteY29" fmla="*/ 304800 h 880584"/>
              <a:gd name="connsiteX30" fmla="*/ 811888 w 833438"/>
              <a:gd name="connsiteY30" fmla="*/ 378976 h 880584"/>
              <a:gd name="connsiteX31" fmla="*/ 802004 w 833438"/>
              <a:gd name="connsiteY31" fmla="*/ 451131 h 880584"/>
              <a:gd name="connsiteX32" fmla="*/ 789621 w 833438"/>
              <a:gd name="connsiteY32" fmla="*/ 504115 h 880584"/>
              <a:gd name="connsiteX33" fmla="*/ 797361 w 833438"/>
              <a:gd name="connsiteY33" fmla="*/ 555310 h 880584"/>
              <a:gd name="connsiteX34" fmla="*/ 812006 w 833438"/>
              <a:gd name="connsiteY34" fmla="*/ 598171 h 880584"/>
              <a:gd name="connsiteX35" fmla="*/ 826294 w 833438"/>
              <a:gd name="connsiteY35" fmla="*/ 638175 h 880584"/>
              <a:gd name="connsiteX36" fmla="*/ 833438 w 833438"/>
              <a:gd name="connsiteY36" fmla="*/ 666750 h 880584"/>
              <a:gd name="connsiteX37" fmla="*/ 771525 w 833438"/>
              <a:gd name="connsiteY37" fmla="*/ 695325 h 880584"/>
              <a:gd name="connsiteX38" fmla="*/ 735806 w 833438"/>
              <a:gd name="connsiteY38" fmla="*/ 704850 h 880584"/>
              <a:gd name="connsiteX39" fmla="*/ 714375 w 833438"/>
              <a:gd name="connsiteY39" fmla="*/ 742950 h 880584"/>
              <a:gd name="connsiteX40" fmla="*/ 688181 w 833438"/>
              <a:gd name="connsiteY40" fmla="*/ 773906 h 880584"/>
              <a:gd name="connsiteX41" fmla="*/ 652463 w 833438"/>
              <a:gd name="connsiteY41" fmla="*/ 826295 h 880584"/>
              <a:gd name="connsiteX42" fmla="*/ 573881 w 833438"/>
              <a:gd name="connsiteY42" fmla="*/ 880584 h 880584"/>
              <a:gd name="connsiteX0" fmla="*/ 573881 w 826294"/>
              <a:gd name="connsiteY0" fmla="*/ 880584 h 880584"/>
              <a:gd name="connsiteX1" fmla="*/ 514948 w 826294"/>
              <a:gd name="connsiteY1" fmla="*/ 854629 h 880584"/>
              <a:gd name="connsiteX2" fmla="*/ 473869 w 826294"/>
              <a:gd name="connsiteY2" fmla="*/ 840581 h 880584"/>
              <a:gd name="connsiteX3" fmla="*/ 426244 w 826294"/>
              <a:gd name="connsiteY3" fmla="*/ 819150 h 880584"/>
              <a:gd name="connsiteX4" fmla="*/ 283369 w 826294"/>
              <a:gd name="connsiteY4" fmla="*/ 795337 h 880584"/>
              <a:gd name="connsiteX5" fmla="*/ 254794 w 826294"/>
              <a:gd name="connsiteY5" fmla="*/ 785812 h 880584"/>
              <a:gd name="connsiteX6" fmla="*/ 190500 w 826294"/>
              <a:gd name="connsiteY6" fmla="*/ 769144 h 880584"/>
              <a:gd name="connsiteX7" fmla="*/ 157163 w 826294"/>
              <a:gd name="connsiteY7" fmla="*/ 752475 h 880584"/>
              <a:gd name="connsiteX8" fmla="*/ 128588 w 826294"/>
              <a:gd name="connsiteY8" fmla="*/ 726281 h 880584"/>
              <a:gd name="connsiteX9" fmla="*/ 85725 w 826294"/>
              <a:gd name="connsiteY9" fmla="*/ 683419 h 880584"/>
              <a:gd name="connsiteX10" fmla="*/ 50006 w 826294"/>
              <a:gd name="connsiteY10" fmla="*/ 619125 h 880584"/>
              <a:gd name="connsiteX11" fmla="*/ 21431 w 826294"/>
              <a:gd name="connsiteY11" fmla="*/ 552450 h 880584"/>
              <a:gd name="connsiteX12" fmla="*/ 2381 w 826294"/>
              <a:gd name="connsiteY12" fmla="*/ 452437 h 880584"/>
              <a:gd name="connsiteX13" fmla="*/ 0 w 826294"/>
              <a:gd name="connsiteY13" fmla="*/ 361950 h 880584"/>
              <a:gd name="connsiteX14" fmla="*/ 21431 w 826294"/>
              <a:gd name="connsiteY14" fmla="*/ 283369 h 880584"/>
              <a:gd name="connsiteX15" fmla="*/ 57150 w 826294"/>
              <a:gd name="connsiteY15" fmla="*/ 211931 h 880584"/>
              <a:gd name="connsiteX16" fmla="*/ 109538 w 826294"/>
              <a:gd name="connsiteY16" fmla="*/ 138112 h 880584"/>
              <a:gd name="connsiteX17" fmla="*/ 161925 w 826294"/>
              <a:gd name="connsiteY17" fmla="*/ 88106 h 880584"/>
              <a:gd name="connsiteX18" fmla="*/ 228600 w 826294"/>
              <a:gd name="connsiteY18" fmla="*/ 45244 h 880584"/>
              <a:gd name="connsiteX19" fmla="*/ 297656 w 826294"/>
              <a:gd name="connsiteY19" fmla="*/ 14287 h 880584"/>
              <a:gd name="connsiteX20" fmla="*/ 369094 w 826294"/>
              <a:gd name="connsiteY20" fmla="*/ 0 h 880584"/>
              <a:gd name="connsiteX21" fmla="*/ 445294 w 826294"/>
              <a:gd name="connsiteY21" fmla="*/ 0 h 880584"/>
              <a:gd name="connsiteX22" fmla="*/ 519113 w 826294"/>
              <a:gd name="connsiteY22" fmla="*/ 9525 h 880584"/>
              <a:gd name="connsiteX23" fmla="*/ 576263 w 826294"/>
              <a:gd name="connsiteY23" fmla="*/ 28575 h 880584"/>
              <a:gd name="connsiteX24" fmla="*/ 642938 w 826294"/>
              <a:gd name="connsiteY24" fmla="*/ 66675 h 880584"/>
              <a:gd name="connsiteX25" fmla="*/ 692944 w 826294"/>
              <a:gd name="connsiteY25" fmla="*/ 111919 h 880584"/>
              <a:gd name="connsiteX26" fmla="*/ 738188 w 826294"/>
              <a:gd name="connsiteY26" fmla="*/ 166687 h 880584"/>
              <a:gd name="connsiteX27" fmla="*/ 769144 w 826294"/>
              <a:gd name="connsiteY27" fmla="*/ 211931 h 880584"/>
              <a:gd name="connsiteX28" fmla="*/ 797719 w 826294"/>
              <a:gd name="connsiteY28" fmla="*/ 271462 h 880584"/>
              <a:gd name="connsiteX29" fmla="*/ 807244 w 826294"/>
              <a:gd name="connsiteY29" fmla="*/ 304800 h 880584"/>
              <a:gd name="connsiteX30" fmla="*/ 811888 w 826294"/>
              <a:gd name="connsiteY30" fmla="*/ 378976 h 880584"/>
              <a:gd name="connsiteX31" fmla="*/ 802004 w 826294"/>
              <a:gd name="connsiteY31" fmla="*/ 451131 h 880584"/>
              <a:gd name="connsiteX32" fmla="*/ 789621 w 826294"/>
              <a:gd name="connsiteY32" fmla="*/ 504115 h 880584"/>
              <a:gd name="connsiteX33" fmla="*/ 797361 w 826294"/>
              <a:gd name="connsiteY33" fmla="*/ 555310 h 880584"/>
              <a:gd name="connsiteX34" fmla="*/ 812006 w 826294"/>
              <a:gd name="connsiteY34" fmla="*/ 598171 h 880584"/>
              <a:gd name="connsiteX35" fmla="*/ 826294 w 826294"/>
              <a:gd name="connsiteY35" fmla="*/ 638175 h 880584"/>
              <a:gd name="connsiteX36" fmla="*/ 825936 w 826294"/>
              <a:gd name="connsiteY36" fmla="*/ 676753 h 880584"/>
              <a:gd name="connsiteX37" fmla="*/ 771525 w 826294"/>
              <a:gd name="connsiteY37" fmla="*/ 695325 h 880584"/>
              <a:gd name="connsiteX38" fmla="*/ 735806 w 826294"/>
              <a:gd name="connsiteY38" fmla="*/ 704850 h 880584"/>
              <a:gd name="connsiteX39" fmla="*/ 714375 w 826294"/>
              <a:gd name="connsiteY39" fmla="*/ 742950 h 880584"/>
              <a:gd name="connsiteX40" fmla="*/ 688181 w 826294"/>
              <a:gd name="connsiteY40" fmla="*/ 773906 h 880584"/>
              <a:gd name="connsiteX41" fmla="*/ 652463 w 826294"/>
              <a:gd name="connsiteY41" fmla="*/ 826295 h 880584"/>
              <a:gd name="connsiteX42" fmla="*/ 573881 w 826294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25937"/>
              <a:gd name="connsiteY0" fmla="*/ 880584 h 880584"/>
              <a:gd name="connsiteX1" fmla="*/ 514948 w 825937"/>
              <a:gd name="connsiteY1" fmla="*/ 854629 h 880584"/>
              <a:gd name="connsiteX2" fmla="*/ 473869 w 825937"/>
              <a:gd name="connsiteY2" fmla="*/ 840581 h 880584"/>
              <a:gd name="connsiteX3" fmla="*/ 426244 w 825937"/>
              <a:gd name="connsiteY3" fmla="*/ 819150 h 880584"/>
              <a:gd name="connsiteX4" fmla="*/ 283369 w 825937"/>
              <a:gd name="connsiteY4" fmla="*/ 795337 h 880584"/>
              <a:gd name="connsiteX5" fmla="*/ 254794 w 825937"/>
              <a:gd name="connsiteY5" fmla="*/ 785812 h 880584"/>
              <a:gd name="connsiteX6" fmla="*/ 190500 w 825937"/>
              <a:gd name="connsiteY6" fmla="*/ 769144 h 880584"/>
              <a:gd name="connsiteX7" fmla="*/ 157163 w 825937"/>
              <a:gd name="connsiteY7" fmla="*/ 752475 h 880584"/>
              <a:gd name="connsiteX8" fmla="*/ 128588 w 825937"/>
              <a:gd name="connsiteY8" fmla="*/ 726281 h 880584"/>
              <a:gd name="connsiteX9" fmla="*/ 85725 w 825937"/>
              <a:gd name="connsiteY9" fmla="*/ 683419 h 880584"/>
              <a:gd name="connsiteX10" fmla="*/ 50006 w 825937"/>
              <a:gd name="connsiteY10" fmla="*/ 619125 h 880584"/>
              <a:gd name="connsiteX11" fmla="*/ 21431 w 825937"/>
              <a:gd name="connsiteY11" fmla="*/ 552450 h 880584"/>
              <a:gd name="connsiteX12" fmla="*/ 2381 w 825937"/>
              <a:gd name="connsiteY12" fmla="*/ 452437 h 880584"/>
              <a:gd name="connsiteX13" fmla="*/ 0 w 825937"/>
              <a:gd name="connsiteY13" fmla="*/ 361950 h 880584"/>
              <a:gd name="connsiteX14" fmla="*/ 21431 w 825937"/>
              <a:gd name="connsiteY14" fmla="*/ 283369 h 880584"/>
              <a:gd name="connsiteX15" fmla="*/ 57150 w 825937"/>
              <a:gd name="connsiteY15" fmla="*/ 211931 h 880584"/>
              <a:gd name="connsiteX16" fmla="*/ 109538 w 825937"/>
              <a:gd name="connsiteY16" fmla="*/ 138112 h 880584"/>
              <a:gd name="connsiteX17" fmla="*/ 161925 w 825937"/>
              <a:gd name="connsiteY17" fmla="*/ 88106 h 880584"/>
              <a:gd name="connsiteX18" fmla="*/ 228600 w 825937"/>
              <a:gd name="connsiteY18" fmla="*/ 45244 h 880584"/>
              <a:gd name="connsiteX19" fmla="*/ 297656 w 825937"/>
              <a:gd name="connsiteY19" fmla="*/ 14287 h 880584"/>
              <a:gd name="connsiteX20" fmla="*/ 369094 w 825937"/>
              <a:gd name="connsiteY20" fmla="*/ 0 h 880584"/>
              <a:gd name="connsiteX21" fmla="*/ 445294 w 825937"/>
              <a:gd name="connsiteY21" fmla="*/ 0 h 880584"/>
              <a:gd name="connsiteX22" fmla="*/ 519113 w 825937"/>
              <a:gd name="connsiteY22" fmla="*/ 9525 h 880584"/>
              <a:gd name="connsiteX23" fmla="*/ 576263 w 825937"/>
              <a:gd name="connsiteY23" fmla="*/ 28575 h 880584"/>
              <a:gd name="connsiteX24" fmla="*/ 642938 w 825937"/>
              <a:gd name="connsiteY24" fmla="*/ 66675 h 880584"/>
              <a:gd name="connsiteX25" fmla="*/ 692944 w 825937"/>
              <a:gd name="connsiteY25" fmla="*/ 111919 h 880584"/>
              <a:gd name="connsiteX26" fmla="*/ 738188 w 825937"/>
              <a:gd name="connsiteY26" fmla="*/ 166687 h 880584"/>
              <a:gd name="connsiteX27" fmla="*/ 769144 w 825937"/>
              <a:gd name="connsiteY27" fmla="*/ 211931 h 880584"/>
              <a:gd name="connsiteX28" fmla="*/ 797719 w 825937"/>
              <a:gd name="connsiteY28" fmla="*/ 271462 h 880584"/>
              <a:gd name="connsiteX29" fmla="*/ 807244 w 825937"/>
              <a:gd name="connsiteY29" fmla="*/ 304800 h 880584"/>
              <a:gd name="connsiteX30" fmla="*/ 811888 w 825937"/>
              <a:gd name="connsiteY30" fmla="*/ 378976 h 880584"/>
              <a:gd name="connsiteX31" fmla="*/ 802004 w 825937"/>
              <a:gd name="connsiteY31" fmla="*/ 451131 h 880584"/>
              <a:gd name="connsiteX32" fmla="*/ 789621 w 825937"/>
              <a:gd name="connsiteY32" fmla="*/ 504115 h 880584"/>
              <a:gd name="connsiteX33" fmla="*/ 797361 w 825937"/>
              <a:gd name="connsiteY33" fmla="*/ 555310 h 880584"/>
              <a:gd name="connsiteX34" fmla="*/ 812006 w 825937"/>
              <a:gd name="connsiteY34" fmla="*/ 598171 h 880584"/>
              <a:gd name="connsiteX35" fmla="*/ 816291 w 825937"/>
              <a:gd name="connsiteY35" fmla="*/ 645678 h 880584"/>
              <a:gd name="connsiteX36" fmla="*/ 825936 w 825937"/>
              <a:gd name="connsiteY36" fmla="*/ 676753 h 880584"/>
              <a:gd name="connsiteX37" fmla="*/ 771525 w 825937"/>
              <a:gd name="connsiteY37" fmla="*/ 695325 h 880584"/>
              <a:gd name="connsiteX38" fmla="*/ 735806 w 825937"/>
              <a:gd name="connsiteY38" fmla="*/ 704850 h 880584"/>
              <a:gd name="connsiteX39" fmla="*/ 714375 w 825937"/>
              <a:gd name="connsiteY39" fmla="*/ 742950 h 880584"/>
              <a:gd name="connsiteX40" fmla="*/ 688181 w 825937"/>
              <a:gd name="connsiteY40" fmla="*/ 773906 h 880584"/>
              <a:gd name="connsiteX41" fmla="*/ 652463 w 825937"/>
              <a:gd name="connsiteY41" fmla="*/ 826295 h 880584"/>
              <a:gd name="connsiteX42" fmla="*/ 573881 w 825937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12006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  <a:gd name="connsiteX0" fmla="*/ 573881 w 818438"/>
              <a:gd name="connsiteY0" fmla="*/ 880584 h 880584"/>
              <a:gd name="connsiteX1" fmla="*/ 514948 w 818438"/>
              <a:gd name="connsiteY1" fmla="*/ 854629 h 880584"/>
              <a:gd name="connsiteX2" fmla="*/ 473869 w 818438"/>
              <a:gd name="connsiteY2" fmla="*/ 840581 h 880584"/>
              <a:gd name="connsiteX3" fmla="*/ 426244 w 818438"/>
              <a:gd name="connsiteY3" fmla="*/ 819150 h 880584"/>
              <a:gd name="connsiteX4" fmla="*/ 283369 w 818438"/>
              <a:gd name="connsiteY4" fmla="*/ 795337 h 880584"/>
              <a:gd name="connsiteX5" fmla="*/ 254794 w 818438"/>
              <a:gd name="connsiteY5" fmla="*/ 785812 h 880584"/>
              <a:gd name="connsiteX6" fmla="*/ 190500 w 818438"/>
              <a:gd name="connsiteY6" fmla="*/ 769144 h 880584"/>
              <a:gd name="connsiteX7" fmla="*/ 157163 w 818438"/>
              <a:gd name="connsiteY7" fmla="*/ 752475 h 880584"/>
              <a:gd name="connsiteX8" fmla="*/ 128588 w 818438"/>
              <a:gd name="connsiteY8" fmla="*/ 726281 h 880584"/>
              <a:gd name="connsiteX9" fmla="*/ 85725 w 818438"/>
              <a:gd name="connsiteY9" fmla="*/ 683419 h 880584"/>
              <a:gd name="connsiteX10" fmla="*/ 50006 w 818438"/>
              <a:gd name="connsiteY10" fmla="*/ 619125 h 880584"/>
              <a:gd name="connsiteX11" fmla="*/ 21431 w 818438"/>
              <a:gd name="connsiteY11" fmla="*/ 552450 h 880584"/>
              <a:gd name="connsiteX12" fmla="*/ 2381 w 818438"/>
              <a:gd name="connsiteY12" fmla="*/ 452437 h 880584"/>
              <a:gd name="connsiteX13" fmla="*/ 0 w 818438"/>
              <a:gd name="connsiteY13" fmla="*/ 361950 h 880584"/>
              <a:gd name="connsiteX14" fmla="*/ 21431 w 818438"/>
              <a:gd name="connsiteY14" fmla="*/ 283369 h 880584"/>
              <a:gd name="connsiteX15" fmla="*/ 57150 w 818438"/>
              <a:gd name="connsiteY15" fmla="*/ 211931 h 880584"/>
              <a:gd name="connsiteX16" fmla="*/ 109538 w 818438"/>
              <a:gd name="connsiteY16" fmla="*/ 138112 h 880584"/>
              <a:gd name="connsiteX17" fmla="*/ 161925 w 818438"/>
              <a:gd name="connsiteY17" fmla="*/ 88106 h 880584"/>
              <a:gd name="connsiteX18" fmla="*/ 228600 w 818438"/>
              <a:gd name="connsiteY18" fmla="*/ 45244 h 880584"/>
              <a:gd name="connsiteX19" fmla="*/ 297656 w 818438"/>
              <a:gd name="connsiteY19" fmla="*/ 14287 h 880584"/>
              <a:gd name="connsiteX20" fmla="*/ 369094 w 818438"/>
              <a:gd name="connsiteY20" fmla="*/ 0 h 880584"/>
              <a:gd name="connsiteX21" fmla="*/ 445294 w 818438"/>
              <a:gd name="connsiteY21" fmla="*/ 0 h 880584"/>
              <a:gd name="connsiteX22" fmla="*/ 519113 w 818438"/>
              <a:gd name="connsiteY22" fmla="*/ 9525 h 880584"/>
              <a:gd name="connsiteX23" fmla="*/ 576263 w 818438"/>
              <a:gd name="connsiteY23" fmla="*/ 28575 h 880584"/>
              <a:gd name="connsiteX24" fmla="*/ 642938 w 818438"/>
              <a:gd name="connsiteY24" fmla="*/ 66675 h 880584"/>
              <a:gd name="connsiteX25" fmla="*/ 692944 w 818438"/>
              <a:gd name="connsiteY25" fmla="*/ 111919 h 880584"/>
              <a:gd name="connsiteX26" fmla="*/ 738188 w 818438"/>
              <a:gd name="connsiteY26" fmla="*/ 166687 h 880584"/>
              <a:gd name="connsiteX27" fmla="*/ 769144 w 818438"/>
              <a:gd name="connsiteY27" fmla="*/ 211931 h 880584"/>
              <a:gd name="connsiteX28" fmla="*/ 797719 w 818438"/>
              <a:gd name="connsiteY28" fmla="*/ 271462 h 880584"/>
              <a:gd name="connsiteX29" fmla="*/ 807244 w 818438"/>
              <a:gd name="connsiteY29" fmla="*/ 304800 h 880584"/>
              <a:gd name="connsiteX30" fmla="*/ 811888 w 818438"/>
              <a:gd name="connsiteY30" fmla="*/ 378976 h 880584"/>
              <a:gd name="connsiteX31" fmla="*/ 802004 w 818438"/>
              <a:gd name="connsiteY31" fmla="*/ 451131 h 880584"/>
              <a:gd name="connsiteX32" fmla="*/ 789621 w 818438"/>
              <a:gd name="connsiteY32" fmla="*/ 504115 h 880584"/>
              <a:gd name="connsiteX33" fmla="*/ 797361 w 818438"/>
              <a:gd name="connsiteY33" fmla="*/ 555310 h 880584"/>
              <a:gd name="connsiteX34" fmla="*/ 804504 w 818438"/>
              <a:gd name="connsiteY34" fmla="*/ 598171 h 880584"/>
              <a:gd name="connsiteX35" fmla="*/ 816291 w 818438"/>
              <a:gd name="connsiteY35" fmla="*/ 645678 h 880584"/>
              <a:gd name="connsiteX36" fmla="*/ 818434 w 818438"/>
              <a:gd name="connsiteY36" fmla="*/ 674252 h 880584"/>
              <a:gd name="connsiteX37" fmla="*/ 771525 w 818438"/>
              <a:gd name="connsiteY37" fmla="*/ 695325 h 880584"/>
              <a:gd name="connsiteX38" fmla="*/ 735806 w 818438"/>
              <a:gd name="connsiteY38" fmla="*/ 704850 h 880584"/>
              <a:gd name="connsiteX39" fmla="*/ 714375 w 818438"/>
              <a:gd name="connsiteY39" fmla="*/ 742950 h 880584"/>
              <a:gd name="connsiteX40" fmla="*/ 688181 w 818438"/>
              <a:gd name="connsiteY40" fmla="*/ 773906 h 880584"/>
              <a:gd name="connsiteX41" fmla="*/ 652463 w 818438"/>
              <a:gd name="connsiteY41" fmla="*/ 826295 h 880584"/>
              <a:gd name="connsiteX42" fmla="*/ 573881 w 818438"/>
              <a:gd name="connsiteY42" fmla="*/ 880584 h 8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18438" h="880584">
                <a:moveTo>
                  <a:pt x="573881" y="880584"/>
                </a:moveTo>
                <a:lnTo>
                  <a:pt x="514948" y="854629"/>
                </a:lnTo>
                <a:lnTo>
                  <a:pt x="473869" y="840581"/>
                </a:lnTo>
                <a:lnTo>
                  <a:pt x="426244" y="819150"/>
                </a:lnTo>
                <a:lnTo>
                  <a:pt x="283369" y="795337"/>
                </a:lnTo>
                <a:lnTo>
                  <a:pt x="254794" y="785812"/>
                </a:lnTo>
                <a:lnTo>
                  <a:pt x="190500" y="769144"/>
                </a:lnTo>
                <a:lnTo>
                  <a:pt x="157163" y="752475"/>
                </a:lnTo>
                <a:lnTo>
                  <a:pt x="128588" y="726281"/>
                </a:lnTo>
                <a:lnTo>
                  <a:pt x="85725" y="683419"/>
                </a:lnTo>
                <a:lnTo>
                  <a:pt x="50006" y="619125"/>
                </a:lnTo>
                <a:lnTo>
                  <a:pt x="21431" y="552450"/>
                </a:lnTo>
                <a:lnTo>
                  <a:pt x="2381" y="452437"/>
                </a:lnTo>
                <a:cubicBezTo>
                  <a:pt x="1587" y="422275"/>
                  <a:pt x="794" y="392112"/>
                  <a:pt x="0" y="361950"/>
                </a:cubicBezTo>
                <a:lnTo>
                  <a:pt x="21431" y="283369"/>
                </a:lnTo>
                <a:lnTo>
                  <a:pt x="57150" y="211931"/>
                </a:lnTo>
                <a:lnTo>
                  <a:pt x="109538" y="138112"/>
                </a:lnTo>
                <a:lnTo>
                  <a:pt x="161925" y="88106"/>
                </a:lnTo>
                <a:lnTo>
                  <a:pt x="228600" y="45244"/>
                </a:lnTo>
                <a:lnTo>
                  <a:pt x="297656" y="14287"/>
                </a:lnTo>
                <a:lnTo>
                  <a:pt x="369094" y="0"/>
                </a:lnTo>
                <a:lnTo>
                  <a:pt x="445294" y="0"/>
                </a:lnTo>
                <a:lnTo>
                  <a:pt x="519113" y="9525"/>
                </a:lnTo>
                <a:lnTo>
                  <a:pt x="576263" y="28575"/>
                </a:lnTo>
                <a:lnTo>
                  <a:pt x="642938" y="66675"/>
                </a:lnTo>
                <a:lnTo>
                  <a:pt x="692944" y="111919"/>
                </a:lnTo>
                <a:lnTo>
                  <a:pt x="738188" y="166687"/>
                </a:lnTo>
                <a:lnTo>
                  <a:pt x="769144" y="211931"/>
                </a:lnTo>
                <a:lnTo>
                  <a:pt x="797719" y="271462"/>
                </a:lnTo>
                <a:lnTo>
                  <a:pt x="807244" y="304800"/>
                </a:lnTo>
                <a:lnTo>
                  <a:pt x="811888" y="378976"/>
                </a:lnTo>
                <a:cubicBezTo>
                  <a:pt x="811928" y="401360"/>
                  <a:pt x="801964" y="428747"/>
                  <a:pt x="802004" y="451131"/>
                </a:cubicBezTo>
                <a:cubicBezTo>
                  <a:pt x="801211" y="472127"/>
                  <a:pt x="790414" y="483119"/>
                  <a:pt x="789621" y="504115"/>
                </a:cubicBezTo>
                <a:lnTo>
                  <a:pt x="797361" y="555310"/>
                </a:lnTo>
                <a:lnTo>
                  <a:pt x="804504" y="598171"/>
                </a:lnTo>
                <a:lnTo>
                  <a:pt x="816291" y="645678"/>
                </a:lnTo>
                <a:cubicBezTo>
                  <a:pt x="816172" y="658537"/>
                  <a:pt x="818553" y="661393"/>
                  <a:pt x="818434" y="674252"/>
                </a:cubicBezTo>
                <a:lnTo>
                  <a:pt x="771525" y="695325"/>
                </a:lnTo>
                <a:lnTo>
                  <a:pt x="735806" y="704850"/>
                </a:lnTo>
                <a:lnTo>
                  <a:pt x="714375" y="742950"/>
                </a:lnTo>
                <a:lnTo>
                  <a:pt x="688181" y="773906"/>
                </a:lnTo>
                <a:lnTo>
                  <a:pt x="652463" y="826295"/>
                </a:lnTo>
                <a:lnTo>
                  <a:pt x="573881" y="8805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EC581ED5-C6E9-4993-A433-E023C2EDBD21}"/>
              </a:ext>
            </a:extLst>
          </p:cNvPr>
          <p:cNvSpPr/>
          <p:nvPr/>
        </p:nvSpPr>
        <p:spPr>
          <a:xfrm flipH="1">
            <a:off x="1850462" y="1374645"/>
            <a:ext cx="624455" cy="368452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03304E-49D2-4B51-BE45-8BA276A58D67}"/>
              </a:ext>
            </a:extLst>
          </p:cNvPr>
          <p:cNvSpPr/>
          <p:nvPr/>
        </p:nvSpPr>
        <p:spPr>
          <a:xfrm>
            <a:off x="2984184" y="4593588"/>
            <a:ext cx="1976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5074D142-AF08-45EF-ADE7-B77BB047F2D7}"/>
              </a:ext>
            </a:extLst>
          </p:cNvPr>
          <p:cNvSpPr/>
          <p:nvPr/>
        </p:nvSpPr>
        <p:spPr>
          <a:xfrm>
            <a:off x="2984184" y="4313749"/>
            <a:ext cx="580677" cy="310362"/>
          </a:xfrm>
          <a:custGeom>
            <a:avLst/>
            <a:gdLst>
              <a:gd name="connsiteX0" fmla="*/ 50058 w 580677"/>
              <a:gd name="connsiteY0" fmla="*/ 40047 h 310362"/>
              <a:gd name="connsiteX1" fmla="*/ 36709 w 580677"/>
              <a:gd name="connsiteY1" fmla="*/ 80093 h 310362"/>
              <a:gd name="connsiteX2" fmla="*/ 16686 w 580677"/>
              <a:gd name="connsiteY2" fmla="*/ 126815 h 310362"/>
              <a:gd name="connsiteX3" fmla="*/ 10012 w 580677"/>
              <a:gd name="connsiteY3" fmla="*/ 150175 h 310362"/>
              <a:gd name="connsiteX4" fmla="*/ 3337 w 580677"/>
              <a:gd name="connsiteY4" fmla="*/ 183547 h 310362"/>
              <a:gd name="connsiteX5" fmla="*/ 3337 w 580677"/>
              <a:gd name="connsiteY5" fmla="*/ 183547 h 310362"/>
              <a:gd name="connsiteX6" fmla="*/ 0 w 580677"/>
              <a:gd name="connsiteY6" fmla="*/ 246955 h 310362"/>
              <a:gd name="connsiteX7" fmla="*/ 16686 w 580677"/>
              <a:gd name="connsiteY7" fmla="*/ 273653 h 310362"/>
              <a:gd name="connsiteX8" fmla="*/ 36709 w 580677"/>
              <a:gd name="connsiteY8" fmla="*/ 283664 h 310362"/>
              <a:gd name="connsiteX9" fmla="*/ 63407 w 580677"/>
              <a:gd name="connsiteY9" fmla="*/ 297013 h 310362"/>
              <a:gd name="connsiteX10" fmla="*/ 126814 w 580677"/>
              <a:gd name="connsiteY10" fmla="*/ 283664 h 310362"/>
              <a:gd name="connsiteX11" fmla="*/ 200233 w 580677"/>
              <a:gd name="connsiteY11" fmla="*/ 293676 h 310362"/>
              <a:gd name="connsiteX12" fmla="*/ 380444 w 580677"/>
              <a:gd name="connsiteY12" fmla="*/ 310362 h 310362"/>
              <a:gd name="connsiteX13" fmla="*/ 497247 w 580677"/>
              <a:gd name="connsiteY13" fmla="*/ 310362 h 310362"/>
              <a:gd name="connsiteX14" fmla="*/ 563991 w 580677"/>
              <a:gd name="connsiteY14" fmla="*/ 297013 h 310362"/>
              <a:gd name="connsiteX15" fmla="*/ 580677 w 580677"/>
              <a:gd name="connsiteY15" fmla="*/ 266978 h 310362"/>
              <a:gd name="connsiteX16" fmla="*/ 580677 w 580677"/>
              <a:gd name="connsiteY16" fmla="*/ 246955 h 310362"/>
              <a:gd name="connsiteX17" fmla="*/ 550642 w 580677"/>
              <a:gd name="connsiteY17" fmla="*/ 226931 h 310362"/>
              <a:gd name="connsiteX18" fmla="*/ 520607 w 580677"/>
              <a:gd name="connsiteY18" fmla="*/ 226931 h 310362"/>
              <a:gd name="connsiteX19" fmla="*/ 493909 w 580677"/>
              <a:gd name="connsiteY19" fmla="*/ 230269 h 310362"/>
              <a:gd name="connsiteX20" fmla="*/ 460537 w 580677"/>
              <a:gd name="connsiteY20" fmla="*/ 226931 h 310362"/>
              <a:gd name="connsiteX21" fmla="*/ 387118 w 580677"/>
              <a:gd name="connsiteY21" fmla="*/ 200234 h 310362"/>
              <a:gd name="connsiteX22" fmla="*/ 330385 w 580677"/>
              <a:gd name="connsiteY22" fmla="*/ 180210 h 310362"/>
              <a:gd name="connsiteX23" fmla="*/ 283664 w 580677"/>
              <a:gd name="connsiteY23" fmla="*/ 156850 h 310362"/>
              <a:gd name="connsiteX24" fmla="*/ 263641 w 580677"/>
              <a:gd name="connsiteY24" fmla="*/ 126815 h 310362"/>
              <a:gd name="connsiteX25" fmla="*/ 253629 w 580677"/>
              <a:gd name="connsiteY25" fmla="*/ 80093 h 310362"/>
              <a:gd name="connsiteX26" fmla="*/ 233606 w 580677"/>
              <a:gd name="connsiteY26" fmla="*/ 40047 h 310362"/>
              <a:gd name="connsiteX27" fmla="*/ 210245 w 580677"/>
              <a:gd name="connsiteY27" fmla="*/ 10012 h 310362"/>
              <a:gd name="connsiteX28" fmla="*/ 180210 w 580677"/>
              <a:gd name="connsiteY28" fmla="*/ 6674 h 310362"/>
              <a:gd name="connsiteX29" fmla="*/ 123477 w 580677"/>
              <a:gd name="connsiteY29" fmla="*/ 0 h 310362"/>
              <a:gd name="connsiteX30" fmla="*/ 50058 w 580677"/>
              <a:gd name="connsiteY30" fmla="*/ 40047 h 31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0677" h="310362">
                <a:moveTo>
                  <a:pt x="50058" y="40047"/>
                </a:moveTo>
                <a:lnTo>
                  <a:pt x="36709" y="80093"/>
                </a:lnTo>
                <a:lnTo>
                  <a:pt x="16686" y="126815"/>
                </a:lnTo>
                <a:lnTo>
                  <a:pt x="10012" y="150175"/>
                </a:lnTo>
                <a:lnTo>
                  <a:pt x="3337" y="183547"/>
                </a:lnTo>
                <a:lnTo>
                  <a:pt x="3337" y="183547"/>
                </a:lnTo>
                <a:lnTo>
                  <a:pt x="0" y="246955"/>
                </a:lnTo>
                <a:lnTo>
                  <a:pt x="16686" y="273653"/>
                </a:lnTo>
                <a:lnTo>
                  <a:pt x="36709" y="283664"/>
                </a:lnTo>
                <a:lnTo>
                  <a:pt x="63407" y="297013"/>
                </a:lnTo>
                <a:lnTo>
                  <a:pt x="126814" y="283664"/>
                </a:lnTo>
                <a:lnTo>
                  <a:pt x="200233" y="293676"/>
                </a:lnTo>
                <a:lnTo>
                  <a:pt x="380444" y="310362"/>
                </a:lnTo>
                <a:lnTo>
                  <a:pt x="497247" y="310362"/>
                </a:lnTo>
                <a:lnTo>
                  <a:pt x="563991" y="297013"/>
                </a:lnTo>
                <a:lnTo>
                  <a:pt x="580677" y="266978"/>
                </a:lnTo>
                <a:lnTo>
                  <a:pt x="580677" y="246955"/>
                </a:lnTo>
                <a:lnTo>
                  <a:pt x="550642" y="226931"/>
                </a:lnTo>
                <a:lnTo>
                  <a:pt x="520607" y="226931"/>
                </a:lnTo>
                <a:lnTo>
                  <a:pt x="493909" y="230269"/>
                </a:lnTo>
                <a:lnTo>
                  <a:pt x="460537" y="226931"/>
                </a:lnTo>
                <a:lnTo>
                  <a:pt x="387118" y="200234"/>
                </a:lnTo>
                <a:lnTo>
                  <a:pt x="330385" y="180210"/>
                </a:lnTo>
                <a:lnTo>
                  <a:pt x="283664" y="156850"/>
                </a:lnTo>
                <a:lnTo>
                  <a:pt x="263641" y="126815"/>
                </a:lnTo>
                <a:lnTo>
                  <a:pt x="253629" y="80093"/>
                </a:lnTo>
                <a:lnTo>
                  <a:pt x="233606" y="40047"/>
                </a:lnTo>
                <a:lnTo>
                  <a:pt x="210245" y="10012"/>
                </a:lnTo>
                <a:lnTo>
                  <a:pt x="180210" y="6674"/>
                </a:lnTo>
                <a:lnTo>
                  <a:pt x="123477" y="0"/>
                </a:lnTo>
                <a:lnTo>
                  <a:pt x="50058" y="4004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F90798C-374D-4059-ADF1-AB20A8AE64D0}"/>
              </a:ext>
            </a:extLst>
          </p:cNvPr>
          <p:cNvSpPr/>
          <p:nvPr/>
        </p:nvSpPr>
        <p:spPr>
          <a:xfrm>
            <a:off x="3206971" y="4588826"/>
            <a:ext cx="353386" cy="50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8FC0A9AE-49A2-400C-9140-E714B4DF0242}"/>
              </a:ext>
            </a:extLst>
          </p:cNvPr>
          <p:cNvSpPr/>
          <p:nvPr/>
        </p:nvSpPr>
        <p:spPr>
          <a:xfrm>
            <a:off x="2977058" y="4371819"/>
            <a:ext cx="607218" cy="240505"/>
          </a:xfrm>
          <a:custGeom>
            <a:avLst/>
            <a:gdLst>
              <a:gd name="connsiteX0" fmla="*/ 14287 w 607218"/>
              <a:gd name="connsiteY0" fmla="*/ 30956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4287 w 607218"/>
              <a:gd name="connsiteY17" fmla="*/ 30956 h 219075"/>
              <a:gd name="connsiteX0" fmla="*/ 16668 w 607218"/>
              <a:gd name="connsiteY0" fmla="*/ 16668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6668 w 607218"/>
              <a:gd name="connsiteY17" fmla="*/ 16668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54793 w 607218"/>
              <a:gd name="connsiteY14" fmla="*/ 28575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80986 w 607218"/>
              <a:gd name="connsiteY13" fmla="*/ 42863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5725 w 607218"/>
              <a:gd name="connsiteY16" fmla="*/ 4763 h 219075"/>
              <a:gd name="connsiteX17" fmla="*/ 19050 w 607218"/>
              <a:gd name="connsiteY17" fmla="*/ 4762 h 21907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218" h="240505">
                <a:moveTo>
                  <a:pt x="19050" y="26192"/>
                </a:moveTo>
                <a:lnTo>
                  <a:pt x="4762" y="116680"/>
                </a:lnTo>
                <a:lnTo>
                  <a:pt x="0" y="152398"/>
                </a:lnTo>
                <a:lnTo>
                  <a:pt x="0" y="188117"/>
                </a:lnTo>
                <a:lnTo>
                  <a:pt x="2381" y="240505"/>
                </a:lnTo>
                <a:lnTo>
                  <a:pt x="595312" y="240505"/>
                </a:lnTo>
                <a:lnTo>
                  <a:pt x="607218" y="207167"/>
                </a:lnTo>
                <a:lnTo>
                  <a:pt x="597693" y="188117"/>
                </a:lnTo>
                <a:lnTo>
                  <a:pt x="557212" y="169067"/>
                </a:lnTo>
                <a:lnTo>
                  <a:pt x="469106" y="147636"/>
                </a:lnTo>
                <a:lnTo>
                  <a:pt x="423862" y="130967"/>
                </a:lnTo>
                <a:lnTo>
                  <a:pt x="357187" y="109536"/>
                </a:lnTo>
                <a:lnTo>
                  <a:pt x="304800" y="85723"/>
                </a:lnTo>
                <a:lnTo>
                  <a:pt x="280986" y="59530"/>
                </a:lnTo>
                <a:lnTo>
                  <a:pt x="269081" y="40480"/>
                </a:lnTo>
                <a:lnTo>
                  <a:pt x="261937" y="21430"/>
                </a:lnTo>
                <a:cubicBezTo>
                  <a:pt x="192087" y="14287"/>
                  <a:pt x="60325" y="26193"/>
                  <a:pt x="52388" y="0"/>
                </a:cubicBezTo>
                <a:lnTo>
                  <a:pt x="19050" y="2619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2791723-0A94-4163-BEC1-E06799A9D991}"/>
              </a:ext>
            </a:extLst>
          </p:cNvPr>
          <p:cNvSpPr/>
          <p:nvPr/>
        </p:nvSpPr>
        <p:spPr>
          <a:xfrm rot="3802637">
            <a:off x="3779652" y="1895013"/>
            <a:ext cx="352735" cy="865559"/>
          </a:xfrm>
          <a:custGeom>
            <a:avLst/>
            <a:gdLst>
              <a:gd name="connsiteX0" fmla="*/ 59693 w 352735"/>
              <a:gd name="connsiteY0" fmla="*/ 24420 h 865559"/>
              <a:gd name="connsiteX1" fmla="*/ 124814 w 352735"/>
              <a:gd name="connsiteY1" fmla="*/ 5426 h 865559"/>
              <a:gd name="connsiteX2" fmla="*/ 170941 w 352735"/>
              <a:gd name="connsiteY2" fmla="*/ 0 h 865559"/>
              <a:gd name="connsiteX3" fmla="*/ 208928 w 352735"/>
              <a:gd name="connsiteY3" fmla="*/ 10853 h 865559"/>
              <a:gd name="connsiteX4" fmla="*/ 246915 w 352735"/>
              <a:gd name="connsiteY4" fmla="*/ 35273 h 865559"/>
              <a:gd name="connsiteX5" fmla="*/ 274048 w 352735"/>
              <a:gd name="connsiteY5" fmla="*/ 65120 h 865559"/>
              <a:gd name="connsiteX6" fmla="*/ 301182 w 352735"/>
              <a:gd name="connsiteY6" fmla="*/ 103107 h 865559"/>
              <a:gd name="connsiteX7" fmla="*/ 320175 w 352735"/>
              <a:gd name="connsiteY7" fmla="*/ 146521 h 865559"/>
              <a:gd name="connsiteX8" fmla="*/ 333742 w 352735"/>
              <a:gd name="connsiteY8" fmla="*/ 293042 h 865559"/>
              <a:gd name="connsiteX9" fmla="*/ 336455 w 352735"/>
              <a:gd name="connsiteY9" fmla="*/ 336455 h 865559"/>
              <a:gd name="connsiteX10" fmla="*/ 352735 w 352735"/>
              <a:gd name="connsiteY10" fmla="*/ 499257 h 865559"/>
              <a:gd name="connsiteX11" fmla="*/ 333742 w 352735"/>
              <a:gd name="connsiteY11" fmla="*/ 746172 h 865559"/>
              <a:gd name="connsiteX12" fmla="*/ 317462 w 352735"/>
              <a:gd name="connsiteY12" fmla="*/ 800439 h 865559"/>
              <a:gd name="connsiteX13" fmla="*/ 282188 w 352735"/>
              <a:gd name="connsiteY13" fmla="*/ 838426 h 865559"/>
              <a:gd name="connsiteX14" fmla="*/ 252341 w 352735"/>
              <a:gd name="connsiteY14" fmla="*/ 854706 h 865559"/>
              <a:gd name="connsiteX15" fmla="*/ 230635 w 352735"/>
              <a:gd name="connsiteY15" fmla="*/ 857419 h 865559"/>
              <a:gd name="connsiteX16" fmla="*/ 200788 w 352735"/>
              <a:gd name="connsiteY16" fmla="*/ 865559 h 865559"/>
              <a:gd name="connsiteX17" fmla="*/ 130241 w 352735"/>
              <a:gd name="connsiteY17" fmla="*/ 865559 h 865559"/>
              <a:gd name="connsiteX18" fmla="*/ 89540 w 352735"/>
              <a:gd name="connsiteY18" fmla="*/ 851992 h 865559"/>
              <a:gd name="connsiteX19" fmla="*/ 59693 w 352735"/>
              <a:gd name="connsiteY19" fmla="*/ 827572 h 865559"/>
              <a:gd name="connsiteX20" fmla="*/ 46127 w 352735"/>
              <a:gd name="connsiteY20" fmla="*/ 786872 h 865559"/>
              <a:gd name="connsiteX21" fmla="*/ 24420 w 352735"/>
              <a:gd name="connsiteY21" fmla="*/ 645778 h 865559"/>
              <a:gd name="connsiteX22" fmla="*/ 18993 w 352735"/>
              <a:gd name="connsiteY22" fmla="*/ 564377 h 865559"/>
              <a:gd name="connsiteX23" fmla="*/ 2713 w 352735"/>
              <a:gd name="connsiteY23" fmla="*/ 374442 h 865559"/>
              <a:gd name="connsiteX24" fmla="*/ 2713 w 352735"/>
              <a:gd name="connsiteY24" fmla="*/ 274048 h 865559"/>
              <a:gd name="connsiteX25" fmla="*/ 0 w 352735"/>
              <a:gd name="connsiteY25" fmla="*/ 208928 h 865559"/>
              <a:gd name="connsiteX26" fmla="*/ 8140 w 352735"/>
              <a:gd name="connsiteY26" fmla="*/ 132954 h 865559"/>
              <a:gd name="connsiteX27" fmla="*/ 8140 w 352735"/>
              <a:gd name="connsiteY27" fmla="*/ 94967 h 865559"/>
              <a:gd name="connsiteX28" fmla="*/ 16280 w 352735"/>
              <a:gd name="connsiteY28" fmla="*/ 65120 h 865559"/>
              <a:gd name="connsiteX29" fmla="*/ 59693 w 352735"/>
              <a:gd name="connsiteY29" fmla="*/ 24420 h 8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735" h="865559">
                <a:moveTo>
                  <a:pt x="59693" y="24420"/>
                </a:moveTo>
                <a:lnTo>
                  <a:pt x="124814" y="5426"/>
                </a:lnTo>
                <a:lnTo>
                  <a:pt x="170941" y="0"/>
                </a:lnTo>
                <a:lnTo>
                  <a:pt x="208928" y="10853"/>
                </a:lnTo>
                <a:lnTo>
                  <a:pt x="246915" y="35273"/>
                </a:lnTo>
                <a:lnTo>
                  <a:pt x="274048" y="65120"/>
                </a:lnTo>
                <a:lnTo>
                  <a:pt x="301182" y="103107"/>
                </a:lnTo>
                <a:lnTo>
                  <a:pt x="320175" y="146521"/>
                </a:lnTo>
                <a:lnTo>
                  <a:pt x="333742" y="293042"/>
                </a:lnTo>
                <a:lnTo>
                  <a:pt x="336455" y="336455"/>
                </a:lnTo>
                <a:lnTo>
                  <a:pt x="352735" y="499257"/>
                </a:lnTo>
                <a:lnTo>
                  <a:pt x="333742" y="746172"/>
                </a:lnTo>
                <a:lnTo>
                  <a:pt x="317462" y="800439"/>
                </a:lnTo>
                <a:lnTo>
                  <a:pt x="282188" y="838426"/>
                </a:lnTo>
                <a:lnTo>
                  <a:pt x="252341" y="854706"/>
                </a:lnTo>
                <a:lnTo>
                  <a:pt x="230635" y="857419"/>
                </a:lnTo>
                <a:lnTo>
                  <a:pt x="200788" y="865559"/>
                </a:lnTo>
                <a:lnTo>
                  <a:pt x="130241" y="865559"/>
                </a:lnTo>
                <a:lnTo>
                  <a:pt x="89540" y="851992"/>
                </a:lnTo>
                <a:lnTo>
                  <a:pt x="59693" y="827572"/>
                </a:lnTo>
                <a:lnTo>
                  <a:pt x="46127" y="786872"/>
                </a:lnTo>
                <a:lnTo>
                  <a:pt x="24420" y="645778"/>
                </a:lnTo>
                <a:lnTo>
                  <a:pt x="18993" y="564377"/>
                </a:lnTo>
                <a:lnTo>
                  <a:pt x="2713" y="374442"/>
                </a:lnTo>
                <a:lnTo>
                  <a:pt x="2713" y="274048"/>
                </a:lnTo>
                <a:lnTo>
                  <a:pt x="0" y="208928"/>
                </a:lnTo>
                <a:lnTo>
                  <a:pt x="8140" y="132954"/>
                </a:lnTo>
                <a:lnTo>
                  <a:pt x="8140" y="94967"/>
                </a:lnTo>
                <a:lnTo>
                  <a:pt x="16280" y="65120"/>
                </a:lnTo>
                <a:lnTo>
                  <a:pt x="59693" y="2442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0CE4A253-E595-4803-9374-E80B325BAC13}"/>
              </a:ext>
            </a:extLst>
          </p:cNvPr>
          <p:cNvSpPr/>
          <p:nvPr/>
        </p:nvSpPr>
        <p:spPr>
          <a:xfrm rot="3660851">
            <a:off x="3426804" y="2414862"/>
            <a:ext cx="314749" cy="244201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32F05F9-ECB1-4720-9B64-80148721CA43}"/>
              </a:ext>
            </a:extLst>
          </p:cNvPr>
          <p:cNvSpPr/>
          <p:nvPr/>
        </p:nvSpPr>
        <p:spPr>
          <a:xfrm rot="3840773">
            <a:off x="3105512" y="2367288"/>
            <a:ext cx="374443" cy="713612"/>
          </a:xfrm>
          <a:custGeom>
            <a:avLst/>
            <a:gdLst>
              <a:gd name="connsiteX0" fmla="*/ 135668 w 374443"/>
              <a:gd name="connsiteY0" fmla="*/ 10853 h 713612"/>
              <a:gd name="connsiteX1" fmla="*/ 195361 w 374443"/>
              <a:gd name="connsiteY1" fmla="*/ 0 h 713612"/>
              <a:gd name="connsiteX2" fmla="*/ 211641 w 374443"/>
              <a:gd name="connsiteY2" fmla="*/ 2713 h 713612"/>
              <a:gd name="connsiteX3" fmla="*/ 255055 w 374443"/>
              <a:gd name="connsiteY3" fmla="*/ 8140 h 713612"/>
              <a:gd name="connsiteX4" fmla="*/ 279475 w 374443"/>
              <a:gd name="connsiteY4" fmla="*/ 21707 h 713612"/>
              <a:gd name="connsiteX5" fmla="*/ 303895 w 374443"/>
              <a:gd name="connsiteY5" fmla="*/ 59694 h 713612"/>
              <a:gd name="connsiteX6" fmla="*/ 320176 w 374443"/>
              <a:gd name="connsiteY6" fmla="*/ 97681 h 713612"/>
              <a:gd name="connsiteX7" fmla="*/ 336456 w 374443"/>
              <a:gd name="connsiteY7" fmla="*/ 181795 h 713612"/>
              <a:gd name="connsiteX8" fmla="*/ 344596 w 374443"/>
              <a:gd name="connsiteY8" fmla="*/ 282189 h 713612"/>
              <a:gd name="connsiteX9" fmla="*/ 360876 w 374443"/>
              <a:gd name="connsiteY9" fmla="*/ 398863 h 713612"/>
              <a:gd name="connsiteX10" fmla="*/ 374443 w 374443"/>
              <a:gd name="connsiteY10" fmla="*/ 583371 h 713612"/>
              <a:gd name="connsiteX11" fmla="*/ 371729 w 374443"/>
              <a:gd name="connsiteY11" fmla="*/ 664772 h 713612"/>
              <a:gd name="connsiteX12" fmla="*/ 336456 w 374443"/>
              <a:gd name="connsiteY12" fmla="*/ 694618 h 713612"/>
              <a:gd name="connsiteX13" fmla="*/ 252342 w 374443"/>
              <a:gd name="connsiteY13" fmla="*/ 713612 h 713612"/>
              <a:gd name="connsiteX14" fmla="*/ 192648 w 374443"/>
              <a:gd name="connsiteY14" fmla="*/ 713612 h 713612"/>
              <a:gd name="connsiteX15" fmla="*/ 160088 w 374443"/>
              <a:gd name="connsiteY15" fmla="*/ 640351 h 713612"/>
              <a:gd name="connsiteX16" fmla="*/ 127527 w 374443"/>
              <a:gd name="connsiteY16" fmla="*/ 561664 h 713612"/>
              <a:gd name="connsiteX17" fmla="*/ 92254 w 374443"/>
              <a:gd name="connsiteY17" fmla="*/ 485690 h 713612"/>
              <a:gd name="connsiteX18" fmla="*/ 65120 w 374443"/>
              <a:gd name="connsiteY18" fmla="*/ 390723 h 713612"/>
              <a:gd name="connsiteX19" fmla="*/ 48840 w 374443"/>
              <a:gd name="connsiteY19" fmla="*/ 328316 h 713612"/>
              <a:gd name="connsiteX20" fmla="*/ 13567 w 374443"/>
              <a:gd name="connsiteY20" fmla="*/ 189935 h 713612"/>
              <a:gd name="connsiteX21" fmla="*/ 0 w 374443"/>
              <a:gd name="connsiteY21" fmla="*/ 105821 h 713612"/>
              <a:gd name="connsiteX22" fmla="*/ 16280 w 374443"/>
              <a:gd name="connsiteY22" fmla="*/ 78687 h 713612"/>
              <a:gd name="connsiteX23" fmla="*/ 46127 w 374443"/>
              <a:gd name="connsiteY23" fmla="*/ 48840 h 713612"/>
              <a:gd name="connsiteX24" fmla="*/ 84114 w 374443"/>
              <a:gd name="connsiteY24" fmla="*/ 29847 h 713612"/>
              <a:gd name="connsiteX25" fmla="*/ 135668 w 374443"/>
              <a:gd name="connsiteY25" fmla="*/ 10853 h 71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443" h="713612">
                <a:moveTo>
                  <a:pt x="135668" y="10853"/>
                </a:moveTo>
                <a:lnTo>
                  <a:pt x="195361" y="0"/>
                </a:lnTo>
                <a:lnTo>
                  <a:pt x="211641" y="2713"/>
                </a:lnTo>
                <a:lnTo>
                  <a:pt x="255055" y="8140"/>
                </a:lnTo>
                <a:lnTo>
                  <a:pt x="279475" y="21707"/>
                </a:lnTo>
                <a:lnTo>
                  <a:pt x="303895" y="59694"/>
                </a:lnTo>
                <a:lnTo>
                  <a:pt x="320176" y="97681"/>
                </a:lnTo>
                <a:lnTo>
                  <a:pt x="336456" y="181795"/>
                </a:lnTo>
                <a:lnTo>
                  <a:pt x="344596" y="282189"/>
                </a:lnTo>
                <a:lnTo>
                  <a:pt x="360876" y="398863"/>
                </a:lnTo>
                <a:lnTo>
                  <a:pt x="374443" y="583371"/>
                </a:lnTo>
                <a:cubicBezTo>
                  <a:pt x="373538" y="610505"/>
                  <a:pt x="372634" y="637638"/>
                  <a:pt x="371729" y="664772"/>
                </a:cubicBezTo>
                <a:lnTo>
                  <a:pt x="336456" y="694618"/>
                </a:lnTo>
                <a:lnTo>
                  <a:pt x="252342" y="713612"/>
                </a:lnTo>
                <a:lnTo>
                  <a:pt x="192648" y="713612"/>
                </a:lnTo>
                <a:lnTo>
                  <a:pt x="160088" y="640351"/>
                </a:lnTo>
                <a:lnTo>
                  <a:pt x="127527" y="561664"/>
                </a:lnTo>
                <a:lnTo>
                  <a:pt x="92254" y="485690"/>
                </a:lnTo>
                <a:lnTo>
                  <a:pt x="65120" y="390723"/>
                </a:lnTo>
                <a:lnTo>
                  <a:pt x="48840" y="328316"/>
                </a:lnTo>
                <a:lnTo>
                  <a:pt x="13567" y="189935"/>
                </a:lnTo>
                <a:lnTo>
                  <a:pt x="0" y="105821"/>
                </a:lnTo>
                <a:lnTo>
                  <a:pt x="16280" y="78687"/>
                </a:lnTo>
                <a:lnTo>
                  <a:pt x="46127" y="48840"/>
                </a:lnTo>
                <a:lnTo>
                  <a:pt x="84114" y="29847"/>
                </a:lnTo>
                <a:lnTo>
                  <a:pt x="135668" y="108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025C2DF1-A5B7-43EE-8035-780243ABBCFB}"/>
              </a:ext>
            </a:extLst>
          </p:cNvPr>
          <p:cNvSpPr/>
          <p:nvPr/>
        </p:nvSpPr>
        <p:spPr>
          <a:xfrm rot="19251822">
            <a:off x="4519708" y="3558850"/>
            <a:ext cx="441118" cy="1024679"/>
          </a:xfrm>
          <a:custGeom>
            <a:avLst/>
            <a:gdLst>
              <a:gd name="connsiteX0" fmla="*/ 119470 w 441118"/>
              <a:gd name="connsiteY0" fmla="*/ 9190 h 1024679"/>
              <a:gd name="connsiteX1" fmla="*/ 183799 w 441118"/>
              <a:gd name="connsiteY1" fmla="*/ 4595 h 1024679"/>
              <a:gd name="connsiteX2" fmla="*/ 261914 w 441118"/>
              <a:gd name="connsiteY2" fmla="*/ 0 h 1024679"/>
              <a:gd name="connsiteX3" fmla="*/ 335434 w 441118"/>
              <a:gd name="connsiteY3" fmla="*/ 22975 h 1024679"/>
              <a:gd name="connsiteX4" fmla="*/ 372193 w 441118"/>
              <a:gd name="connsiteY4" fmla="*/ 27570 h 1024679"/>
              <a:gd name="connsiteX5" fmla="*/ 413548 w 441118"/>
              <a:gd name="connsiteY5" fmla="*/ 55140 h 1024679"/>
              <a:gd name="connsiteX6" fmla="*/ 441118 w 441118"/>
              <a:gd name="connsiteY6" fmla="*/ 82709 h 1024679"/>
              <a:gd name="connsiteX7" fmla="*/ 441118 w 441118"/>
              <a:gd name="connsiteY7" fmla="*/ 133254 h 1024679"/>
              <a:gd name="connsiteX8" fmla="*/ 441118 w 441118"/>
              <a:gd name="connsiteY8" fmla="*/ 220559 h 1024679"/>
              <a:gd name="connsiteX9" fmla="*/ 399763 w 441118"/>
              <a:gd name="connsiteY9" fmla="*/ 385978 h 1024679"/>
              <a:gd name="connsiteX10" fmla="*/ 358408 w 441118"/>
              <a:gd name="connsiteY10" fmla="*/ 555992 h 1024679"/>
              <a:gd name="connsiteX11" fmla="*/ 330839 w 441118"/>
              <a:gd name="connsiteY11" fmla="*/ 666271 h 1024679"/>
              <a:gd name="connsiteX12" fmla="*/ 321649 w 441118"/>
              <a:gd name="connsiteY12" fmla="*/ 721411 h 1024679"/>
              <a:gd name="connsiteX13" fmla="*/ 294079 w 441118"/>
              <a:gd name="connsiteY13" fmla="*/ 813310 h 1024679"/>
              <a:gd name="connsiteX14" fmla="*/ 271104 w 441118"/>
              <a:gd name="connsiteY14" fmla="*/ 891425 h 1024679"/>
              <a:gd name="connsiteX15" fmla="*/ 257319 w 441118"/>
              <a:gd name="connsiteY15" fmla="*/ 964945 h 1024679"/>
              <a:gd name="connsiteX16" fmla="*/ 229749 w 441118"/>
              <a:gd name="connsiteY16" fmla="*/ 1001704 h 1024679"/>
              <a:gd name="connsiteX17" fmla="*/ 215964 w 441118"/>
              <a:gd name="connsiteY17" fmla="*/ 1020084 h 1024679"/>
              <a:gd name="connsiteX18" fmla="*/ 183799 w 441118"/>
              <a:gd name="connsiteY18" fmla="*/ 1024679 h 1024679"/>
              <a:gd name="connsiteX19" fmla="*/ 137850 w 441118"/>
              <a:gd name="connsiteY19" fmla="*/ 1001704 h 1024679"/>
              <a:gd name="connsiteX20" fmla="*/ 73520 w 441118"/>
              <a:gd name="connsiteY20" fmla="*/ 964945 h 1024679"/>
              <a:gd name="connsiteX21" fmla="*/ 32165 w 441118"/>
              <a:gd name="connsiteY21" fmla="*/ 831690 h 1024679"/>
              <a:gd name="connsiteX22" fmla="*/ 18380 w 441118"/>
              <a:gd name="connsiteY22" fmla="*/ 762766 h 1024679"/>
              <a:gd name="connsiteX23" fmla="*/ 4595 w 441118"/>
              <a:gd name="connsiteY23" fmla="*/ 647891 h 1024679"/>
              <a:gd name="connsiteX24" fmla="*/ 0 w 441118"/>
              <a:gd name="connsiteY24" fmla="*/ 551397 h 1024679"/>
              <a:gd name="connsiteX25" fmla="*/ 0 w 441118"/>
              <a:gd name="connsiteY25" fmla="*/ 496257 h 1024679"/>
              <a:gd name="connsiteX26" fmla="*/ 4595 w 441118"/>
              <a:gd name="connsiteY26" fmla="*/ 372193 h 1024679"/>
              <a:gd name="connsiteX27" fmla="*/ 13785 w 441118"/>
              <a:gd name="connsiteY27" fmla="*/ 298673 h 1024679"/>
              <a:gd name="connsiteX28" fmla="*/ 36760 w 441118"/>
              <a:gd name="connsiteY28" fmla="*/ 225154 h 1024679"/>
              <a:gd name="connsiteX29" fmla="*/ 50545 w 441118"/>
              <a:gd name="connsiteY29" fmla="*/ 128659 h 1024679"/>
              <a:gd name="connsiteX30" fmla="*/ 73520 w 441118"/>
              <a:gd name="connsiteY30" fmla="*/ 91899 h 1024679"/>
              <a:gd name="connsiteX31" fmla="*/ 119470 w 441118"/>
              <a:gd name="connsiteY31" fmla="*/ 9190 h 102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1118" h="1024679">
                <a:moveTo>
                  <a:pt x="119470" y="9190"/>
                </a:moveTo>
                <a:lnTo>
                  <a:pt x="183799" y="4595"/>
                </a:lnTo>
                <a:lnTo>
                  <a:pt x="261914" y="0"/>
                </a:lnTo>
                <a:lnTo>
                  <a:pt x="335434" y="22975"/>
                </a:lnTo>
                <a:lnTo>
                  <a:pt x="372193" y="27570"/>
                </a:lnTo>
                <a:lnTo>
                  <a:pt x="413548" y="55140"/>
                </a:lnTo>
                <a:lnTo>
                  <a:pt x="441118" y="82709"/>
                </a:lnTo>
                <a:lnTo>
                  <a:pt x="441118" y="133254"/>
                </a:lnTo>
                <a:lnTo>
                  <a:pt x="441118" y="220559"/>
                </a:lnTo>
                <a:lnTo>
                  <a:pt x="399763" y="385978"/>
                </a:lnTo>
                <a:lnTo>
                  <a:pt x="358408" y="555992"/>
                </a:lnTo>
                <a:lnTo>
                  <a:pt x="330839" y="666271"/>
                </a:lnTo>
                <a:lnTo>
                  <a:pt x="321649" y="721411"/>
                </a:lnTo>
                <a:lnTo>
                  <a:pt x="294079" y="813310"/>
                </a:lnTo>
                <a:lnTo>
                  <a:pt x="271104" y="891425"/>
                </a:lnTo>
                <a:lnTo>
                  <a:pt x="257319" y="964945"/>
                </a:lnTo>
                <a:lnTo>
                  <a:pt x="229749" y="1001704"/>
                </a:lnTo>
                <a:lnTo>
                  <a:pt x="215964" y="1020084"/>
                </a:lnTo>
                <a:lnTo>
                  <a:pt x="183799" y="1024679"/>
                </a:lnTo>
                <a:lnTo>
                  <a:pt x="137850" y="1001704"/>
                </a:lnTo>
                <a:lnTo>
                  <a:pt x="73520" y="964945"/>
                </a:lnTo>
                <a:lnTo>
                  <a:pt x="32165" y="831690"/>
                </a:lnTo>
                <a:lnTo>
                  <a:pt x="18380" y="762766"/>
                </a:lnTo>
                <a:lnTo>
                  <a:pt x="4595" y="647891"/>
                </a:lnTo>
                <a:lnTo>
                  <a:pt x="0" y="551397"/>
                </a:lnTo>
                <a:lnTo>
                  <a:pt x="0" y="496257"/>
                </a:lnTo>
                <a:lnTo>
                  <a:pt x="4595" y="372193"/>
                </a:lnTo>
                <a:lnTo>
                  <a:pt x="13785" y="298673"/>
                </a:lnTo>
                <a:lnTo>
                  <a:pt x="36760" y="225154"/>
                </a:lnTo>
                <a:lnTo>
                  <a:pt x="50545" y="128659"/>
                </a:lnTo>
                <a:lnTo>
                  <a:pt x="73520" y="91899"/>
                </a:lnTo>
                <a:lnTo>
                  <a:pt x="119470" y="91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FCCCABFC-E040-4B54-B92A-7E58EED14337}"/>
              </a:ext>
            </a:extLst>
          </p:cNvPr>
          <p:cNvSpPr/>
          <p:nvPr/>
        </p:nvSpPr>
        <p:spPr>
          <a:xfrm rot="19237052">
            <a:off x="4216321" y="3445986"/>
            <a:ext cx="385978" cy="385978"/>
          </a:xfrm>
          <a:custGeom>
            <a:avLst/>
            <a:gdLst>
              <a:gd name="connsiteX0" fmla="*/ 27570 w 385978"/>
              <a:gd name="connsiteY0" fmla="*/ 55140 h 385978"/>
              <a:gd name="connsiteX1" fmla="*/ 78114 w 385978"/>
              <a:gd name="connsiteY1" fmla="*/ 13785 h 385978"/>
              <a:gd name="connsiteX2" fmla="*/ 147039 w 385978"/>
              <a:gd name="connsiteY2" fmla="*/ 0 h 385978"/>
              <a:gd name="connsiteX3" fmla="*/ 243533 w 385978"/>
              <a:gd name="connsiteY3" fmla="*/ 4595 h 385978"/>
              <a:gd name="connsiteX4" fmla="*/ 303268 w 385978"/>
              <a:gd name="connsiteY4" fmla="*/ 32165 h 385978"/>
              <a:gd name="connsiteX5" fmla="*/ 363003 w 385978"/>
              <a:gd name="connsiteY5" fmla="*/ 87305 h 385978"/>
              <a:gd name="connsiteX6" fmla="*/ 372193 w 385978"/>
              <a:gd name="connsiteY6" fmla="*/ 174609 h 385978"/>
              <a:gd name="connsiteX7" fmla="*/ 385978 w 385978"/>
              <a:gd name="connsiteY7" fmla="*/ 215964 h 385978"/>
              <a:gd name="connsiteX8" fmla="*/ 381383 w 385978"/>
              <a:gd name="connsiteY8" fmla="*/ 252724 h 385978"/>
              <a:gd name="connsiteX9" fmla="*/ 363003 w 385978"/>
              <a:gd name="connsiteY9" fmla="*/ 303268 h 385978"/>
              <a:gd name="connsiteX10" fmla="*/ 353813 w 385978"/>
              <a:gd name="connsiteY10" fmla="*/ 349218 h 385978"/>
              <a:gd name="connsiteX11" fmla="*/ 298673 w 385978"/>
              <a:gd name="connsiteY11" fmla="*/ 372193 h 385978"/>
              <a:gd name="connsiteX12" fmla="*/ 234344 w 385978"/>
              <a:gd name="connsiteY12" fmla="*/ 381383 h 385978"/>
              <a:gd name="connsiteX13" fmla="*/ 183799 w 385978"/>
              <a:gd name="connsiteY13" fmla="*/ 385978 h 385978"/>
              <a:gd name="connsiteX14" fmla="*/ 133254 w 385978"/>
              <a:gd name="connsiteY14" fmla="*/ 385978 h 385978"/>
              <a:gd name="connsiteX15" fmla="*/ 87304 w 385978"/>
              <a:gd name="connsiteY15" fmla="*/ 372193 h 385978"/>
              <a:gd name="connsiteX16" fmla="*/ 36760 w 385978"/>
              <a:gd name="connsiteY16" fmla="*/ 335433 h 385978"/>
              <a:gd name="connsiteX17" fmla="*/ 9190 w 385978"/>
              <a:gd name="connsiteY17" fmla="*/ 298674 h 385978"/>
              <a:gd name="connsiteX18" fmla="*/ 0 w 385978"/>
              <a:gd name="connsiteY18" fmla="*/ 275699 h 385978"/>
              <a:gd name="connsiteX19" fmla="*/ 0 w 385978"/>
              <a:gd name="connsiteY19" fmla="*/ 238939 h 385978"/>
              <a:gd name="connsiteX20" fmla="*/ 0 w 385978"/>
              <a:gd name="connsiteY20" fmla="*/ 183799 h 385978"/>
              <a:gd name="connsiteX21" fmla="*/ 4595 w 385978"/>
              <a:gd name="connsiteY21" fmla="*/ 124064 h 385978"/>
              <a:gd name="connsiteX22" fmla="*/ 27570 w 385978"/>
              <a:gd name="connsiteY22" fmla="*/ 55140 h 3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978" h="385978">
                <a:moveTo>
                  <a:pt x="27570" y="55140"/>
                </a:moveTo>
                <a:lnTo>
                  <a:pt x="78114" y="13785"/>
                </a:lnTo>
                <a:lnTo>
                  <a:pt x="147039" y="0"/>
                </a:lnTo>
                <a:lnTo>
                  <a:pt x="243533" y="4595"/>
                </a:lnTo>
                <a:lnTo>
                  <a:pt x="303268" y="32165"/>
                </a:lnTo>
                <a:lnTo>
                  <a:pt x="363003" y="87305"/>
                </a:lnTo>
                <a:lnTo>
                  <a:pt x="372193" y="174609"/>
                </a:lnTo>
                <a:lnTo>
                  <a:pt x="385978" y="215964"/>
                </a:lnTo>
                <a:lnTo>
                  <a:pt x="381383" y="252724"/>
                </a:lnTo>
                <a:lnTo>
                  <a:pt x="363003" y="303268"/>
                </a:lnTo>
                <a:lnTo>
                  <a:pt x="353813" y="349218"/>
                </a:lnTo>
                <a:lnTo>
                  <a:pt x="298673" y="372193"/>
                </a:lnTo>
                <a:lnTo>
                  <a:pt x="234344" y="381383"/>
                </a:lnTo>
                <a:lnTo>
                  <a:pt x="183799" y="385978"/>
                </a:lnTo>
                <a:lnTo>
                  <a:pt x="133254" y="385978"/>
                </a:lnTo>
                <a:lnTo>
                  <a:pt x="87304" y="372193"/>
                </a:lnTo>
                <a:lnTo>
                  <a:pt x="36760" y="335433"/>
                </a:lnTo>
                <a:lnTo>
                  <a:pt x="9190" y="298674"/>
                </a:lnTo>
                <a:lnTo>
                  <a:pt x="0" y="275699"/>
                </a:lnTo>
                <a:lnTo>
                  <a:pt x="0" y="238939"/>
                </a:lnTo>
                <a:lnTo>
                  <a:pt x="0" y="183799"/>
                </a:lnTo>
                <a:lnTo>
                  <a:pt x="4595" y="124064"/>
                </a:lnTo>
                <a:lnTo>
                  <a:pt x="27570" y="551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62888AD4-13F4-4F50-BF67-2B2975DEC358}"/>
              </a:ext>
            </a:extLst>
          </p:cNvPr>
          <p:cNvSpPr/>
          <p:nvPr/>
        </p:nvSpPr>
        <p:spPr>
          <a:xfrm rot="19464090">
            <a:off x="3931842" y="2923327"/>
            <a:ext cx="498823" cy="845475"/>
          </a:xfrm>
          <a:custGeom>
            <a:avLst/>
            <a:gdLst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8129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23481 w 491662"/>
              <a:gd name="connsiteY34" fmla="*/ 25316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13785 w 491662"/>
              <a:gd name="connsiteY33" fmla="*/ 257319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16338 w 491662"/>
              <a:gd name="connsiteY34" fmla="*/ 281739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1662"/>
              <a:gd name="connsiteY0" fmla="*/ 0 h 845475"/>
              <a:gd name="connsiteX1" fmla="*/ 335432 w 491662"/>
              <a:gd name="connsiteY1" fmla="*/ 9190 h 845475"/>
              <a:gd name="connsiteX2" fmla="*/ 399762 w 491662"/>
              <a:gd name="connsiteY2" fmla="*/ 36760 h 845475"/>
              <a:gd name="connsiteX3" fmla="*/ 442829 w 491662"/>
              <a:gd name="connsiteY3" fmla="*/ 64330 h 845475"/>
              <a:gd name="connsiteX4" fmla="*/ 470566 w 491662"/>
              <a:gd name="connsiteY4" fmla="*/ 118764 h 845475"/>
              <a:gd name="connsiteX5" fmla="*/ 481634 w 491662"/>
              <a:gd name="connsiteY5" fmla="*/ 160452 h 845475"/>
              <a:gd name="connsiteX6" fmla="*/ 491326 w 491662"/>
              <a:gd name="connsiteY6" fmla="*/ 220224 h 845475"/>
              <a:gd name="connsiteX7" fmla="*/ 491661 w 491662"/>
              <a:gd name="connsiteY7" fmla="*/ 257319 h 845475"/>
              <a:gd name="connsiteX8" fmla="*/ 482353 w 491662"/>
              <a:gd name="connsiteY8" fmla="*/ 261794 h 845475"/>
              <a:gd name="connsiteX9" fmla="*/ 491662 w 491662"/>
              <a:gd name="connsiteY9" fmla="*/ 271104 h 845475"/>
              <a:gd name="connsiteX10" fmla="*/ 482473 w 491662"/>
              <a:gd name="connsiteY10" fmla="*/ 450308 h 845475"/>
              <a:gd name="connsiteX11" fmla="*/ 473283 w 491662"/>
              <a:gd name="connsiteY11" fmla="*/ 588157 h 845475"/>
              <a:gd name="connsiteX12" fmla="*/ 454903 w 491662"/>
              <a:gd name="connsiteY12" fmla="*/ 698436 h 845475"/>
              <a:gd name="connsiteX13" fmla="*/ 436523 w 491662"/>
              <a:gd name="connsiteY13" fmla="*/ 758171 h 845475"/>
              <a:gd name="connsiteX14" fmla="*/ 418143 w 491662"/>
              <a:gd name="connsiteY14" fmla="*/ 813311 h 845475"/>
              <a:gd name="connsiteX15" fmla="*/ 367598 w 491662"/>
              <a:gd name="connsiteY15" fmla="*/ 840880 h 845475"/>
              <a:gd name="connsiteX16" fmla="*/ 330838 w 491662"/>
              <a:gd name="connsiteY16" fmla="*/ 845475 h 845475"/>
              <a:gd name="connsiteX17" fmla="*/ 289484 w 491662"/>
              <a:gd name="connsiteY17" fmla="*/ 845475 h 845475"/>
              <a:gd name="connsiteX18" fmla="*/ 215964 w 491662"/>
              <a:gd name="connsiteY18" fmla="*/ 836286 h 845475"/>
              <a:gd name="connsiteX19" fmla="*/ 151634 w 491662"/>
              <a:gd name="connsiteY19" fmla="*/ 827096 h 845475"/>
              <a:gd name="connsiteX20" fmla="*/ 133254 w 491662"/>
              <a:gd name="connsiteY20" fmla="*/ 813311 h 845475"/>
              <a:gd name="connsiteX21" fmla="*/ 101090 w 491662"/>
              <a:gd name="connsiteY21" fmla="*/ 781146 h 845475"/>
              <a:gd name="connsiteX22" fmla="*/ 68925 w 491662"/>
              <a:gd name="connsiteY22" fmla="*/ 753576 h 845475"/>
              <a:gd name="connsiteX23" fmla="*/ 55140 w 491662"/>
              <a:gd name="connsiteY23" fmla="*/ 712221 h 845475"/>
              <a:gd name="connsiteX24" fmla="*/ 45950 w 491662"/>
              <a:gd name="connsiteY24" fmla="*/ 666271 h 845475"/>
              <a:gd name="connsiteX25" fmla="*/ 36760 w 491662"/>
              <a:gd name="connsiteY25" fmla="*/ 624917 h 845475"/>
              <a:gd name="connsiteX26" fmla="*/ 32165 w 491662"/>
              <a:gd name="connsiteY26" fmla="*/ 588157 h 845475"/>
              <a:gd name="connsiteX27" fmla="*/ 22975 w 491662"/>
              <a:gd name="connsiteY27" fmla="*/ 528422 h 845475"/>
              <a:gd name="connsiteX28" fmla="*/ 22975 w 491662"/>
              <a:gd name="connsiteY28" fmla="*/ 514637 h 845475"/>
              <a:gd name="connsiteX29" fmla="*/ 9190 w 491662"/>
              <a:gd name="connsiteY29" fmla="*/ 473282 h 845475"/>
              <a:gd name="connsiteX30" fmla="*/ 9190 w 491662"/>
              <a:gd name="connsiteY30" fmla="*/ 413548 h 845475"/>
              <a:gd name="connsiteX31" fmla="*/ 4595 w 491662"/>
              <a:gd name="connsiteY31" fmla="*/ 367598 h 845475"/>
              <a:gd name="connsiteX32" fmla="*/ 0 w 491662"/>
              <a:gd name="connsiteY32" fmla="*/ 326243 h 845475"/>
              <a:gd name="connsiteX33" fmla="*/ 6641 w 491662"/>
              <a:gd name="connsiteY33" fmla="*/ 259700 h 845475"/>
              <a:gd name="connsiteX34" fmla="*/ 2051 w 491662"/>
              <a:gd name="connsiteY34" fmla="*/ 272214 h 845475"/>
              <a:gd name="connsiteX35" fmla="*/ 13784 w 491662"/>
              <a:gd name="connsiteY35" fmla="*/ 240985 h 845475"/>
              <a:gd name="connsiteX36" fmla="*/ 27569 w 491662"/>
              <a:gd name="connsiteY36" fmla="*/ 197584 h 845475"/>
              <a:gd name="connsiteX37" fmla="*/ 50544 w 491662"/>
              <a:gd name="connsiteY37" fmla="*/ 133254 h 845475"/>
              <a:gd name="connsiteX38" fmla="*/ 101089 w 491662"/>
              <a:gd name="connsiteY38" fmla="*/ 73520 h 845475"/>
              <a:gd name="connsiteX39" fmla="*/ 133253 w 491662"/>
              <a:gd name="connsiteY39" fmla="*/ 41355 h 845475"/>
              <a:gd name="connsiteX40" fmla="*/ 192988 w 491662"/>
              <a:gd name="connsiteY40" fmla="*/ 9190 h 845475"/>
              <a:gd name="connsiteX41" fmla="*/ 266508 w 491662"/>
              <a:gd name="connsiteY41" fmla="*/ 0 h 845475"/>
              <a:gd name="connsiteX0" fmla="*/ 266508 w 498806"/>
              <a:gd name="connsiteY0" fmla="*/ 0 h 845475"/>
              <a:gd name="connsiteX1" fmla="*/ 335432 w 498806"/>
              <a:gd name="connsiteY1" fmla="*/ 9190 h 845475"/>
              <a:gd name="connsiteX2" fmla="*/ 399762 w 498806"/>
              <a:gd name="connsiteY2" fmla="*/ 36760 h 845475"/>
              <a:gd name="connsiteX3" fmla="*/ 442829 w 498806"/>
              <a:gd name="connsiteY3" fmla="*/ 64330 h 845475"/>
              <a:gd name="connsiteX4" fmla="*/ 470566 w 498806"/>
              <a:gd name="connsiteY4" fmla="*/ 118764 h 845475"/>
              <a:gd name="connsiteX5" fmla="*/ 481634 w 498806"/>
              <a:gd name="connsiteY5" fmla="*/ 160452 h 845475"/>
              <a:gd name="connsiteX6" fmla="*/ 491326 w 498806"/>
              <a:gd name="connsiteY6" fmla="*/ 220224 h 845475"/>
              <a:gd name="connsiteX7" fmla="*/ 491661 w 498806"/>
              <a:gd name="connsiteY7" fmla="*/ 257319 h 845475"/>
              <a:gd name="connsiteX8" fmla="*/ 482353 w 498806"/>
              <a:gd name="connsiteY8" fmla="*/ 261794 h 845475"/>
              <a:gd name="connsiteX9" fmla="*/ 498806 w 498806"/>
              <a:gd name="connsiteY9" fmla="*/ 273485 h 845475"/>
              <a:gd name="connsiteX10" fmla="*/ 482473 w 498806"/>
              <a:gd name="connsiteY10" fmla="*/ 450308 h 845475"/>
              <a:gd name="connsiteX11" fmla="*/ 473283 w 498806"/>
              <a:gd name="connsiteY11" fmla="*/ 588157 h 845475"/>
              <a:gd name="connsiteX12" fmla="*/ 454903 w 498806"/>
              <a:gd name="connsiteY12" fmla="*/ 698436 h 845475"/>
              <a:gd name="connsiteX13" fmla="*/ 436523 w 498806"/>
              <a:gd name="connsiteY13" fmla="*/ 758171 h 845475"/>
              <a:gd name="connsiteX14" fmla="*/ 418143 w 498806"/>
              <a:gd name="connsiteY14" fmla="*/ 813311 h 845475"/>
              <a:gd name="connsiteX15" fmla="*/ 367598 w 498806"/>
              <a:gd name="connsiteY15" fmla="*/ 840880 h 845475"/>
              <a:gd name="connsiteX16" fmla="*/ 330838 w 498806"/>
              <a:gd name="connsiteY16" fmla="*/ 845475 h 845475"/>
              <a:gd name="connsiteX17" fmla="*/ 289484 w 498806"/>
              <a:gd name="connsiteY17" fmla="*/ 845475 h 845475"/>
              <a:gd name="connsiteX18" fmla="*/ 215964 w 498806"/>
              <a:gd name="connsiteY18" fmla="*/ 836286 h 845475"/>
              <a:gd name="connsiteX19" fmla="*/ 151634 w 498806"/>
              <a:gd name="connsiteY19" fmla="*/ 827096 h 845475"/>
              <a:gd name="connsiteX20" fmla="*/ 133254 w 498806"/>
              <a:gd name="connsiteY20" fmla="*/ 813311 h 845475"/>
              <a:gd name="connsiteX21" fmla="*/ 101090 w 498806"/>
              <a:gd name="connsiteY21" fmla="*/ 781146 h 845475"/>
              <a:gd name="connsiteX22" fmla="*/ 68925 w 498806"/>
              <a:gd name="connsiteY22" fmla="*/ 753576 h 845475"/>
              <a:gd name="connsiteX23" fmla="*/ 55140 w 498806"/>
              <a:gd name="connsiteY23" fmla="*/ 712221 h 845475"/>
              <a:gd name="connsiteX24" fmla="*/ 45950 w 498806"/>
              <a:gd name="connsiteY24" fmla="*/ 666271 h 845475"/>
              <a:gd name="connsiteX25" fmla="*/ 36760 w 498806"/>
              <a:gd name="connsiteY25" fmla="*/ 624917 h 845475"/>
              <a:gd name="connsiteX26" fmla="*/ 32165 w 498806"/>
              <a:gd name="connsiteY26" fmla="*/ 588157 h 845475"/>
              <a:gd name="connsiteX27" fmla="*/ 22975 w 498806"/>
              <a:gd name="connsiteY27" fmla="*/ 528422 h 845475"/>
              <a:gd name="connsiteX28" fmla="*/ 22975 w 498806"/>
              <a:gd name="connsiteY28" fmla="*/ 514637 h 845475"/>
              <a:gd name="connsiteX29" fmla="*/ 9190 w 498806"/>
              <a:gd name="connsiteY29" fmla="*/ 473282 h 845475"/>
              <a:gd name="connsiteX30" fmla="*/ 9190 w 498806"/>
              <a:gd name="connsiteY30" fmla="*/ 413548 h 845475"/>
              <a:gd name="connsiteX31" fmla="*/ 4595 w 498806"/>
              <a:gd name="connsiteY31" fmla="*/ 367598 h 845475"/>
              <a:gd name="connsiteX32" fmla="*/ 0 w 498806"/>
              <a:gd name="connsiteY32" fmla="*/ 326243 h 845475"/>
              <a:gd name="connsiteX33" fmla="*/ 6641 w 498806"/>
              <a:gd name="connsiteY33" fmla="*/ 259700 h 845475"/>
              <a:gd name="connsiteX34" fmla="*/ 2051 w 498806"/>
              <a:gd name="connsiteY34" fmla="*/ 272214 h 845475"/>
              <a:gd name="connsiteX35" fmla="*/ 13784 w 498806"/>
              <a:gd name="connsiteY35" fmla="*/ 240985 h 845475"/>
              <a:gd name="connsiteX36" fmla="*/ 27569 w 498806"/>
              <a:gd name="connsiteY36" fmla="*/ 197584 h 845475"/>
              <a:gd name="connsiteX37" fmla="*/ 50544 w 498806"/>
              <a:gd name="connsiteY37" fmla="*/ 133254 h 845475"/>
              <a:gd name="connsiteX38" fmla="*/ 101089 w 498806"/>
              <a:gd name="connsiteY38" fmla="*/ 73520 h 845475"/>
              <a:gd name="connsiteX39" fmla="*/ 133253 w 498806"/>
              <a:gd name="connsiteY39" fmla="*/ 41355 h 845475"/>
              <a:gd name="connsiteX40" fmla="*/ 192988 w 498806"/>
              <a:gd name="connsiteY40" fmla="*/ 9190 h 845475"/>
              <a:gd name="connsiteX41" fmla="*/ 266508 w 498806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8806 w 577603"/>
              <a:gd name="connsiteY9" fmla="*/ 273485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77603 w 577603"/>
              <a:gd name="connsiteY8" fmla="*/ 245125 h 845475"/>
              <a:gd name="connsiteX9" fmla="*/ 491662 w 577603"/>
              <a:gd name="connsiteY9" fmla="*/ 342541 h 845475"/>
              <a:gd name="connsiteX10" fmla="*/ 482473 w 577603"/>
              <a:gd name="connsiteY10" fmla="*/ 450308 h 845475"/>
              <a:gd name="connsiteX11" fmla="*/ 473283 w 577603"/>
              <a:gd name="connsiteY11" fmla="*/ 588157 h 845475"/>
              <a:gd name="connsiteX12" fmla="*/ 454903 w 577603"/>
              <a:gd name="connsiteY12" fmla="*/ 698436 h 845475"/>
              <a:gd name="connsiteX13" fmla="*/ 436523 w 577603"/>
              <a:gd name="connsiteY13" fmla="*/ 758171 h 845475"/>
              <a:gd name="connsiteX14" fmla="*/ 418143 w 577603"/>
              <a:gd name="connsiteY14" fmla="*/ 813311 h 845475"/>
              <a:gd name="connsiteX15" fmla="*/ 367598 w 577603"/>
              <a:gd name="connsiteY15" fmla="*/ 840880 h 845475"/>
              <a:gd name="connsiteX16" fmla="*/ 330838 w 577603"/>
              <a:gd name="connsiteY16" fmla="*/ 845475 h 845475"/>
              <a:gd name="connsiteX17" fmla="*/ 289484 w 577603"/>
              <a:gd name="connsiteY17" fmla="*/ 845475 h 845475"/>
              <a:gd name="connsiteX18" fmla="*/ 215964 w 577603"/>
              <a:gd name="connsiteY18" fmla="*/ 836286 h 845475"/>
              <a:gd name="connsiteX19" fmla="*/ 151634 w 577603"/>
              <a:gd name="connsiteY19" fmla="*/ 827096 h 845475"/>
              <a:gd name="connsiteX20" fmla="*/ 133254 w 577603"/>
              <a:gd name="connsiteY20" fmla="*/ 813311 h 845475"/>
              <a:gd name="connsiteX21" fmla="*/ 101090 w 577603"/>
              <a:gd name="connsiteY21" fmla="*/ 781146 h 845475"/>
              <a:gd name="connsiteX22" fmla="*/ 68925 w 577603"/>
              <a:gd name="connsiteY22" fmla="*/ 753576 h 845475"/>
              <a:gd name="connsiteX23" fmla="*/ 55140 w 577603"/>
              <a:gd name="connsiteY23" fmla="*/ 712221 h 845475"/>
              <a:gd name="connsiteX24" fmla="*/ 45950 w 577603"/>
              <a:gd name="connsiteY24" fmla="*/ 666271 h 845475"/>
              <a:gd name="connsiteX25" fmla="*/ 36760 w 577603"/>
              <a:gd name="connsiteY25" fmla="*/ 624917 h 845475"/>
              <a:gd name="connsiteX26" fmla="*/ 32165 w 577603"/>
              <a:gd name="connsiteY26" fmla="*/ 588157 h 845475"/>
              <a:gd name="connsiteX27" fmla="*/ 22975 w 577603"/>
              <a:gd name="connsiteY27" fmla="*/ 528422 h 845475"/>
              <a:gd name="connsiteX28" fmla="*/ 22975 w 577603"/>
              <a:gd name="connsiteY28" fmla="*/ 514637 h 845475"/>
              <a:gd name="connsiteX29" fmla="*/ 9190 w 577603"/>
              <a:gd name="connsiteY29" fmla="*/ 473282 h 845475"/>
              <a:gd name="connsiteX30" fmla="*/ 9190 w 577603"/>
              <a:gd name="connsiteY30" fmla="*/ 413548 h 845475"/>
              <a:gd name="connsiteX31" fmla="*/ 4595 w 577603"/>
              <a:gd name="connsiteY31" fmla="*/ 367598 h 845475"/>
              <a:gd name="connsiteX32" fmla="*/ 0 w 577603"/>
              <a:gd name="connsiteY32" fmla="*/ 326243 h 845475"/>
              <a:gd name="connsiteX33" fmla="*/ 6641 w 577603"/>
              <a:gd name="connsiteY33" fmla="*/ 259700 h 845475"/>
              <a:gd name="connsiteX34" fmla="*/ 2051 w 577603"/>
              <a:gd name="connsiteY34" fmla="*/ 272214 h 845475"/>
              <a:gd name="connsiteX35" fmla="*/ 13784 w 577603"/>
              <a:gd name="connsiteY35" fmla="*/ 240985 h 845475"/>
              <a:gd name="connsiteX36" fmla="*/ 27569 w 577603"/>
              <a:gd name="connsiteY36" fmla="*/ 197584 h 845475"/>
              <a:gd name="connsiteX37" fmla="*/ 50544 w 577603"/>
              <a:gd name="connsiteY37" fmla="*/ 133254 h 845475"/>
              <a:gd name="connsiteX38" fmla="*/ 101089 w 577603"/>
              <a:gd name="connsiteY38" fmla="*/ 73520 h 845475"/>
              <a:gd name="connsiteX39" fmla="*/ 133253 w 577603"/>
              <a:gd name="connsiteY39" fmla="*/ 41355 h 845475"/>
              <a:gd name="connsiteX40" fmla="*/ 192988 w 577603"/>
              <a:gd name="connsiteY40" fmla="*/ 9190 h 845475"/>
              <a:gd name="connsiteX41" fmla="*/ 266508 w 577603"/>
              <a:gd name="connsiteY41" fmla="*/ 0 h 845475"/>
              <a:gd name="connsiteX0" fmla="*/ 266508 w 577603"/>
              <a:gd name="connsiteY0" fmla="*/ 0 h 845475"/>
              <a:gd name="connsiteX1" fmla="*/ 335432 w 577603"/>
              <a:gd name="connsiteY1" fmla="*/ 9190 h 845475"/>
              <a:gd name="connsiteX2" fmla="*/ 399762 w 577603"/>
              <a:gd name="connsiteY2" fmla="*/ 36760 h 845475"/>
              <a:gd name="connsiteX3" fmla="*/ 442829 w 577603"/>
              <a:gd name="connsiteY3" fmla="*/ 64330 h 845475"/>
              <a:gd name="connsiteX4" fmla="*/ 470566 w 577603"/>
              <a:gd name="connsiteY4" fmla="*/ 118764 h 845475"/>
              <a:gd name="connsiteX5" fmla="*/ 481634 w 577603"/>
              <a:gd name="connsiteY5" fmla="*/ 160452 h 845475"/>
              <a:gd name="connsiteX6" fmla="*/ 491326 w 577603"/>
              <a:gd name="connsiteY6" fmla="*/ 220224 h 845475"/>
              <a:gd name="connsiteX7" fmla="*/ 491661 w 577603"/>
              <a:gd name="connsiteY7" fmla="*/ 257319 h 845475"/>
              <a:gd name="connsiteX8" fmla="*/ 503211 w 577603"/>
              <a:gd name="connsiteY8" fmla="*/ 290010 h 845475"/>
              <a:gd name="connsiteX9" fmla="*/ 577603 w 577603"/>
              <a:gd name="connsiteY9" fmla="*/ 245125 h 845475"/>
              <a:gd name="connsiteX10" fmla="*/ 491662 w 577603"/>
              <a:gd name="connsiteY10" fmla="*/ 342541 h 845475"/>
              <a:gd name="connsiteX11" fmla="*/ 482473 w 577603"/>
              <a:gd name="connsiteY11" fmla="*/ 450308 h 845475"/>
              <a:gd name="connsiteX12" fmla="*/ 473283 w 577603"/>
              <a:gd name="connsiteY12" fmla="*/ 588157 h 845475"/>
              <a:gd name="connsiteX13" fmla="*/ 454903 w 577603"/>
              <a:gd name="connsiteY13" fmla="*/ 698436 h 845475"/>
              <a:gd name="connsiteX14" fmla="*/ 436523 w 577603"/>
              <a:gd name="connsiteY14" fmla="*/ 758171 h 845475"/>
              <a:gd name="connsiteX15" fmla="*/ 418143 w 577603"/>
              <a:gd name="connsiteY15" fmla="*/ 813311 h 845475"/>
              <a:gd name="connsiteX16" fmla="*/ 367598 w 577603"/>
              <a:gd name="connsiteY16" fmla="*/ 840880 h 845475"/>
              <a:gd name="connsiteX17" fmla="*/ 330838 w 577603"/>
              <a:gd name="connsiteY17" fmla="*/ 845475 h 845475"/>
              <a:gd name="connsiteX18" fmla="*/ 289484 w 577603"/>
              <a:gd name="connsiteY18" fmla="*/ 845475 h 845475"/>
              <a:gd name="connsiteX19" fmla="*/ 215964 w 577603"/>
              <a:gd name="connsiteY19" fmla="*/ 836286 h 845475"/>
              <a:gd name="connsiteX20" fmla="*/ 151634 w 577603"/>
              <a:gd name="connsiteY20" fmla="*/ 827096 h 845475"/>
              <a:gd name="connsiteX21" fmla="*/ 133254 w 577603"/>
              <a:gd name="connsiteY21" fmla="*/ 813311 h 845475"/>
              <a:gd name="connsiteX22" fmla="*/ 101090 w 577603"/>
              <a:gd name="connsiteY22" fmla="*/ 781146 h 845475"/>
              <a:gd name="connsiteX23" fmla="*/ 68925 w 577603"/>
              <a:gd name="connsiteY23" fmla="*/ 753576 h 845475"/>
              <a:gd name="connsiteX24" fmla="*/ 55140 w 577603"/>
              <a:gd name="connsiteY24" fmla="*/ 712221 h 845475"/>
              <a:gd name="connsiteX25" fmla="*/ 45950 w 577603"/>
              <a:gd name="connsiteY25" fmla="*/ 666271 h 845475"/>
              <a:gd name="connsiteX26" fmla="*/ 36760 w 577603"/>
              <a:gd name="connsiteY26" fmla="*/ 624917 h 845475"/>
              <a:gd name="connsiteX27" fmla="*/ 32165 w 577603"/>
              <a:gd name="connsiteY27" fmla="*/ 588157 h 845475"/>
              <a:gd name="connsiteX28" fmla="*/ 22975 w 577603"/>
              <a:gd name="connsiteY28" fmla="*/ 528422 h 845475"/>
              <a:gd name="connsiteX29" fmla="*/ 22975 w 577603"/>
              <a:gd name="connsiteY29" fmla="*/ 514637 h 845475"/>
              <a:gd name="connsiteX30" fmla="*/ 9190 w 577603"/>
              <a:gd name="connsiteY30" fmla="*/ 473282 h 845475"/>
              <a:gd name="connsiteX31" fmla="*/ 9190 w 577603"/>
              <a:gd name="connsiteY31" fmla="*/ 413548 h 845475"/>
              <a:gd name="connsiteX32" fmla="*/ 4595 w 577603"/>
              <a:gd name="connsiteY32" fmla="*/ 367598 h 845475"/>
              <a:gd name="connsiteX33" fmla="*/ 0 w 577603"/>
              <a:gd name="connsiteY33" fmla="*/ 326243 h 845475"/>
              <a:gd name="connsiteX34" fmla="*/ 6641 w 577603"/>
              <a:gd name="connsiteY34" fmla="*/ 259700 h 845475"/>
              <a:gd name="connsiteX35" fmla="*/ 2051 w 577603"/>
              <a:gd name="connsiteY35" fmla="*/ 272214 h 845475"/>
              <a:gd name="connsiteX36" fmla="*/ 13784 w 577603"/>
              <a:gd name="connsiteY36" fmla="*/ 240985 h 845475"/>
              <a:gd name="connsiteX37" fmla="*/ 27569 w 577603"/>
              <a:gd name="connsiteY37" fmla="*/ 197584 h 845475"/>
              <a:gd name="connsiteX38" fmla="*/ 50544 w 577603"/>
              <a:gd name="connsiteY38" fmla="*/ 133254 h 845475"/>
              <a:gd name="connsiteX39" fmla="*/ 101089 w 577603"/>
              <a:gd name="connsiteY39" fmla="*/ 73520 h 845475"/>
              <a:gd name="connsiteX40" fmla="*/ 133253 w 577603"/>
              <a:gd name="connsiteY40" fmla="*/ 41355 h 845475"/>
              <a:gd name="connsiteX41" fmla="*/ 192988 w 577603"/>
              <a:gd name="connsiteY41" fmla="*/ 9190 h 845475"/>
              <a:gd name="connsiteX42" fmla="*/ 266508 w 577603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503211 w 508547"/>
              <a:gd name="connsiteY8" fmla="*/ 290010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508547"/>
              <a:gd name="connsiteY0" fmla="*/ 0 h 845475"/>
              <a:gd name="connsiteX1" fmla="*/ 335432 w 508547"/>
              <a:gd name="connsiteY1" fmla="*/ 9190 h 845475"/>
              <a:gd name="connsiteX2" fmla="*/ 399762 w 508547"/>
              <a:gd name="connsiteY2" fmla="*/ 36760 h 845475"/>
              <a:gd name="connsiteX3" fmla="*/ 442829 w 508547"/>
              <a:gd name="connsiteY3" fmla="*/ 64330 h 845475"/>
              <a:gd name="connsiteX4" fmla="*/ 470566 w 508547"/>
              <a:gd name="connsiteY4" fmla="*/ 118764 h 845475"/>
              <a:gd name="connsiteX5" fmla="*/ 481634 w 508547"/>
              <a:gd name="connsiteY5" fmla="*/ 160452 h 845475"/>
              <a:gd name="connsiteX6" fmla="*/ 491326 w 508547"/>
              <a:gd name="connsiteY6" fmla="*/ 220224 h 845475"/>
              <a:gd name="connsiteX7" fmla="*/ 491661 w 508547"/>
              <a:gd name="connsiteY7" fmla="*/ 257319 h 845475"/>
              <a:gd name="connsiteX8" fmla="*/ 498449 w 508547"/>
              <a:gd name="connsiteY8" fmla="*/ 282866 h 845475"/>
              <a:gd name="connsiteX9" fmla="*/ 508547 w 508547"/>
              <a:gd name="connsiteY9" fmla="*/ 307037 h 845475"/>
              <a:gd name="connsiteX10" fmla="*/ 491662 w 508547"/>
              <a:gd name="connsiteY10" fmla="*/ 342541 h 845475"/>
              <a:gd name="connsiteX11" fmla="*/ 482473 w 508547"/>
              <a:gd name="connsiteY11" fmla="*/ 450308 h 845475"/>
              <a:gd name="connsiteX12" fmla="*/ 473283 w 508547"/>
              <a:gd name="connsiteY12" fmla="*/ 588157 h 845475"/>
              <a:gd name="connsiteX13" fmla="*/ 454903 w 508547"/>
              <a:gd name="connsiteY13" fmla="*/ 698436 h 845475"/>
              <a:gd name="connsiteX14" fmla="*/ 436523 w 508547"/>
              <a:gd name="connsiteY14" fmla="*/ 758171 h 845475"/>
              <a:gd name="connsiteX15" fmla="*/ 418143 w 508547"/>
              <a:gd name="connsiteY15" fmla="*/ 813311 h 845475"/>
              <a:gd name="connsiteX16" fmla="*/ 367598 w 508547"/>
              <a:gd name="connsiteY16" fmla="*/ 840880 h 845475"/>
              <a:gd name="connsiteX17" fmla="*/ 330838 w 508547"/>
              <a:gd name="connsiteY17" fmla="*/ 845475 h 845475"/>
              <a:gd name="connsiteX18" fmla="*/ 289484 w 508547"/>
              <a:gd name="connsiteY18" fmla="*/ 845475 h 845475"/>
              <a:gd name="connsiteX19" fmla="*/ 215964 w 508547"/>
              <a:gd name="connsiteY19" fmla="*/ 836286 h 845475"/>
              <a:gd name="connsiteX20" fmla="*/ 151634 w 508547"/>
              <a:gd name="connsiteY20" fmla="*/ 827096 h 845475"/>
              <a:gd name="connsiteX21" fmla="*/ 133254 w 508547"/>
              <a:gd name="connsiteY21" fmla="*/ 813311 h 845475"/>
              <a:gd name="connsiteX22" fmla="*/ 101090 w 508547"/>
              <a:gd name="connsiteY22" fmla="*/ 781146 h 845475"/>
              <a:gd name="connsiteX23" fmla="*/ 68925 w 508547"/>
              <a:gd name="connsiteY23" fmla="*/ 753576 h 845475"/>
              <a:gd name="connsiteX24" fmla="*/ 55140 w 508547"/>
              <a:gd name="connsiteY24" fmla="*/ 712221 h 845475"/>
              <a:gd name="connsiteX25" fmla="*/ 45950 w 508547"/>
              <a:gd name="connsiteY25" fmla="*/ 666271 h 845475"/>
              <a:gd name="connsiteX26" fmla="*/ 36760 w 508547"/>
              <a:gd name="connsiteY26" fmla="*/ 624917 h 845475"/>
              <a:gd name="connsiteX27" fmla="*/ 32165 w 508547"/>
              <a:gd name="connsiteY27" fmla="*/ 588157 h 845475"/>
              <a:gd name="connsiteX28" fmla="*/ 22975 w 508547"/>
              <a:gd name="connsiteY28" fmla="*/ 528422 h 845475"/>
              <a:gd name="connsiteX29" fmla="*/ 22975 w 508547"/>
              <a:gd name="connsiteY29" fmla="*/ 514637 h 845475"/>
              <a:gd name="connsiteX30" fmla="*/ 9190 w 508547"/>
              <a:gd name="connsiteY30" fmla="*/ 473282 h 845475"/>
              <a:gd name="connsiteX31" fmla="*/ 9190 w 508547"/>
              <a:gd name="connsiteY31" fmla="*/ 413548 h 845475"/>
              <a:gd name="connsiteX32" fmla="*/ 4595 w 508547"/>
              <a:gd name="connsiteY32" fmla="*/ 367598 h 845475"/>
              <a:gd name="connsiteX33" fmla="*/ 0 w 508547"/>
              <a:gd name="connsiteY33" fmla="*/ 326243 h 845475"/>
              <a:gd name="connsiteX34" fmla="*/ 6641 w 508547"/>
              <a:gd name="connsiteY34" fmla="*/ 259700 h 845475"/>
              <a:gd name="connsiteX35" fmla="*/ 2051 w 508547"/>
              <a:gd name="connsiteY35" fmla="*/ 272214 h 845475"/>
              <a:gd name="connsiteX36" fmla="*/ 13784 w 508547"/>
              <a:gd name="connsiteY36" fmla="*/ 240985 h 845475"/>
              <a:gd name="connsiteX37" fmla="*/ 27569 w 508547"/>
              <a:gd name="connsiteY37" fmla="*/ 197584 h 845475"/>
              <a:gd name="connsiteX38" fmla="*/ 50544 w 508547"/>
              <a:gd name="connsiteY38" fmla="*/ 133254 h 845475"/>
              <a:gd name="connsiteX39" fmla="*/ 101089 w 508547"/>
              <a:gd name="connsiteY39" fmla="*/ 73520 h 845475"/>
              <a:gd name="connsiteX40" fmla="*/ 133253 w 508547"/>
              <a:gd name="connsiteY40" fmla="*/ 41355 h 845475"/>
              <a:gd name="connsiteX41" fmla="*/ 192988 w 508547"/>
              <a:gd name="connsiteY41" fmla="*/ 9190 h 845475"/>
              <a:gd name="connsiteX42" fmla="*/ 266508 w 508547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508547 w 619893"/>
              <a:gd name="connsiteY9" fmla="*/ 307037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1662 w 619893"/>
              <a:gd name="connsiteY10" fmla="*/ 342541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619893"/>
              <a:gd name="connsiteY0" fmla="*/ 0 h 845475"/>
              <a:gd name="connsiteX1" fmla="*/ 335432 w 619893"/>
              <a:gd name="connsiteY1" fmla="*/ 9190 h 845475"/>
              <a:gd name="connsiteX2" fmla="*/ 399762 w 619893"/>
              <a:gd name="connsiteY2" fmla="*/ 36760 h 845475"/>
              <a:gd name="connsiteX3" fmla="*/ 442829 w 619893"/>
              <a:gd name="connsiteY3" fmla="*/ 64330 h 845475"/>
              <a:gd name="connsiteX4" fmla="*/ 470566 w 619893"/>
              <a:gd name="connsiteY4" fmla="*/ 118764 h 845475"/>
              <a:gd name="connsiteX5" fmla="*/ 481634 w 619893"/>
              <a:gd name="connsiteY5" fmla="*/ 160452 h 845475"/>
              <a:gd name="connsiteX6" fmla="*/ 491326 w 619893"/>
              <a:gd name="connsiteY6" fmla="*/ 220224 h 845475"/>
              <a:gd name="connsiteX7" fmla="*/ 491661 w 619893"/>
              <a:gd name="connsiteY7" fmla="*/ 257319 h 845475"/>
              <a:gd name="connsiteX8" fmla="*/ 619893 w 619893"/>
              <a:gd name="connsiteY8" fmla="*/ 254291 h 845475"/>
              <a:gd name="connsiteX9" fmla="*/ 491878 w 619893"/>
              <a:gd name="connsiteY9" fmla="*/ 311800 h 845475"/>
              <a:gd name="connsiteX10" fmla="*/ 494044 w 619893"/>
              <a:gd name="connsiteY10" fmla="*/ 375878 h 845475"/>
              <a:gd name="connsiteX11" fmla="*/ 482473 w 619893"/>
              <a:gd name="connsiteY11" fmla="*/ 450308 h 845475"/>
              <a:gd name="connsiteX12" fmla="*/ 473283 w 619893"/>
              <a:gd name="connsiteY12" fmla="*/ 588157 h 845475"/>
              <a:gd name="connsiteX13" fmla="*/ 454903 w 619893"/>
              <a:gd name="connsiteY13" fmla="*/ 698436 h 845475"/>
              <a:gd name="connsiteX14" fmla="*/ 436523 w 619893"/>
              <a:gd name="connsiteY14" fmla="*/ 758171 h 845475"/>
              <a:gd name="connsiteX15" fmla="*/ 418143 w 619893"/>
              <a:gd name="connsiteY15" fmla="*/ 813311 h 845475"/>
              <a:gd name="connsiteX16" fmla="*/ 367598 w 619893"/>
              <a:gd name="connsiteY16" fmla="*/ 840880 h 845475"/>
              <a:gd name="connsiteX17" fmla="*/ 330838 w 619893"/>
              <a:gd name="connsiteY17" fmla="*/ 845475 h 845475"/>
              <a:gd name="connsiteX18" fmla="*/ 289484 w 619893"/>
              <a:gd name="connsiteY18" fmla="*/ 845475 h 845475"/>
              <a:gd name="connsiteX19" fmla="*/ 215964 w 619893"/>
              <a:gd name="connsiteY19" fmla="*/ 836286 h 845475"/>
              <a:gd name="connsiteX20" fmla="*/ 151634 w 619893"/>
              <a:gd name="connsiteY20" fmla="*/ 827096 h 845475"/>
              <a:gd name="connsiteX21" fmla="*/ 133254 w 619893"/>
              <a:gd name="connsiteY21" fmla="*/ 813311 h 845475"/>
              <a:gd name="connsiteX22" fmla="*/ 101090 w 619893"/>
              <a:gd name="connsiteY22" fmla="*/ 781146 h 845475"/>
              <a:gd name="connsiteX23" fmla="*/ 68925 w 619893"/>
              <a:gd name="connsiteY23" fmla="*/ 753576 h 845475"/>
              <a:gd name="connsiteX24" fmla="*/ 55140 w 619893"/>
              <a:gd name="connsiteY24" fmla="*/ 712221 h 845475"/>
              <a:gd name="connsiteX25" fmla="*/ 45950 w 619893"/>
              <a:gd name="connsiteY25" fmla="*/ 666271 h 845475"/>
              <a:gd name="connsiteX26" fmla="*/ 36760 w 619893"/>
              <a:gd name="connsiteY26" fmla="*/ 624917 h 845475"/>
              <a:gd name="connsiteX27" fmla="*/ 32165 w 619893"/>
              <a:gd name="connsiteY27" fmla="*/ 588157 h 845475"/>
              <a:gd name="connsiteX28" fmla="*/ 22975 w 619893"/>
              <a:gd name="connsiteY28" fmla="*/ 528422 h 845475"/>
              <a:gd name="connsiteX29" fmla="*/ 22975 w 619893"/>
              <a:gd name="connsiteY29" fmla="*/ 514637 h 845475"/>
              <a:gd name="connsiteX30" fmla="*/ 9190 w 619893"/>
              <a:gd name="connsiteY30" fmla="*/ 473282 h 845475"/>
              <a:gd name="connsiteX31" fmla="*/ 9190 w 619893"/>
              <a:gd name="connsiteY31" fmla="*/ 413548 h 845475"/>
              <a:gd name="connsiteX32" fmla="*/ 4595 w 619893"/>
              <a:gd name="connsiteY32" fmla="*/ 367598 h 845475"/>
              <a:gd name="connsiteX33" fmla="*/ 0 w 619893"/>
              <a:gd name="connsiteY33" fmla="*/ 326243 h 845475"/>
              <a:gd name="connsiteX34" fmla="*/ 6641 w 619893"/>
              <a:gd name="connsiteY34" fmla="*/ 259700 h 845475"/>
              <a:gd name="connsiteX35" fmla="*/ 2051 w 619893"/>
              <a:gd name="connsiteY35" fmla="*/ 272214 h 845475"/>
              <a:gd name="connsiteX36" fmla="*/ 13784 w 619893"/>
              <a:gd name="connsiteY36" fmla="*/ 240985 h 845475"/>
              <a:gd name="connsiteX37" fmla="*/ 27569 w 619893"/>
              <a:gd name="connsiteY37" fmla="*/ 197584 h 845475"/>
              <a:gd name="connsiteX38" fmla="*/ 50544 w 619893"/>
              <a:gd name="connsiteY38" fmla="*/ 133254 h 845475"/>
              <a:gd name="connsiteX39" fmla="*/ 101089 w 619893"/>
              <a:gd name="connsiteY39" fmla="*/ 73520 h 845475"/>
              <a:gd name="connsiteX40" fmla="*/ 133253 w 619893"/>
              <a:gd name="connsiteY40" fmla="*/ 41355 h 845475"/>
              <a:gd name="connsiteX41" fmla="*/ 192988 w 619893"/>
              <a:gd name="connsiteY41" fmla="*/ 9190 h 845475"/>
              <a:gd name="connsiteX42" fmla="*/ 266508 w 619893"/>
              <a:gd name="connsiteY42" fmla="*/ 0 h 845475"/>
              <a:gd name="connsiteX0" fmla="*/ 266508 w 498823"/>
              <a:gd name="connsiteY0" fmla="*/ 0 h 845475"/>
              <a:gd name="connsiteX1" fmla="*/ 335432 w 498823"/>
              <a:gd name="connsiteY1" fmla="*/ 9190 h 845475"/>
              <a:gd name="connsiteX2" fmla="*/ 399762 w 498823"/>
              <a:gd name="connsiteY2" fmla="*/ 36760 h 845475"/>
              <a:gd name="connsiteX3" fmla="*/ 442829 w 498823"/>
              <a:gd name="connsiteY3" fmla="*/ 64330 h 845475"/>
              <a:gd name="connsiteX4" fmla="*/ 470566 w 498823"/>
              <a:gd name="connsiteY4" fmla="*/ 118764 h 845475"/>
              <a:gd name="connsiteX5" fmla="*/ 481634 w 498823"/>
              <a:gd name="connsiteY5" fmla="*/ 160452 h 845475"/>
              <a:gd name="connsiteX6" fmla="*/ 491326 w 498823"/>
              <a:gd name="connsiteY6" fmla="*/ 220224 h 845475"/>
              <a:gd name="connsiteX7" fmla="*/ 491661 w 498823"/>
              <a:gd name="connsiteY7" fmla="*/ 257319 h 845475"/>
              <a:gd name="connsiteX8" fmla="*/ 496068 w 498823"/>
              <a:gd name="connsiteY8" fmla="*/ 282866 h 845475"/>
              <a:gd name="connsiteX9" fmla="*/ 491878 w 498823"/>
              <a:gd name="connsiteY9" fmla="*/ 311800 h 845475"/>
              <a:gd name="connsiteX10" fmla="*/ 494044 w 498823"/>
              <a:gd name="connsiteY10" fmla="*/ 375878 h 845475"/>
              <a:gd name="connsiteX11" fmla="*/ 482473 w 498823"/>
              <a:gd name="connsiteY11" fmla="*/ 450308 h 845475"/>
              <a:gd name="connsiteX12" fmla="*/ 473283 w 498823"/>
              <a:gd name="connsiteY12" fmla="*/ 588157 h 845475"/>
              <a:gd name="connsiteX13" fmla="*/ 454903 w 498823"/>
              <a:gd name="connsiteY13" fmla="*/ 698436 h 845475"/>
              <a:gd name="connsiteX14" fmla="*/ 436523 w 498823"/>
              <a:gd name="connsiteY14" fmla="*/ 758171 h 845475"/>
              <a:gd name="connsiteX15" fmla="*/ 418143 w 498823"/>
              <a:gd name="connsiteY15" fmla="*/ 813311 h 845475"/>
              <a:gd name="connsiteX16" fmla="*/ 367598 w 498823"/>
              <a:gd name="connsiteY16" fmla="*/ 840880 h 845475"/>
              <a:gd name="connsiteX17" fmla="*/ 330838 w 498823"/>
              <a:gd name="connsiteY17" fmla="*/ 845475 h 845475"/>
              <a:gd name="connsiteX18" fmla="*/ 289484 w 498823"/>
              <a:gd name="connsiteY18" fmla="*/ 845475 h 845475"/>
              <a:gd name="connsiteX19" fmla="*/ 215964 w 498823"/>
              <a:gd name="connsiteY19" fmla="*/ 836286 h 845475"/>
              <a:gd name="connsiteX20" fmla="*/ 151634 w 498823"/>
              <a:gd name="connsiteY20" fmla="*/ 827096 h 845475"/>
              <a:gd name="connsiteX21" fmla="*/ 133254 w 498823"/>
              <a:gd name="connsiteY21" fmla="*/ 813311 h 845475"/>
              <a:gd name="connsiteX22" fmla="*/ 101090 w 498823"/>
              <a:gd name="connsiteY22" fmla="*/ 781146 h 845475"/>
              <a:gd name="connsiteX23" fmla="*/ 68925 w 498823"/>
              <a:gd name="connsiteY23" fmla="*/ 753576 h 845475"/>
              <a:gd name="connsiteX24" fmla="*/ 55140 w 498823"/>
              <a:gd name="connsiteY24" fmla="*/ 712221 h 845475"/>
              <a:gd name="connsiteX25" fmla="*/ 45950 w 498823"/>
              <a:gd name="connsiteY25" fmla="*/ 666271 h 845475"/>
              <a:gd name="connsiteX26" fmla="*/ 36760 w 498823"/>
              <a:gd name="connsiteY26" fmla="*/ 624917 h 845475"/>
              <a:gd name="connsiteX27" fmla="*/ 32165 w 498823"/>
              <a:gd name="connsiteY27" fmla="*/ 588157 h 845475"/>
              <a:gd name="connsiteX28" fmla="*/ 22975 w 498823"/>
              <a:gd name="connsiteY28" fmla="*/ 528422 h 845475"/>
              <a:gd name="connsiteX29" fmla="*/ 22975 w 498823"/>
              <a:gd name="connsiteY29" fmla="*/ 514637 h 845475"/>
              <a:gd name="connsiteX30" fmla="*/ 9190 w 498823"/>
              <a:gd name="connsiteY30" fmla="*/ 473282 h 845475"/>
              <a:gd name="connsiteX31" fmla="*/ 9190 w 498823"/>
              <a:gd name="connsiteY31" fmla="*/ 413548 h 845475"/>
              <a:gd name="connsiteX32" fmla="*/ 4595 w 498823"/>
              <a:gd name="connsiteY32" fmla="*/ 367598 h 845475"/>
              <a:gd name="connsiteX33" fmla="*/ 0 w 498823"/>
              <a:gd name="connsiteY33" fmla="*/ 326243 h 845475"/>
              <a:gd name="connsiteX34" fmla="*/ 6641 w 498823"/>
              <a:gd name="connsiteY34" fmla="*/ 259700 h 845475"/>
              <a:gd name="connsiteX35" fmla="*/ 2051 w 498823"/>
              <a:gd name="connsiteY35" fmla="*/ 272214 h 845475"/>
              <a:gd name="connsiteX36" fmla="*/ 13784 w 498823"/>
              <a:gd name="connsiteY36" fmla="*/ 240985 h 845475"/>
              <a:gd name="connsiteX37" fmla="*/ 27569 w 498823"/>
              <a:gd name="connsiteY37" fmla="*/ 197584 h 845475"/>
              <a:gd name="connsiteX38" fmla="*/ 50544 w 498823"/>
              <a:gd name="connsiteY38" fmla="*/ 133254 h 845475"/>
              <a:gd name="connsiteX39" fmla="*/ 101089 w 498823"/>
              <a:gd name="connsiteY39" fmla="*/ 73520 h 845475"/>
              <a:gd name="connsiteX40" fmla="*/ 133253 w 498823"/>
              <a:gd name="connsiteY40" fmla="*/ 41355 h 845475"/>
              <a:gd name="connsiteX41" fmla="*/ 192988 w 498823"/>
              <a:gd name="connsiteY41" fmla="*/ 9190 h 845475"/>
              <a:gd name="connsiteX42" fmla="*/ 266508 w 498823"/>
              <a:gd name="connsiteY42" fmla="*/ 0 h 8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8823" h="845475">
                <a:moveTo>
                  <a:pt x="266508" y="0"/>
                </a:moveTo>
                <a:lnTo>
                  <a:pt x="335432" y="9190"/>
                </a:lnTo>
                <a:lnTo>
                  <a:pt x="399762" y="36760"/>
                </a:lnTo>
                <a:lnTo>
                  <a:pt x="442829" y="64330"/>
                </a:lnTo>
                <a:lnTo>
                  <a:pt x="470566" y="118764"/>
                </a:lnTo>
                <a:lnTo>
                  <a:pt x="481634" y="160452"/>
                </a:lnTo>
                <a:lnTo>
                  <a:pt x="491326" y="220224"/>
                </a:lnTo>
                <a:cubicBezTo>
                  <a:pt x="491438" y="232589"/>
                  <a:pt x="491549" y="244954"/>
                  <a:pt x="491661" y="257319"/>
                </a:cubicBezTo>
                <a:cubicBezTo>
                  <a:pt x="514561" y="253929"/>
                  <a:pt x="473168" y="286256"/>
                  <a:pt x="496068" y="282866"/>
                </a:cubicBezTo>
                <a:lnTo>
                  <a:pt x="491878" y="311800"/>
                </a:lnTo>
                <a:lnTo>
                  <a:pt x="494044" y="375878"/>
                </a:lnTo>
                <a:lnTo>
                  <a:pt x="482473" y="450308"/>
                </a:lnTo>
                <a:lnTo>
                  <a:pt x="473283" y="588157"/>
                </a:lnTo>
                <a:lnTo>
                  <a:pt x="454903" y="698436"/>
                </a:lnTo>
                <a:lnTo>
                  <a:pt x="436523" y="758171"/>
                </a:lnTo>
                <a:lnTo>
                  <a:pt x="418143" y="813311"/>
                </a:lnTo>
                <a:lnTo>
                  <a:pt x="367598" y="840880"/>
                </a:lnTo>
                <a:lnTo>
                  <a:pt x="330838" y="845475"/>
                </a:lnTo>
                <a:lnTo>
                  <a:pt x="289484" y="845475"/>
                </a:lnTo>
                <a:lnTo>
                  <a:pt x="215964" y="836286"/>
                </a:lnTo>
                <a:lnTo>
                  <a:pt x="151634" y="827096"/>
                </a:lnTo>
                <a:lnTo>
                  <a:pt x="133254" y="813311"/>
                </a:lnTo>
                <a:lnTo>
                  <a:pt x="101090" y="781146"/>
                </a:lnTo>
                <a:lnTo>
                  <a:pt x="68925" y="753576"/>
                </a:lnTo>
                <a:lnTo>
                  <a:pt x="55140" y="712221"/>
                </a:lnTo>
                <a:lnTo>
                  <a:pt x="45950" y="666271"/>
                </a:lnTo>
                <a:lnTo>
                  <a:pt x="36760" y="624917"/>
                </a:lnTo>
                <a:lnTo>
                  <a:pt x="32165" y="588157"/>
                </a:lnTo>
                <a:lnTo>
                  <a:pt x="22975" y="528422"/>
                </a:lnTo>
                <a:lnTo>
                  <a:pt x="22975" y="514637"/>
                </a:lnTo>
                <a:lnTo>
                  <a:pt x="9190" y="473282"/>
                </a:lnTo>
                <a:lnTo>
                  <a:pt x="9190" y="413548"/>
                </a:lnTo>
                <a:lnTo>
                  <a:pt x="4595" y="367598"/>
                </a:lnTo>
                <a:lnTo>
                  <a:pt x="0" y="326243"/>
                </a:lnTo>
                <a:lnTo>
                  <a:pt x="6641" y="259700"/>
                </a:lnTo>
                <a:lnTo>
                  <a:pt x="2051" y="272214"/>
                </a:lnTo>
                <a:lnTo>
                  <a:pt x="13784" y="240985"/>
                </a:lnTo>
                <a:lnTo>
                  <a:pt x="27569" y="197584"/>
                </a:lnTo>
                <a:lnTo>
                  <a:pt x="50544" y="133254"/>
                </a:lnTo>
                <a:lnTo>
                  <a:pt x="101089" y="73520"/>
                </a:lnTo>
                <a:lnTo>
                  <a:pt x="133253" y="41355"/>
                </a:lnTo>
                <a:lnTo>
                  <a:pt x="192988" y="9190"/>
                </a:lnTo>
                <a:lnTo>
                  <a:pt x="26650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86AB83A-DB31-4A01-9BB6-8B31B0D930A1}"/>
              </a:ext>
            </a:extLst>
          </p:cNvPr>
          <p:cNvSpPr/>
          <p:nvPr/>
        </p:nvSpPr>
        <p:spPr>
          <a:xfrm>
            <a:off x="4845939" y="4642352"/>
            <a:ext cx="1976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5CD59E41-7288-41F5-B6A9-7CA458B7848A}"/>
              </a:ext>
            </a:extLst>
          </p:cNvPr>
          <p:cNvSpPr/>
          <p:nvPr/>
        </p:nvSpPr>
        <p:spPr>
          <a:xfrm>
            <a:off x="4845939" y="4362513"/>
            <a:ext cx="580677" cy="310362"/>
          </a:xfrm>
          <a:custGeom>
            <a:avLst/>
            <a:gdLst>
              <a:gd name="connsiteX0" fmla="*/ 50058 w 580677"/>
              <a:gd name="connsiteY0" fmla="*/ 40047 h 310362"/>
              <a:gd name="connsiteX1" fmla="*/ 36709 w 580677"/>
              <a:gd name="connsiteY1" fmla="*/ 80093 h 310362"/>
              <a:gd name="connsiteX2" fmla="*/ 16686 w 580677"/>
              <a:gd name="connsiteY2" fmla="*/ 126815 h 310362"/>
              <a:gd name="connsiteX3" fmla="*/ 10012 w 580677"/>
              <a:gd name="connsiteY3" fmla="*/ 150175 h 310362"/>
              <a:gd name="connsiteX4" fmla="*/ 3337 w 580677"/>
              <a:gd name="connsiteY4" fmla="*/ 183547 h 310362"/>
              <a:gd name="connsiteX5" fmla="*/ 3337 w 580677"/>
              <a:gd name="connsiteY5" fmla="*/ 183547 h 310362"/>
              <a:gd name="connsiteX6" fmla="*/ 0 w 580677"/>
              <a:gd name="connsiteY6" fmla="*/ 246955 h 310362"/>
              <a:gd name="connsiteX7" fmla="*/ 16686 w 580677"/>
              <a:gd name="connsiteY7" fmla="*/ 273653 h 310362"/>
              <a:gd name="connsiteX8" fmla="*/ 36709 w 580677"/>
              <a:gd name="connsiteY8" fmla="*/ 283664 h 310362"/>
              <a:gd name="connsiteX9" fmla="*/ 63407 w 580677"/>
              <a:gd name="connsiteY9" fmla="*/ 297013 h 310362"/>
              <a:gd name="connsiteX10" fmla="*/ 126814 w 580677"/>
              <a:gd name="connsiteY10" fmla="*/ 283664 h 310362"/>
              <a:gd name="connsiteX11" fmla="*/ 200233 w 580677"/>
              <a:gd name="connsiteY11" fmla="*/ 293676 h 310362"/>
              <a:gd name="connsiteX12" fmla="*/ 380444 w 580677"/>
              <a:gd name="connsiteY12" fmla="*/ 310362 h 310362"/>
              <a:gd name="connsiteX13" fmla="*/ 497247 w 580677"/>
              <a:gd name="connsiteY13" fmla="*/ 310362 h 310362"/>
              <a:gd name="connsiteX14" fmla="*/ 563991 w 580677"/>
              <a:gd name="connsiteY14" fmla="*/ 297013 h 310362"/>
              <a:gd name="connsiteX15" fmla="*/ 580677 w 580677"/>
              <a:gd name="connsiteY15" fmla="*/ 266978 h 310362"/>
              <a:gd name="connsiteX16" fmla="*/ 580677 w 580677"/>
              <a:gd name="connsiteY16" fmla="*/ 246955 h 310362"/>
              <a:gd name="connsiteX17" fmla="*/ 550642 w 580677"/>
              <a:gd name="connsiteY17" fmla="*/ 226931 h 310362"/>
              <a:gd name="connsiteX18" fmla="*/ 520607 w 580677"/>
              <a:gd name="connsiteY18" fmla="*/ 226931 h 310362"/>
              <a:gd name="connsiteX19" fmla="*/ 493909 w 580677"/>
              <a:gd name="connsiteY19" fmla="*/ 230269 h 310362"/>
              <a:gd name="connsiteX20" fmla="*/ 460537 w 580677"/>
              <a:gd name="connsiteY20" fmla="*/ 226931 h 310362"/>
              <a:gd name="connsiteX21" fmla="*/ 387118 w 580677"/>
              <a:gd name="connsiteY21" fmla="*/ 200234 h 310362"/>
              <a:gd name="connsiteX22" fmla="*/ 330385 w 580677"/>
              <a:gd name="connsiteY22" fmla="*/ 180210 h 310362"/>
              <a:gd name="connsiteX23" fmla="*/ 283664 w 580677"/>
              <a:gd name="connsiteY23" fmla="*/ 156850 h 310362"/>
              <a:gd name="connsiteX24" fmla="*/ 263641 w 580677"/>
              <a:gd name="connsiteY24" fmla="*/ 126815 h 310362"/>
              <a:gd name="connsiteX25" fmla="*/ 253629 w 580677"/>
              <a:gd name="connsiteY25" fmla="*/ 80093 h 310362"/>
              <a:gd name="connsiteX26" fmla="*/ 233606 w 580677"/>
              <a:gd name="connsiteY26" fmla="*/ 40047 h 310362"/>
              <a:gd name="connsiteX27" fmla="*/ 210245 w 580677"/>
              <a:gd name="connsiteY27" fmla="*/ 10012 h 310362"/>
              <a:gd name="connsiteX28" fmla="*/ 180210 w 580677"/>
              <a:gd name="connsiteY28" fmla="*/ 6674 h 310362"/>
              <a:gd name="connsiteX29" fmla="*/ 123477 w 580677"/>
              <a:gd name="connsiteY29" fmla="*/ 0 h 310362"/>
              <a:gd name="connsiteX30" fmla="*/ 50058 w 580677"/>
              <a:gd name="connsiteY30" fmla="*/ 40047 h 31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0677" h="310362">
                <a:moveTo>
                  <a:pt x="50058" y="40047"/>
                </a:moveTo>
                <a:lnTo>
                  <a:pt x="36709" y="80093"/>
                </a:lnTo>
                <a:lnTo>
                  <a:pt x="16686" y="126815"/>
                </a:lnTo>
                <a:lnTo>
                  <a:pt x="10012" y="150175"/>
                </a:lnTo>
                <a:lnTo>
                  <a:pt x="3337" y="183547"/>
                </a:lnTo>
                <a:lnTo>
                  <a:pt x="3337" y="183547"/>
                </a:lnTo>
                <a:lnTo>
                  <a:pt x="0" y="246955"/>
                </a:lnTo>
                <a:lnTo>
                  <a:pt x="16686" y="273653"/>
                </a:lnTo>
                <a:lnTo>
                  <a:pt x="36709" y="283664"/>
                </a:lnTo>
                <a:lnTo>
                  <a:pt x="63407" y="297013"/>
                </a:lnTo>
                <a:lnTo>
                  <a:pt x="126814" y="283664"/>
                </a:lnTo>
                <a:lnTo>
                  <a:pt x="200233" y="293676"/>
                </a:lnTo>
                <a:lnTo>
                  <a:pt x="380444" y="310362"/>
                </a:lnTo>
                <a:lnTo>
                  <a:pt x="497247" y="310362"/>
                </a:lnTo>
                <a:lnTo>
                  <a:pt x="563991" y="297013"/>
                </a:lnTo>
                <a:lnTo>
                  <a:pt x="580677" y="266978"/>
                </a:lnTo>
                <a:lnTo>
                  <a:pt x="580677" y="246955"/>
                </a:lnTo>
                <a:lnTo>
                  <a:pt x="550642" y="226931"/>
                </a:lnTo>
                <a:lnTo>
                  <a:pt x="520607" y="226931"/>
                </a:lnTo>
                <a:lnTo>
                  <a:pt x="493909" y="230269"/>
                </a:lnTo>
                <a:lnTo>
                  <a:pt x="460537" y="226931"/>
                </a:lnTo>
                <a:lnTo>
                  <a:pt x="387118" y="200234"/>
                </a:lnTo>
                <a:lnTo>
                  <a:pt x="330385" y="180210"/>
                </a:lnTo>
                <a:lnTo>
                  <a:pt x="283664" y="156850"/>
                </a:lnTo>
                <a:lnTo>
                  <a:pt x="263641" y="126815"/>
                </a:lnTo>
                <a:lnTo>
                  <a:pt x="253629" y="80093"/>
                </a:lnTo>
                <a:lnTo>
                  <a:pt x="233606" y="40047"/>
                </a:lnTo>
                <a:lnTo>
                  <a:pt x="210245" y="10012"/>
                </a:lnTo>
                <a:lnTo>
                  <a:pt x="180210" y="6674"/>
                </a:lnTo>
                <a:lnTo>
                  <a:pt x="123477" y="0"/>
                </a:lnTo>
                <a:lnTo>
                  <a:pt x="50058" y="4004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E876F2-CE14-414F-8AD1-2A9DA42FF4E2}"/>
              </a:ext>
            </a:extLst>
          </p:cNvPr>
          <p:cNvSpPr/>
          <p:nvPr/>
        </p:nvSpPr>
        <p:spPr>
          <a:xfrm>
            <a:off x="5068726" y="4637590"/>
            <a:ext cx="353386" cy="50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87815076-EB60-44B0-B68D-C9F99785F4F6}"/>
              </a:ext>
            </a:extLst>
          </p:cNvPr>
          <p:cNvSpPr/>
          <p:nvPr/>
        </p:nvSpPr>
        <p:spPr>
          <a:xfrm>
            <a:off x="4838813" y="4420583"/>
            <a:ext cx="607218" cy="240505"/>
          </a:xfrm>
          <a:custGeom>
            <a:avLst/>
            <a:gdLst>
              <a:gd name="connsiteX0" fmla="*/ 14287 w 607218"/>
              <a:gd name="connsiteY0" fmla="*/ 30956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4287 w 607218"/>
              <a:gd name="connsiteY17" fmla="*/ 30956 h 219075"/>
              <a:gd name="connsiteX0" fmla="*/ 16668 w 607218"/>
              <a:gd name="connsiteY0" fmla="*/ 16668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6668 w 607218"/>
              <a:gd name="connsiteY17" fmla="*/ 16668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73843 w 607218"/>
              <a:gd name="connsiteY13" fmla="*/ 33337 h 219075"/>
              <a:gd name="connsiteX14" fmla="*/ 254793 w 607218"/>
              <a:gd name="connsiteY14" fmla="*/ 23812 h 219075"/>
              <a:gd name="connsiteX15" fmla="*/ 269081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54793 w 607218"/>
              <a:gd name="connsiteY14" fmla="*/ 28575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73843 w 607218"/>
              <a:gd name="connsiteY13" fmla="*/ 38100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9525 h 223838"/>
              <a:gd name="connsiteX1" fmla="*/ 4762 w 607218"/>
              <a:gd name="connsiteY1" fmla="*/ 100013 h 223838"/>
              <a:gd name="connsiteX2" fmla="*/ 0 w 607218"/>
              <a:gd name="connsiteY2" fmla="*/ 135731 h 223838"/>
              <a:gd name="connsiteX3" fmla="*/ 0 w 607218"/>
              <a:gd name="connsiteY3" fmla="*/ 171450 h 223838"/>
              <a:gd name="connsiteX4" fmla="*/ 2381 w 607218"/>
              <a:gd name="connsiteY4" fmla="*/ 223838 h 223838"/>
              <a:gd name="connsiteX5" fmla="*/ 595312 w 607218"/>
              <a:gd name="connsiteY5" fmla="*/ 223838 h 223838"/>
              <a:gd name="connsiteX6" fmla="*/ 607218 w 607218"/>
              <a:gd name="connsiteY6" fmla="*/ 190500 h 223838"/>
              <a:gd name="connsiteX7" fmla="*/ 597693 w 607218"/>
              <a:gd name="connsiteY7" fmla="*/ 171450 h 223838"/>
              <a:gd name="connsiteX8" fmla="*/ 557212 w 607218"/>
              <a:gd name="connsiteY8" fmla="*/ 152400 h 223838"/>
              <a:gd name="connsiteX9" fmla="*/ 469106 w 607218"/>
              <a:gd name="connsiteY9" fmla="*/ 130969 h 223838"/>
              <a:gd name="connsiteX10" fmla="*/ 423862 w 607218"/>
              <a:gd name="connsiteY10" fmla="*/ 114300 h 223838"/>
              <a:gd name="connsiteX11" fmla="*/ 357187 w 607218"/>
              <a:gd name="connsiteY11" fmla="*/ 92869 h 223838"/>
              <a:gd name="connsiteX12" fmla="*/ 304800 w 607218"/>
              <a:gd name="connsiteY12" fmla="*/ 69056 h 223838"/>
              <a:gd name="connsiteX13" fmla="*/ 280986 w 607218"/>
              <a:gd name="connsiteY13" fmla="*/ 42863 h 223838"/>
              <a:gd name="connsiteX14" fmla="*/ 269081 w 607218"/>
              <a:gd name="connsiteY14" fmla="*/ 23813 h 223838"/>
              <a:gd name="connsiteX15" fmla="*/ 245268 w 607218"/>
              <a:gd name="connsiteY15" fmla="*/ 0 h 223838"/>
              <a:gd name="connsiteX16" fmla="*/ 80962 w 607218"/>
              <a:gd name="connsiteY16" fmla="*/ 4763 h 223838"/>
              <a:gd name="connsiteX17" fmla="*/ 19050 w 607218"/>
              <a:gd name="connsiteY17" fmla="*/ 9525 h 223838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0962 w 607218"/>
              <a:gd name="connsiteY16" fmla="*/ 0 h 219075"/>
              <a:gd name="connsiteX17" fmla="*/ 19050 w 607218"/>
              <a:gd name="connsiteY17" fmla="*/ 4762 h 219075"/>
              <a:gd name="connsiteX0" fmla="*/ 19050 w 607218"/>
              <a:gd name="connsiteY0" fmla="*/ 4762 h 219075"/>
              <a:gd name="connsiteX1" fmla="*/ 4762 w 607218"/>
              <a:gd name="connsiteY1" fmla="*/ 95250 h 219075"/>
              <a:gd name="connsiteX2" fmla="*/ 0 w 607218"/>
              <a:gd name="connsiteY2" fmla="*/ 130968 h 219075"/>
              <a:gd name="connsiteX3" fmla="*/ 0 w 607218"/>
              <a:gd name="connsiteY3" fmla="*/ 166687 h 219075"/>
              <a:gd name="connsiteX4" fmla="*/ 2381 w 607218"/>
              <a:gd name="connsiteY4" fmla="*/ 219075 h 219075"/>
              <a:gd name="connsiteX5" fmla="*/ 595312 w 607218"/>
              <a:gd name="connsiteY5" fmla="*/ 219075 h 219075"/>
              <a:gd name="connsiteX6" fmla="*/ 607218 w 607218"/>
              <a:gd name="connsiteY6" fmla="*/ 185737 h 219075"/>
              <a:gd name="connsiteX7" fmla="*/ 597693 w 607218"/>
              <a:gd name="connsiteY7" fmla="*/ 166687 h 219075"/>
              <a:gd name="connsiteX8" fmla="*/ 557212 w 607218"/>
              <a:gd name="connsiteY8" fmla="*/ 147637 h 219075"/>
              <a:gd name="connsiteX9" fmla="*/ 469106 w 607218"/>
              <a:gd name="connsiteY9" fmla="*/ 126206 h 219075"/>
              <a:gd name="connsiteX10" fmla="*/ 423862 w 607218"/>
              <a:gd name="connsiteY10" fmla="*/ 109537 h 219075"/>
              <a:gd name="connsiteX11" fmla="*/ 357187 w 607218"/>
              <a:gd name="connsiteY11" fmla="*/ 88106 h 219075"/>
              <a:gd name="connsiteX12" fmla="*/ 304800 w 607218"/>
              <a:gd name="connsiteY12" fmla="*/ 64293 h 219075"/>
              <a:gd name="connsiteX13" fmla="*/ 280986 w 607218"/>
              <a:gd name="connsiteY13" fmla="*/ 38100 h 219075"/>
              <a:gd name="connsiteX14" fmla="*/ 269081 w 607218"/>
              <a:gd name="connsiteY14" fmla="*/ 19050 h 219075"/>
              <a:gd name="connsiteX15" fmla="*/ 261937 w 607218"/>
              <a:gd name="connsiteY15" fmla="*/ 0 h 219075"/>
              <a:gd name="connsiteX16" fmla="*/ 85725 w 607218"/>
              <a:gd name="connsiteY16" fmla="*/ 4763 h 219075"/>
              <a:gd name="connsiteX17" fmla="*/ 19050 w 607218"/>
              <a:gd name="connsiteY17" fmla="*/ 4762 h 21907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  <a:gd name="connsiteX0" fmla="*/ 19050 w 607218"/>
              <a:gd name="connsiteY0" fmla="*/ 26192 h 240505"/>
              <a:gd name="connsiteX1" fmla="*/ 4762 w 607218"/>
              <a:gd name="connsiteY1" fmla="*/ 116680 h 240505"/>
              <a:gd name="connsiteX2" fmla="*/ 0 w 607218"/>
              <a:gd name="connsiteY2" fmla="*/ 152398 h 240505"/>
              <a:gd name="connsiteX3" fmla="*/ 0 w 607218"/>
              <a:gd name="connsiteY3" fmla="*/ 188117 h 240505"/>
              <a:gd name="connsiteX4" fmla="*/ 2381 w 607218"/>
              <a:gd name="connsiteY4" fmla="*/ 240505 h 240505"/>
              <a:gd name="connsiteX5" fmla="*/ 595312 w 607218"/>
              <a:gd name="connsiteY5" fmla="*/ 240505 h 240505"/>
              <a:gd name="connsiteX6" fmla="*/ 607218 w 607218"/>
              <a:gd name="connsiteY6" fmla="*/ 207167 h 240505"/>
              <a:gd name="connsiteX7" fmla="*/ 597693 w 607218"/>
              <a:gd name="connsiteY7" fmla="*/ 188117 h 240505"/>
              <a:gd name="connsiteX8" fmla="*/ 557212 w 607218"/>
              <a:gd name="connsiteY8" fmla="*/ 169067 h 240505"/>
              <a:gd name="connsiteX9" fmla="*/ 469106 w 607218"/>
              <a:gd name="connsiteY9" fmla="*/ 147636 h 240505"/>
              <a:gd name="connsiteX10" fmla="*/ 423862 w 607218"/>
              <a:gd name="connsiteY10" fmla="*/ 130967 h 240505"/>
              <a:gd name="connsiteX11" fmla="*/ 357187 w 607218"/>
              <a:gd name="connsiteY11" fmla="*/ 109536 h 240505"/>
              <a:gd name="connsiteX12" fmla="*/ 304800 w 607218"/>
              <a:gd name="connsiteY12" fmla="*/ 85723 h 240505"/>
              <a:gd name="connsiteX13" fmla="*/ 280986 w 607218"/>
              <a:gd name="connsiteY13" fmla="*/ 59530 h 240505"/>
              <a:gd name="connsiteX14" fmla="*/ 269081 w 607218"/>
              <a:gd name="connsiteY14" fmla="*/ 40480 h 240505"/>
              <a:gd name="connsiteX15" fmla="*/ 261937 w 607218"/>
              <a:gd name="connsiteY15" fmla="*/ 21430 h 240505"/>
              <a:gd name="connsiteX16" fmla="*/ 52388 w 607218"/>
              <a:gd name="connsiteY16" fmla="*/ 0 h 240505"/>
              <a:gd name="connsiteX17" fmla="*/ 19050 w 607218"/>
              <a:gd name="connsiteY17" fmla="*/ 26192 h 2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218" h="240505">
                <a:moveTo>
                  <a:pt x="19050" y="26192"/>
                </a:moveTo>
                <a:lnTo>
                  <a:pt x="4762" y="116680"/>
                </a:lnTo>
                <a:lnTo>
                  <a:pt x="0" y="152398"/>
                </a:lnTo>
                <a:lnTo>
                  <a:pt x="0" y="188117"/>
                </a:lnTo>
                <a:lnTo>
                  <a:pt x="2381" y="240505"/>
                </a:lnTo>
                <a:lnTo>
                  <a:pt x="595312" y="240505"/>
                </a:lnTo>
                <a:lnTo>
                  <a:pt x="607218" y="207167"/>
                </a:lnTo>
                <a:lnTo>
                  <a:pt x="597693" y="188117"/>
                </a:lnTo>
                <a:lnTo>
                  <a:pt x="557212" y="169067"/>
                </a:lnTo>
                <a:lnTo>
                  <a:pt x="469106" y="147636"/>
                </a:lnTo>
                <a:lnTo>
                  <a:pt x="423862" y="130967"/>
                </a:lnTo>
                <a:lnTo>
                  <a:pt x="357187" y="109536"/>
                </a:lnTo>
                <a:lnTo>
                  <a:pt x="304800" y="85723"/>
                </a:lnTo>
                <a:lnTo>
                  <a:pt x="280986" y="59530"/>
                </a:lnTo>
                <a:lnTo>
                  <a:pt x="269081" y="40480"/>
                </a:lnTo>
                <a:lnTo>
                  <a:pt x="261937" y="21430"/>
                </a:lnTo>
                <a:cubicBezTo>
                  <a:pt x="192087" y="14287"/>
                  <a:pt x="60325" y="26193"/>
                  <a:pt x="52388" y="0"/>
                </a:cubicBezTo>
                <a:lnTo>
                  <a:pt x="19050" y="2619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57180B7-AE78-4B4E-83E2-05EC4ABDC099}"/>
              </a:ext>
            </a:extLst>
          </p:cNvPr>
          <p:cNvSpPr/>
          <p:nvPr/>
        </p:nvSpPr>
        <p:spPr>
          <a:xfrm rot="3061252" flipH="1">
            <a:off x="2710432" y="2868885"/>
            <a:ext cx="374734" cy="487593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C87007B0-0DD8-4122-95DC-E92308096681}"/>
              </a:ext>
            </a:extLst>
          </p:cNvPr>
          <p:cNvSpPr/>
          <p:nvPr/>
        </p:nvSpPr>
        <p:spPr>
          <a:xfrm rot="15383570" flipH="1">
            <a:off x="5345499" y="2545477"/>
            <a:ext cx="421867" cy="459811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41426 w 428531"/>
              <a:gd name="connsiteY1" fmla="*/ 18107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  <a:gd name="connsiteX0" fmla="*/ 129766 w 428531"/>
              <a:gd name="connsiteY0" fmla="*/ 0 h 519065"/>
              <a:gd name="connsiteX1" fmla="*/ 215644 w 428531"/>
              <a:gd name="connsiteY1" fmla="*/ 8970 h 519065"/>
              <a:gd name="connsiteX2" fmla="*/ 307818 w 428531"/>
              <a:gd name="connsiteY2" fmla="*/ 0 h 519065"/>
              <a:gd name="connsiteX3" fmla="*/ 374557 w 428531"/>
              <a:gd name="connsiteY3" fmla="*/ 3814 h 519065"/>
              <a:gd name="connsiteX4" fmla="*/ 368174 w 428531"/>
              <a:gd name="connsiteY4" fmla="*/ 84499 h 519065"/>
              <a:gd name="connsiteX5" fmla="*/ 359121 w 428531"/>
              <a:gd name="connsiteY5" fmla="*/ 126749 h 519065"/>
              <a:gd name="connsiteX6" fmla="*/ 392317 w 428531"/>
              <a:gd name="connsiteY6" fmla="*/ 162962 h 519065"/>
              <a:gd name="connsiteX7" fmla="*/ 410424 w 428531"/>
              <a:gd name="connsiteY7" fmla="*/ 220301 h 519065"/>
              <a:gd name="connsiteX8" fmla="*/ 428531 w 428531"/>
              <a:gd name="connsiteY8" fmla="*/ 316871 h 519065"/>
              <a:gd name="connsiteX9" fmla="*/ 419477 w 428531"/>
              <a:gd name="connsiteY9" fmla="*/ 365157 h 519065"/>
              <a:gd name="connsiteX10" fmla="*/ 392317 w 428531"/>
              <a:gd name="connsiteY10" fmla="*/ 368174 h 519065"/>
              <a:gd name="connsiteX11" fmla="*/ 392317 w 428531"/>
              <a:gd name="connsiteY11" fmla="*/ 328943 h 519065"/>
              <a:gd name="connsiteX12" fmla="*/ 365156 w 428531"/>
              <a:gd name="connsiteY12" fmla="*/ 253497 h 519065"/>
              <a:gd name="connsiteX13" fmla="*/ 350067 w 428531"/>
              <a:gd name="connsiteY13" fmla="*/ 214265 h 519065"/>
              <a:gd name="connsiteX14" fmla="*/ 350067 w 428531"/>
              <a:gd name="connsiteY14" fmla="*/ 214265 h 519065"/>
              <a:gd name="connsiteX15" fmla="*/ 353085 w 428531"/>
              <a:gd name="connsiteY15" fmla="*/ 307818 h 519065"/>
              <a:gd name="connsiteX16" fmla="*/ 356103 w 428531"/>
              <a:gd name="connsiteY16" fmla="*/ 359121 h 519065"/>
              <a:gd name="connsiteX17" fmla="*/ 344032 w 428531"/>
              <a:gd name="connsiteY17" fmla="*/ 443620 h 519065"/>
              <a:gd name="connsiteX18" fmla="*/ 307818 w 428531"/>
              <a:gd name="connsiteY18" fmla="*/ 491905 h 519065"/>
              <a:gd name="connsiteX19" fmla="*/ 286693 w 428531"/>
              <a:gd name="connsiteY19" fmla="*/ 485869 h 519065"/>
              <a:gd name="connsiteX20" fmla="*/ 301782 w 428531"/>
              <a:gd name="connsiteY20" fmla="*/ 425513 h 519065"/>
              <a:gd name="connsiteX21" fmla="*/ 310836 w 428531"/>
              <a:gd name="connsiteY21" fmla="*/ 331960 h 519065"/>
              <a:gd name="connsiteX22" fmla="*/ 286693 w 428531"/>
              <a:gd name="connsiteY22" fmla="*/ 262551 h 519065"/>
              <a:gd name="connsiteX23" fmla="*/ 268586 w 428531"/>
              <a:gd name="connsiteY23" fmla="*/ 259533 h 519065"/>
              <a:gd name="connsiteX24" fmla="*/ 274622 w 428531"/>
              <a:gd name="connsiteY24" fmla="*/ 347050 h 519065"/>
              <a:gd name="connsiteX25" fmla="*/ 265568 w 428531"/>
              <a:gd name="connsiteY25" fmla="*/ 407406 h 519065"/>
              <a:gd name="connsiteX26" fmla="*/ 256515 w 428531"/>
              <a:gd name="connsiteY26" fmla="*/ 449656 h 519065"/>
              <a:gd name="connsiteX27" fmla="*/ 232372 w 428531"/>
              <a:gd name="connsiteY27" fmla="*/ 476816 h 519065"/>
              <a:gd name="connsiteX28" fmla="*/ 214265 w 428531"/>
              <a:gd name="connsiteY28" fmla="*/ 510012 h 519065"/>
              <a:gd name="connsiteX29" fmla="*/ 193140 w 428531"/>
              <a:gd name="connsiteY29" fmla="*/ 519065 h 519065"/>
              <a:gd name="connsiteX30" fmla="*/ 184087 w 428531"/>
              <a:gd name="connsiteY30" fmla="*/ 500958 h 519065"/>
              <a:gd name="connsiteX31" fmla="*/ 193140 w 428531"/>
              <a:gd name="connsiteY31" fmla="*/ 446638 h 519065"/>
              <a:gd name="connsiteX32" fmla="*/ 196158 w 428531"/>
              <a:gd name="connsiteY32" fmla="*/ 395335 h 519065"/>
              <a:gd name="connsiteX33" fmla="*/ 208230 w 428531"/>
              <a:gd name="connsiteY33" fmla="*/ 365157 h 519065"/>
              <a:gd name="connsiteX34" fmla="*/ 214265 w 428531"/>
              <a:gd name="connsiteY34" fmla="*/ 280657 h 519065"/>
              <a:gd name="connsiteX35" fmla="*/ 202194 w 428531"/>
              <a:gd name="connsiteY35" fmla="*/ 368174 h 519065"/>
              <a:gd name="connsiteX36" fmla="*/ 181069 w 428531"/>
              <a:gd name="connsiteY36" fmla="*/ 407406 h 519065"/>
              <a:gd name="connsiteX37" fmla="*/ 159944 w 428531"/>
              <a:gd name="connsiteY37" fmla="*/ 440602 h 519065"/>
              <a:gd name="connsiteX38" fmla="*/ 147873 w 428531"/>
              <a:gd name="connsiteY38" fmla="*/ 455691 h 519065"/>
              <a:gd name="connsiteX39" fmla="*/ 120713 w 428531"/>
              <a:gd name="connsiteY39" fmla="*/ 455691 h 519065"/>
              <a:gd name="connsiteX40" fmla="*/ 99588 w 428531"/>
              <a:gd name="connsiteY40" fmla="*/ 455691 h 519065"/>
              <a:gd name="connsiteX41" fmla="*/ 114677 w 428531"/>
              <a:gd name="connsiteY41" fmla="*/ 428531 h 519065"/>
              <a:gd name="connsiteX42" fmla="*/ 138820 w 428531"/>
              <a:gd name="connsiteY42" fmla="*/ 398353 h 519065"/>
              <a:gd name="connsiteX43" fmla="*/ 156927 w 428531"/>
              <a:gd name="connsiteY43" fmla="*/ 316871 h 519065"/>
              <a:gd name="connsiteX44" fmla="*/ 159944 w 428531"/>
              <a:gd name="connsiteY44" fmla="*/ 268586 h 519065"/>
              <a:gd name="connsiteX45" fmla="*/ 147873 w 428531"/>
              <a:gd name="connsiteY45" fmla="*/ 220301 h 519065"/>
              <a:gd name="connsiteX46" fmla="*/ 144855 w 428531"/>
              <a:gd name="connsiteY46" fmla="*/ 178052 h 519065"/>
              <a:gd name="connsiteX47" fmla="*/ 105624 w 428531"/>
              <a:gd name="connsiteY47" fmla="*/ 175034 h 519065"/>
              <a:gd name="connsiteX48" fmla="*/ 60356 w 428531"/>
              <a:gd name="connsiteY48" fmla="*/ 229355 h 519065"/>
              <a:gd name="connsiteX49" fmla="*/ 45267 w 428531"/>
              <a:gd name="connsiteY49" fmla="*/ 256515 h 519065"/>
              <a:gd name="connsiteX50" fmla="*/ 0 w 428531"/>
              <a:gd name="connsiteY50" fmla="*/ 277640 h 519065"/>
              <a:gd name="connsiteX51" fmla="*/ 12071 w 428531"/>
              <a:gd name="connsiteY51" fmla="*/ 208230 h 519065"/>
              <a:gd name="connsiteX52" fmla="*/ 42249 w 428531"/>
              <a:gd name="connsiteY52" fmla="*/ 172016 h 519065"/>
              <a:gd name="connsiteX53" fmla="*/ 102606 w 428531"/>
              <a:gd name="connsiteY53" fmla="*/ 114677 h 519065"/>
              <a:gd name="connsiteX54" fmla="*/ 132784 w 428531"/>
              <a:gd name="connsiteY54" fmla="*/ 90535 h 519065"/>
              <a:gd name="connsiteX55" fmla="*/ 129766 w 428531"/>
              <a:gd name="connsiteY55" fmla="*/ 0 h 5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19065">
                <a:moveTo>
                  <a:pt x="129766" y="0"/>
                </a:moveTo>
                <a:lnTo>
                  <a:pt x="215644" y="8970"/>
                </a:lnTo>
                <a:lnTo>
                  <a:pt x="307818" y="0"/>
                </a:lnTo>
                <a:lnTo>
                  <a:pt x="374557" y="3814"/>
                </a:lnTo>
                <a:lnTo>
                  <a:pt x="368174" y="84499"/>
                </a:lnTo>
                <a:lnTo>
                  <a:pt x="359121" y="126749"/>
                </a:lnTo>
                <a:lnTo>
                  <a:pt x="392317" y="162962"/>
                </a:lnTo>
                <a:lnTo>
                  <a:pt x="410424" y="220301"/>
                </a:lnTo>
                <a:lnTo>
                  <a:pt x="428531" y="316871"/>
                </a:lnTo>
                <a:lnTo>
                  <a:pt x="419477" y="365157"/>
                </a:lnTo>
                <a:lnTo>
                  <a:pt x="392317" y="368174"/>
                </a:lnTo>
                <a:lnTo>
                  <a:pt x="392317" y="328943"/>
                </a:lnTo>
                <a:lnTo>
                  <a:pt x="365156" y="253497"/>
                </a:lnTo>
                <a:lnTo>
                  <a:pt x="350067" y="214265"/>
                </a:lnTo>
                <a:lnTo>
                  <a:pt x="350067" y="214265"/>
                </a:lnTo>
                <a:lnTo>
                  <a:pt x="353085" y="307818"/>
                </a:lnTo>
                <a:lnTo>
                  <a:pt x="356103" y="359121"/>
                </a:lnTo>
                <a:lnTo>
                  <a:pt x="344032" y="443620"/>
                </a:lnTo>
                <a:lnTo>
                  <a:pt x="307818" y="491905"/>
                </a:lnTo>
                <a:lnTo>
                  <a:pt x="286693" y="485869"/>
                </a:lnTo>
                <a:lnTo>
                  <a:pt x="301782" y="425513"/>
                </a:lnTo>
                <a:lnTo>
                  <a:pt x="310836" y="331960"/>
                </a:lnTo>
                <a:lnTo>
                  <a:pt x="286693" y="262551"/>
                </a:lnTo>
                <a:lnTo>
                  <a:pt x="268586" y="259533"/>
                </a:lnTo>
                <a:lnTo>
                  <a:pt x="274622" y="347050"/>
                </a:lnTo>
                <a:lnTo>
                  <a:pt x="265568" y="407406"/>
                </a:lnTo>
                <a:lnTo>
                  <a:pt x="256515" y="449656"/>
                </a:lnTo>
                <a:lnTo>
                  <a:pt x="232372" y="476816"/>
                </a:lnTo>
                <a:lnTo>
                  <a:pt x="214265" y="510012"/>
                </a:lnTo>
                <a:lnTo>
                  <a:pt x="193140" y="519065"/>
                </a:lnTo>
                <a:lnTo>
                  <a:pt x="184087" y="500958"/>
                </a:lnTo>
                <a:lnTo>
                  <a:pt x="193140" y="446638"/>
                </a:lnTo>
                <a:lnTo>
                  <a:pt x="196158" y="395335"/>
                </a:lnTo>
                <a:lnTo>
                  <a:pt x="208230" y="365157"/>
                </a:lnTo>
                <a:lnTo>
                  <a:pt x="214265" y="280657"/>
                </a:lnTo>
                <a:lnTo>
                  <a:pt x="202194" y="368174"/>
                </a:lnTo>
                <a:lnTo>
                  <a:pt x="181069" y="407406"/>
                </a:lnTo>
                <a:lnTo>
                  <a:pt x="159944" y="440602"/>
                </a:lnTo>
                <a:lnTo>
                  <a:pt x="147873" y="455691"/>
                </a:lnTo>
                <a:lnTo>
                  <a:pt x="120713" y="455691"/>
                </a:lnTo>
                <a:lnTo>
                  <a:pt x="99588" y="455691"/>
                </a:lnTo>
                <a:lnTo>
                  <a:pt x="114677" y="428531"/>
                </a:lnTo>
                <a:lnTo>
                  <a:pt x="138820" y="398353"/>
                </a:lnTo>
                <a:lnTo>
                  <a:pt x="156927" y="316871"/>
                </a:lnTo>
                <a:lnTo>
                  <a:pt x="159944" y="268586"/>
                </a:lnTo>
                <a:lnTo>
                  <a:pt x="147873" y="220301"/>
                </a:lnTo>
                <a:lnTo>
                  <a:pt x="144855" y="178052"/>
                </a:lnTo>
                <a:lnTo>
                  <a:pt x="105624" y="175034"/>
                </a:lnTo>
                <a:lnTo>
                  <a:pt x="60356" y="229355"/>
                </a:lnTo>
                <a:lnTo>
                  <a:pt x="45267" y="256515"/>
                </a:lnTo>
                <a:lnTo>
                  <a:pt x="0" y="277640"/>
                </a:lnTo>
                <a:lnTo>
                  <a:pt x="12071" y="208230"/>
                </a:lnTo>
                <a:lnTo>
                  <a:pt x="42249" y="172016"/>
                </a:lnTo>
                <a:lnTo>
                  <a:pt x="102606" y="114677"/>
                </a:lnTo>
                <a:lnTo>
                  <a:pt x="132784" y="90535"/>
                </a:lnTo>
                <a:lnTo>
                  <a:pt x="12976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FB99981F-1F2C-4014-A904-4AE31A838AC8}"/>
              </a:ext>
            </a:extLst>
          </p:cNvPr>
          <p:cNvSpPr/>
          <p:nvPr/>
        </p:nvSpPr>
        <p:spPr>
          <a:xfrm rot="15300000">
            <a:off x="5292333" y="2740789"/>
            <a:ext cx="265932" cy="222643"/>
          </a:xfrm>
          <a:custGeom>
            <a:avLst/>
            <a:gdLst>
              <a:gd name="connsiteX0" fmla="*/ 295756 w 314749"/>
              <a:gd name="connsiteY0" fmla="*/ 40700 h 244201"/>
              <a:gd name="connsiteX1" fmla="*/ 244202 w 314749"/>
              <a:gd name="connsiteY1" fmla="*/ 8140 h 244201"/>
              <a:gd name="connsiteX2" fmla="*/ 206215 w 314749"/>
              <a:gd name="connsiteY2" fmla="*/ 5426 h 244201"/>
              <a:gd name="connsiteX3" fmla="*/ 151948 w 314749"/>
              <a:gd name="connsiteY3" fmla="*/ 0 h 244201"/>
              <a:gd name="connsiteX4" fmla="*/ 111248 w 314749"/>
              <a:gd name="connsiteY4" fmla="*/ 5426 h 244201"/>
              <a:gd name="connsiteX5" fmla="*/ 70547 w 314749"/>
              <a:gd name="connsiteY5" fmla="*/ 8140 h 244201"/>
              <a:gd name="connsiteX6" fmla="*/ 35274 w 314749"/>
              <a:gd name="connsiteY6" fmla="*/ 29847 h 244201"/>
              <a:gd name="connsiteX7" fmla="*/ 16280 w 314749"/>
              <a:gd name="connsiteY7" fmla="*/ 48840 h 244201"/>
              <a:gd name="connsiteX8" fmla="*/ 13567 w 314749"/>
              <a:gd name="connsiteY8" fmla="*/ 56980 h 244201"/>
              <a:gd name="connsiteX9" fmla="*/ 0 w 314749"/>
              <a:gd name="connsiteY9" fmla="*/ 124814 h 244201"/>
              <a:gd name="connsiteX10" fmla="*/ 5427 w 314749"/>
              <a:gd name="connsiteY10" fmla="*/ 170941 h 244201"/>
              <a:gd name="connsiteX11" fmla="*/ 16280 w 314749"/>
              <a:gd name="connsiteY11" fmla="*/ 200788 h 244201"/>
              <a:gd name="connsiteX12" fmla="*/ 32560 w 314749"/>
              <a:gd name="connsiteY12" fmla="*/ 222495 h 244201"/>
              <a:gd name="connsiteX13" fmla="*/ 56981 w 314749"/>
              <a:gd name="connsiteY13" fmla="*/ 233348 h 244201"/>
              <a:gd name="connsiteX14" fmla="*/ 84114 w 314749"/>
              <a:gd name="connsiteY14" fmla="*/ 244201 h 244201"/>
              <a:gd name="connsiteX15" fmla="*/ 141094 w 314749"/>
              <a:gd name="connsiteY15" fmla="*/ 244201 h 244201"/>
              <a:gd name="connsiteX16" fmla="*/ 195362 w 314749"/>
              <a:gd name="connsiteY16" fmla="*/ 244201 h 244201"/>
              <a:gd name="connsiteX17" fmla="*/ 257769 w 314749"/>
              <a:gd name="connsiteY17" fmla="*/ 225208 h 244201"/>
              <a:gd name="connsiteX18" fmla="*/ 293042 w 314749"/>
              <a:gd name="connsiteY18" fmla="*/ 198074 h 244201"/>
              <a:gd name="connsiteX19" fmla="*/ 314749 w 314749"/>
              <a:gd name="connsiteY19" fmla="*/ 146521 h 244201"/>
              <a:gd name="connsiteX20" fmla="*/ 309322 w 314749"/>
              <a:gd name="connsiteY20" fmla="*/ 94967 h 244201"/>
              <a:gd name="connsiteX21" fmla="*/ 295756 w 314749"/>
              <a:gd name="connsiteY21" fmla="*/ 40700 h 24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4749" h="244201">
                <a:moveTo>
                  <a:pt x="295756" y="40700"/>
                </a:moveTo>
                <a:lnTo>
                  <a:pt x="244202" y="8140"/>
                </a:lnTo>
                <a:lnTo>
                  <a:pt x="206215" y="5426"/>
                </a:lnTo>
                <a:lnTo>
                  <a:pt x="151948" y="0"/>
                </a:lnTo>
                <a:lnTo>
                  <a:pt x="111248" y="5426"/>
                </a:lnTo>
                <a:lnTo>
                  <a:pt x="70547" y="8140"/>
                </a:lnTo>
                <a:lnTo>
                  <a:pt x="35274" y="29847"/>
                </a:lnTo>
                <a:lnTo>
                  <a:pt x="16280" y="48840"/>
                </a:lnTo>
                <a:lnTo>
                  <a:pt x="13567" y="56980"/>
                </a:lnTo>
                <a:lnTo>
                  <a:pt x="0" y="124814"/>
                </a:lnTo>
                <a:lnTo>
                  <a:pt x="5427" y="170941"/>
                </a:lnTo>
                <a:lnTo>
                  <a:pt x="16280" y="200788"/>
                </a:lnTo>
                <a:lnTo>
                  <a:pt x="32560" y="222495"/>
                </a:lnTo>
                <a:lnTo>
                  <a:pt x="56981" y="233348"/>
                </a:lnTo>
                <a:lnTo>
                  <a:pt x="84114" y="244201"/>
                </a:lnTo>
                <a:lnTo>
                  <a:pt x="141094" y="244201"/>
                </a:lnTo>
                <a:lnTo>
                  <a:pt x="195362" y="244201"/>
                </a:lnTo>
                <a:lnTo>
                  <a:pt x="257769" y="225208"/>
                </a:lnTo>
                <a:lnTo>
                  <a:pt x="293042" y="198074"/>
                </a:lnTo>
                <a:lnTo>
                  <a:pt x="314749" y="146521"/>
                </a:lnTo>
                <a:lnTo>
                  <a:pt x="309322" y="94967"/>
                </a:lnTo>
                <a:lnTo>
                  <a:pt x="295756" y="407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630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02785E0F-4F5A-4F3B-B3A9-C85F29665018}"/>
              </a:ext>
            </a:extLst>
          </p:cNvPr>
          <p:cNvSpPr/>
          <p:nvPr/>
        </p:nvSpPr>
        <p:spPr>
          <a:xfrm rot="3561845">
            <a:off x="2519264" y="4749015"/>
            <a:ext cx="1384663" cy="728065"/>
          </a:xfrm>
          <a:custGeom>
            <a:avLst/>
            <a:gdLst>
              <a:gd name="connsiteX0" fmla="*/ 160487 w 1384663"/>
              <a:gd name="connsiteY0" fmla="*/ 216471 h 728065"/>
              <a:gd name="connsiteX1" fmla="*/ 160487 w 1384663"/>
              <a:gd name="connsiteY1" fmla="*/ 216471 h 728065"/>
              <a:gd name="connsiteX2" fmla="*/ 190345 w 1384663"/>
              <a:gd name="connsiteY2" fmla="*/ 175416 h 728065"/>
              <a:gd name="connsiteX3" fmla="*/ 197809 w 1384663"/>
              <a:gd name="connsiteY3" fmla="*/ 167951 h 728065"/>
              <a:gd name="connsiteX4" fmla="*/ 220203 w 1384663"/>
              <a:gd name="connsiteY4" fmla="*/ 126897 h 728065"/>
              <a:gd name="connsiteX5" fmla="*/ 287383 w 1384663"/>
              <a:gd name="connsiteY5" fmla="*/ 67181 h 728065"/>
              <a:gd name="connsiteX6" fmla="*/ 358296 w 1384663"/>
              <a:gd name="connsiteY6" fmla="*/ 18662 h 728065"/>
              <a:gd name="connsiteX7" fmla="*/ 343367 w 1384663"/>
              <a:gd name="connsiteY7" fmla="*/ 29858 h 728065"/>
              <a:gd name="connsiteX8" fmla="*/ 339634 w 1384663"/>
              <a:gd name="connsiteY8" fmla="*/ 41055 h 728065"/>
              <a:gd name="connsiteX9" fmla="*/ 324705 w 1384663"/>
              <a:gd name="connsiteY9" fmla="*/ 55984 h 728065"/>
              <a:gd name="connsiteX10" fmla="*/ 444137 w 1384663"/>
              <a:gd name="connsiteY10" fmla="*/ 26126 h 728065"/>
              <a:gd name="connsiteX11" fmla="*/ 470263 w 1384663"/>
              <a:gd name="connsiteY11" fmla="*/ 14929 h 728065"/>
              <a:gd name="connsiteX12" fmla="*/ 537443 w 1384663"/>
              <a:gd name="connsiteY12" fmla="*/ 0 h 728065"/>
              <a:gd name="connsiteX13" fmla="*/ 526247 w 1384663"/>
              <a:gd name="connsiteY13" fmla="*/ 7465 h 728065"/>
              <a:gd name="connsiteX14" fmla="*/ 459066 w 1384663"/>
              <a:gd name="connsiteY14" fmla="*/ 37323 h 728065"/>
              <a:gd name="connsiteX15" fmla="*/ 533711 w 1384663"/>
              <a:gd name="connsiteY15" fmla="*/ 33591 h 728065"/>
              <a:gd name="connsiteX16" fmla="*/ 615821 w 1384663"/>
              <a:gd name="connsiteY16" fmla="*/ 26126 h 728065"/>
              <a:gd name="connsiteX17" fmla="*/ 600892 w 1384663"/>
              <a:gd name="connsiteY17" fmla="*/ 48520 h 728065"/>
              <a:gd name="connsiteX18" fmla="*/ 750181 w 1384663"/>
              <a:gd name="connsiteY18" fmla="*/ 70913 h 728065"/>
              <a:gd name="connsiteX19" fmla="*/ 813630 w 1384663"/>
              <a:gd name="connsiteY19" fmla="*/ 130629 h 728065"/>
              <a:gd name="connsiteX20" fmla="*/ 921865 w 1384663"/>
              <a:gd name="connsiteY20" fmla="*/ 212738 h 728065"/>
              <a:gd name="connsiteX21" fmla="*/ 873345 w 1384663"/>
              <a:gd name="connsiteY21" fmla="*/ 216471 h 728065"/>
              <a:gd name="connsiteX22" fmla="*/ 1037564 w 1384663"/>
              <a:gd name="connsiteY22" fmla="*/ 276187 h 728065"/>
              <a:gd name="connsiteX23" fmla="*/ 1048761 w 1384663"/>
              <a:gd name="connsiteY23" fmla="*/ 291116 h 728065"/>
              <a:gd name="connsiteX24" fmla="*/ 992777 w 1384663"/>
              <a:gd name="connsiteY24" fmla="*/ 320974 h 728065"/>
              <a:gd name="connsiteX25" fmla="*/ 1074887 w 1384663"/>
              <a:gd name="connsiteY25" fmla="*/ 380689 h 728065"/>
              <a:gd name="connsiteX26" fmla="*/ 1003974 w 1384663"/>
              <a:gd name="connsiteY26" fmla="*/ 406815 h 728065"/>
              <a:gd name="connsiteX27" fmla="*/ 1067422 w 1384663"/>
              <a:gd name="connsiteY27" fmla="*/ 462799 h 728065"/>
              <a:gd name="connsiteX28" fmla="*/ 1268963 w 1384663"/>
              <a:gd name="connsiteY28" fmla="*/ 492657 h 728065"/>
              <a:gd name="connsiteX29" fmla="*/ 1254034 w 1384663"/>
              <a:gd name="connsiteY29" fmla="*/ 552373 h 728065"/>
              <a:gd name="connsiteX30" fmla="*/ 1328679 w 1384663"/>
              <a:gd name="connsiteY30" fmla="*/ 567302 h 728065"/>
              <a:gd name="connsiteX31" fmla="*/ 1295089 w 1384663"/>
              <a:gd name="connsiteY31" fmla="*/ 589695 h 728065"/>
              <a:gd name="connsiteX32" fmla="*/ 1362270 w 1384663"/>
              <a:gd name="connsiteY32" fmla="*/ 597160 h 728065"/>
              <a:gd name="connsiteX33" fmla="*/ 1384663 w 1384663"/>
              <a:gd name="connsiteY33" fmla="*/ 604624 h 728065"/>
              <a:gd name="connsiteX34" fmla="*/ 1291357 w 1384663"/>
              <a:gd name="connsiteY34" fmla="*/ 638214 h 728065"/>
              <a:gd name="connsiteX35" fmla="*/ 1224176 w 1384663"/>
              <a:gd name="connsiteY35" fmla="*/ 653143 h 728065"/>
              <a:gd name="connsiteX36" fmla="*/ 1250302 w 1384663"/>
              <a:gd name="connsiteY36" fmla="*/ 668072 h 728065"/>
              <a:gd name="connsiteX37" fmla="*/ 1265231 w 1384663"/>
              <a:gd name="connsiteY37" fmla="*/ 679269 h 728065"/>
              <a:gd name="connsiteX38" fmla="*/ 1082351 w 1384663"/>
              <a:gd name="connsiteY38" fmla="*/ 686734 h 728065"/>
              <a:gd name="connsiteX39" fmla="*/ 1097280 w 1384663"/>
              <a:gd name="connsiteY39" fmla="*/ 701663 h 728065"/>
              <a:gd name="connsiteX40" fmla="*/ 1108477 w 1384663"/>
              <a:gd name="connsiteY40" fmla="*/ 724056 h 728065"/>
              <a:gd name="connsiteX41" fmla="*/ 955455 w 1384663"/>
              <a:gd name="connsiteY41" fmla="*/ 686734 h 728065"/>
              <a:gd name="connsiteX42" fmla="*/ 966652 w 1384663"/>
              <a:gd name="connsiteY42" fmla="*/ 712859 h 728065"/>
              <a:gd name="connsiteX43" fmla="*/ 977848 w 1384663"/>
              <a:gd name="connsiteY43" fmla="*/ 727788 h 728065"/>
              <a:gd name="connsiteX44" fmla="*/ 839755 w 1384663"/>
              <a:gd name="connsiteY44" fmla="*/ 664340 h 728065"/>
              <a:gd name="connsiteX45" fmla="*/ 809897 w 1384663"/>
              <a:gd name="connsiteY45" fmla="*/ 653143 h 728065"/>
              <a:gd name="connsiteX46" fmla="*/ 806165 w 1384663"/>
              <a:gd name="connsiteY46" fmla="*/ 697930 h 728065"/>
              <a:gd name="connsiteX47" fmla="*/ 716591 w 1384663"/>
              <a:gd name="connsiteY47" fmla="*/ 638214 h 728065"/>
              <a:gd name="connsiteX48" fmla="*/ 660607 w 1384663"/>
              <a:gd name="connsiteY48" fmla="*/ 571034 h 728065"/>
              <a:gd name="connsiteX49" fmla="*/ 645678 w 1384663"/>
              <a:gd name="connsiteY49" fmla="*/ 615821 h 728065"/>
              <a:gd name="connsiteX50" fmla="*/ 600892 w 1384663"/>
              <a:gd name="connsiteY50" fmla="*/ 619553 h 728065"/>
              <a:gd name="connsiteX51" fmla="*/ 559837 w 1384663"/>
              <a:gd name="connsiteY51" fmla="*/ 571034 h 728065"/>
              <a:gd name="connsiteX52" fmla="*/ 526247 w 1384663"/>
              <a:gd name="connsiteY52" fmla="*/ 522515 h 728065"/>
              <a:gd name="connsiteX53" fmla="*/ 522514 w 1384663"/>
              <a:gd name="connsiteY53" fmla="*/ 567302 h 728065"/>
              <a:gd name="connsiteX54" fmla="*/ 526247 w 1384663"/>
              <a:gd name="connsiteY54" fmla="*/ 582231 h 728065"/>
              <a:gd name="connsiteX55" fmla="*/ 444137 w 1384663"/>
              <a:gd name="connsiteY55" fmla="*/ 481460 h 728065"/>
              <a:gd name="connsiteX56" fmla="*/ 429208 w 1384663"/>
              <a:gd name="connsiteY56" fmla="*/ 522515 h 728065"/>
              <a:gd name="connsiteX57" fmla="*/ 414279 w 1384663"/>
              <a:gd name="connsiteY57" fmla="*/ 541176 h 728065"/>
              <a:gd name="connsiteX58" fmla="*/ 343367 w 1384663"/>
              <a:gd name="connsiteY58" fmla="*/ 432941 h 728065"/>
              <a:gd name="connsiteX59" fmla="*/ 332170 w 1384663"/>
              <a:gd name="connsiteY59" fmla="*/ 485192 h 728065"/>
              <a:gd name="connsiteX60" fmla="*/ 328438 w 1384663"/>
              <a:gd name="connsiteY60" fmla="*/ 500121 h 728065"/>
              <a:gd name="connsiteX61" fmla="*/ 291115 w 1384663"/>
              <a:gd name="connsiteY61" fmla="*/ 462799 h 728065"/>
              <a:gd name="connsiteX62" fmla="*/ 250061 w 1384663"/>
              <a:gd name="connsiteY62" fmla="*/ 410547 h 728065"/>
              <a:gd name="connsiteX63" fmla="*/ 216470 w 1384663"/>
              <a:gd name="connsiteY63" fmla="*/ 380689 h 728065"/>
              <a:gd name="connsiteX64" fmla="*/ 194077 w 1384663"/>
              <a:gd name="connsiteY64" fmla="*/ 350831 h 728065"/>
              <a:gd name="connsiteX65" fmla="*/ 182880 w 1384663"/>
              <a:gd name="connsiteY65" fmla="*/ 328438 h 728065"/>
              <a:gd name="connsiteX66" fmla="*/ 156754 w 1384663"/>
              <a:gd name="connsiteY66" fmla="*/ 317241 h 728065"/>
              <a:gd name="connsiteX67" fmla="*/ 130629 w 1384663"/>
              <a:gd name="connsiteY67" fmla="*/ 302312 h 728065"/>
              <a:gd name="connsiteX68" fmla="*/ 93306 w 1384663"/>
              <a:gd name="connsiteY68" fmla="*/ 291116 h 728065"/>
              <a:gd name="connsiteX69" fmla="*/ 74645 w 1384663"/>
              <a:gd name="connsiteY69" fmla="*/ 287383 h 728065"/>
              <a:gd name="connsiteX70" fmla="*/ 0 w 1384663"/>
              <a:gd name="connsiteY70" fmla="*/ 253793 h 728065"/>
              <a:gd name="connsiteX71" fmla="*/ 100771 w 1384663"/>
              <a:gd name="connsiteY71" fmla="*/ 257525 h 728065"/>
              <a:gd name="connsiteX72" fmla="*/ 160487 w 1384663"/>
              <a:gd name="connsiteY72" fmla="*/ 216471 h 7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384663" h="728065">
                <a:moveTo>
                  <a:pt x="160487" y="216471"/>
                </a:moveTo>
                <a:lnTo>
                  <a:pt x="160487" y="216471"/>
                </a:lnTo>
                <a:cubicBezTo>
                  <a:pt x="170440" y="202786"/>
                  <a:pt x="180028" y="188828"/>
                  <a:pt x="190345" y="175416"/>
                </a:cubicBezTo>
                <a:cubicBezTo>
                  <a:pt x="192490" y="172627"/>
                  <a:pt x="195857" y="170879"/>
                  <a:pt x="197809" y="167951"/>
                </a:cubicBezTo>
                <a:cubicBezTo>
                  <a:pt x="207692" y="153127"/>
                  <a:pt x="206243" y="141492"/>
                  <a:pt x="220203" y="126897"/>
                </a:cubicBezTo>
                <a:cubicBezTo>
                  <a:pt x="240913" y="105246"/>
                  <a:pt x="263152" y="84803"/>
                  <a:pt x="287383" y="67181"/>
                </a:cubicBezTo>
                <a:cubicBezTo>
                  <a:pt x="302881" y="55910"/>
                  <a:pt x="338399" y="28611"/>
                  <a:pt x="358296" y="18662"/>
                </a:cubicBezTo>
                <a:cubicBezTo>
                  <a:pt x="363860" y="15880"/>
                  <a:pt x="348343" y="26126"/>
                  <a:pt x="343367" y="29858"/>
                </a:cubicBezTo>
                <a:cubicBezTo>
                  <a:pt x="342123" y="33590"/>
                  <a:pt x="341921" y="37854"/>
                  <a:pt x="339634" y="41055"/>
                </a:cubicBezTo>
                <a:cubicBezTo>
                  <a:pt x="335543" y="46782"/>
                  <a:pt x="317738" y="56979"/>
                  <a:pt x="324705" y="55984"/>
                </a:cubicBezTo>
                <a:cubicBezTo>
                  <a:pt x="365328" y="50181"/>
                  <a:pt x="404642" y="37266"/>
                  <a:pt x="444137" y="26126"/>
                </a:cubicBezTo>
                <a:cubicBezTo>
                  <a:pt x="453256" y="23554"/>
                  <a:pt x="461139" y="17484"/>
                  <a:pt x="470263" y="14929"/>
                </a:cubicBezTo>
                <a:cubicBezTo>
                  <a:pt x="492353" y="8744"/>
                  <a:pt x="515050" y="4976"/>
                  <a:pt x="537443" y="0"/>
                </a:cubicBezTo>
                <a:cubicBezTo>
                  <a:pt x="533711" y="2488"/>
                  <a:pt x="530297" y="5537"/>
                  <a:pt x="526247" y="7465"/>
                </a:cubicBezTo>
                <a:cubicBezTo>
                  <a:pt x="504122" y="18001"/>
                  <a:pt x="452334" y="13760"/>
                  <a:pt x="459066" y="37323"/>
                </a:cubicBezTo>
                <a:cubicBezTo>
                  <a:pt x="465910" y="61277"/>
                  <a:pt x="508862" y="35366"/>
                  <a:pt x="533711" y="33591"/>
                </a:cubicBezTo>
                <a:cubicBezTo>
                  <a:pt x="561124" y="31633"/>
                  <a:pt x="588451" y="28614"/>
                  <a:pt x="615821" y="26126"/>
                </a:cubicBezTo>
                <a:cubicBezTo>
                  <a:pt x="610845" y="33591"/>
                  <a:pt x="592043" y="47045"/>
                  <a:pt x="600892" y="48520"/>
                </a:cubicBezTo>
                <a:cubicBezTo>
                  <a:pt x="756897" y="74521"/>
                  <a:pt x="869462" y="31153"/>
                  <a:pt x="750181" y="70913"/>
                </a:cubicBezTo>
                <a:cubicBezTo>
                  <a:pt x="844730" y="182651"/>
                  <a:pt x="753338" y="87563"/>
                  <a:pt x="813630" y="130629"/>
                </a:cubicBezTo>
                <a:cubicBezTo>
                  <a:pt x="850480" y="156950"/>
                  <a:pt x="921865" y="212738"/>
                  <a:pt x="921865" y="212738"/>
                </a:cubicBezTo>
                <a:cubicBezTo>
                  <a:pt x="905692" y="213982"/>
                  <a:pt x="865578" y="202230"/>
                  <a:pt x="873345" y="216471"/>
                </a:cubicBezTo>
                <a:cubicBezTo>
                  <a:pt x="891173" y="249156"/>
                  <a:pt x="1015743" y="270950"/>
                  <a:pt x="1037564" y="276187"/>
                </a:cubicBezTo>
                <a:cubicBezTo>
                  <a:pt x="1041296" y="281163"/>
                  <a:pt x="1053160" y="286717"/>
                  <a:pt x="1048761" y="291116"/>
                </a:cubicBezTo>
                <a:cubicBezTo>
                  <a:pt x="1033806" y="306071"/>
                  <a:pt x="991817" y="299846"/>
                  <a:pt x="992777" y="320974"/>
                </a:cubicBezTo>
                <a:cubicBezTo>
                  <a:pt x="994418" y="357076"/>
                  <a:pt x="1046439" y="371207"/>
                  <a:pt x="1074887" y="380689"/>
                </a:cubicBezTo>
                <a:cubicBezTo>
                  <a:pt x="1051249" y="389398"/>
                  <a:pt x="1006255" y="381728"/>
                  <a:pt x="1003974" y="406815"/>
                </a:cubicBezTo>
                <a:cubicBezTo>
                  <a:pt x="1001420" y="434904"/>
                  <a:pt x="1042194" y="450185"/>
                  <a:pt x="1067422" y="462799"/>
                </a:cubicBezTo>
                <a:cubicBezTo>
                  <a:pt x="1131410" y="494793"/>
                  <a:pt x="1200663" y="490128"/>
                  <a:pt x="1268963" y="492657"/>
                </a:cubicBezTo>
                <a:cubicBezTo>
                  <a:pt x="1263987" y="512562"/>
                  <a:pt x="1241217" y="536351"/>
                  <a:pt x="1254034" y="552373"/>
                </a:cubicBezTo>
                <a:cubicBezTo>
                  <a:pt x="1269885" y="572187"/>
                  <a:pt x="1328679" y="567302"/>
                  <a:pt x="1328679" y="567302"/>
                </a:cubicBezTo>
                <a:cubicBezTo>
                  <a:pt x="1317482" y="574766"/>
                  <a:pt x="1285031" y="580755"/>
                  <a:pt x="1295089" y="589695"/>
                </a:cubicBezTo>
                <a:cubicBezTo>
                  <a:pt x="1311929" y="604664"/>
                  <a:pt x="1340045" y="593456"/>
                  <a:pt x="1362270" y="597160"/>
                </a:cubicBezTo>
                <a:cubicBezTo>
                  <a:pt x="1370031" y="598454"/>
                  <a:pt x="1377199" y="602136"/>
                  <a:pt x="1384663" y="604624"/>
                </a:cubicBezTo>
                <a:cubicBezTo>
                  <a:pt x="1353561" y="615821"/>
                  <a:pt x="1322999" y="628648"/>
                  <a:pt x="1291357" y="638214"/>
                </a:cubicBezTo>
                <a:cubicBezTo>
                  <a:pt x="1269399" y="644853"/>
                  <a:pt x="1242728" y="639650"/>
                  <a:pt x="1224176" y="653143"/>
                </a:cubicBezTo>
                <a:cubicBezTo>
                  <a:pt x="1216064" y="659042"/>
                  <a:pt x="1241840" y="662687"/>
                  <a:pt x="1250302" y="668072"/>
                </a:cubicBezTo>
                <a:cubicBezTo>
                  <a:pt x="1255550" y="671412"/>
                  <a:pt x="1260255" y="675537"/>
                  <a:pt x="1265231" y="679269"/>
                </a:cubicBezTo>
                <a:cubicBezTo>
                  <a:pt x="1204271" y="681757"/>
                  <a:pt x="1142827" y="678670"/>
                  <a:pt x="1082351" y="686734"/>
                </a:cubicBezTo>
                <a:cubicBezTo>
                  <a:pt x="1075375" y="687664"/>
                  <a:pt x="1093244" y="695898"/>
                  <a:pt x="1097280" y="701663"/>
                </a:cubicBezTo>
                <a:cubicBezTo>
                  <a:pt x="1102066" y="708500"/>
                  <a:pt x="1116777" y="724930"/>
                  <a:pt x="1108477" y="724056"/>
                </a:cubicBezTo>
                <a:cubicBezTo>
                  <a:pt x="1056263" y="718560"/>
                  <a:pt x="955455" y="686734"/>
                  <a:pt x="955455" y="686734"/>
                </a:cubicBezTo>
                <a:cubicBezTo>
                  <a:pt x="959187" y="695442"/>
                  <a:pt x="962115" y="704541"/>
                  <a:pt x="966652" y="712859"/>
                </a:cubicBezTo>
                <a:cubicBezTo>
                  <a:pt x="969631" y="718320"/>
                  <a:pt x="983658" y="730009"/>
                  <a:pt x="977848" y="727788"/>
                </a:cubicBezTo>
                <a:cubicBezTo>
                  <a:pt x="930532" y="709697"/>
                  <a:pt x="886046" y="684914"/>
                  <a:pt x="839755" y="664340"/>
                </a:cubicBezTo>
                <a:cubicBezTo>
                  <a:pt x="830042" y="660023"/>
                  <a:pt x="819850" y="656875"/>
                  <a:pt x="809897" y="653143"/>
                </a:cubicBezTo>
                <a:cubicBezTo>
                  <a:pt x="808653" y="668072"/>
                  <a:pt x="820958" y="700297"/>
                  <a:pt x="806165" y="697930"/>
                </a:cubicBezTo>
                <a:cubicBezTo>
                  <a:pt x="770731" y="692261"/>
                  <a:pt x="744778" y="660422"/>
                  <a:pt x="716591" y="638214"/>
                </a:cubicBezTo>
                <a:cubicBezTo>
                  <a:pt x="699516" y="624761"/>
                  <a:pt x="674581" y="589666"/>
                  <a:pt x="660607" y="571034"/>
                </a:cubicBezTo>
                <a:cubicBezTo>
                  <a:pt x="648465" y="534603"/>
                  <a:pt x="669222" y="590707"/>
                  <a:pt x="645678" y="615821"/>
                </a:cubicBezTo>
                <a:cubicBezTo>
                  <a:pt x="635432" y="626750"/>
                  <a:pt x="615821" y="618309"/>
                  <a:pt x="600892" y="619553"/>
                </a:cubicBezTo>
                <a:cubicBezTo>
                  <a:pt x="587207" y="603380"/>
                  <a:pt x="572430" y="588071"/>
                  <a:pt x="559837" y="571034"/>
                </a:cubicBezTo>
                <a:cubicBezTo>
                  <a:pt x="512407" y="506865"/>
                  <a:pt x="555822" y="552090"/>
                  <a:pt x="526247" y="522515"/>
                </a:cubicBezTo>
                <a:cubicBezTo>
                  <a:pt x="525003" y="537444"/>
                  <a:pt x="522514" y="552321"/>
                  <a:pt x="522514" y="567302"/>
                </a:cubicBezTo>
                <a:cubicBezTo>
                  <a:pt x="522514" y="572432"/>
                  <a:pt x="530016" y="585710"/>
                  <a:pt x="526247" y="582231"/>
                </a:cubicBezTo>
                <a:cubicBezTo>
                  <a:pt x="493680" y="552169"/>
                  <a:pt x="469829" y="516787"/>
                  <a:pt x="444137" y="481460"/>
                </a:cubicBezTo>
                <a:cubicBezTo>
                  <a:pt x="439161" y="495145"/>
                  <a:pt x="435720" y="509491"/>
                  <a:pt x="429208" y="522515"/>
                </a:cubicBezTo>
                <a:cubicBezTo>
                  <a:pt x="425646" y="529640"/>
                  <a:pt x="420692" y="545901"/>
                  <a:pt x="414279" y="541176"/>
                </a:cubicBezTo>
                <a:cubicBezTo>
                  <a:pt x="369312" y="508042"/>
                  <a:pt x="360886" y="476738"/>
                  <a:pt x="343367" y="432941"/>
                </a:cubicBezTo>
                <a:cubicBezTo>
                  <a:pt x="339635" y="450358"/>
                  <a:pt x="336034" y="467804"/>
                  <a:pt x="332170" y="485192"/>
                </a:cubicBezTo>
                <a:cubicBezTo>
                  <a:pt x="331057" y="490199"/>
                  <a:pt x="332941" y="502577"/>
                  <a:pt x="328438" y="500121"/>
                </a:cubicBezTo>
                <a:cubicBezTo>
                  <a:pt x="312992" y="491696"/>
                  <a:pt x="302701" y="476040"/>
                  <a:pt x="291115" y="462799"/>
                </a:cubicBezTo>
                <a:cubicBezTo>
                  <a:pt x="276529" y="446129"/>
                  <a:pt x="267078" y="424727"/>
                  <a:pt x="250061" y="410547"/>
                </a:cubicBezTo>
                <a:cubicBezTo>
                  <a:pt x="245785" y="406984"/>
                  <a:pt x="222493" y="388720"/>
                  <a:pt x="216470" y="380689"/>
                </a:cubicBezTo>
                <a:cubicBezTo>
                  <a:pt x="188646" y="343589"/>
                  <a:pt x="220527" y="377281"/>
                  <a:pt x="194077" y="350831"/>
                </a:cubicBezTo>
                <a:cubicBezTo>
                  <a:pt x="191948" y="344443"/>
                  <a:pt x="189082" y="332573"/>
                  <a:pt x="182880" y="328438"/>
                </a:cubicBezTo>
                <a:cubicBezTo>
                  <a:pt x="174997" y="323182"/>
                  <a:pt x="165228" y="321478"/>
                  <a:pt x="156754" y="317241"/>
                </a:cubicBezTo>
                <a:cubicBezTo>
                  <a:pt x="147783" y="312755"/>
                  <a:pt x="139903" y="306131"/>
                  <a:pt x="130629" y="302312"/>
                </a:cubicBezTo>
                <a:cubicBezTo>
                  <a:pt x="118619" y="297367"/>
                  <a:pt x="105856" y="294463"/>
                  <a:pt x="93306" y="291116"/>
                </a:cubicBezTo>
                <a:cubicBezTo>
                  <a:pt x="87177" y="289482"/>
                  <a:pt x="74645" y="287383"/>
                  <a:pt x="74645" y="287383"/>
                </a:cubicBezTo>
                <a:lnTo>
                  <a:pt x="0" y="253793"/>
                </a:lnTo>
                <a:lnTo>
                  <a:pt x="100771" y="257525"/>
                </a:lnTo>
                <a:lnTo>
                  <a:pt x="160487" y="21647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03A10201-D19A-479E-8022-5BDD6ECE5162}"/>
              </a:ext>
            </a:extLst>
          </p:cNvPr>
          <p:cNvSpPr/>
          <p:nvPr/>
        </p:nvSpPr>
        <p:spPr>
          <a:xfrm rot="1373205">
            <a:off x="4860009" y="4638614"/>
            <a:ext cx="1384663" cy="728065"/>
          </a:xfrm>
          <a:custGeom>
            <a:avLst/>
            <a:gdLst>
              <a:gd name="connsiteX0" fmla="*/ 160487 w 1384663"/>
              <a:gd name="connsiteY0" fmla="*/ 216471 h 728065"/>
              <a:gd name="connsiteX1" fmla="*/ 160487 w 1384663"/>
              <a:gd name="connsiteY1" fmla="*/ 216471 h 728065"/>
              <a:gd name="connsiteX2" fmla="*/ 190345 w 1384663"/>
              <a:gd name="connsiteY2" fmla="*/ 175416 h 728065"/>
              <a:gd name="connsiteX3" fmla="*/ 197809 w 1384663"/>
              <a:gd name="connsiteY3" fmla="*/ 167951 h 728065"/>
              <a:gd name="connsiteX4" fmla="*/ 220203 w 1384663"/>
              <a:gd name="connsiteY4" fmla="*/ 126897 h 728065"/>
              <a:gd name="connsiteX5" fmla="*/ 287383 w 1384663"/>
              <a:gd name="connsiteY5" fmla="*/ 67181 h 728065"/>
              <a:gd name="connsiteX6" fmla="*/ 358296 w 1384663"/>
              <a:gd name="connsiteY6" fmla="*/ 18662 h 728065"/>
              <a:gd name="connsiteX7" fmla="*/ 343367 w 1384663"/>
              <a:gd name="connsiteY7" fmla="*/ 29858 h 728065"/>
              <a:gd name="connsiteX8" fmla="*/ 339634 w 1384663"/>
              <a:gd name="connsiteY8" fmla="*/ 41055 h 728065"/>
              <a:gd name="connsiteX9" fmla="*/ 324705 w 1384663"/>
              <a:gd name="connsiteY9" fmla="*/ 55984 h 728065"/>
              <a:gd name="connsiteX10" fmla="*/ 444137 w 1384663"/>
              <a:gd name="connsiteY10" fmla="*/ 26126 h 728065"/>
              <a:gd name="connsiteX11" fmla="*/ 470263 w 1384663"/>
              <a:gd name="connsiteY11" fmla="*/ 14929 h 728065"/>
              <a:gd name="connsiteX12" fmla="*/ 537443 w 1384663"/>
              <a:gd name="connsiteY12" fmla="*/ 0 h 728065"/>
              <a:gd name="connsiteX13" fmla="*/ 526247 w 1384663"/>
              <a:gd name="connsiteY13" fmla="*/ 7465 h 728065"/>
              <a:gd name="connsiteX14" fmla="*/ 459066 w 1384663"/>
              <a:gd name="connsiteY14" fmla="*/ 37323 h 728065"/>
              <a:gd name="connsiteX15" fmla="*/ 533711 w 1384663"/>
              <a:gd name="connsiteY15" fmla="*/ 33591 h 728065"/>
              <a:gd name="connsiteX16" fmla="*/ 615821 w 1384663"/>
              <a:gd name="connsiteY16" fmla="*/ 26126 h 728065"/>
              <a:gd name="connsiteX17" fmla="*/ 600892 w 1384663"/>
              <a:gd name="connsiteY17" fmla="*/ 48520 h 728065"/>
              <a:gd name="connsiteX18" fmla="*/ 750181 w 1384663"/>
              <a:gd name="connsiteY18" fmla="*/ 70913 h 728065"/>
              <a:gd name="connsiteX19" fmla="*/ 813630 w 1384663"/>
              <a:gd name="connsiteY19" fmla="*/ 130629 h 728065"/>
              <a:gd name="connsiteX20" fmla="*/ 921865 w 1384663"/>
              <a:gd name="connsiteY20" fmla="*/ 212738 h 728065"/>
              <a:gd name="connsiteX21" fmla="*/ 873345 w 1384663"/>
              <a:gd name="connsiteY21" fmla="*/ 216471 h 728065"/>
              <a:gd name="connsiteX22" fmla="*/ 1037564 w 1384663"/>
              <a:gd name="connsiteY22" fmla="*/ 276187 h 728065"/>
              <a:gd name="connsiteX23" fmla="*/ 1048761 w 1384663"/>
              <a:gd name="connsiteY23" fmla="*/ 291116 h 728065"/>
              <a:gd name="connsiteX24" fmla="*/ 992777 w 1384663"/>
              <a:gd name="connsiteY24" fmla="*/ 320974 h 728065"/>
              <a:gd name="connsiteX25" fmla="*/ 1074887 w 1384663"/>
              <a:gd name="connsiteY25" fmla="*/ 380689 h 728065"/>
              <a:gd name="connsiteX26" fmla="*/ 1003974 w 1384663"/>
              <a:gd name="connsiteY26" fmla="*/ 406815 h 728065"/>
              <a:gd name="connsiteX27" fmla="*/ 1067422 w 1384663"/>
              <a:gd name="connsiteY27" fmla="*/ 462799 h 728065"/>
              <a:gd name="connsiteX28" fmla="*/ 1268963 w 1384663"/>
              <a:gd name="connsiteY28" fmla="*/ 492657 h 728065"/>
              <a:gd name="connsiteX29" fmla="*/ 1254034 w 1384663"/>
              <a:gd name="connsiteY29" fmla="*/ 552373 h 728065"/>
              <a:gd name="connsiteX30" fmla="*/ 1328679 w 1384663"/>
              <a:gd name="connsiteY30" fmla="*/ 567302 h 728065"/>
              <a:gd name="connsiteX31" fmla="*/ 1295089 w 1384663"/>
              <a:gd name="connsiteY31" fmla="*/ 589695 h 728065"/>
              <a:gd name="connsiteX32" fmla="*/ 1362270 w 1384663"/>
              <a:gd name="connsiteY32" fmla="*/ 597160 h 728065"/>
              <a:gd name="connsiteX33" fmla="*/ 1384663 w 1384663"/>
              <a:gd name="connsiteY33" fmla="*/ 604624 h 728065"/>
              <a:gd name="connsiteX34" fmla="*/ 1291357 w 1384663"/>
              <a:gd name="connsiteY34" fmla="*/ 638214 h 728065"/>
              <a:gd name="connsiteX35" fmla="*/ 1224176 w 1384663"/>
              <a:gd name="connsiteY35" fmla="*/ 653143 h 728065"/>
              <a:gd name="connsiteX36" fmla="*/ 1250302 w 1384663"/>
              <a:gd name="connsiteY36" fmla="*/ 668072 h 728065"/>
              <a:gd name="connsiteX37" fmla="*/ 1265231 w 1384663"/>
              <a:gd name="connsiteY37" fmla="*/ 679269 h 728065"/>
              <a:gd name="connsiteX38" fmla="*/ 1082351 w 1384663"/>
              <a:gd name="connsiteY38" fmla="*/ 686734 h 728065"/>
              <a:gd name="connsiteX39" fmla="*/ 1097280 w 1384663"/>
              <a:gd name="connsiteY39" fmla="*/ 701663 h 728065"/>
              <a:gd name="connsiteX40" fmla="*/ 1108477 w 1384663"/>
              <a:gd name="connsiteY40" fmla="*/ 724056 h 728065"/>
              <a:gd name="connsiteX41" fmla="*/ 955455 w 1384663"/>
              <a:gd name="connsiteY41" fmla="*/ 686734 h 728065"/>
              <a:gd name="connsiteX42" fmla="*/ 966652 w 1384663"/>
              <a:gd name="connsiteY42" fmla="*/ 712859 h 728065"/>
              <a:gd name="connsiteX43" fmla="*/ 977848 w 1384663"/>
              <a:gd name="connsiteY43" fmla="*/ 727788 h 728065"/>
              <a:gd name="connsiteX44" fmla="*/ 839755 w 1384663"/>
              <a:gd name="connsiteY44" fmla="*/ 664340 h 728065"/>
              <a:gd name="connsiteX45" fmla="*/ 809897 w 1384663"/>
              <a:gd name="connsiteY45" fmla="*/ 653143 h 728065"/>
              <a:gd name="connsiteX46" fmla="*/ 806165 w 1384663"/>
              <a:gd name="connsiteY46" fmla="*/ 697930 h 728065"/>
              <a:gd name="connsiteX47" fmla="*/ 716591 w 1384663"/>
              <a:gd name="connsiteY47" fmla="*/ 638214 h 728065"/>
              <a:gd name="connsiteX48" fmla="*/ 660607 w 1384663"/>
              <a:gd name="connsiteY48" fmla="*/ 571034 h 728065"/>
              <a:gd name="connsiteX49" fmla="*/ 645678 w 1384663"/>
              <a:gd name="connsiteY49" fmla="*/ 615821 h 728065"/>
              <a:gd name="connsiteX50" fmla="*/ 600892 w 1384663"/>
              <a:gd name="connsiteY50" fmla="*/ 619553 h 728065"/>
              <a:gd name="connsiteX51" fmla="*/ 559837 w 1384663"/>
              <a:gd name="connsiteY51" fmla="*/ 571034 h 728065"/>
              <a:gd name="connsiteX52" fmla="*/ 526247 w 1384663"/>
              <a:gd name="connsiteY52" fmla="*/ 522515 h 728065"/>
              <a:gd name="connsiteX53" fmla="*/ 522514 w 1384663"/>
              <a:gd name="connsiteY53" fmla="*/ 567302 h 728065"/>
              <a:gd name="connsiteX54" fmla="*/ 526247 w 1384663"/>
              <a:gd name="connsiteY54" fmla="*/ 582231 h 728065"/>
              <a:gd name="connsiteX55" fmla="*/ 444137 w 1384663"/>
              <a:gd name="connsiteY55" fmla="*/ 481460 h 728065"/>
              <a:gd name="connsiteX56" fmla="*/ 429208 w 1384663"/>
              <a:gd name="connsiteY56" fmla="*/ 522515 h 728065"/>
              <a:gd name="connsiteX57" fmla="*/ 414279 w 1384663"/>
              <a:gd name="connsiteY57" fmla="*/ 541176 h 728065"/>
              <a:gd name="connsiteX58" fmla="*/ 343367 w 1384663"/>
              <a:gd name="connsiteY58" fmla="*/ 432941 h 728065"/>
              <a:gd name="connsiteX59" fmla="*/ 332170 w 1384663"/>
              <a:gd name="connsiteY59" fmla="*/ 485192 h 728065"/>
              <a:gd name="connsiteX60" fmla="*/ 328438 w 1384663"/>
              <a:gd name="connsiteY60" fmla="*/ 500121 h 728065"/>
              <a:gd name="connsiteX61" fmla="*/ 291115 w 1384663"/>
              <a:gd name="connsiteY61" fmla="*/ 462799 h 728065"/>
              <a:gd name="connsiteX62" fmla="*/ 250061 w 1384663"/>
              <a:gd name="connsiteY62" fmla="*/ 410547 h 728065"/>
              <a:gd name="connsiteX63" fmla="*/ 216470 w 1384663"/>
              <a:gd name="connsiteY63" fmla="*/ 380689 h 728065"/>
              <a:gd name="connsiteX64" fmla="*/ 194077 w 1384663"/>
              <a:gd name="connsiteY64" fmla="*/ 350831 h 728065"/>
              <a:gd name="connsiteX65" fmla="*/ 182880 w 1384663"/>
              <a:gd name="connsiteY65" fmla="*/ 328438 h 728065"/>
              <a:gd name="connsiteX66" fmla="*/ 156754 w 1384663"/>
              <a:gd name="connsiteY66" fmla="*/ 317241 h 728065"/>
              <a:gd name="connsiteX67" fmla="*/ 130629 w 1384663"/>
              <a:gd name="connsiteY67" fmla="*/ 302312 h 728065"/>
              <a:gd name="connsiteX68" fmla="*/ 93306 w 1384663"/>
              <a:gd name="connsiteY68" fmla="*/ 291116 h 728065"/>
              <a:gd name="connsiteX69" fmla="*/ 74645 w 1384663"/>
              <a:gd name="connsiteY69" fmla="*/ 287383 h 728065"/>
              <a:gd name="connsiteX70" fmla="*/ 0 w 1384663"/>
              <a:gd name="connsiteY70" fmla="*/ 253793 h 728065"/>
              <a:gd name="connsiteX71" fmla="*/ 100771 w 1384663"/>
              <a:gd name="connsiteY71" fmla="*/ 257525 h 728065"/>
              <a:gd name="connsiteX72" fmla="*/ 160487 w 1384663"/>
              <a:gd name="connsiteY72" fmla="*/ 216471 h 7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384663" h="728065">
                <a:moveTo>
                  <a:pt x="160487" y="216471"/>
                </a:moveTo>
                <a:lnTo>
                  <a:pt x="160487" y="216471"/>
                </a:lnTo>
                <a:cubicBezTo>
                  <a:pt x="170440" y="202786"/>
                  <a:pt x="180028" y="188828"/>
                  <a:pt x="190345" y="175416"/>
                </a:cubicBezTo>
                <a:cubicBezTo>
                  <a:pt x="192490" y="172627"/>
                  <a:pt x="195857" y="170879"/>
                  <a:pt x="197809" y="167951"/>
                </a:cubicBezTo>
                <a:cubicBezTo>
                  <a:pt x="207692" y="153127"/>
                  <a:pt x="206243" y="141492"/>
                  <a:pt x="220203" y="126897"/>
                </a:cubicBezTo>
                <a:cubicBezTo>
                  <a:pt x="240913" y="105246"/>
                  <a:pt x="263152" y="84803"/>
                  <a:pt x="287383" y="67181"/>
                </a:cubicBezTo>
                <a:cubicBezTo>
                  <a:pt x="302881" y="55910"/>
                  <a:pt x="338399" y="28611"/>
                  <a:pt x="358296" y="18662"/>
                </a:cubicBezTo>
                <a:cubicBezTo>
                  <a:pt x="363860" y="15880"/>
                  <a:pt x="348343" y="26126"/>
                  <a:pt x="343367" y="29858"/>
                </a:cubicBezTo>
                <a:cubicBezTo>
                  <a:pt x="342123" y="33590"/>
                  <a:pt x="341921" y="37854"/>
                  <a:pt x="339634" y="41055"/>
                </a:cubicBezTo>
                <a:cubicBezTo>
                  <a:pt x="335543" y="46782"/>
                  <a:pt x="317738" y="56979"/>
                  <a:pt x="324705" y="55984"/>
                </a:cubicBezTo>
                <a:cubicBezTo>
                  <a:pt x="365328" y="50181"/>
                  <a:pt x="404642" y="37266"/>
                  <a:pt x="444137" y="26126"/>
                </a:cubicBezTo>
                <a:cubicBezTo>
                  <a:pt x="453256" y="23554"/>
                  <a:pt x="461139" y="17484"/>
                  <a:pt x="470263" y="14929"/>
                </a:cubicBezTo>
                <a:cubicBezTo>
                  <a:pt x="492353" y="8744"/>
                  <a:pt x="515050" y="4976"/>
                  <a:pt x="537443" y="0"/>
                </a:cubicBezTo>
                <a:cubicBezTo>
                  <a:pt x="533711" y="2488"/>
                  <a:pt x="530297" y="5537"/>
                  <a:pt x="526247" y="7465"/>
                </a:cubicBezTo>
                <a:cubicBezTo>
                  <a:pt x="504122" y="18001"/>
                  <a:pt x="452334" y="13760"/>
                  <a:pt x="459066" y="37323"/>
                </a:cubicBezTo>
                <a:cubicBezTo>
                  <a:pt x="465910" y="61277"/>
                  <a:pt x="508862" y="35366"/>
                  <a:pt x="533711" y="33591"/>
                </a:cubicBezTo>
                <a:cubicBezTo>
                  <a:pt x="561124" y="31633"/>
                  <a:pt x="588451" y="28614"/>
                  <a:pt x="615821" y="26126"/>
                </a:cubicBezTo>
                <a:cubicBezTo>
                  <a:pt x="610845" y="33591"/>
                  <a:pt x="592043" y="47045"/>
                  <a:pt x="600892" y="48520"/>
                </a:cubicBezTo>
                <a:cubicBezTo>
                  <a:pt x="756897" y="74521"/>
                  <a:pt x="869462" y="31153"/>
                  <a:pt x="750181" y="70913"/>
                </a:cubicBezTo>
                <a:cubicBezTo>
                  <a:pt x="844730" y="182651"/>
                  <a:pt x="753338" y="87563"/>
                  <a:pt x="813630" y="130629"/>
                </a:cubicBezTo>
                <a:cubicBezTo>
                  <a:pt x="850480" y="156950"/>
                  <a:pt x="921865" y="212738"/>
                  <a:pt x="921865" y="212738"/>
                </a:cubicBezTo>
                <a:cubicBezTo>
                  <a:pt x="905692" y="213982"/>
                  <a:pt x="865578" y="202230"/>
                  <a:pt x="873345" y="216471"/>
                </a:cubicBezTo>
                <a:cubicBezTo>
                  <a:pt x="891173" y="249156"/>
                  <a:pt x="1015743" y="270950"/>
                  <a:pt x="1037564" y="276187"/>
                </a:cubicBezTo>
                <a:cubicBezTo>
                  <a:pt x="1041296" y="281163"/>
                  <a:pt x="1053160" y="286717"/>
                  <a:pt x="1048761" y="291116"/>
                </a:cubicBezTo>
                <a:cubicBezTo>
                  <a:pt x="1033806" y="306071"/>
                  <a:pt x="991817" y="299846"/>
                  <a:pt x="992777" y="320974"/>
                </a:cubicBezTo>
                <a:cubicBezTo>
                  <a:pt x="994418" y="357076"/>
                  <a:pt x="1046439" y="371207"/>
                  <a:pt x="1074887" y="380689"/>
                </a:cubicBezTo>
                <a:cubicBezTo>
                  <a:pt x="1051249" y="389398"/>
                  <a:pt x="1006255" y="381728"/>
                  <a:pt x="1003974" y="406815"/>
                </a:cubicBezTo>
                <a:cubicBezTo>
                  <a:pt x="1001420" y="434904"/>
                  <a:pt x="1042194" y="450185"/>
                  <a:pt x="1067422" y="462799"/>
                </a:cubicBezTo>
                <a:cubicBezTo>
                  <a:pt x="1131410" y="494793"/>
                  <a:pt x="1200663" y="490128"/>
                  <a:pt x="1268963" y="492657"/>
                </a:cubicBezTo>
                <a:cubicBezTo>
                  <a:pt x="1263987" y="512562"/>
                  <a:pt x="1241217" y="536351"/>
                  <a:pt x="1254034" y="552373"/>
                </a:cubicBezTo>
                <a:cubicBezTo>
                  <a:pt x="1269885" y="572187"/>
                  <a:pt x="1328679" y="567302"/>
                  <a:pt x="1328679" y="567302"/>
                </a:cubicBezTo>
                <a:cubicBezTo>
                  <a:pt x="1317482" y="574766"/>
                  <a:pt x="1285031" y="580755"/>
                  <a:pt x="1295089" y="589695"/>
                </a:cubicBezTo>
                <a:cubicBezTo>
                  <a:pt x="1311929" y="604664"/>
                  <a:pt x="1340045" y="593456"/>
                  <a:pt x="1362270" y="597160"/>
                </a:cubicBezTo>
                <a:cubicBezTo>
                  <a:pt x="1370031" y="598454"/>
                  <a:pt x="1377199" y="602136"/>
                  <a:pt x="1384663" y="604624"/>
                </a:cubicBezTo>
                <a:cubicBezTo>
                  <a:pt x="1353561" y="615821"/>
                  <a:pt x="1322999" y="628648"/>
                  <a:pt x="1291357" y="638214"/>
                </a:cubicBezTo>
                <a:cubicBezTo>
                  <a:pt x="1269399" y="644853"/>
                  <a:pt x="1242728" y="639650"/>
                  <a:pt x="1224176" y="653143"/>
                </a:cubicBezTo>
                <a:cubicBezTo>
                  <a:pt x="1216064" y="659042"/>
                  <a:pt x="1241840" y="662687"/>
                  <a:pt x="1250302" y="668072"/>
                </a:cubicBezTo>
                <a:cubicBezTo>
                  <a:pt x="1255550" y="671412"/>
                  <a:pt x="1260255" y="675537"/>
                  <a:pt x="1265231" y="679269"/>
                </a:cubicBezTo>
                <a:cubicBezTo>
                  <a:pt x="1204271" y="681757"/>
                  <a:pt x="1142827" y="678670"/>
                  <a:pt x="1082351" y="686734"/>
                </a:cubicBezTo>
                <a:cubicBezTo>
                  <a:pt x="1075375" y="687664"/>
                  <a:pt x="1093244" y="695898"/>
                  <a:pt x="1097280" y="701663"/>
                </a:cubicBezTo>
                <a:cubicBezTo>
                  <a:pt x="1102066" y="708500"/>
                  <a:pt x="1116777" y="724930"/>
                  <a:pt x="1108477" y="724056"/>
                </a:cubicBezTo>
                <a:cubicBezTo>
                  <a:pt x="1056263" y="718560"/>
                  <a:pt x="955455" y="686734"/>
                  <a:pt x="955455" y="686734"/>
                </a:cubicBezTo>
                <a:cubicBezTo>
                  <a:pt x="959187" y="695442"/>
                  <a:pt x="962115" y="704541"/>
                  <a:pt x="966652" y="712859"/>
                </a:cubicBezTo>
                <a:cubicBezTo>
                  <a:pt x="969631" y="718320"/>
                  <a:pt x="983658" y="730009"/>
                  <a:pt x="977848" y="727788"/>
                </a:cubicBezTo>
                <a:cubicBezTo>
                  <a:pt x="930532" y="709697"/>
                  <a:pt x="886046" y="684914"/>
                  <a:pt x="839755" y="664340"/>
                </a:cubicBezTo>
                <a:cubicBezTo>
                  <a:pt x="830042" y="660023"/>
                  <a:pt x="819850" y="656875"/>
                  <a:pt x="809897" y="653143"/>
                </a:cubicBezTo>
                <a:cubicBezTo>
                  <a:pt x="808653" y="668072"/>
                  <a:pt x="820958" y="700297"/>
                  <a:pt x="806165" y="697930"/>
                </a:cubicBezTo>
                <a:cubicBezTo>
                  <a:pt x="770731" y="692261"/>
                  <a:pt x="744778" y="660422"/>
                  <a:pt x="716591" y="638214"/>
                </a:cubicBezTo>
                <a:cubicBezTo>
                  <a:pt x="699516" y="624761"/>
                  <a:pt x="674581" y="589666"/>
                  <a:pt x="660607" y="571034"/>
                </a:cubicBezTo>
                <a:cubicBezTo>
                  <a:pt x="648465" y="534603"/>
                  <a:pt x="669222" y="590707"/>
                  <a:pt x="645678" y="615821"/>
                </a:cubicBezTo>
                <a:cubicBezTo>
                  <a:pt x="635432" y="626750"/>
                  <a:pt x="615821" y="618309"/>
                  <a:pt x="600892" y="619553"/>
                </a:cubicBezTo>
                <a:cubicBezTo>
                  <a:pt x="587207" y="603380"/>
                  <a:pt x="572430" y="588071"/>
                  <a:pt x="559837" y="571034"/>
                </a:cubicBezTo>
                <a:cubicBezTo>
                  <a:pt x="512407" y="506865"/>
                  <a:pt x="555822" y="552090"/>
                  <a:pt x="526247" y="522515"/>
                </a:cubicBezTo>
                <a:cubicBezTo>
                  <a:pt x="525003" y="537444"/>
                  <a:pt x="522514" y="552321"/>
                  <a:pt x="522514" y="567302"/>
                </a:cubicBezTo>
                <a:cubicBezTo>
                  <a:pt x="522514" y="572432"/>
                  <a:pt x="530016" y="585710"/>
                  <a:pt x="526247" y="582231"/>
                </a:cubicBezTo>
                <a:cubicBezTo>
                  <a:pt x="493680" y="552169"/>
                  <a:pt x="469829" y="516787"/>
                  <a:pt x="444137" y="481460"/>
                </a:cubicBezTo>
                <a:cubicBezTo>
                  <a:pt x="439161" y="495145"/>
                  <a:pt x="435720" y="509491"/>
                  <a:pt x="429208" y="522515"/>
                </a:cubicBezTo>
                <a:cubicBezTo>
                  <a:pt x="425646" y="529640"/>
                  <a:pt x="420692" y="545901"/>
                  <a:pt x="414279" y="541176"/>
                </a:cubicBezTo>
                <a:cubicBezTo>
                  <a:pt x="369312" y="508042"/>
                  <a:pt x="360886" y="476738"/>
                  <a:pt x="343367" y="432941"/>
                </a:cubicBezTo>
                <a:cubicBezTo>
                  <a:pt x="339635" y="450358"/>
                  <a:pt x="336034" y="467804"/>
                  <a:pt x="332170" y="485192"/>
                </a:cubicBezTo>
                <a:cubicBezTo>
                  <a:pt x="331057" y="490199"/>
                  <a:pt x="332941" y="502577"/>
                  <a:pt x="328438" y="500121"/>
                </a:cubicBezTo>
                <a:cubicBezTo>
                  <a:pt x="312992" y="491696"/>
                  <a:pt x="302701" y="476040"/>
                  <a:pt x="291115" y="462799"/>
                </a:cubicBezTo>
                <a:cubicBezTo>
                  <a:pt x="276529" y="446129"/>
                  <a:pt x="267078" y="424727"/>
                  <a:pt x="250061" y="410547"/>
                </a:cubicBezTo>
                <a:cubicBezTo>
                  <a:pt x="245785" y="406984"/>
                  <a:pt x="222493" y="388720"/>
                  <a:pt x="216470" y="380689"/>
                </a:cubicBezTo>
                <a:cubicBezTo>
                  <a:pt x="188646" y="343589"/>
                  <a:pt x="220527" y="377281"/>
                  <a:pt x="194077" y="350831"/>
                </a:cubicBezTo>
                <a:cubicBezTo>
                  <a:pt x="191948" y="344443"/>
                  <a:pt x="189082" y="332573"/>
                  <a:pt x="182880" y="328438"/>
                </a:cubicBezTo>
                <a:cubicBezTo>
                  <a:pt x="174997" y="323182"/>
                  <a:pt x="165228" y="321478"/>
                  <a:pt x="156754" y="317241"/>
                </a:cubicBezTo>
                <a:cubicBezTo>
                  <a:pt x="147783" y="312755"/>
                  <a:pt x="139903" y="306131"/>
                  <a:pt x="130629" y="302312"/>
                </a:cubicBezTo>
                <a:cubicBezTo>
                  <a:pt x="118619" y="297367"/>
                  <a:pt x="105856" y="294463"/>
                  <a:pt x="93306" y="291116"/>
                </a:cubicBezTo>
                <a:cubicBezTo>
                  <a:pt x="87177" y="289482"/>
                  <a:pt x="74645" y="287383"/>
                  <a:pt x="74645" y="287383"/>
                </a:cubicBezTo>
                <a:lnTo>
                  <a:pt x="0" y="253793"/>
                </a:lnTo>
                <a:lnTo>
                  <a:pt x="100771" y="257525"/>
                </a:lnTo>
                <a:lnTo>
                  <a:pt x="160487" y="21647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B3C6A31-708F-45E8-98E0-AE908940E6F2}"/>
              </a:ext>
            </a:extLst>
          </p:cNvPr>
          <p:cNvGrpSpPr/>
          <p:nvPr/>
        </p:nvGrpSpPr>
        <p:grpSpPr>
          <a:xfrm rot="20579017">
            <a:off x="1539341" y="3785040"/>
            <a:ext cx="1346288" cy="934549"/>
            <a:chOff x="1377276" y="3564951"/>
            <a:chExt cx="1346288" cy="93454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B025E2-6247-4993-9CD6-BBED3AAF4934}"/>
                </a:ext>
              </a:extLst>
            </p:cNvPr>
            <p:cNvGrpSpPr/>
            <p:nvPr/>
          </p:nvGrpSpPr>
          <p:grpSpPr>
            <a:xfrm rot="12382328">
              <a:off x="1377276" y="3847142"/>
              <a:ext cx="812811" cy="652358"/>
              <a:chOff x="2081722" y="2119094"/>
              <a:chExt cx="2605867" cy="2017980"/>
            </a:xfrm>
          </p:grpSpPr>
          <p:sp>
            <p:nvSpPr>
              <p:cNvPr id="3" name="斜め縞 2">
                <a:extLst>
                  <a:ext uri="{FF2B5EF4-FFF2-40B4-BE49-F238E27FC236}">
                    <a16:creationId xmlns:a16="http://schemas.microsoft.com/office/drawing/2014/main" id="{78857A15-C597-44AF-9575-8806CBF0CE5D}"/>
                  </a:ext>
                </a:extLst>
              </p:cNvPr>
              <p:cNvSpPr/>
              <p:nvPr/>
            </p:nvSpPr>
            <p:spPr>
              <a:xfrm rot="2700000">
                <a:off x="2669609" y="2119094"/>
                <a:ext cx="2017980" cy="2017980"/>
              </a:xfrm>
              <a:prstGeom prst="diagStripe">
                <a:avLst>
                  <a:gd name="adj" fmla="val 6720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斜め縞 3">
                <a:extLst>
                  <a:ext uri="{FF2B5EF4-FFF2-40B4-BE49-F238E27FC236}">
                    <a16:creationId xmlns:a16="http://schemas.microsoft.com/office/drawing/2014/main" id="{47E913AD-09F8-4AEF-A678-49B120C045A3}"/>
                  </a:ext>
                </a:extLst>
              </p:cNvPr>
              <p:cNvSpPr/>
              <p:nvPr/>
            </p:nvSpPr>
            <p:spPr>
              <a:xfrm rot="2700000">
                <a:off x="2627836" y="2223992"/>
                <a:ext cx="1814355" cy="1814355"/>
              </a:xfrm>
              <a:prstGeom prst="diagStripe">
                <a:avLst>
                  <a:gd name="adj" fmla="val 82481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四角形: 上の 2 つの角を丸める 4">
                <a:extLst>
                  <a:ext uri="{FF2B5EF4-FFF2-40B4-BE49-F238E27FC236}">
                    <a16:creationId xmlns:a16="http://schemas.microsoft.com/office/drawing/2014/main" id="{F1F94485-1325-402A-8ECC-BA10003071B1}"/>
                  </a:ext>
                </a:extLst>
              </p:cNvPr>
              <p:cNvSpPr/>
              <p:nvPr/>
            </p:nvSpPr>
            <p:spPr>
              <a:xfrm rot="16200000">
                <a:off x="2294959" y="2435939"/>
                <a:ext cx="499480" cy="925953"/>
              </a:xfrm>
              <a:prstGeom prst="round2Same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A5D09718-E568-4F3A-90E7-0089CA21EDBB}"/>
                  </a:ext>
                </a:extLst>
              </p:cNvPr>
              <p:cNvSpPr/>
              <p:nvPr/>
            </p:nvSpPr>
            <p:spPr>
              <a:xfrm>
                <a:off x="2966899" y="2543314"/>
                <a:ext cx="426068" cy="740665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5619D871-72E3-46A1-8774-BA46C38647A8}"/>
                </a:ext>
              </a:extLst>
            </p:cNvPr>
            <p:cNvSpPr/>
            <p:nvPr/>
          </p:nvSpPr>
          <p:spPr>
            <a:xfrm>
              <a:off x="1956648" y="3564951"/>
              <a:ext cx="766916" cy="921774"/>
            </a:xfrm>
            <a:custGeom>
              <a:avLst/>
              <a:gdLst>
                <a:gd name="connsiteX0" fmla="*/ 641555 w 766916"/>
                <a:gd name="connsiteY0" fmla="*/ 14749 h 921774"/>
                <a:gd name="connsiteX1" fmla="*/ 744794 w 766916"/>
                <a:gd name="connsiteY1" fmla="*/ 0 h 921774"/>
                <a:gd name="connsiteX2" fmla="*/ 766916 w 766916"/>
                <a:gd name="connsiteY2" fmla="*/ 103239 h 921774"/>
                <a:gd name="connsiteX3" fmla="*/ 752168 w 766916"/>
                <a:gd name="connsiteY3" fmla="*/ 213852 h 921774"/>
                <a:gd name="connsiteX4" fmla="*/ 663678 w 766916"/>
                <a:gd name="connsiteY4" fmla="*/ 346587 h 921774"/>
                <a:gd name="connsiteX5" fmla="*/ 567813 w 766916"/>
                <a:gd name="connsiteY5" fmla="*/ 479323 h 921774"/>
                <a:gd name="connsiteX6" fmla="*/ 442452 w 766916"/>
                <a:gd name="connsiteY6" fmla="*/ 634181 h 921774"/>
                <a:gd name="connsiteX7" fmla="*/ 221226 w 766916"/>
                <a:gd name="connsiteY7" fmla="*/ 825910 h 921774"/>
                <a:gd name="connsiteX8" fmla="*/ 125361 w 766916"/>
                <a:gd name="connsiteY8" fmla="*/ 914400 h 921774"/>
                <a:gd name="connsiteX9" fmla="*/ 58994 w 766916"/>
                <a:gd name="connsiteY9" fmla="*/ 921774 h 921774"/>
                <a:gd name="connsiteX10" fmla="*/ 22123 w 766916"/>
                <a:gd name="connsiteY10" fmla="*/ 907026 h 921774"/>
                <a:gd name="connsiteX11" fmla="*/ 66368 w 766916"/>
                <a:gd name="connsiteY11" fmla="*/ 848032 h 921774"/>
                <a:gd name="connsiteX12" fmla="*/ 14749 w 766916"/>
                <a:gd name="connsiteY12" fmla="*/ 840658 h 921774"/>
                <a:gd name="connsiteX13" fmla="*/ 0 w 766916"/>
                <a:gd name="connsiteY13" fmla="*/ 803787 h 921774"/>
                <a:gd name="connsiteX14" fmla="*/ 58994 w 766916"/>
                <a:gd name="connsiteY14" fmla="*/ 811161 h 921774"/>
                <a:gd name="connsiteX15" fmla="*/ 29497 w 766916"/>
                <a:gd name="connsiteY15" fmla="*/ 766916 h 921774"/>
                <a:gd name="connsiteX16" fmla="*/ 36871 w 766916"/>
                <a:gd name="connsiteY16" fmla="*/ 715297 h 921774"/>
                <a:gd name="connsiteX17" fmla="*/ 103239 w 766916"/>
                <a:gd name="connsiteY17" fmla="*/ 715297 h 921774"/>
                <a:gd name="connsiteX18" fmla="*/ 125361 w 766916"/>
                <a:gd name="connsiteY18" fmla="*/ 730045 h 921774"/>
                <a:gd name="connsiteX19" fmla="*/ 250723 w 766916"/>
                <a:gd name="connsiteY19" fmla="*/ 604684 h 921774"/>
                <a:gd name="connsiteX20" fmla="*/ 405581 w 766916"/>
                <a:gd name="connsiteY20" fmla="*/ 353961 h 921774"/>
                <a:gd name="connsiteX21" fmla="*/ 523568 w 766916"/>
                <a:gd name="connsiteY21" fmla="*/ 169607 h 921774"/>
                <a:gd name="connsiteX22" fmla="*/ 567813 w 766916"/>
                <a:gd name="connsiteY22" fmla="*/ 95865 h 921774"/>
                <a:gd name="connsiteX23" fmla="*/ 641555 w 766916"/>
                <a:gd name="connsiteY23" fmla="*/ 14749 h 92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916" h="921774">
                  <a:moveTo>
                    <a:pt x="641555" y="14749"/>
                  </a:moveTo>
                  <a:lnTo>
                    <a:pt x="744794" y="0"/>
                  </a:lnTo>
                  <a:lnTo>
                    <a:pt x="766916" y="103239"/>
                  </a:lnTo>
                  <a:lnTo>
                    <a:pt x="752168" y="213852"/>
                  </a:lnTo>
                  <a:lnTo>
                    <a:pt x="663678" y="346587"/>
                  </a:lnTo>
                  <a:lnTo>
                    <a:pt x="567813" y="479323"/>
                  </a:lnTo>
                  <a:lnTo>
                    <a:pt x="442452" y="634181"/>
                  </a:lnTo>
                  <a:lnTo>
                    <a:pt x="221226" y="825910"/>
                  </a:lnTo>
                  <a:lnTo>
                    <a:pt x="125361" y="914400"/>
                  </a:lnTo>
                  <a:lnTo>
                    <a:pt x="58994" y="921774"/>
                  </a:lnTo>
                  <a:lnTo>
                    <a:pt x="22123" y="907026"/>
                  </a:lnTo>
                  <a:lnTo>
                    <a:pt x="66368" y="848032"/>
                  </a:lnTo>
                  <a:lnTo>
                    <a:pt x="14749" y="840658"/>
                  </a:lnTo>
                  <a:lnTo>
                    <a:pt x="0" y="803787"/>
                  </a:lnTo>
                  <a:lnTo>
                    <a:pt x="58994" y="811161"/>
                  </a:lnTo>
                  <a:lnTo>
                    <a:pt x="29497" y="766916"/>
                  </a:lnTo>
                  <a:lnTo>
                    <a:pt x="36871" y="715297"/>
                  </a:lnTo>
                  <a:lnTo>
                    <a:pt x="103239" y="715297"/>
                  </a:lnTo>
                  <a:lnTo>
                    <a:pt x="125361" y="730045"/>
                  </a:lnTo>
                  <a:lnTo>
                    <a:pt x="250723" y="604684"/>
                  </a:lnTo>
                  <a:lnTo>
                    <a:pt x="405581" y="353961"/>
                  </a:lnTo>
                  <a:lnTo>
                    <a:pt x="523568" y="169607"/>
                  </a:lnTo>
                  <a:lnTo>
                    <a:pt x="567813" y="95865"/>
                  </a:lnTo>
                  <a:lnTo>
                    <a:pt x="641555" y="14749"/>
                  </a:ln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B5D97DC-5158-4249-938F-43A7B7620CEE}"/>
              </a:ext>
            </a:extLst>
          </p:cNvPr>
          <p:cNvSpPr/>
          <p:nvPr/>
        </p:nvSpPr>
        <p:spPr>
          <a:xfrm>
            <a:off x="2443345" y="3410093"/>
            <a:ext cx="671052" cy="1526458"/>
          </a:xfrm>
          <a:custGeom>
            <a:avLst/>
            <a:gdLst>
              <a:gd name="connsiteX0" fmla="*/ 117987 w 671052"/>
              <a:gd name="connsiteY0" fmla="*/ 81116 h 1526458"/>
              <a:gd name="connsiteX1" fmla="*/ 258097 w 671052"/>
              <a:gd name="connsiteY1" fmla="*/ 29497 h 1526458"/>
              <a:gd name="connsiteX2" fmla="*/ 398206 w 671052"/>
              <a:gd name="connsiteY2" fmla="*/ 7374 h 1526458"/>
              <a:gd name="connsiteX3" fmla="*/ 523568 w 671052"/>
              <a:gd name="connsiteY3" fmla="*/ 0 h 1526458"/>
              <a:gd name="connsiteX4" fmla="*/ 582561 w 671052"/>
              <a:gd name="connsiteY4" fmla="*/ 250723 h 1526458"/>
              <a:gd name="connsiteX5" fmla="*/ 597310 w 671052"/>
              <a:gd name="connsiteY5" fmla="*/ 412955 h 1526458"/>
              <a:gd name="connsiteX6" fmla="*/ 619432 w 671052"/>
              <a:gd name="connsiteY6" fmla="*/ 656303 h 1526458"/>
              <a:gd name="connsiteX7" fmla="*/ 648929 w 671052"/>
              <a:gd name="connsiteY7" fmla="*/ 870155 h 1526458"/>
              <a:gd name="connsiteX8" fmla="*/ 671052 w 671052"/>
              <a:gd name="connsiteY8" fmla="*/ 1194619 h 1526458"/>
              <a:gd name="connsiteX9" fmla="*/ 604684 w 671052"/>
              <a:gd name="connsiteY9" fmla="*/ 1364226 h 1526458"/>
              <a:gd name="connsiteX10" fmla="*/ 530942 w 671052"/>
              <a:gd name="connsiteY10" fmla="*/ 1460090 h 1526458"/>
              <a:gd name="connsiteX11" fmla="*/ 442452 w 671052"/>
              <a:gd name="connsiteY11" fmla="*/ 1504336 h 1526458"/>
              <a:gd name="connsiteX12" fmla="*/ 331839 w 671052"/>
              <a:gd name="connsiteY12" fmla="*/ 1526458 h 1526458"/>
              <a:gd name="connsiteX13" fmla="*/ 258097 w 671052"/>
              <a:gd name="connsiteY13" fmla="*/ 1489587 h 1526458"/>
              <a:gd name="connsiteX14" fmla="*/ 169606 w 671052"/>
              <a:gd name="connsiteY14" fmla="*/ 1474839 h 1526458"/>
              <a:gd name="connsiteX15" fmla="*/ 81116 w 671052"/>
              <a:gd name="connsiteY15" fmla="*/ 1452716 h 1526458"/>
              <a:gd name="connsiteX16" fmla="*/ 14748 w 671052"/>
              <a:gd name="connsiteY16" fmla="*/ 1349477 h 1526458"/>
              <a:gd name="connsiteX17" fmla="*/ 0 w 671052"/>
              <a:gd name="connsiteY17" fmla="*/ 1120877 h 1526458"/>
              <a:gd name="connsiteX18" fmla="*/ 36871 w 671052"/>
              <a:gd name="connsiteY18" fmla="*/ 899652 h 1526458"/>
              <a:gd name="connsiteX19" fmla="*/ 66368 w 671052"/>
              <a:gd name="connsiteY19" fmla="*/ 678426 h 1526458"/>
              <a:gd name="connsiteX20" fmla="*/ 110613 w 671052"/>
              <a:gd name="connsiteY20" fmla="*/ 427703 h 1526458"/>
              <a:gd name="connsiteX21" fmla="*/ 117987 w 671052"/>
              <a:gd name="connsiteY21" fmla="*/ 228600 h 1526458"/>
              <a:gd name="connsiteX22" fmla="*/ 117987 w 671052"/>
              <a:gd name="connsiteY22" fmla="*/ 81116 h 15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1052" h="1526458">
                <a:moveTo>
                  <a:pt x="117987" y="81116"/>
                </a:moveTo>
                <a:lnTo>
                  <a:pt x="258097" y="29497"/>
                </a:lnTo>
                <a:lnTo>
                  <a:pt x="398206" y="7374"/>
                </a:lnTo>
                <a:lnTo>
                  <a:pt x="523568" y="0"/>
                </a:lnTo>
                <a:lnTo>
                  <a:pt x="582561" y="250723"/>
                </a:lnTo>
                <a:lnTo>
                  <a:pt x="597310" y="412955"/>
                </a:lnTo>
                <a:lnTo>
                  <a:pt x="619432" y="656303"/>
                </a:lnTo>
                <a:lnTo>
                  <a:pt x="648929" y="870155"/>
                </a:lnTo>
                <a:lnTo>
                  <a:pt x="671052" y="1194619"/>
                </a:lnTo>
                <a:lnTo>
                  <a:pt x="604684" y="1364226"/>
                </a:lnTo>
                <a:lnTo>
                  <a:pt x="530942" y="1460090"/>
                </a:lnTo>
                <a:lnTo>
                  <a:pt x="442452" y="1504336"/>
                </a:lnTo>
                <a:lnTo>
                  <a:pt x="331839" y="1526458"/>
                </a:lnTo>
                <a:lnTo>
                  <a:pt x="258097" y="1489587"/>
                </a:lnTo>
                <a:lnTo>
                  <a:pt x="169606" y="1474839"/>
                </a:lnTo>
                <a:lnTo>
                  <a:pt x="81116" y="1452716"/>
                </a:lnTo>
                <a:lnTo>
                  <a:pt x="14748" y="1349477"/>
                </a:lnTo>
                <a:lnTo>
                  <a:pt x="0" y="1120877"/>
                </a:lnTo>
                <a:lnTo>
                  <a:pt x="36871" y="899652"/>
                </a:lnTo>
                <a:lnTo>
                  <a:pt x="66368" y="678426"/>
                </a:lnTo>
                <a:lnTo>
                  <a:pt x="110613" y="427703"/>
                </a:lnTo>
                <a:lnTo>
                  <a:pt x="117987" y="228600"/>
                </a:lnTo>
                <a:lnTo>
                  <a:pt x="117987" y="8111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4185E2-A291-439B-8378-4F23083995F5}"/>
              </a:ext>
            </a:extLst>
          </p:cNvPr>
          <p:cNvSpPr/>
          <p:nvPr/>
        </p:nvSpPr>
        <p:spPr>
          <a:xfrm>
            <a:off x="2439291" y="4757984"/>
            <a:ext cx="378874" cy="1194913"/>
          </a:xfrm>
          <a:custGeom>
            <a:avLst/>
            <a:gdLst>
              <a:gd name="connsiteX0" fmla="*/ 51002 w 378874"/>
              <a:gd name="connsiteY0" fmla="*/ 207653 h 1194913"/>
              <a:gd name="connsiteX1" fmla="*/ 51002 w 378874"/>
              <a:gd name="connsiteY1" fmla="*/ 207653 h 1194913"/>
              <a:gd name="connsiteX2" fmla="*/ 3643 w 378874"/>
              <a:gd name="connsiteY2" fmla="*/ 568312 h 1194913"/>
              <a:gd name="connsiteX3" fmla="*/ 83789 w 378874"/>
              <a:gd name="connsiteY3" fmla="*/ 648459 h 1194913"/>
              <a:gd name="connsiteX4" fmla="*/ 185794 w 378874"/>
              <a:gd name="connsiteY4" fmla="*/ 801466 h 1194913"/>
              <a:gd name="connsiteX5" fmla="*/ 171222 w 378874"/>
              <a:gd name="connsiteY5" fmla="*/ 921686 h 1194913"/>
              <a:gd name="connsiteX6" fmla="*/ 123863 w 378874"/>
              <a:gd name="connsiteY6" fmla="*/ 1016405 h 1194913"/>
              <a:gd name="connsiteX7" fmla="*/ 65574 w 378874"/>
              <a:gd name="connsiteY7" fmla="*/ 1052835 h 1194913"/>
              <a:gd name="connsiteX8" fmla="*/ 10929 w 378874"/>
              <a:gd name="connsiteY8" fmla="*/ 1103837 h 1194913"/>
              <a:gd name="connsiteX9" fmla="*/ 0 w 378874"/>
              <a:gd name="connsiteY9" fmla="*/ 1180341 h 1194913"/>
              <a:gd name="connsiteX10" fmla="*/ 32787 w 378874"/>
              <a:gd name="connsiteY10" fmla="*/ 1191270 h 1194913"/>
              <a:gd name="connsiteX11" fmla="*/ 58288 w 378874"/>
              <a:gd name="connsiteY11" fmla="*/ 1132982 h 1194913"/>
              <a:gd name="connsiteX12" fmla="*/ 47359 w 378874"/>
              <a:gd name="connsiteY12" fmla="*/ 1191270 h 1194913"/>
              <a:gd name="connsiteX13" fmla="*/ 87432 w 378874"/>
              <a:gd name="connsiteY13" fmla="*/ 1194913 h 1194913"/>
              <a:gd name="connsiteX14" fmla="*/ 102004 w 378874"/>
              <a:gd name="connsiteY14" fmla="*/ 1132982 h 1194913"/>
              <a:gd name="connsiteX15" fmla="*/ 102004 w 378874"/>
              <a:gd name="connsiteY15" fmla="*/ 1194913 h 1194913"/>
              <a:gd name="connsiteX16" fmla="*/ 163936 w 378874"/>
              <a:gd name="connsiteY16" fmla="*/ 1173055 h 1194913"/>
              <a:gd name="connsiteX17" fmla="*/ 222224 w 378874"/>
              <a:gd name="connsiteY17" fmla="*/ 1063764 h 1194913"/>
              <a:gd name="connsiteX18" fmla="*/ 335158 w 378874"/>
              <a:gd name="connsiteY18" fmla="*/ 877970 h 1194913"/>
              <a:gd name="connsiteX19" fmla="*/ 360659 w 378874"/>
              <a:gd name="connsiteY19" fmla="*/ 739535 h 1194913"/>
              <a:gd name="connsiteX20" fmla="*/ 357016 w 378874"/>
              <a:gd name="connsiteY20" fmla="*/ 641173 h 1194913"/>
              <a:gd name="connsiteX21" fmla="*/ 298728 w 378874"/>
              <a:gd name="connsiteY21" fmla="*/ 531882 h 1194913"/>
              <a:gd name="connsiteX22" fmla="*/ 273227 w 378874"/>
              <a:gd name="connsiteY22" fmla="*/ 477237 h 1194913"/>
              <a:gd name="connsiteX23" fmla="*/ 335158 w 378874"/>
              <a:gd name="connsiteY23" fmla="*/ 167579 h 1194913"/>
              <a:gd name="connsiteX24" fmla="*/ 378874 w 378874"/>
              <a:gd name="connsiteY24" fmla="*/ 29144 h 1194913"/>
              <a:gd name="connsiteX25" fmla="*/ 236796 w 378874"/>
              <a:gd name="connsiteY25" fmla="*/ 0 h 1194913"/>
              <a:gd name="connsiteX26" fmla="*/ 83789 w 378874"/>
              <a:gd name="connsiteY26" fmla="*/ 3643 h 1194913"/>
              <a:gd name="connsiteX27" fmla="*/ 47359 w 378874"/>
              <a:gd name="connsiteY27" fmla="*/ 40073 h 1194913"/>
              <a:gd name="connsiteX28" fmla="*/ 51002 w 378874"/>
              <a:gd name="connsiteY28" fmla="*/ 207653 h 119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8874" h="1194913">
                <a:moveTo>
                  <a:pt x="51002" y="207653"/>
                </a:moveTo>
                <a:lnTo>
                  <a:pt x="51002" y="207653"/>
                </a:lnTo>
                <a:lnTo>
                  <a:pt x="3643" y="568312"/>
                </a:lnTo>
                <a:lnTo>
                  <a:pt x="83789" y="648459"/>
                </a:lnTo>
                <a:lnTo>
                  <a:pt x="185794" y="801466"/>
                </a:lnTo>
                <a:lnTo>
                  <a:pt x="171222" y="921686"/>
                </a:lnTo>
                <a:lnTo>
                  <a:pt x="123863" y="1016405"/>
                </a:lnTo>
                <a:lnTo>
                  <a:pt x="65574" y="1052835"/>
                </a:lnTo>
                <a:lnTo>
                  <a:pt x="10929" y="1103837"/>
                </a:lnTo>
                <a:lnTo>
                  <a:pt x="0" y="1180341"/>
                </a:lnTo>
                <a:lnTo>
                  <a:pt x="32787" y="1191270"/>
                </a:lnTo>
                <a:lnTo>
                  <a:pt x="58288" y="1132982"/>
                </a:lnTo>
                <a:lnTo>
                  <a:pt x="47359" y="1191270"/>
                </a:lnTo>
                <a:lnTo>
                  <a:pt x="87432" y="1194913"/>
                </a:lnTo>
                <a:lnTo>
                  <a:pt x="102004" y="1132982"/>
                </a:lnTo>
                <a:lnTo>
                  <a:pt x="102004" y="1194913"/>
                </a:lnTo>
                <a:lnTo>
                  <a:pt x="163936" y="1173055"/>
                </a:lnTo>
                <a:lnTo>
                  <a:pt x="222224" y="1063764"/>
                </a:lnTo>
                <a:lnTo>
                  <a:pt x="335158" y="877970"/>
                </a:lnTo>
                <a:lnTo>
                  <a:pt x="360659" y="739535"/>
                </a:lnTo>
                <a:lnTo>
                  <a:pt x="357016" y="641173"/>
                </a:lnTo>
                <a:lnTo>
                  <a:pt x="298728" y="531882"/>
                </a:lnTo>
                <a:lnTo>
                  <a:pt x="273227" y="477237"/>
                </a:lnTo>
                <a:lnTo>
                  <a:pt x="335158" y="167579"/>
                </a:lnTo>
                <a:lnTo>
                  <a:pt x="378874" y="29144"/>
                </a:lnTo>
                <a:lnTo>
                  <a:pt x="236796" y="0"/>
                </a:lnTo>
                <a:lnTo>
                  <a:pt x="83789" y="3643"/>
                </a:lnTo>
                <a:lnTo>
                  <a:pt x="47359" y="40073"/>
                </a:lnTo>
                <a:cubicBezTo>
                  <a:pt x="46145" y="92290"/>
                  <a:pt x="44930" y="144507"/>
                  <a:pt x="51002" y="207653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E33E9942-A3F2-4090-8352-230A54513AF6}"/>
              </a:ext>
            </a:extLst>
          </p:cNvPr>
          <p:cNvSpPr/>
          <p:nvPr/>
        </p:nvSpPr>
        <p:spPr>
          <a:xfrm>
            <a:off x="10582991" y="4662824"/>
            <a:ext cx="808085" cy="1290073"/>
          </a:xfrm>
          <a:custGeom>
            <a:avLst/>
            <a:gdLst>
              <a:gd name="connsiteX0" fmla="*/ 55737 w 808085"/>
              <a:gd name="connsiteY0" fmla="*/ 0 h 1290073"/>
              <a:gd name="connsiteX1" fmla="*/ 55737 w 808085"/>
              <a:gd name="connsiteY1" fmla="*/ 0 h 1290073"/>
              <a:gd name="connsiteX2" fmla="*/ 221992 w 808085"/>
              <a:gd name="connsiteY2" fmla="*/ 27709 h 1290073"/>
              <a:gd name="connsiteX3" fmla="*/ 318973 w 808085"/>
              <a:gd name="connsiteY3" fmla="*/ 124691 h 1290073"/>
              <a:gd name="connsiteX4" fmla="*/ 374392 w 808085"/>
              <a:gd name="connsiteY4" fmla="*/ 138546 h 1290073"/>
              <a:gd name="connsiteX5" fmla="*/ 443664 w 808085"/>
              <a:gd name="connsiteY5" fmla="*/ 249382 h 1290073"/>
              <a:gd name="connsiteX6" fmla="*/ 457519 w 808085"/>
              <a:gd name="connsiteY6" fmla="*/ 290946 h 1290073"/>
              <a:gd name="connsiteX7" fmla="*/ 374392 w 808085"/>
              <a:gd name="connsiteY7" fmla="*/ 360219 h 1290073"/>
              <a:gd name="connsiteX8" fmla="*/ 512937 w 808085"/>
              <a:gd name="connsiteY8" fmla="*/ 498764 h 1290073"/>
              <a:gd name="connsiteX9" fmla="*/ 471373 w 808085"/>
              <a:gd name="connsiteY9" fmla="*/ 581891 h 1290073"/>
              <a:gd name="connsiteX10" fmla="*/ 499082 w 808085"/>
              <a:gd name="connsiteY10" fmla="*/ 651164 h 1290073"/>
              <a:gd name="connsiteX11" fmla="*/ 596064 w 808085"/>
              <a:gd name="connsiteY11" fmla="*/ 803564 h 1290073"/>
              <a:gd name="connsiteX12" fmla="*/ 776173 w 808085"/>
              <a:gd name="connsiteY12" fmla="*/ 983673 h 1290073"/>
              <a:gd name="connsiteX13" fmla="*/ 790028 w 808085"/>
              <a:gd name="connsiteY13" fmla="*/ 1163782 h 1290073"/>
              <a:gd name="connsiteX14" fmla="*/ 623773 w 808085"/>
              <a:gd name="connsiteY14" fmla="*/ 1260764 h 1290073"/>
              <a:gd name="connsiteX15" fmla="*/ 568355 w 808085"/>
              <a:gd name="connsiteY15" fmla="*/ 1288473 h 1290073"/>
              <a:gd name="connsiteX16" fmla="*/ 457519 w 808085"/>
              <a:gd name="connsiteY16" fmla="*/ 1122219 h 1290073"/>
              <a:gd name="connsiteX17" fmla="*/ 318973 w 808085"/>
              <a:gd name="connsiteY17" fmla="*/ 1052946 h 1290073"/>
              <a:gd name="connsiteX18" fmla="*/ 166573 w 808085"/>
              <a:gd name="connsiteY18" fmla="*/ 886691 h 1290073"/>
              <a:gd name="connsiteX19" fmla="*/ 111155 w 808085"/>
              <a:gd name="connsiteY19" fmla="*/ 706582 h 1290073"/>
              <a:gd name="connsiteX20" fmla="*/ 28028 w 808085"/>
              <a:gd name="connsiteY20" fmla="*/ 651164 h 1290073"/>
              <a:gd name="connsiteX21" fmla="*/ 319 w 808085"/>
              <a:gd name="connsiteY21" fmla="*/ 443346 h 1290073"/>
              <a:gd name="connsiteX22" fmla="*/ 14173 w 808085"/>
              <a:gd name="connsiteY22" fmla="*/ 180109 h 1290073"/>
              <a:gd name="connsiteX23" fmla="*/ 55737 w 808085"/>
              <a:gd name="connsiteY23" fmla="*/ 0 h 129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08085" h="1290073">
                <a:moveTo>
                  <a:pt x="55737" y="0"/>
                </a:moveTo>
                <a:lnTo>
                  <a:pt x="55737" y="0"/>
                </a:lnTo>
                <a:cubicBezTo>
                  <a:pt x="111155" y="9236"/>
                  <a:pt x="171218" y="3658"/>
                  <a:pt x="221992" y="27709"/>
                </a:cubicBezTo>
                <a:cubicBezTo>
                  <a:pt x="263309" y="47280"/>
                  <a:pt x="282000" y="97801"/>
                  <a:pt x="318973" y="124691"/>
                </a:cubicBezTo>
                <a:cubicBezTo>
                  <a:pt x="334373" y="135891"/>
                  <a:pt x="355919" y="133928"/>
                  <a:pt x="374392" y="138546"/>
                </a:cubicBezTo>
                <a:cubicBezTo>
                  <a:pt x="312441" y="200495"/>
                  <a:pt x="350239" y="144280"/>
                  <a:pt x="443664" y="249382"/>
                </a:cubicBezTo>
                <a:cubicBezTo>
                  <a:pt x="453366" y="260297"/>
                  <a:pt x="452901" y="277091"/>
                  <a:pt x="457519" y="290946"/>
                </a:cubicBezTo>
                <a:cubicBezTo>
                  <a:pt x="446146" y="293220"/>
                  <a:pt x="332040" y="294338"/>
                  <a:pt x="374392" y="360219"/>
                </a:cubicBezTo>
                <a:cubicBezTo>
                  <a:pt x="409709" y="415157"/>
                  <a:pt x="512937" y="498764"/>
                  <a:pt x="512937" y="498764"/>
                </a:cubicBezTo>
                <a:cubicBezTo>
                  <a:pt x="499082" y="526473"/>
                  <a:pt x="474178" y="551039"/>
                  <a:pt x="471373" y="581891"/>
                </a:cubicBezTo>
                <a:cubicBezTo>
                  <a:pt x="469121" y="606659"/>
                  <a:pt x="487960" y="628920"/>
                  <a:pt x="499082" y="651164"/>
                </a:cubicBezTo>
                <a:cubicBezTo>
                  <a:pt x="510891" y="674781"/>
                  <a:pt x="566312" y="776291"/>
                  <a:pt x="596064" y="803564"/>
                </a:cubicBezTo>
                <a:cubicBezTo>
                  <a:pt x="782990" y="974913"/>
                  <a:pt x="668812" y="822631"/>
                  <a:pt x="776173" y="983673"/>
                </a:cubicBezTo>
                <a:cubicBezTo>
                  <a:pt x="780791" y="1043709"/>
                  <a:pt x="835746" y="1124595"/>
                  <a:pt x="790028" y="1163782"/>
                </a:cubicBezTo>
                <a:cubicBezTo>
                  <a:pt x="607643" y="1320113"/>
                  <a:pt x="521003" y="986708"/>
                  <a:pt x="623773" y="1260764"/>
                </a:cubicBezTo>
                <a:cubicBezTo>
                  <a:pt x="605300" y="1270000"/>
                  <a:pt x="587228" y="1296861"/>
                  <a:pt x="568355" y="1288473"/>
                </a:cubicBezTo>
                <a:cubicBezTo>
                  <a:pt x="453898" y="1237603"/>
                  <a:pt x="536987" y="1189461"/>
                  <a:pt x="457519" y="1122219"/>
                </a:cubicBezTo>
                <a:cubicBezTo>
                  <a:pt x="418103" y="1088867"/>
                  <a:pt x="357831" y="1086947"/>
                  <a:pt x="318973" y="1052946"/>
                </a:cubicBezTo>
                <a:cubicBezTo>
                  <a:pt x="187871" y="938231"/>
                  <a:pt x="233395" y="998060"/>
                  <a:pt x="166573" y="886691"/>
                </a:cubicBezTo>
                <a:cubicBezTo>
                  <a:pt x="157374" y="813099"/>
                  <a:pt x="166093" y="761520"/>
                  <a:pt x="111155" y="706582"/>
                </a:cubicBezTo>
                <a:cubicBezTo>
                  <a:pt x="87607" y="683034"/>
                  <a:pt x="55737" y="669637"/>
                  <a:pt x="28028" y="651164"/>
                </a:cubicBezTo>
                <a:cubicBezTo>
                  <a:pt x="18792" y="581891"/>
                  <a:pt x="2374" y="513201"/>
                  <a:pt x="319" y="443346"/>
                </a:cubicBezTo>
                <a:cubicBezTo>
                  <a:pt x="-2264" y="355517"/>
                  <a:pt x="11590" y="267938"/>
                  <a:pt x="14173" y="180109"/>
                </a:cubicBezTo>
                <a:cubicBezTo>
                  <a:pt x="16209" y="110866"/>
                  <a:pt x="48810" y="30018"/>
                  <a:pt x="55737" y="0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090D087C-EE72-4D20-B465-FE1B7E9A30BE}"/>
              </a:ext>
            </a:extLst>
          </p:cNvPr>
          <p:cNvSpPr/>
          <p:nvPr/>
        </p:nvSpPr>
        <p:spPr>
          <a:xfrm>
            <a:off x="2772126" y="4885490"/>
            <a:ext cx="349731" cy="1067407"/>
          </a:xfrm>
          <a:custGeom>
            <a:avLst/>
            <a:gdLst>
              <a:gd name="connsiteX0" fmla="*/ 98362 w 349731"/>
              <a:gd name="connsiteY0" fmla="*/ 0 h 1067407"/>
              <a:gd name="connsiteX1" fmla="*/ 54645 w 349731"/>
              <a:gd name="connsiteY1" fmla="*/ 222224 h 1067407"/>
              <a:gd name="connsiteX2" fmla="*/ 21858 w 349731"/>
              <a:gd name="connsiteY2" fmla="*/ 309657 h 1067407"/>
              <a:gd name="connsiteX3" fmla="*/ 0 w 349731"/>
              <a:gd name="connsiteY3" fmla="*/ 382518 h 1067407"/>
              <a:gd name="connsiteX4" fmla="*/ 80147 w 349731"/>
              <a:gd name="connsiteY4" fmla="*/ 477236 h 1067407"/>
              <a:gd name="connsiteX5" fmla="*/ 149364 w 349731"/>
              <a:gd name="connsiteY5" fmla="*/ 546454 h 1067407"/>
              <a:gd name="connsiteX6" fmla="*/ 163936 w 349731"/>
              <a:gd name="connsiteY6" fmla="*/ 728605 h 1067407"/>
              <a:gd name="connsiteX7" fmla="*/ 163936 w 349731"/>
              <a:gd name="connsiteY7" fmla="*/ 863397 h 1067407"/>
              <a:gd name="connsiteX8" fmla="*/ 98362 w 349731"/>
              <a:gd name="connsiteY8" fmla="*/ 932615 h 1067407"/>
              <a:gd name="connsiteX9" fmla="*/ 43716 w 349731"/>
              <a:gd name="connsiteY9" fmla="*/ 994546 h 1067407"/>
              <a:gd name="connsiteX10" fmla="*/ 21858 w 349731"/>
              <a:gd name="connsiteY10" fmla="*/ 1067407 h 1067407"/>
              <a:gd name="connsiteX11" fmla="*/ 61931 w 349731"/>
              <a:gd name="connsiteY11" fmla="*/ 1056478 h 1067407"/>
              <a:gd name="connsiteX12" fmla="*/ 61931 w 349731"/>
              <a:gd name="connsiteY12" fmla="*/ 1009118 h 1067407"/>
              <a:gd name="connsiteX13" fmla="*/ 65575 w 349731"/>
              <a:gd name="connsiteY13" fmla="*/ 1049192 h 1067407"/>
              <a:gd name="connsiteX14" fmla="*/ 102005 w 349731"/>
              <a:gd name="connsiteY14" fmla="*/ 1056478 h 1067407"/>
              <a:gd name="connsiteX15" fmla="*/ 112934 w 349731"/>
              <a:gd name="connsiteY15" fmla="*/ 1001832 h 1067407"/>
              <a:gd name="connsiteX16" fmla="*/ 112934 w 349731"/>
              <a:gd name="connsiteY16" fmla="*/ 1038263 h 1067407"/>
              <a:gd name="connsiteX17" fmla="*/ 145721 w 349731"/>
              <a:gd name="connsiteY17" fmla="*/ 1063764 h 1067407"/>
              <a:gd name="connsiteX18" fmla="*/ 163936 w 349731"/>
              <a:gd name="connsiteY18" fmla="*/ 1038263 h 1067407"/>
              <a:gd name="connsiteX19" fmla="*/ 233154 w 349731"/>
              <a:gd name="connsiteY19" fmla="*/ 1016404 h 1067407"/>
              <a:gd name="connsiteX20" fmla="*/ 349731 w 349731"/>
              <a:gd name="connsiteY20" fmla="*/ 644816 h 1067407"/>
              <a:gd name="connsiteX21" fmla="*/ 302371 w 349731"/>
              <a:gd name="connsiteY21" fmla="*/ 455378 h 1067407"/>
              <a:gd name="connsiteX22" fmla="*/ 265941 w 349731"/>
              <a:gd name="connsiteY22" fmla="*/ 382518 h 1067407"/>
              <a:gd name="connsiteX23" fmla="*/ 222225 w 349731"/>
              <a:gd name="connsiteY23" fmla="*/ 273227 h 1067407"/>
              <a:gd name="connsiteX24" fmla="*/ 291442 w 349731"/>
              <a:gd name="connsiteY24" fmla="*/ 32787 h 1067407"/>
              <a:gd name="connsiteX25" fmla="*/ 156650 w 349731"/>
              <a:gd name="connsiteY25" fmla="*/ 18215 h 1067407"/>
              <a:gd name="connsiteX26" fmla="*/ 98362 w 349731"/>
              <a:gd name="connsiteY26" fmla="*/ 0 h 106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9731" h="1067407">
                <a:moveTo>
                  <a:pt x="98362" y="0"/>
                </a:moveTo>
                <a:lnTo>
                  <a:pt x="54645" y="222224"/>
                </a:lnTo>
                <a:lnTo>
                  <a:pt x="21858" y="309657"/>
                </a:lnTo>
                <a:lnTo>
                  <a:pt x="0" y="382518"/>
                </a:lnTo>
                <a:lnTo>
                  <a:pt x="80147" y="477236"/>
                </a:lnTo>
                <a:lnTo>
                  <a:pt x="149364" y="546454"/>
                </a:lnTo>
                <a:lnTo>
                  <a:pt x="163936" y="728605"/>
                </a:lnTo>
                <a:lnTo>
                  <a:pt x="163936" y="863397"/>
                </a:lnTo>
                <a:lnTo>
                  <a:pt x="98362" y="932615"/>
                </a:lnTo>
                <a:lnTo>
                  <a:pt x="43716" y="994546"/>
                </a:lnTo>
                <a:lnTo>
                  <a:pt x="21858" y="1067407"/>
                </a:lnTo>
                <a:lnTo>
                  <a:pt x="61931" y="1056478"/>
                </a:lnTo>
                <a:lnTo>
                  <a:pt x="61931" y="1009118"/>
                </a:lnTo>
                <a:lnTo>
                  <a:pt x="65575" y="1049192"/>
                </a:lnTo>
                <a:lnTo>
                  <a:pt x="102005" y="1056478"/>
                </a:lnTo>
                <a:lnTo>
                  <a:pt x="112934" y="1001832"/>
                </a:lnTo>
                <a:lnTo>
                  <a:pt x="112934" y="1038263"/>
                </a:lnTo>
                <a:lnTo>
                  <a:pt x="145721" y="1063764"/>
                </a:lnTo>
                <a:lnTo>
                  <a:pt x="163936" y="1038263"/>
                </a:lnTo>
                <a:lnTo>
                  <a:pt x="233154" y="1016404"/>
                </a:lnTo>
                <a:lnTo>
                  <a:pt x="349731" y="644816"/>
                </a:lnTo>
                <a:lnTo>
                  <a:pt x="302371" y="455378"/>
                </a:lnTo>
                <a:lnTo>
                  <a:pt x="265941" y="382518"/>
                </a:lnTo>
                <a:lnTo>
                  <a:pt x="222225" y="273227"/>
                </a:lnTo>
                <a:lnTo>
                  <a:pt x="291442" y="32787"/>
                </a:lnTo>
                <a:lnTo>
                  <a:pt x="156650" y="18215"/>
                </a:lnTo>
                <a:lnTo>
                  <a:pt x="98362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0FBC9AFC-4454-4648-B79D-0B1B2D0AFA19}"/>
              </a:ext>
            </a:extLst>
          </p:cNvPr>
          <p:cNvSpPr/>
          <p:nvPr/>
        </p:nvSpPr>
        <p:spPr>
          <a:xfrm>
            <a:off x="2413848" y="4346616"/>
            <a:ext cx="722671" cy="936522"/>
          </a:xfrm>
          <a:custGeom>
            <a:avLst/>
            <a:gdLst>
              <a:gd name="connsiteX0" fmla="*/ 66368 w 730045"/>
              <a:gd name="connsiteY0" fmla="*/ 147484 h 936522"/>
              <a:gd name="connsiteX1" fmla="*/ 22123 w 730045"/>
              <a:gd name="connsiteY1" fmla="*/ 176980 h 936522"/>
              <a:gd name="connsiteX2" fmla="*/ 7374 w 730045"/>
              <a:gd name="connsiteY2" fmla="*/ 294967 h 936522"/>
              <a:gd name="connsiteX3" fmla="*/ 22123 w 730045"/>
              <a:gd name="connsiteY3" fmla="*/ 405580 h 936522"/>
              <a:gd name="connsiteX4" fmla="*/ 58993 w 730045"/>
              <a:gd name="connsiteY4" fmla="*/ 501445 h 936522"/>
              <a:gd name="connsiteX5" fmla="*/ 22123 w 730045"/>
              <a:gd name="connsiteY5" fmla="*/ 884903 h 936522"/>
              <a:gd name="connsiteX6" fmla="*/ 7374 w 730045"/>
              <a:gd name="connsiteY6" fmla="*/ 899651 h 936522"/>
              <a:gd name="connsiteX7" fmla="*/ 51619 w 730045"/>
              <a:gd name="connsiteY7" fmla="*/ 921774 h 936522"/>
              <a:gd name="connsiteX8" fmla="*/ 103239 w 730045"/>
              <a:gd name="connsiteY8" fmla="*/ 892277 h 936522"/>
              <a:gd name="connsiteX9" fmla="*/ 132735 w 730045"/>
              <a:gd name="connsiteY9" fmla="*/ 929148 h 936522"/>
              <a:gd name="connsiteX10" fmla="*/ 191729 w 730045"/>
              <a:gd name="connsiteY10" fmla="*/ 899651 h 936522"/>
              <a:gd name="connsiteX11" fmla="*/ 243348 w 730045"/>
              <a:gd name="connsiteY11" fmla="*/ 936522 h 936522"/>
              <a:gd name="connsiteX12" fmla="*/ 280219 w 730045"/>
              <a:gd name="connsiteY12" fmla="*/ 884903 h 936522"/>
              <a:gd name="connsiteX13" fmla="*/ 346587 w 730045"/>
              <a:gd name="connsiteY13" fmla="*/ 892277 h 936522"/>
              <a:gd name="connsiteX14" fmla="*/ 339213 w 730045"/>
              <a:gd name="connsiteY14" fmla="*/ 774290 h 936522"/>
              <a:gd name="connsiteX15" fmla="*/ 405581 w 730045"/>
              <a:gd name="connsiteY15" fmla="*/ 567813 h 936522"/>
              <a:gd name="connsiteX16" fmla="*/ 346587 w 730045"/>
              <a:gd name="connsiteY16" fmla="*/ 833284 h 936522"/>
              <a:gd name="connsiteX17" fmla="*/ 368710 w 730045"/>
              <a:gd name="connsiteY17" fmla="*/ 899651 h 936522"/>
              <a:gd name="connsiteX18" fmla="*/ 398206 w 730045"/>
              <a:gd name="connsiteY18" fmla="*/ 855406 h 936522"/>
              <a:gd name="connsiteX19" fmla="*/ 442452 w 730045"/>
              <a:gd name="connsiteY19" fmla="*/ 899651 h 936522"/>
              <a:gd name="connsiteX20" fmla="*/ 464574 w 730045"/>
              <a:gd name="connsiteY20" fmla="*/ 870154 h 936522"/>
              <a:gd name="connsiteX21" fmla="*/ 545690 w 730045"/>
              <a:gd name="connsiteY21" fmla="*/ 892277 h 936522"/>
              <a:gd name="connsiteX22" fmla="*/ 575187 w 730045"/>
              <a:gd name="connsiteY22" fmla="*/ 855406 h 936522"/>
              <a:gd name="connsiteX23" fmla="*/ 634181 w 730045"/>
              <a:gd name="connsiteY23" fmla="*/ 870154 h 936522"/>
              <a:gd name="connsiteX24" fmla="*/ 597310 w 730045"/>
              <a:gd name="connsiteY24" fmla="*/ 752167 h 936522"/>
              <a:gd name="connsiteX25" fmla="*/ 656303 w 730045"/>
              <a:gd name="connsiteY25" fmla="*/ 567813 h 936522"/>
              <a:gd name="connsiteX26" fmla="*/ 715297 w 730045"/>
              <a:gd name="connsiteY26" fmla="*/ 398206 h 936522"/>
              <a:gd name="connsiteX27" fmla="*/ 730045 w 730045"/>
              <a:gd name="connsiteY27" fmla="*/ 294967 h 936522"/>
              <a:gd name="connsiteX28" fmla="*/ 707923 w 730045"/>
              <a:gd name="connsiteY28" fmla="*/ 162232 h 936522"/>
              <a:gd name="connsiteX29" fmla="*/ 685800 w 730045"/>
              <a:gd name="connsiteY29" fmla="*/ 0 h 936522"/>
              <a:gd name="connsiteX30" fmla="*/ 508819 w 730045"/>
              <a:gd name="connsiteY30" fmla="*/ 22122 h 936522"/>
              <a:gd name="connsiteX31" fmla="*/ 294968 w 730045"/>
              <a:gd name="connsiteY31" fmla="*/ 44245 h 936522"/>
              <a:gd name="connsiteX32" fmla="*/ 162232 w 730045"/>
              <a:gd name="connsiteY32" fmla="*/ 66367 h 936522"/>
              <a:gd name="connsiteX33" fmla="*/ 36871 w 730045"/>
              <a:gd name="connsiteY33" fmla="*/ 58993 h 936522"/>
              <a:gd name="connsiteX34" fmla="*/ 0 w 730045"/>
              <a:gd name="connsiteY34" fmla="*/ 199103 h 936522"/>
              <a:gd name="connsiteX35" fmla="*/ 66368 w 730045"/>
              <a:gd name="connsiteY35" fmla="*/ 147484 h 936522"/>
              <a:gd name="connsiteX0" fmla="*/ 58994 w 722671"/>
              <a:gd name="connsiteY0" fmla="*/ 147484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58994 w 722671"/>
              <a:gd name="connsiteY35" fmla="*/ 147484 h 936522"/>
              <a:gd name="connsiteX0" fmla="*/ 15277 w 722671"/>
              <a:gd name="connsiteY0" fmla="*/ 136555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15277 w 722671"/>
              <a:gd name="connsiteY35" fmla="*/ 136555 h 9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671" h="936522">
                <a:moveTo>
                  <a:pt x="15277" y="136555"/>
                </a:moveTo>
                <a:lnTo>
                  <a:pt x="14749" y="176980"/>
                </a:lnTo>
                <a:lnTo>
                  <a:pt x="0" y="294967"/>
                </a:lnTo>
                <a:lnTo>
                  <a:pt x="14749" y="405580"/>
                </a:lnTo>
                <a:lnTo>
                  <a:pt x="51619" y="501445"/>
                </a:lnTo>
                <a:lnTo>
                  <a:pt x="14749" y="884903"/>
                </a:lnTo>
                <a:lnTo>
                  <a:pt x="0" y="899651"/>
                </a:lnTo>
                <a:lnTo>
                  <a:pt x="44245" y="921774"/>
                </a:lnTo>
                <a:lnTo>
                  <a:pt x="95865" y="892277"/>
                </a:lnTo>
                <a:lnTo>
                  <a:pt x="125361" y="929148"/>
                </a:lnTo>
                <a:lnTo>
                  <a:pt x="184355" y="899651"/>
                </a:lnTo>
                <a:lnTo>
                  <a:pt x="235974" y="936522"/>
                </a:lnTo>
                <a:lnTo>
                  <a:pt x="272845" y="884903"/>
                </a:lnTo>
                <a:lnTo>
                  <a:pt x="339213" y="892277"/>
                </a:lnTo>
                <a:lnTo>
                  <a:pt x="331839" y="774290"/>
                </a:lnTo>
                <a:lnTo>
                  <a:pt x="398207" y="567813"/>
                </a:lnTo>
                <a:lnTo>
                  <a:pt x="339213" y="833284"/>
                </a:lnTo>
                <a:lnTo>
                  <a:pt x="361336" y="899651"/>
                </a:lnTo>
                <a:lnTo>
                  <a:pt x="390832" y="855406"/>
                </a:lnTo>
                <a:lnTo>
                  <a:pt x="435078" y="899651"/>
                </a:lnTo>
                <a:lnTo>
                  <a:pt x="457200" y="870154"/>
                </a:lnTo>
                <a:lnTo>
                  <a:pt x="538316" y="892277"/>
                </a:lnTo>
                <a:lnTo>
                  <a:pt x="567813" y="855406"/>
                </a:lnTo>
                <a:lnTo>
                  <a:pt x="626807" y="870154"/>
                </a:lnTo>
                <a:lnTo>
                  <a:pt x="589936" y="752167"/>
                </a:lnTo>
                <a:lnTo>
                  <a:pt x="648929" y="567813"/>
                </a:lnTo>
                <a:lnTo>
                  <a:pt x="707923" y="398206"/>
                </a:lnTo>
                <a:lnTo>
                  <a:pt x="722671" y="294967"/>
                </a:lnTo>
                <a:lnTo>
                  <a:pt x="700549" y="162232"/>
                </a:lnTo>
                <a:lnTo>
                  <a:pt x="678426" y="0"/>
                </a:lnTo>
                <a:lnTo>
                  <a:pt x="501445" y="22122"/>
                </a:lnTo>
                <a:lnTo>
                  <a:pt x="287594" y="44245"/>
                </a:lnTo>
                <a:lnTo>
                  <a:pt x="154858" y="66367"/>
                </a:lnTo>
                <a:lnTo>
                  <a:pt x="29497" y="58993"/>
                </a:lnTo>
                <a:lnTo>
                  <a:pt x="18127" y="126243"/>
                </a:lnTo>
                <a:lnTo>
                  <a:pt x="15277" y="1365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A2632D7B-621C-40F0-8A5E-D584F0D06223}"/>
              </a:ext>
            </a:extLst>
          </p:cNvPr>
          <p:cNvSpPr/>
          <p:nvPr/>
        </p:nvSpPr>
        <p:spPr>
          <a:xfrm rot="3714795">
            <a:off x="2384581" y="3923666"/>
            <a:ext cx="1069258" cy="479905"/>
          </a:xfrm>
          <a:custGeom>
            <a:avLst/>
            <a:gdLst>
              <a:gd name="connsiteX0" fmla="*/ 51620 w 1069258"/>
              <a:gd name="connsiteY0" fmla="*/ 22122 h 479905"/>
              <a:gd name="connsiteX1" fmla="*/ 184355 w 1069258"/>
              <a:gd name="connsiteY1" fmla="*/ 7374 h 479905"/>
              <a:gd name="connsiteX2" fmla="*/ 317091 w 1069258"/>
              <a:gd name="connsiteY2" fmla="*/ 0 h 479905"/>
              <a:gd name="connsiteX3" fmla="*/ 442452 w 1069258"/>
              <a:gd name="connsiteY3" fmla="*/ 22122 h 479905"/>
              <a:gd name="connsiteX4" fmla="*/ 626807 w 1069258"/>
              <a:gd name="connsiteY4" fmla="*/ 73741 h 479905"/>
              <a:gd name="connsiteX5" fmla="*/ 730046 w 1069258"/>
              <a:gd name="connsiteY5" fmla="*/ 132735 h 479905"/>
              <a:gd name="connsiteX6" fmla="*/ 929149 w 1069258"/>
              <a:gd name="connsiteY6" fmla="*/ 213851 h 479905"/>
              <a:gd name="connsiteX7" fmla="*/ 1032387 w 1069258"/>
              <a:gd name="connsiteY7" fmla="*/ 272845 h 479905"/>
              <a:gd name="connsiteX8" fmla="*/ 1069258 w 1069258"/>
              <a:gd name="connsiteY8" fmla="*/ 361335 h 479905"/>
              <a:gd name="connsiteX9" fmla="*/ 1039762 w 1069258"/>
              <a:gd name="connsiteY9" fmla="*/ 427703 h 479905"/>
              <a:gd name="connsiteX10" fmla="*/ 958646 w 1069258"/>
              <a:gd name="connsiteY10" fmla="*/ 420329 h 479905"/>
              <a:gd name="connsiteX11" fmla="*/ 907026 w 1069258"/>
              <a:gd name="connsiteY11" fmla="*/ 457200 h 479905"/>
              <a:gd name="connsiteX12" fmla="*/ 877529 w 1069258"/>
              <a:gd name="connsiteY12" fmla="*/ 479322 h 479905"/>
              <a:gd name="connsiteX13" fmla="*/ 855407 w 1069258"/>
              <a:gd name="connsiteY13" fmla="*/ 471948 h 479905"/>
              <a:gd name="connsiteX14" fmla="*/ 840658 w 1069258"/>
              <a:gd name="connsiteY14" fmla="*/ 420329 h 479905"/>
              <a:gd name="connsiteX15" fmla="*/ 803787 w 1069258"/>
              <a:gd name="connsiteY15" fmla="*/ 412954 h 479905"/>
              <a:gd name="connsiteX16" fmla="*/ 781665 w 1069258"/>
              <a:gd name="connsiteY16" fmla="*/ 405580 h 479905"/>
              <a:gd name="connsiteX17" fmla="*/ 803787 w 1069258"/>
              <a:gd name="connsiteY17" fmla="*/ 346587 h 479905"/>
              <a:gd name="connsiteX18" fmla="*/ 811162 w 1069258"/>
              <a:gd name="connsiteY18" fmla="*/ 324464 h 479905"/>
              <a:gd name="connsiteX19" fmla="*/ 833284 w 1069258"/>
              <a:gd name="connsiteY19" fmla="*/ 280219 h 479905"/>
              <a:gd name="connsiteX20" fmla="*/ 553065 w 1069258"/>
              <a:gd name="connsiteY20" fmla="*/ 221225 h 479905"/>
              <a:gd name="connsiteX21" fmla="*/ 412955 w 1069258"/>
              <a:gd name="connsiteY21" fmla="*/ 206477 h 479905"/>
              <a:gd name="connsiteX22" fmla="*/ 184355 w 1069258"/>
              <a:gd name="connsiteY22" fmla="*/ 228600 h 479905"/>
              <a:gd name="connsiteX23" fmla="*/ 88491 w 1069258"/>
              <a:gd name="connsiteY23" fmla="*/ 228600 h 479905"/>
              <a:gd name="connsiteX24" fmla="*/ 7375 w 1069258"/>
              <a:gd name="connsiteY24" fmla="*/ 199103 h 479905"/>
              <a:gd name="connsiteX25" fmla="*/ 0 w 1069258"/>
              <a:gd name="connsiteY25" fmla="*/ 154858 h 479905"/>
              <a:gd name="connsiteX26" fmla="*/ 0 w 1069258"/>
              <a:gd name="connsiteY26" fmla="*/ 95864 h 479905"/>
              <a:gd name="connsiteX27" fmla="*/ 51620 w 1069258"/>
              <a:gd name="connsiteY27" fmla="*/ 22122 h 47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9258" h="479905">
                <a:moveTo>
                  <a:pt x="51620" y="22122"/>
                </a:moveTo>
                <a:lnTo>
                  <a:pt x="184355" y="7374"/>
                </a:lnTo>
                <a:lnTo>
                  <a:pt x="317091" y="0"/>
                </a:lnTo>
                <a:lnTo>
                  <a:pt x="442452" y="22122"/>
                </a:lnTo>
                <a:lnTo>
                  <a:pt x="626807" y="73741"/>
                </a:lnTo>
                <a:lnTo>
                  <a:pt x="730046" y="132735"/>
                </a:lnTo>
                <a:lnTo>
                  <a:pt x="929149" y="213851"/>
                </a:lnTo>
                <a:lnTo>
                  <a:pt x="1032387" y="272845"/>
                </a:lnTo>
                <a:lnTo>
                  <a:pt x="1069258" y="361335"/>
                </a:lnTo>
                <a:lnTo>
                  <a:pt x="1039762" y="427703"/>
                </a:lnTo>
                <a:cubicBezTo>
                  <a:pt x="1012723" y="425245"/>
                  <a:pt x="983297" y="408952"/>
                  <a:pt x="958646" y="420329"/>
                </a:cubicBezTo>
                <a:cubicBezTo>
                  <a:pt x="875420" y="458740"/>
                  <a:pt x="1008475" y="497778"/>
                  <a:pt x="907026" y="457200"/>
                </a:cubicBezTo>
                <a:cubicBezTo>
                  <a:pt x="897194" y="464574"/>
                  <a:pt x="889346" y="475946"/>
                  <a:pt x="877529" y="479322"/>
                </a:cubicBezTo>
                <a:cubicBezTo>
                  <a:pt x="870055" y="481457"/>
                  <a:pt x="860903" y="477444"/>
                  <a:pt x="855407" y="471948"/>
                </a:cubicBezTo>
                <a:cubicBezTo>
                  <a:pt x="851882" y="468423"/>
                  <a:pt x="840721" y="420582"/>
                  <a:pt x="840658" y="420329"/>
                </a:cubicBezTo>
                <a:cubicBezTo>
                  <a:pt x="814853" y="459037"/>
                  <a:pt x="837107" y="440721"/>
                  <a:pt x="803787" y="412954"/>
                </a:cubicBezTo>
                <a:cubicBezTo>
                  <a:pt x="797816" y="407978"/>
                  <a:pt x="789039" y="408038"/>
                  <a:pt x="781665" y="405580"/>
                </a:cubicBezTo>
                <a:cubicBezTo>
                  <a:pt x="795259" y="351201"/>
                  <a:pt x="780652" y="400568"/>
                  <a:pt x="803787" y="346587"/>
                </a:cubicBezTo>
                <a:cubicBezTo>
                  <a:pt x="806849" y="339442"/>
                  <a:pt x="807305" y="331213"/>
                  <a:pt x="811162" y="324464"/>
                </a:cubicBezTo>
                <a:cubicBezTo>
                  <a:pt x="836234" y="280589"/>
                  <a:pt x="833284" y="311435"/>
                  <a:pt x="833284" y="280219"/>
                </a:cubicBezTo>
                <a:lnTo>
                  <a:pt x="553065" y="221225"/>
                </a:lnTo>
                <a:lnTo>
                  <a:pt x="412955" y="206477"/>
                </a:lnTo>
                <a:lnTo>
                  <a:pt x="184355" y="228600"/>
                </a:lnTo>
                <a:lnTo>
                  <a:pt x="88491" y="228600"/>
                </a:lnTo>
                <a:lnTo>
                  <a:pt x="7375" y="199103"/>
                </a:lnTo>
                <a:lnTo>
                  <a:pt x="0" y="154858"/>
                </a:lnTo>
                <a:lnTo>
                  <a:pt x="0" y="95864"/>
                </a:lnTo>
                <a:lnTo>
                  <a:pt x="51620" y="22122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4A4757E9-4F13-4B4A-A654-3C71CF2FB8E9}"/>
              </a:ext>
            </a:extLst>
          </p:cNvPr>
          <p:cNvSpPr/>
          <p:nvPr/>
        </p:nvSpPr>
        <p:spPr>
          <a:xfrm>
            <a:off x="2679730" y="4801700"/>
            <a:ext cx="134792" cy="123863"/>
          </a:xfrm>
          <a:custGeom>
            <a:avLst/>
            <a:gdLst>
              <a:gd name="connsiteX0" fmla="*/ 134792 w 134792"/>
              <a:gd name="connsiteY0" fmla="*/ 123863 h 123863"/>
              <a:gd name="connsiteX1" fmla="*/ 0 w 134792"/>
              <a:gd name="connsiteY1" fmla="*/ 0 h 1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792" h="123863">
                <a:moveTo>
                  <a:pt x="134792" y="123863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08C2A117-0A64-4E6E-B997-1F753E8BA43F}"/>
              </a:ext>
            </a:extLst>
          </p:cNvPr>
          <p:cNvGrpSpPr/>
          <p:nvPr/>
        </p:nvGrpSpPr>
        <p:grpSpPr>
          <a:xfrm>
            <a:off x="2101779" y="2611977"/>
            <a:ext cx="905823" cy="936522"/>
            <a:chOff x="1992803" y="2499307"/>
            <a:chExt cx="1014800" cy="1049192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6AAF3488-5801-4B25-99EE-A7F5839B3419}"/>
                </a:ext>
              </a:extLst>
            </p:cNvPr>
            <p:cNvSpPr/>
            <p:nvPr/>
          </p:nvSpPr>
          <p:spPr>
            <a:xfrm>
              <a:off x="2128451" y="3123912"/>
              <a:ext cx="539885" cy="218872"/>
            </a:xfrm>
            <a:custGeom>
              <a:avLst/>
              <a:gdLst>
                <a:gd name="connsiteX0" fmla="*/ 0 w 539885"/>
                <a:gd name="connsiteY0" fmla="*/ 24319 h 218872"/>
                <a:gd name="connsiteX1" fmla="*/ 19455 w 539885"/>
                <a:gd name="connsiteY1" fmla="*/ 150778 h 218872"/>
                <a:gd name="connsiteX2" fmla="*/ 4864 w 539885"/>
                <a:gd name="connsiteY2" fmla="*/ 218872 h 218872"/>
                <a:gd name="connsiteX3" fmla="*/ 403698 w 539885"/>
                <a:gd name="connsiteY3" fmla="*/ 165370 h 218872"/>
                <a:gd name="connsiteX4" fmla="*/ 539885 w 539885"/>
                <a:gd name="connsiteY4" fmla="*/ 72957 h 218872"/>
                <a:gd name="connsiteX5" fmla="*/ 355060 w 539885"/>
                <a:gd name="connsiteY5" fmla="*/ 14591 h 218872"/>
                <a:gd name="connsiteX6" fmla="*/ 165370 w 539885"/>
                <a:gd name="connsiteY6" fmla="*/ 0 h 218872"/>
                <a:gd name="connsiteX7" fmla="*/ 0 w 539885"/>
                <a:gd name="connsiteY7" fmla="*/ 24319 h 21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885" h="218872">
                  <a:moveTo>
                    <a:pt x="0" y="24319"/>
                  </a:moveTo>
                  <a:lnTo>
                    <a:pt x="19455" y="150778"/>
                  </a:lnTo>
                  <a:lnTo>
                    <a:pt x="4864" y="218872"/>
                  </a:lnTo>
                  <a:lnTo>
                    <a:pt x="403698" y="165370"/>
                  </a:lnTo>
                  <a:lnTo>
                    <a:pt x="539885" y="72957"/>
                  </a:lnTo>
                  <a:lnTo>
                    <a:pt x="355060" y="14591"/>
                  </a:lnTo>
                  <a:lnTo>
                    <a:pt x="165370" y="0"/>
                  </a:lnTo>
                  <a:lnTo>
                    <a:pt x="0" y="24319"/>
                  </a:lnTo>
                  <a:close/>
                </a:path>
              </a:pathLst>
            </a:custGeom>
            <a:solidFill>
              <a:srgbClr val="99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84A2331A-BD76-425C-836E-8F3FE06EB563}"/>
                </a:ext>
              </a:extLst>
            </p:cNvPr>
            <p:cNvSpPr/>
            <p:nvPr/>
          </p:nvSpPr>
          <p:spPr>
            <a:xfrm>
              <a:off x="2206272" y="3201451"/>
              <a:ext cx="360154" cy="97207"/>
            </a:xfrm>
            <a:custGeom>
              <a:avLst/>
              <a:gdLst>
                <a:gd name="connsiteX0" fmla="*/ 267511 w 360154"/>
                <a:gd name="connsiteY0" fmla="*/ 5146 h 97207"/>
                <a:gd name="connsiteX1" fmla="*/ 267511 w 360154"/>
                <a:gd name="connsiteY1" fmla="*/ 5146 h 97207"/>
                <a:gd name="connsiteX2" fmla="*/ 63230 w 360154"/>
                <a:gd name="connsiteY2" fmla="*/ 10010 h 97207"/>
                <a:gd name="connsiteX3" fmla="*/ 0 w 360154"/>
                <a:gd name="connsiteY3" fmla="*/ 53784 h 97207"/>
                <a:gd name="connsiteX4" fmla="*/ 29183 w 360154"/>
                <a:gd name="connsiteY4" fmla="*/ 78103 h 97207"/>
                <a:gd name="connsiteX5" fmla="*/ 345332 w 360154"/>
                <a:gd name="connsiteY5" fmla="*/ 58648 h 97207"/>
                <a:gd name="connsiteX6" fmla="*/ 355060 w 360154"/>
                <a:gd name="connsiteY6" fmla="*/ 34329 h 97207"/>
                <a:gd name="connsiteX7" fmla="*/ 355060 w 360154"/>
                <a:gd name="connsiteY7" fmla="*/ 5146 h 97207"/>
                <a:gd name="connsiteX8" fmla="*/ 340469 w 360154"/>
                <a:gd name="connsiteY8" fmla="*/ 282 h 97207"/>
                <a:gd name="connsiteX9" fmla="*/ 330741 w 360154"/>
                <a:gd name="connsiteY9" fmla="*/ 282 h 97207"/>
                <a:gd name="connsiteX10" fmla="*/ 267511 w 360154"/>
                <a:gd name="connsiteY10" fmla="*/ 5146 h 9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0154" h="97207">
                  <a:moveTo>
                    <a:pt x="267511" y="5146"/>
                  </a:moveTo>
                  <a:lnTo>
                    <a:pt x="267511" y="5146"/>
                  </a:lnTo>
                  <a:cubicBezTo>
                    <a:pt x="199417" y="6767"/>
                    <a:pt x="130244" y="-2174"/>
                    <a:pt x="63230" y="10010"/>
                  </a:cubicBezTo>
                  <a:cubicBezTo>
                    <a:pt x="38009" y="14596"/>
                    <a:pt x="0" y="53784"/>
                    <a:pt x="0" y="53784"/>
                  </a:cubicBezTo>
                  <a:cubicBezTo>
                    <a:pt x="9728" y="61890"/>
                    <a:pt x="16533" y="77545"/>
                    <a:pt x="29183" y="78103"/>
                  </a:cubicBezTo>
                  <a:cubicBezTo>
                    <a:pt x="303551" y="90207"/>
                    <a:pt x="248979" y="122881"/>
                    <a:pt x="345332" y="58648"/>
                  </a:cubicBezTo>
                  <a:cubicBezTo>
                    <a:pt x="348575" y="50542"/>
                    <a:pt x="351994" y="42504"/>
                    <a:pt x="355060" y="34329"/>
                  </a:cubicBezTo>
                  <a:cubicBezTo>
                    <a:pt x="358598" y="24896"/>
                    <a:pt x="364493" y="14579"/>
                    <a:pt x="355060" y="5146"/>
                  </a:cubicBezTo>
                  <a:cubicBezTo>
                    <a:pt x="351435" y="1521"/>
                    <a:pt x="345496" y="1287"/>
                    <a:pt x="340469" y="282"/>
                  </a:cubicBezTo>
                  <a:cubicBezTo>
                    <a:pt x="337289" y="-354"/>
                    <a:pt x="333984" y="282"/>
                    <a:pt x="330741" y="282"/>
                  </a:cubicBezTo>
                  <a:lnTo>
                    <a:pt x="267511" y="5146"/>
                  </a:lnTo>
                  <a:close/>
                </a:path>
              </a:pathLst>
            </a:custGeom>
            <a:solidFill>
              <a:srgbClr val="FF505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3C2956CA-570D-4D34-88F4-C4D8609733F4}"/>
                </a:ext>
              </a:extLst>
            </p:cNvPr>
            <p:cNvSpPr/>
            <p:nvPr/>
          </p:nvSpPr>
          <p:spPr>
            <a:xfrm>
              <a:off x="2064059" y="3126228"/>
              <a:ext cx="506381" cy="131149"/>
            </a:xfrm>
            <a:custGeom>
              <a:avLst/>
              <a:gdLst>
                <a:gd name="connsiteX0" fmla="*/ 0 w 506381"/>
                <a:gd name="connsiteY0" fmla="*/ 58289 h 131149"/>
                <a:gd name="connsiteX1" fmla="*/ 40073 w 506381"/>
                <a:gd name="connsiteY1" fmla="*/ 131149 h 131149"/>
                <a:gd name="connsiteX2" fmla="*/ 61931 w 506381"/>
                <a:gd name="connsiteY2" fmla="*/ 54646 h 131149"/>
                <a:gd name="connsiteX3" fmla="*/ 105648 w 506381"/>
                <a:gd name="connsiteY3" fmla="*/ 123863 h 131149"/>
                <a:gd name="connsiteX4" fmla="*/ 149364 w 506381"/>
                <a:gd name="connsiteY4" fmla="*/ 43717 h 131149"/>
                <a:gd name="connsiteX5" fmla="*/ 189437 w 506381"/>
                <a:gd name="connsiteY5" fmla="*/ 109291 h 131149"/>
                <a:gd name="connsiteX6" fmla="*/ 236797 w 506381"/>
                <a:gd name="connsiteY6" fmla="*/ 43717 h 131149"/>
                <a:gd name="connsiteX7" fmla="*/ 262298 w 506381"/>
                <a:gd name="connsiteY7" fmla="*/ 83790 h 131149"/>
                <a:gd name="connsiteX8" fmla="*/ 302371 w 506381"/>
                <a:gd name="connsiteY8" fmla="*/ 25502 h 131149"/>
                <a:gd name="connsiteX9" fmla="*/ 371589 w 506381"/>
                <a:gd name="connsiteY9" fmla="*/ 87433 h 131149"/>
                <a:gd name="connsiteX10" fmla="*/ 415305 w 506381"/>
                <a:gd name="connsiteY10" fmla="*/ 47360 h 131149"/>
                <a:gd name="connsiteX11" fmla="*/ 422591 w 506381"/>
                <a:gd name="connsiteY11" fmla="*/ 105648 h 131149"/>
                <a:gd name="connsiteX12" fmla="*/ 506381 w 506381"/>
                <a:gd name="connsiteY12" fmla="*/ 0 h 131149"/>
                <a:gd name="connsiteX13" fmla="*/ 0 w 506381"/>
                <a:gd name="connsiteY13" fmla="*/ 58289 h 1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381" h="131149">
                  <a:moveTo>
                    <a:pt x="0" y="58289"/>
                  </a:moveTo>
                  <a:lnTo>
                    <a:pt x="40073" y="131149"/>
                  </a:lnTo>
                  <a:lnTo>
                    <a:pt x="61931" y="54646"/>
                  </a:lnTo>
                  <a:lnTo>
                    <a:pt x="105648" y="123863"/>
                  </a:lnTo>
                  <a:lnTo>
                    <a:pt x="149364" y="43717"/>
                  </a:lnTo>
                  <a:lnTo>
                    <a:pt x="189437" y="109291"/>
                  </a:lnTo>
                  <a:lnTo>
                    <a:pt x="236797" y="43717"/>
                  </a:lnTo>
                  <a:lnTo>
                    <a:pt x="262298" y="83790"/>
                  </a:lnTo>
                  <a:lnTo>
                    <a:pt x="302371" y="25502"/>
                  </a:lnTo>
                  <a:lnTo>
                    <a:pt x="371589" y="87433"/>
                  </a:lnTo>
                  <a:lnTo>
                    <a:pt x="415305" y="47360"/>
                  </a:lnTo>
                  <a:lnTo>
                    <a:pt x="422591" y="105648"/>
                  </a:lnTo>
                  <a:lnTo>
                    <a:pt x="506381" y="0"/>
                  </a:lnTo>
                  <a:lnTo>
                    <a:pt x="0" y="5828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7BE045C-6364-451F-9DF4-2FE7EC769449}"/>
                </a:ext>
              </a:extLst>
            </p:cNvPr>
            <p:cNvSpPr/>
            <p:nvPr/>
          </p:nvSpPr>
          <p:spPr>
            <a:xfrm>
              <a:off x="2133276" y="3202411"/>
              <a:ext cx="342445" cy="174865"/>
            </a:xfrm>
            <a:custGeom>
              <a:avLst/>
              <a:gdLst>
                <a:gd name="connsiteX0" fmla="*/ 0 w 342445"/>
                <a:gd name="connsiteY0" fmla="*/ 174865 h 174865"/>
                <a:gd name="connsiteX1" fmla="*/ 0 w 342445"/>
                <a:gd name="connsiteY1" fmla="*/ 174865 h 174865"/>
                <a:gd name="connsiteX2" fmla="*/ 10929 w 342445"/>
                <a:gd name="connsiteY2" fmla="*/ 87433 h 174865"/>
                <a:gd name="connsiteX3" fmla="*/ 51003 w 342445"/>
                <a:gd name="connsiteY3" fmla="*/ 156650 h 174865"/>
                <a:gd name="connsiteX4" fmla="*/ 87433 w 342445"/>
                <a:gd name="connsiteY4" fmla="*/ 51002 h 174865"/>
                <a:gd name="connsiteX5" fmla="*/ 120220 w 342445"/>
                <a:gd name="connsiteY5" fmla="*/ 123863 h 174865"/>
                <a:gd name="connsiteX6" fmla="*/ 153007 w 342445"/>
                <a:gd name="connsiteY6" fmla="*/ 43716 h 174865"/>
                <a:gd name="connsiteX7" fmla="*/ 200367 w 342445"/>
                <a:gd name="connsiteY7" fmla="*/ 109291 h 174865"/>
                <a:gd name="connsiteX8" fmla="*/ 247726 w 342445"/>
                <a:gd name="connsiteY8" fmla="*/ 10929 h 174865"/>
                <a:gd name="connsiteX9" fmla="*/ 298729 w 342445"/>
                <a:gd name="connsiteY9" fmla="*/ 76504 h 174865"/>
                <a:gd name="connsiteX10" fmla="*/ 320587 w 342445"/>
                <a:gd name="connsiteY10" fmla="*/ 0 h 174865"/>
                <a:gd name="connsiteX11" fmla="*/ 342445 w 342445"/>
                <a:gd name="connsiteY11" fmla="*/ 72861 h 174865"/>
                <a:gd name="connsiteX12" fmla="*/ 0 w 342445"/>
                <a:gd name="connsiteY12" fmla="*/ 174865 h 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445" h="174865">
                  <a:moveTo>
                    <a:pt x="0" y="174865"/>
                  </a:moveTo>
                  <a:lnTo>
                    <a:pt x="0" y="174865"/>
                  </a:lnTo>
                  <a:lnTo>
                    <a:pt x="10929" y="87433"/>
                  </a:lnTo>
                  <a:lnTo>
                    <a:pt x="51003" y="156650"/>
                  </a:lnTo>
                  <a:lnTo>
                    <a:pt x="87433" y="51002"/>
                  </a:lnTo>
                  <a:lnTo>
                    <a:pt x="120220" y="123863"/>
                  </a:lnTo>
                  <a:lnTo>
                    <a:pt x="153007" y="43716"/>
                  </a:lnTo>
                  <a:lnTo>
                    <a:pt x="200367" y="109291"/>
                  </a:lnTo>
                  <a:lnTo>
                    <a:pt x="247726" y="10929"/>
                  </a:lnTo>
                  <a:lnTo>
                    <a:pt x="298729" y="76504"/>
                  </a:lnTo>
                  <a:lnTo>
                    <a:pt x="320587" y="0"/>
                  </a:lnTo>
                  <a:lnTo>
                    <a:pt x="342445" y="72861"/>
                  </a:lnTo>
                  <a:lnTo>
                    <a:pt x="0" y="1748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0F85F41-78B4-4DF2-9A6A-25FE1A34E1CA}"/>
                </a:ext>
              </a:extLst>
            </p:cNvPr>
            <p:cNvSpPr/>
            <p:nvPr/>
          </p:nvSpPr>
          <p:spPr>
            <a:xfrm>
              <a:off x="2435648" y="2543023"/>
              <a:ext cx="269584" cy="411662"/>
            </a:xfrm>
            <a:custGeom>
              <a:avLst/>
              <a:gdLst>
                <a:gd name="connsiteX0" fmla="*/ 0 w 269584"/>
                <a:gd name="connsiteY0" fmla="*/ 382518 h 411662"/>
                <a:gd name="connsiteX1" fmla="*/ 58288 w 269584"/>
                <a:gd name="connsiteY1" fmla="*/ 200367 h 411662"/>
                <a:gd name="connsiteX2" fmla="*/ 72860 w 269584"/>
                <a:gd name="connsiteY2" fmla="*/ 51002 h 411662"/>
                <a:gd name="connsiteX3" fmla="*/ 83789 w 269584"/>
                <a:gd name="connsiteY3" fmla="*/ 0 h 411662"/>
                <a:gd name="connsiteX4" fmla="*/ 178508 w 269584"/>
                <a:gd name="connsiteY4" fmla="*/ 123863 h 411662"/>
                <a:gd name="connsiteX5" fmla="*/ 244082 w 269584"/>
                <a:gd name="connsiteY5" fmla="*/ 262298 h 411662"/>
                <a:gd name="connsiteX6" fmla="*/ 269584 w 269584"/>
                <a:gd name="connsiteY6" fmla="*/ 324230 h 411662"/>
                <a:gd name="connsiteX7" fmla="*/ 269584 w 269584"/>
                <a:gd name="connsiteY7" fmla="*/ 386161 h 411662"/>
                <a:gd name="connsiteX8" fmla="*/ 145721 w 269584"/>
                <a:gd name="connsiteY8" fmla="*/ 411662 h 411662"/>
                <a:gd name="connsiteX9" fmla="*/ 47359 w 269584"/>
                <a:gd name="connsiteY9" fmla="*/ 408019 h 411662"/>
                <a:gd name="connsiteX10" fmla="*/ 0 w 269584"/>
                <a:gd name="connsiteY10" fmla="*/ 382518 h 41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9584" h="411662">
                  <a:moveTo>
                    <a:pt x="0" y="382518"/>
                  </a:moveTo>
                  <a:lnTo>
                    <a:pt x="58288" y="200367"/>
                  </a:lnTo>
                  <a:lnTo>
                    <a:pt x="72860" y="51002"/>
                  </a:lnTo>
                  <a:lnTo>
                    <a:pt x="83789" y="0"/>
                  </a:lnTo>
                  <a:lnTo>
                    <a:pt x="178508" y="123863"/>
                  </a:lnTo>
                  <a:lnTo>
                    <a:pt x="244082" y="262298"/>
                  </a:lnTo>
                  <a:lnTo>
                    <a:pt x="269584" y="324230"/>
                  </a:lnTo>
                  <a:lnTo>
                    <a:pt x="269584" y="386161"/>
                  </a:lnTo>
                  <a:lnTo>
                    <a:pt x="145721" y="411662"/>
                  </a:lnTo>
                  <a:lnTo>
                    <a:pt x="47359" y="408019"/>
                  </a:lnTo>
                  <a:lnTo>
                    <a:pt x="0" y="382518"/>
                  </a:ln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7BE3E7CA-1C62-4B25-BD11-CA8F663813B5}"/>
                </a:ext>
              </a:extLst>
            </p:cNvPr>
            <p:cNvSpPr/>
            <p:nvPr/>
          </p:nvSpPr>
          <p:spPr>
            <a:xfrm>
              <a:off x="2009413" y="2830822"/>
              <a:ext cx="998190" cy="717677"/>
            </a:xfrm>
            <a:custGeom>
              <a:avLst/>
              <a:gdLst>
                <a:gd name="connsiteX0" fmla="*/ 502738 w 998190"/>
                <a:gd name="connsiteY0" fmla="*/ 47360 h 717677"/>
                <a:gd name="connsiteX1" fmla="*/ 207653 w 998190"/>
                <a:gd name="connsiteY1" fmla="*/ 200367 h 717677"/>
                <a:gd name="connsiteX2" fmla="*/ 69218 w 998190"/>
                <a:gd name="connsiteY2" fmla="*/ 258655 h 717677"/>
                <a:gd name="connsiteX3" fmla="*/ 0 w 998190"/>
                <a:gd name="connsiteY3" fmla="*/ 287799 h 717677"/>
                <a:gd name="connsiteX4" fmla="*/ 21858 w 998190"/>
                <a:gd name="connsiteY4" fmla="*/ 360660 h 717677"/>
                <a:gd name="connsiteX5" fmla="*/ 160294 w 998190"/>
                <a:gd name="connsiteY5" fmla="*/ 360660 h 717677"/>
                <a:gd name="connsiteX6" fmla="*/ 262298 w 998190"/>
                <a:gd name="connsiteY6" fmla="*/ 353374 h 717677"/>
                <a:gd name="connsiteX7" fmla="*/ 408019 w 998190"/>
                <a:gd name="connsiteY7" fmla="*/ 353374 h 717677"/>
                <a:gd name="connsiteX8" fmla="*/ 550097 w 998190"/>
                <a:gd name="connsiteY8" fmla="*/ 364303 h 717677"/>
                <a:gd name="connsiteX9" fmla="*/ 397090 w 998190"/>
                <a:gd name="connsiteY9" fmla="*/ 411662 h 717677"/>
                <a:gd name="connsiteX10" fmla="*/ 222225 w 998190"/>
                <a:gd name="connsiteY10" fmla="*/ 480880 h 717677"/>
                <a:gd name="connsiteX11" fmla="*/ 58289 w 998190"/>
                <a:gd name="connsiteY11" fmla="*/ 528239 h 717677"/>
                <a:gd name="connsiteX12" fmla="*/ 21858 w 998190"/>
                <a:gd name="connsiteY12" fmla="*/ 542811 h 717677"/>
                <a:gd name="connsiteX13" fmla="*/ 43717 w 998190"/>
                <a:gd name="connsiteY13" fmla="*/ 586528 h 717677"/>
                <a:gd name="connsiteX14" fmla="*/ 160294 w 998190"/>
                <a:gd name="connsiteY14" fmla="*/ 571956 h 717677"/>
                <a:gd name="connsiteX15" fmla="*/ 280513 w 998190"/>
                <a:gd name="connsiteY15" fmla="*/ 553740 h 717677"/>
                <a:gd name="connsiteX16" fmla="*/ 418948 w 998190"/>
                <a:gd name="connsiteY16" fmla="*/ 597457 h 717677"/>
                <a:gd name="connsiteX17" fmla="*/ 524596 w 998190"/>
                <a:gd name="connsiteY17" fmla="*/ 652102 h 717677"/>
                <a:gd name="connsiteX18" fmla="*/ 535525 w 998190"/>
                <a:gd name="connsiteY18" fmla="*/ 710391 h 717677"/>
                <a:gd name="connsiteX19" fmla="*/ 579242 w 998190"/>
                <a:gd name="connsiteY19" fmla="*/ 677603 h 717677"/>
                <a:gd name="connsiteX20" fmla="*/ 641173 w 998190"/>
                <a:gd name="connsiteY20" fmla="*/ 714034 h 717677"/>
                <a:gd name="connsiteX21" fmla="*/ 761393 w 998190"/>
                <a:gd name="connsiteY21" fmla="*/ 641173 h 717677"/>
                <a:gd name="connsiteX22" fmla="*/ 797823 w 998190"/>
                <a:gd name="connsiteY22" fmla="*/ 717677 h 717677"/>
                <a:gd name="connsiteX23" fmla="*/ 914400 w 998190"/>
                <a:gd name="connsiteY23" fmla="*/ 633887 h 717677"/>
                <a:gd name="connsiteX24" fmla="*/ 950831 w 998190"/>
                <a:gd name="connsiteY24" fmla="*/ 695819 h 717677"/>
                <a:gd name="connsiteX25" fmla="*/ 998190 w 998190"/>
                <a:gd name="connsiteY25" fmla="*/ 659388 h 717677"/>
                <a:gd name="connsiteX26" fmla="*/ 943544 w 998190"/>
                <a:gd name="connsiteY26" fmla="*/ 553740 h 717677"/>
                <a:gd name="connsiteX27" fmla="*/ 965403 w 998190"/>
                <a:gd name="connsiteY27" fmla="*/ 404376 h 717677"/>
                <a:gd name="connsiteX28" fmla="*/ 954474 w 998190"/>
                <a:gd name="connsiteY28" fmla="*/ 251369 h 717677"/>
                <a:gd name="connsiteX29" fmla="*/ 918043 w 998190"/>
                <a:gd name="connsiteY29" fmla="*/ 112934 h 717677"/>
                <a:gd name="connsiteX30" fmla="*/ 870684 w 998190"/>
                <a:gd name="connsiteY30" fmla="*/ 32788 h 717677"/>
                <a:gd name="connsiteX31" fmla="*/ 684890 w 998190"/>
                <a:gd name="connsiteY31" fmla="*/ 25501 h 717677"/>
                <a:gd name="connsiteX32" fmla="*/ 604743 w 998190"/>
                <a:gd name="connsiteY32" fmla="*/ 0 h 717677"/>
                <a:gd name="connsiteX33" fmla="*/ 502738 w 998190"/>
                <a:gd name="connsiteY33" fmla="*/ 4736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98190" h="717677">
                  <a:moveTo>
                    <a:pt x="502738" y="47360"/>
                  </a:moveTo>
                  <a:lnTo>
                    <a:pt x="207653" y="200367"/>
                  </a:lnTo>
                  <a:lnTo>
                    <a:pt x="69218" y="258655"/>
                  </a:lnTo>
                  <a:lnTo>
                    <a:pt x="0" y="287799"/>
                  </a:lnTo>
                  <a:lnTo>
                    <a:pt x="21858" y="360660"/>
                  </a:lnTo>
                  <a:lnTo>
                    <a:pt x="160294" y="360660"/>
                  </a:lnTo>
                  <a:lnTo>
                    <a:pt x="262298" y="353374"/>
                  </a:lnTo>
                  <a:lnTo>
                    <a:pt x="408019" y="353374"/>
                  </a:lnTo>
                  <a:lnTo>
                    <a:pt x="550097" y="364303"/>
                  </a:lnTo>
                  <a:lnTo>
                    <a:pt x="397090" y="411662"/>
                  </a:lnTo>
                  <a:lnTo>
                    <a:pt x="222225" y="480880"/>
                  </a:lnTo>
                  <a:lnTo>
                    <a:pt x="58289" y="528239"/>
                  </a:lnTo>
                  <a:lnTo>
                    <a:pt x="21858" y="542811"/>
                  </a:lnTo>
                  <a:lnTo>
                    <a:pt x="43717" y="586528"/>
                  </a:lnTo>
                  <a:lnTo>
                    <a:pt x="160294" y="571956"/>
                  </a:lnTo>
                  <a:lnTo>
                    <a:pt x="280513" y="553740"/>
                  </a:lnTo>
                  <a:lnTo>
                    <a:pt x="418948" y="597457"/>
                  </a:lnTo>
                  <a:lnTo>
                    <a:pt x="524596" y="652102"/>
                  </a:lnTo>
                  <a:lnTo>
                    <a:pt x="535525" y="710391"/>
                  </a:lnTo>
                  <a:lnTo>
                    <a:pt x="579242" y="677603"/>
                  </a:lnTo>
                  <a:lnTo>
                    <a:pt x="641173" y="714034"/>
                  </a:lnTo>
                  <a:lnTo>
                    <a:pt x="761393" y="641173"/>
                  </a:lnTo>
                  <a:lnTo>
                    <a:pt x="797823" y="717677"/>
                  </a:lnTo>
                  <a:lnTo>
                    <a:pt x="914400" y="633887"/>
                  </a:lnTo>
                  <a:lnTo>
                    <a:pt x="950831" y="695819"/>
                  </a:lnTo>
                  <a:lnTo>
                    <a:pt x="998190" y="659388"/>
                  </a:lnTo>
                  <a:lnTo>
                    <a:pt x="943544" y="553740"/>
                  </a:lnTo>
                  <a:lnTo>
                    <a:pt x="965403" y="404376"/>
                  </a:lnTo>
                  <a:lnTo>
                    <a:pt x="954474" y="251369"/>
                  </a:lnTo>
                  <a:lnTo>
                    <a:pt x="918043" y="112934"/>
                  </a:lnTo>
                  <a:lnTo>
                    <a:pt x="870684" y="32788"/>
                  </a:lnTo>
                  <a:lnTo>
                    <a:pt x="684890" y="25501"/>
                  </a:lnTo>
                  <a:lnTo>
                    <a:pt x="604743" y="0"/>
                  </a:lnTo>
                  <a:lnTo>
                    <a:pt x="502738" y="47360"/>
                  </a:ln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F6DABC04-D03A-4A10-9F66-DB4234C671B6}"/>
                </a:ext>
              </a:extLst>
            </p:cNvPr>
            <p:cNvSpPr/>
            <p:nvPr/>
          </p:nvSpPr>
          <p:spPr>
            <a:xfrm>
              <a:off x="2530366" y="2499307"/>
              <a:ext cx="397090" cy="448092"/>
            </a:xfrm>
            <a:custGeom>
              <a:avLst/>
              <a:gdLst>
                <a:gd name="connsiteX0" fmla="*/ 0 w 397090"/>
                <a:gd name="connsiteY0" fmla="*/ 367946 h 448092"/>
                <a:gd name="connsiteX1" fmla="*/ 105648 w 397090"/>
                <a:gd name="connsiteY1" fmla="*/ 265941 h 448092"/>
                <a:gd name="connsiteX2" fmla="*/ 149364 w 397090"/>
                <a:gd name="connsiteY2" fmla="*/ 153007 h 448092"/>
                <a:gd name="connsiteX3" fmla="*/ 207653 w 397090"/>
                <a:gd name="connsiteY3" fmla="*/ 0 h 448092"/>
                <a:gd name="connsiteX4" fmla="*/ 302372 w 397090"/>
                <a:gd name="connsiteY4" fmla="*/ 160293 h 448092"/>
                <a:gd name="connsiteX5" fmla="*/ 335159 w 397090"/>
                <a:gd name="connsiteY5" fmla="*/ 269584 h 448092"/>
                <a:gd name="connsiteX6" fmla="*/ 397090 w 397090"/>
                <a:gd name="connsiteY6" fmla="*/ 429877 h 448092"/>
                <a:gd name="connsiteX7" fmla="*/ 222225 w 397090"/>
                <a:gd name="connsiteY7" fmla="*/ 433520 h 448092"/>
                <a:gd name="connsiteX8" fmla="*/ 94719 w 397090"/>
                <a:gd name="connsiteY8" fmla="*/ 448092 h 448092"/>
                <a:gd name="connsiteX9" fmla="*/ 29144 w 397090"/>
                <a:gd name="connsiteY9" fmla="*/ 418948 h 448092"/>
                <a:gd name="connsiteX10" fmla="*/ 0 w 397090"/>
                <a:gd name="connsiteY10" fmla="*/ 367946 h 44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7090" h="448092">
                  <a:moveTo>
                    <a:pt x="0" y="367946"/>
                  </a:moveTo>
                  <a:lnTo>
                    <a:pt x="105648" y="265941"/>
                  </a:lnTo>
                  <a:lnTo>
                    <a:pt x="149364" y="153007"/>
                  </a:lnTo>
                  <a:lnTo>
                    <a:pt x="207653" y="0"/>
                  </a:lnTo>
                  <a:lnTo>
                    <a:pt x="302372" y="160293"/>
                  </a:lnTo>
                  <a:lnTo>
                    <a:pt x="335159" y="269584"/>
                  </a:lnTo>
                  <a:lnTo>
                    <a:pt x="397090" y="429877"/>
                  </a:lnTo>
                  <a:lnTo>
                    <a:pt x="222225" y="433520"/>
                  </a:lnTo>
                  <a:lnTo>
                    <a:pt x="94719" y="448092"/>
                  </a:lnTo>
                  <a:lnTo>
                    <a:pt x="29144" y="418948"/>
                  </a:lnTo>
                  <a:lnTo>
                    <a:pt x="0" y="367946"/>
                  </a:ln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E91E077C-574C-4365-8B13-FDE500A4525E}"/>
                </a:ext>
              </a:extLst>
            </p:cNvPr>
            <p:cNvSpPr/>
            <p:nvPr/>
          </p:nvSpPr>
          <p:spPr>
            <a:xfrm>
              <a:off x="1992803" y="3095749"/>
              <a:ext cx="73957" cy="733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E334585B-79F4-4EE0-AFC0-55838216AE88}"/>
                </a:ext>
              </a:extLst>
            </p:cNvPr>
            <p:cNvSpPr/>
            <p:nvPr/>
          </p:nvSpPr>
          <p:spPr>
            <a:xfrm>
              <a:off x="2577726" y="2590382"/>
              <a:ext cx="302371" cy="364303"/>
            </a:xfrm>
            <a:custGeom>
              <a:avLst/>
              <a:gdLst>
                <a:gd name="connsiteX0" fmla="*/ 0 w 302371"/>
                <a:gd name="connsiteY0" fmla="*/ 309658 h 364303"/>
                <a:gd name="connsiteX1" fmla="*/ 0 w 302371"/>
                <a:gd name="connsiteY1" fmla="*/ 309658 h 364303"/>
                <a:gd name="connsiteX2" fmla="*/ 91075 w 302371"/>
                <a:gd name="connsiteY2" fmla="*/ 229511 h 364303"/>
                <a:gd name="connsiteX3" fmla="*/ 87432 w 302371"/>
                <a:gd name="connsiteY3" fmla="*/ 207653 h 364303"/>
                <a:gd name="connsiteX4" fmla="*/ 153007 w 302371"/>
                <a:gd name="connsiteY4" fmla="*/ 102005 h 364303"/>
                <a:gd name="connsiteX5" fmla="*/ 163936 w 302371"/>
                <a:gd name="connsiteY5" fmla="*/ 0 h 364303"/>
                <a:gd name="connsiteX6" fmla="*/ 214938 w 302371"/>
                <a:gd name="connsiteY6" fmla="*/ 94719 h 364303"/>
                <a:gd name="connsiteX7" fmla="*/ 222224 w 302371"/>
                <a:gd name="connsiteY7" fmla="*/ 156651 h 364303"/>
                <a:gd name="connsiteX8" fmla="*/ 291442 w 302371"/>
                <a:gd name="connsiteY8" fmla="*/ 280514 h 364303"/>
                <a:gd name="connsiteX9" fmla="*/ 302371 w 302371"/>
                <a:gd name="connsiteY9" fmla="*/ 338802 h 364303"/>
                <a:gd name="connsiteX10" fmla="*/ 204009 w 302371"/>
                <a:gd name="connsiteY10" fmla="*/ 342445 h 364303"/>
                <a:gd name="connsiteX11" fmla="*/ 149364 w 302371"/>
                <a:gd name="connsiteY11" fmla="*/ 346088 h 364303"/>
                <a:gd name="connsiteX12" fmla="*/ 51002 w 302371"/>
                <a:gd name="connsiteY12" fmla="*/ 360660 h 364303"/>
                <a:gd name="connsiteX13" fmla="*/ 32787 w 302371"/>
                <a:gd name="connsiteY13" fmla="*/ 364303 h 364303"/>
                <a:gd name="connsiteX14" fmla="*/ 0 w 302371"/>
                <a:gd name="connsiteY14" fmla="*/ 309658 h 36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371" h="364303">
                  <a:moveTo>
                    <a:pt x="0" y="309658"/>
                  </a:moveTo>
                  <a:lnTo>
                    <a:pt x="0" y="309658"/>
                  </a:lnTo>
                  <a:lnTo>
                    <a:pt x="91075" y="229511"/>
                  </a:lnTo>
                  <a:lnTo>
                    <a:pt x="87432" y="207653"/>
                  </a:lnTo>
                  <a:lnTo>
                    <a:pt x="153007" y="102005"/>
                  </a:lnTo>
                  <a:lnTo>
                    <a:pt x="163936" y="0"/>
                  </a:lnTo>
                  <a:lnTo>
                    <a:pt x="214938" y="94719"/>
                  </a:lnTo>
                  <a:lnTo>
                    <a:pt x="222224" y="156651"/>
                  </a:lnTo>
                  <a:lnTo>
                    <a:pt x="291442" y="280514"/>
                  </a:lnTo>
                  <a:lnTo>
                    <a:pt x="302371" y="338802"/>
                  </a:lnTo>
                  <a:lnTo>
                    <a:pt x="204009" y="342445"/>
                  </a:lnTo>
                  <a:lnTo>
                    <a:pt x="149364" y="346088"/>
                  </a:lnTo>
                  <a:lnTo>
                    <a:pt x="51002" y="360660"/>
                  </a:lnTo>
                  <a:lnTo>
                    <a:pt x="32787" y="364303"/>
                  </a:lnTo>
                  <a:lnTo>
                    <a:pt x="0" y="30965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3DD3B550-E384-494B-ABDF-F223390DE4E5}"/>
                </a:ext>
              </a:extLst>
            </p:cNvPr>
            <p:cNvSpPr/>
            <p:nvPr/>
          </p:nvSpPr>
          <p:spPr>
            <a:xfrm>
              <a:off x="2721842" y="2760063"/>
              <a:ext cx="63536" cy="177656"/>
            </a:xfrm>
            <a:custGeom>
              <a:avLst/>
              <a:gdLst>
                <a:gd name="connsiteX0" fmla="*/ 0 w 302371"/>
                <a:gd name="connsiteY0" fmla="*/ 309658 h 364303"/>
                <a:gd name="connsiteX1" fmla="*/ 0 w 302371"/>
                <a:gd name="connsiteY1" fmla="*/ 309658 h 364303"/>
                <a:gd name="connsiteX2" fmla="*/ 91075 w 302371"/>
                <a:gd name="connsiteY2" fmla="*/ 229511 h 364303"/>
                <a:gd name="connsiteX3" fmla="*/ 87432 w 302371"/>
                <a:gd name="connsiteY3" fmla="*/ 207653 h 364303"/>
                <a:gd name="connsiteX4" fmla="*/ 153007 w 302371"/>
                <a:gd name="connsiteY4" fmla="*/ 102005 h 364303"/>
                <a:gd name="connsiteX5" fmla="*/ 163936 w 302371"/>
                <a:gd name="connsiteY5" fmla="*/ 0 h 364303"/>
                <a:gd name="connsiteX6" fmla="*/ 214938 w 302371"/>
                <a:gd name="connsiteY6" fmla="*/ 94719 h 364303"/>
                <a:gd name="connsiteX7" fmla="*/ 222224 w 302371"/>
                <a:gd name="connsiteY7" fmla="*/ 156651 h 364303"/>
                <a:gd name="connsiteX8" fmla="*/ 291442 w 302371"/>
                <a:gd name="connsiteY8" fmla="*/ 280514 h 364303"/>
                <a:gd name="connsiteX9" fmla="*/ 302371 w 302371"/>
                <a:gd name="connsiteY9" fmla="*/ 338802 h 364303"/>
                <a:gd name="connsiteX10" fmla="*/ 204009 w 302371"/>
                <a:gd name="connsiteY10" fmla="*/ 342445 h 364303"/>
                <a:gd name="connsiteX11" fmla="*/ 149364 w 302371"/>
                <a:gd name="connsiteY11" fmla="*/ 346088 h 364303"/>
                <a:gd name="connsiteX12" fmla="*/ 51002 w 302371"/>
                <a:gd name="connsiteY12" fmla="*/ 360660 h 364303"/>
                <a:gd name="connsiteX13" fmla="*/ 32787 w 302371"/>
                <a:gd name="connsiteY13" fmla="*/ 364303 h 364303"/>
                <a:gd name="connsiteX14" fmla="*/ 0 w 302371"/>
                <a:gd name="connsiteY14" fmla="*/ 309658 h 36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371" h="364303">
                  <a:moveTo>
                    <a:pt x="0" y="309658"/>
                  </a:moveTo>
                  <a:lnTo>
                    <a:pt x="0" y="309658"/>
                  </a:lnTo>
                  <a:lnTo>
                    <a:pt x="91075" y="229511"/>
                  </a:lnTo>
                  <a:lnTo>
                    <a:pt x="87432" y="207653"/>
                  </a:lnTo>
                  <a:lnTo>
                    <a:pt x="153007" y="102005"/>
                  </a:lnTo>
                  <a:lnTo>
                    <a:pt x="163936" y="0"/>
                  </a:lnTo>
                  <a:lnTo>
                    <a:pt x="214938" y="94719"/>
                  </a:lnTo>
                  <a:lnTo>
                    <a:pt x="222224" y="156651"/>
                  </a:lnTo>
                  <a:lnTo>
                    <a:pt x="291442" y="280514"/>
                  </a:lnTo>
                  <a:lnTo>
                    <a:pt x="302371" y="338802"/>
                  </a:lnTo>
                  <a:lnTo>
                    <a:pt x="204009" y="342445"/>
                  </a:lnTo>
                  <a:lnTo>
                    <a:pt x="149364" y="346088"/>
                  </a:lnTo>
                  <a:lnTo>
                    <a:pt x="51002" y="360660"/>
                  </a:lnTo>
                  <a:lnTo>
                    <a:pt x="32787" y="364303"/>
                  </a:lnTo>
                  <a:lnTo>
                    <a:pt x="0" y="3096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64D82BF6-26F7-4274-AD86-0D535E05C8D8}"/>
                </a:ext>
              </a:extLst>
            </p:cNvPr>
            <p:cNvSpPr/>
            <p:nvPr/>
          </p:nvSpPr>
          <p:spPr>
            <a:xfrm>
              <a:off x="2480316" y="2988188"/>
              <a:ext cx="273227" cy="109290"/>
            </a:xfrm>
            <a:custGeom>
              <a:avLst/>
              <a:gdLst>
                <a:gd name="connsiteX0" fmla="*/ 0 w 273227"/>
                <a:gd name="connsiteY0" fmla="*/ 51002 h 109290"/>
                <a:gd name="connsiteX1" fmla="*/ 0 w 273227"/>
                <a:gd name="connsiteY1" fmla="*/ 51002 h 109290"/>
                <a:gd name="connsiteX2" fmla="*/ 80147 w 273227"/>
                <a:gd name="connsiteY2" fmla="*/ 51002 h 109290"/>
                <a:gd name="connsiteX3" fmla="*/ 174865 w 273227"/>
                <a:gd name="connsiteY3" fmla="*/ 14572 h 109290"/>
                <a:gd name="connsiteX4" fmla="*/ 273227 w 273227"/>
                <a:gd name="connsiteY4" fmla="*/ 0 h 109290"/>
                <a:gd name="connsiteX5" fmla="*/ 236797 w 273227"/>
                <a:gd name="connsiteY5" fmla="*/ 51002 h 109290"/>
                <a:gd name="connsiteX6" fmla="*/ 189437 w 273227"/>
                <a:gd name="connsiteY6" fmla="*/ 72860 h 109290"/>
                <a:gd name="connsiteX7" fmla="*/ 83790 w 273227"/>
                <a:gd name="connsiteY7" fmla="*/ 105647 h 109290"/>
                <a:gd name="connsiteX8" fmla="*/ 43716 w 273227"/>
                <a:gd name="connsiteY8" fmla="*/ 109290 h 109290"/>
                <a:gd name="connsiteX9" fmla="*/ 0 w 273227"/>
                <a:gd name="connsiteY9" fmla="*/ 51002 h 10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227" h="109290">
                  <a:moveTo>
                    <a:pt x="0" y="51002"/>
                  </a:moveTo>
                  <a:lnTo>
                    <a:pt x="0" y="51002"/>
                  </a:lnTo>
                  <a:lnTo>
                    <a:pt x="80147" y="51002"/>
                  </a:lnTo>
                  <a:lnTo>
                    <a:pt x="174865" y="14572"/>
                  </a:lnTo>
                  <a:lnTo>
                    <a:pt x="273227" y="0"/>
                  </a:lnTo>
                  <a:lnTo>
                    <a:pt x="236797" y="51002"/>
                  </a:lnTo>
                  <a:lnTo>
                    <a:pt x="189437" y="72860"/>
                  </a:lnTo>
                  <a:lnTo>
                    <a:pt x="83790" y="105647"/>
                  </a:lnTo>
                  <a:lnTo>
                    <a:pt x="43716" y="109290"/>
                  </a:lnTo>
                  <a:lnTo>
                    <a:pt x="0" y="5100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AD7859B8-4BE1-4ED4-9D53-5207548C498C}"/>
                </a:ext>
              </a:extLst>
            </p:cNvPr>
            <p:cNvSpPr/>
            <p:nvPr/>
          </p:nvSpPr>
          <p:spPr>
            <a:xfrm>
              <a:off x="2577726" y="3031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07A4896B-F47F-4EE8-B042-92B08DBF9B18}"/>
              </a:ext>
            </a:extLst>
          </p:cNvPr>
          <p:cNvSpPr/>
          <p:nvPr/>
        </p:nvSpPr>
        <p:spPr>
          <a:xfrm>
            <a:off x="4105231" y="4973970"/>
            <a:ext cx="708338" cy="972355"/>
          </a:xfrm>
          <a:custGeom>
            <a:avLst/>
            <a:gdLst>
              <a:gd name="connsiteX0" fmla="*/ 470079 w 708338"/>
              <a:gd name="connsiteY0" fmla="*/ 103031 h 972355"/>
              <a:gd name="connsiteX1" fmla="*/ 425003 w 708338"/>
              <a:gd name="connsiteY1" fmla="*/ 270456 h 972355"/>
              <a:gd name="connsiteX2" fmla="*/ 405685 w 708338"/>
              <a:gd name="connsiteY2" fmla="*/ 334850 h 972355"/>
              <a:gd name="connsiteX3" fmla="*/ 412124 w 708338"/>
              <a:gd name="connsiteY3" fmla="*/ 360608 h 972355"/>
              <a:gd name="connsiteX4" fmla="*/ 437882 w 708338"/>
              <a:gd name="connsiteY4" fmla="*/ 412124 h 972355"/>
              <a:gd name="connsiteX5" fmla="*/ 463640 w 708338"/>
              <a:gd name="connsiteY5" fmla="*/ 450760 h 972355"/>
              <a:gd name="connsiteX6" fmla="*/ 392806 w 708338"/>
              <a:gd name="connsiteY6" fmla="*/ 676141 h 972355"/>
              <a:gd name="connsiteX7" fmla="*/ 231820 w 708338"/>
              <a:gd name="connsiteY7" fmla="*/ 804929 h 972355"/>
              <a:gd name="connsiteX8" fmla="*/ 141668 w 708338"/>
              <a:gd name="connsiteY8" fmla="*/ 785611 h 972355"/>
              <a:gd name="connsiteX9" fmla="*/ 77274 w 708338"/>
              <a:gd name="connsiteY9" fmla="*/ 798490 h 972355"/>
              <a:gd name="connsiteX10" fmla="*/ 38637 w 708338"/>
              <a:gd name="connsiteY10" fmla="*/ 850005 h 972355"/>
              <a:gd name="connsiteX11" fmla="*/ 0 w 708338"/>
              <a:gd name="connsiteY11" fmla="*/ 920839 h 972355"/>
              <a:gd name="connsiteX12" fmla="*/ 38637 w 708338"/>
              <a:gd name="connsiteY12" fmla="*/ 972355 h 972355"/>
              <a:gd name="connsiteX13" fmla="*/ 70834 w 708338"/>
              <a:gd name="connsiteY13" fmla="*/ 953036 h 972355"/>
              <a:gd name="connsiteX14" fmla="*/ 70834 w 708338"/>
              <a:gd name="connsiteY14" fmla="*/ 888642 h 972355"/>
              <a:gd name="connsiteX15" fmla="*/ 83713 w 708338"/>
              <a:gd name="connsiteY15" fmla="*/ 940157 h 972355"/>
              <a:gd name="connsiteX16" fmla="*/ 103031 w 708338"/>
              <a:gd name="connsiteY16" fmla="*/ 959476 h 972355"/>
              <a:gd name="connsiteX17" fmla="*/ 103031 w 708338"/>
              <a:gd name="connsiteY17" fmla="*/ 959476 h 972355"/>
              <a:gd name="connsiteX18" fmla="*/ 154547 w 708338"/>
              <a:gd name="connsiteY18" fmla="*/ 927279 h 972355"/>
              <a:gd name="connsiteX19" fmla="*/ 141668 w 708338"/>
              <a:gd name="connsiteY19" fmla="*/ 888642 h 972355"/>
              <a:gd name="connsiteX20" fmla="*/ 160986 w 708338"/>
              <a:gd name="connsiteY20" fmla="*/ 953036 h 972355"/>
              <a:gd name="connsiteX21" fmla="*/ 186744 w 708338"/>
              <a:gd name="connsiteY21" fmla="*/ 946597 h 972355"/>
              <a:gd name="connsiteX22" fmla="*/ 231820 w 708338"/>
              <a:gd name="connsiteY22" fmla="*/ 920839 h 972355"/>
              <a:gd name="connsiteX23" fmla="*/ 309093 w 708338"/>
              <a:gd name="connsiteY23" fmla="*/ 933718 h 972355"/>
              <a:gd name="connsiteX24" fmla="*/ 412124 w 708338"/>
              <a:gd name="connsiteY24" fmla="*/ 843566 h 972355"/>
              <a:gd name="connsiteX25" fmla="*/ 534474 w 708338"/>
              <a:gd name="connsiteY25" fmla="*/ 766293 h 972355"/>
              <a:gd name="connsiteX26" fmla="*/ 631065 w 708338"/>
              <a:gd name="connsiteY26" fmla="*/ 624625 h 972355"/>
              <a:gd name="connsiteX27" fmla="*/ 676141 w 708338"/>
              <a:gd name="connsiteY27" fmla="*/ 528033 h 972355"/>
              <a:gd name="connsiteX28" fmla="*/ 682581 w 708338"/>
              <a:gd name="connsiteY28" fmla="*/ 444321 h 972355"/>
              <a:gd name="connsiteX29" fmla="*/ 643944 w 708338"/>
              <a:gd name="connsiteY29" fmla="*/ 386366 h 972355"/>
              <a:gd name="connsiteX30" fmla="*/ 598868 w 708338"/>
              <a:gd name="connsiteY30" fmla="*/ 341290 h 972355"/>
              <a:gd name="connsiteX31" fmla="*/ 553792 w 708338"/>
              <a:gd name="connsiteY31" fmla="*/ 315532 h 972355"/>
              <a:gd name="connsiteX32" fmla="*/ 598868 w 708338"/>
              <a:gd name="connsiteY32" fmla="*/ 347729 h 972355"/>
              <a:gd name="connsiteX33" fmla="*/ 669702 w 708338"/>
              <a:gd name="connsiteY33" fmla="*/ 115910 h 972355"/>
              <a:gd name="connsiteX34" fmla="*/ 708338 w 708338"/>
              <a:gd name="connsiteY34" fmla="*/ 32197 h 972355"/>
              <a:gd name="connsiteX35" fmla="*/ 508716 w 708338"/>
              <a:gd name="connsiteY35" fmla="*/ 0 h 972355"/>
              <a:gd name="connsiteX36" fmla="*/ 470079 w 708338"/>
              <a:gd name="connsiteY36" fmla="*/ 19318 h 972355"/>
              <a:gd name="connsiteX37" fmla="*/ 470079 w 708338"/>
              <a:gd name="connsiteY37" fmla="*/ 103031 h 9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8338" h="972355">
                <a:moveTo>
                  <a:pt x="470079" y="103031"/>
                </a:moveTo>
                <a:lnTo>
                  <a:pt x="425003" y="270456"/>
                </a:lnTo>
                <a:lnTo>
                  <a:pt x="405685" y="334850"/>
                </a:lnTo>
                <a:lnTo>
                  <a:pt x="412124" y="360608"/>
                </a:lnTo>
                <a:lnTo>
                  <a:pt x="437882" y="412124"/>
                </a:lnTo>
                <a:lnTo>
                  <a:pt x="463640" y="450760"/>
                </a:lnTo>
                <a:lnTo>
                  <a:pt x="392806" y="676141"/>
                </a:lnTo>
                <a:lnTo>
                  <a:pt x="231820" y="804929"/>
                </a:lnTo>
                <a:lnTo>
                  <a:pt x="141668" y="785611"/>
                </a:lnTo>
                <a:lnTo>
                  <a:pt x="77274" y="798490"/>
                </a:lnTo>
                <a:lnTo>
                  <a:pt x="38637" y="850005"/>
                </a:lnTo>
                <a:lnTo>
                  <a:pt x="0" y="920839"/>
                </a:lnTo>
                <a:lnTo>
                  <a:pt x="38637" y="972355"/>
                </a:lnTo>
                <a:lnTo>
                  <a:pt x="70834" y="953036"/>
                </a:lnTo>
                <a:lnTo>
                  <a:pt x="70834" y="888642"/>
                </a:lnTo>
                <a:lnTo>
                  <a:pt x="83713" y="940157"/>
                </a:lnTo>
                <a:lnTo>
                  <a:pt x="103031" y="959476"/>
                </a:lnTo>
                <a:lnTo>
                  <a:pt x="103031" y="959476"/>
                </a:lnTo>
                <a:lnTo>
                  <a:pt x="154547" y="927279"/>
                </a:lnTo>
                <a:lnTo>
                  <a:pt x="141668" y="888642"/>
                </a:lnTo>
                <a:lnTo>
                  <a:pt x="160986" y="953036"/>
                </a:lnTo>
                <a:lnTo>
                  <a:pt x="186744" y="946597"/>
                </a:lnTo>
                <a:lnTo>
                  <a:pt x="231820" y="920839"/>
                </a:lnTo>
                <a:lnTo>
                  <a:pt x="309093" y="933718"/>
                </a:lnTo>
                <a:lnTo>
                  <a:pt x="412124" y="843566"/>
                </a:lnTo>
                <a:lnTo>
                  <a:pt x="534474" y="766293"/>
                </a:lnTo>
                <a:lnTo>
                  <a:pt x="631065" y="624625"/>
                </a:lnTo>
                <a:lnTo>
                  <a:pt x="676141" y="528033"/>
                </a:lnTo>
                <a:lnTo>
                  <a:pt x="682581" y="444321"/>
                </a:lnTo>
                <a:lnTo>
                  <a:pt x="643944" y="386366"/>
                </a:lnTo>
                <a:lnTo>
                  <a:pt x="598868" y="341290"/>
                </a:lnTo>
                <a:lnTo>
                  <a:pt x="553792" y="315532"/>
                </a:lnTo>
                <a:lnTo>
                  <a:pt x="598868" y="347729"/>
                </a:lnTo>
                <a:lnTo>
                  <a:pt x="669702" y="115910"/>
                </a:lnTo>
                <a:lnTo>
                  <a:pt x="708338" y="32197"/>
                </a:lnTo>
                <a:lnTo>
                  <a:pt x="508716" y="0"/>
                </a:lnTo>
                <a:lnTo>
                  <a:pt x="470079" y="19318"/>
                </a:lnTo>
                <a:lnTo>
                  <a:pt x="470079" y="10303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125D59B1-C792-48A1-9FF4-3A60E6DBEBDA}"/>
              </a:ext>
            </a:extLst>
          </p:cNvPr>
          <p:cNvSpPr/>
          <p:nvPr/>
        </p:nvSpPr>
        <p:spPr>
          <a:xfrm>
            <a:off x="5023565" y="5070561"/>
            <a:ext cx="489397" cy="875764"/>
          </a:xfrm>
          <a:custGeom>
            <a:avLst/>
            <a:gdLst>
              <a:gd name="connsiteX0" fmla="*/ 25758 w 489397"/>
              <a:gd name="connsiteY0" fmla="*/ 70834 h 875764"/>
              <a:gd name="connsiteX1" fmla="*/ 25758 w 489397"/>
              <a:gd name="connsiteY1" fmla="*/ 212502 h 875764"/>
              <a:gd name="connsiteX2" fmla="*/ 45076 w 489397"/>
              <a:gd name="connsiteY2" fmla="*/ 309093 h 875764"/>
              <a:gd name="connsiteX3" fmla="*/ 64394 w 489397"/>
              <a:gd name="connsiteY3" fmla="*/ 379927 h 875764"/>
              <a:gd name="connsiteX4" fmla="*/ 115910 w 489397"/>
              <a:gd name="connsiteY4" fmla="*/ 418564 h 875764"/>
              <a:gd name="connsiteX5" fmla="*/ 160986 w 489397"/>
              <a:gd name="connsiteY5" fmla="*/ 450761 h 875764"/>
              <a:gd name="connsiteX6" fmla="*/ 218941 w 489397"/>
              <a:gd name="connsiteY6" fmla="*/ 470079 h 875764"/>
              <a:gd name="connsiteX7" fmla="*/ 276896 w 489397"/>
              <a:gd name="connsiteY7" fmla="*/ 534474 h 875764"/>
              <a:gd name="connsiteX8" fmla="*/ 321972 w 489397"/>
              <a:gd name="connsiteY8" fmla="*/ 637505 h 875764"/>
              <a:gd name="connsiteX9" fmla="*/ 354169 w 489397"/>
              <a:gd name="connsiteY9" fmla="*/ 682581 h 875764"/>
              <a:gd name="connsiteX10" fmla="*/ 379927 w 489397"/>
              <a:gd name="connsiteY10" fmla="*/ 701899 h 875764"/>
              <a:gd name="connsiteX11" fmla="*/ 321972 w 489397"/>
              <a:gd name="connsiteY11" fmla="*/ 689020 h 875764"/>
              <a:gd name="connsiteX12" fmla="*/ 231820 w 489397"/>
              <a:gd name="connsiteY12" fmla="*/ 695460 h 875764"/>
              <a:gd name="connsiteX13" fmla="*/ 180304 w 489397"/>
              <a:gd name="connsiteY13" fmla="*/ 727657 h 875764"/>
              <a:gd name="connsiteX14" fmla="*/ 160986 w 489397"/>
              <a:gd name="connsiteY14" fmla="*/ 772733 h 875764"/>
              <a:gd name="connsiteX15" fmla="*/ 167425 w 489397"/>
              <a:gd name="connsiteY15" fmla="*/ 817809 h 875764"/>
              <a:gd name="connsiteX16" fmla="*/ 212501 w 489397"/>
              <a:gd name="connsiteY16" fmla="*/ 830688 h 875764"/>
              <a:gd name="connsiteX17" fmla="*/ 231820 w 489397"/>
              <a:gd name="connsiteY17" fmla="*/ 792051 h 875764"/>
              <a:gd name="connsiteX18" fmla="*/ 218941 w 489397"/>
              <a:gd name="connsiteY18" fmla="*/ 811369 h 875764"/>
              <a:gd name="connsiteX19" fmla="*/ 218941 w 489397"/>
              <a:gd name="connsiteY19" fmla="*/ 837127 h 875764"/>
              <a:gd name="connsiteX20" fmla="*/ 238259 w 489397"/>
              <a:gd name="connsiteY20" fmla="*/ 869324 h 875764"/>
              <a:gd name="connsiteX21" fmla="*/ 276896 w 489397"/>
              <a:gd name="connsiteY21" fmla="*/ 862885 h 875764"/>
              <a:gd name="connsiteX22" fmla="*/ 302654 w 489397"/>
              <a:gd name="connsiteY22" fmla="*/ 856445 h 875764"/>
              <a:gd name="connsiteX23" fmla="*/ 309093 w 489397"/>
              <a:gd name="connsiteY23" fmla="*/ 804930 h 875764"/>
              <a:gd name="connsiteX24" fmla="*/ 315532 w 489397"/>
              <a:gd name="connsiteY24" fmla="*/ 843567 h 875764"/>
              <a:gd name="connsiteX25" fmla="*/ 341290 w 489397"/>
              <a:gd name="connsiteY25" fmla="*/ 875764 h 875764"/>
              <a:gd name="connsiteX26" fmla="*/ 386366 w 489397"/>
              <a:gd name="connsiteY26" fmla="*/ 830688 h 875764"/>
              <a:gd name="connsiteX27" fmla="*/ 450761 w 489397"/>
              <a:gd name="connsiteY27" fmla="*/ 830688 h 875764"/>
              <a:gd name="connsiteX28" fmla="*/ 489397 w 489397"/>
              <a:gd name="connsiteY28" fmla="*/ 727657 h 875764"/>
              <a:gd name="connsiteX29" fmla="*/ 476518 w 489397"/>
              <a:gd name="connsiteY29" fmla="*/ 585989 h 875764"/>
              <a:gd name="connsiteX30" fmla="*/ 457200 w 489397"/>
              <a:gd name="connsiteY30" fmla="*/ 463640 h 875764"/>
              <a:gd name="connsiteX31" fmla="*/ 418563 w 489397"/>
              <a:gd name="connsiteY31" fmla="*/ 399245 h 875764"/>
              <a:gd name="connsiteX32" fmla="*/ 334851 w 489397"/>
              <a:gd name="connsiteY32" fmla="*/ 341290 h 875764"/>
              <a:gd name="connsiteX33" fmla="*/ 244699 w 489397"/>
              <a:gd name="connsiteY33" fmla="*/ 276896 h 875764"/>
              <a:gd name="connsiteX34" fmla="*/ 244699 w 489397"/>
              <a:gd name="connsiteY34" fmla="*/ 96592 h 875764"/>
              <a:gd name="connsiteX35" fmla="*/ 218941 w 489397"/>
              <a:gd name="connsiteY35" fmla="*/ 0 h 875764"/>
              <a:gd name="connsiteX36" fmla="*/ 38637 w 489397"/>
              <a:gd name="connsiteY36" fmla="*/ 0 h 875764"/>
              <a:gd name="connsiteX37" fmla="*/ 0 w 489397"/>
              <a:gd name="connsiteY37" fmla="*/ 25758 h 875764"/>
              <a:gd name="connsiteX38" fmla="*/ 25758 w 489397"/>
              <a:gd name="connsiteY38" fmla="*/ 70834 h 87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89397" h="875764">
                <a:moveTo>
                  <a:pt x="25758" y="70834"/>
                </a:moveTo>
                <a:lnTo>
                  <a:pt x="25758" y="212502"/>
                </a:lnTo>
                <a:lnTo>
                  <a:pt x="45076" y="309093"/>
                </a:lnTo>
                <a:lnTo>
                  <a:pt x="64394" y="379927"/>
                </a:lnTo>
                <a:lnTo>
                  <a:pt x="115910" y="418564"/>
                </a:lnTo>
                <a:lnTo>
                  <a:pt x="160986" y="450761"/>
                </a:lnTo>
                <a:lnTo>
                  <a:pt x="218941" y="470079"/>
                </a:lnTo>
                <a:lnTo>
                  <a:pt x="276896" y="534474"/>
                </a:lnTo>
                <a:lnTo>
                  <a:pt x="321972" y="637505"/>
                </a:lnTo>
                <a:lnTo>
                  <a:pt x="354169" y="682581"/>
                </a:lnTo>
                <a:lnTo>
                  <a:pt x="379927" y="701899"/>
                </a:lnTo>
                <a:lnTo>
                  <a:pt x="321972" y="689020"/>
                </a:lnTo>
                <a:lnTo>
                  <a:pt x="231820" y="695460"/>
                </a:lnTo>
                <a:lnTo>
                  <a:pt x="180304" y="727657"/>
                </a:lnTo>
                <a:lnTo>
                  <a:pt x="160986" y="772733"/>
                </a:lnTo>
                <a:lnTo>
                  <a:pt x="167425" y="817809"/>
                </a:lnTo>
                <a:lnTo>
                  <a:pt x="212501" y="830688"/>
                </a:lnTo>
                <a:lnTo>
                  <a:pt x="231820" y="792051"/>
                </a:lnTo>
                <a:lnTo>
                  <a:pt x="218941" y="811369"/>
                </a:lnTo>
                <a:lnTo>
                  <a:pt x="218941" y="837127"/>
                </a:lnTo>
                <a:lnTo>
                  <a:pt x="238259" y="869324"/>
                </a:lnTo>
                <a:lnTo>
                  <a:pt x="276896" y="862885"/>
                </a:lnTo>
                <a:lnTo>
                  <a:pt x="302654" y="856445"/>
                </a:lnTo>
                <a:lnTo>
                  <a:pt x="309093" y="804930"/>
                </a:lnTo>
                <a:lnTo>
                  <a:pt x="315532" y="843567"/>
                </a:lnTo>
                <a:lnTo>
                  <a:pt x="341290" y="875764"/>
                </a:lnTo>
                <a:lnTo>
                  <a:pt x="386366" y="830688"/>
                </a:lnTo>
                <a:lnTo>
                  <a:pt x="450761" y="830688"/>
                </a:lnTo>
                <a:lnTo>
                  <a:pt x="489397" y="727657"/>
                </a:lnTo>
                <a:lnTo>
                  <a:pt x="476518" y="585989"/>
                </a:lnTo>
                <a:lnTo>
                  <a:pt x="457200" y="463640"/>
                </a:lnTo>
                <a:lnTo>
                  <a:pt x="418563" y="399245"/>
                </a:lnTo>
                <a:lnTo>
                  <a:pt x="334851" y="341290"/>
                </a:lnTo>
                <a:lnTo>
                  <a:pt x="244699" y="276896"/>
                </a:lnTo>
                <a:lnTo>
                  <a:pt x="244699" y="96592"/>
                </a:lnTo>
                <a:lnTo>
                  <a:pt x="218941" y="0"/>
                </a:lnTo>
                <a:lnTo>
                  <a:pt x="38637" y="0"/>
                </a:lnTo>
                <a:lnTo>
                  <a:pt x="0" y="25758"/>
                </a:lnTo>
                <a:lnTo>
                  <a:pt x="25758" y="70834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41ABB8F-A234-4BE4-8950-5C5713C7184C}"/>
              </a:ext>
            </a:extLst>
          </p:cNvPr>
          <p:cNvGrpSpPr/>
          <p:nvPr/>
        </p:nvGrpSpPr>
        <p:grpSpPr>
          <a:xfrm rot="12382328">
            <a:off x="3539630" y="3893415"/>
            <a:ext cx="812811" cy="652358"/>
            <a:chOff x="2081722" y="2119094"/>
            <a:chExt cx="2605867" cy="2017980"/>
          </a:xfrm>
        </p:grpSpPr>
        <p:sp>
          <p:nvSpPr>
            <p:cNvPr id="32" name="斜め縞 31">
              <a:extLst>
                <a:ext uri="{FF2B5EF4-FFF2-40B4-BE49-F238E27FC236}">
                  <a16:creationId xmlns:a16="http://schemas.microsoft.com/office/drawing/2014/main" id="{493EF553-8BCC-45CC-BB25-42A3836E63BA}"/>
                </a:ext>
              </a:extLst>
            </p:cNvPr>
            <p:cNvSpPr/>
            <p:nvPr/>
          </p:nvSpPr>
          <p:spPr>
            <a:xfrm rot="2700000">
              <a:off x="2669609" y="2119094"/>
              <a:ext cx="2017980" cy="2017980"/>
            </a:xfrm>
            <a:prstGeom prst="diagStripe">
              <a:avLst>
                <a:gd name="adj" fmla="val 6720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斜め縞 32">
              <a:extLst>
                <a:ext uri="{FF2B5EF4-FFF2-40B4-BE49-F238E27FC236}">
                  <a16:creationId xmlns:a16="http://schemas.microsoft.com/office/drawing/2014/main" id="{BBC6B537-A5B4-4884-AFF8-FFD322155BF4}"/>
                </a:ext>
              </a:extLst>
            </p:cNvPr>
            <p:cNvSpPr/>
            <p:nvPr/>
          </p:nvSpPr>
          <p:spPr>
            <a:xfrm rot="2700000">
              <a:off x="2627836" y="2223992"/>
              <a:ext cx="1814355" cy="1814355"/>
            </a:xfrm>
            <a:prstGeom prst="diagStripe">
              <a:avLst>
                <a:gd name="adj" fmla="val 82481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四角形: 上の 2 つの角を丸める 33">
              <a:extLst>
                <a:ext uri="{FF2B5EF4-FFF2-40B4-BE49-F238E27FC236}">
                  <a16:creationId xmlns:a16="http://schemas.microsoft.com/office/drawing/2014/main" id="{B7466A22-8335-4BC4-8B9B-02C46A94498D}"/>
                </a:ext>
              </a:extLst>
            </p:cNvPr>
            <p:cNvSpPr/>
            <p:nvPr/>
          </p:nvSpPr>
          <p:spPr>
            <a:xfrm rot="16200000">
              <a:off x="2294959" y="2435939"/>
              <a:ext cx="499480" cy="925953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29EA9217-433D-4C01-A51C-2CE3649EF5DF}"/>
                </a:ext>
              </a:extLst>
            </p:cNvPr>
            <p:cNvSpPr/>
            <p:nvPr/>
          </p:nvSpPr>
          <p:spPr>
            <a:xfrm>
              <a:off x="2966899" y="2543314"/>
              <a:ext cx="426068" cy="74066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B4D225FD-DC1B-4E30-81AE-F441FACC25B8}"/>
              </a:ext>
            </a:extLst>
          </p:cNvPr>
          <p:cNvSpPr/>
          <p:nvPr/>
        </p:nvSpPr>
        <p:spPr>
          <a:xfrm>
            <a:off x="4119002" y="3611224"/>
            <a:ext cx="766916" cy="921774"/>
          </a:xfrm>
          <a:custGeom>
            <a:avLst/>
            <a:gdLst>
              <a:gd name="connsiteX0" fmla="*/ 641555 w 766916"/>
              <a:gd name="connsiteY0" fmla="*/ 14749 h 921774"/>
              <a:gd name="connsiteX1" fmla="*/ 744794 w 766916"/>
              <a:gd name="connsiteY1" fmla="*/ 0 h 921774"/>
              <a:gd name="connsiteX2" fmla="*/ 766916 w 766916"/>
              <a:gd name="connsiteY2" fmla="*/ 103239 h 921774"/>
              <a:gd name="connsiteX3" fmla="*/ 752168 w 766916"/>
              <a:gd name="connsiteY3" fmla="*/ 213852 h 921774"/>
              <a:gd name="connsiteX4" fmla="*/ 663678 w 766916"/>
              <a:gd name="connsiteY4" fmla="*/ 346587 h 921774"/>
              <a:gd name="connsiteX5" fmla="*/ 567813 w 766916"/>
              <a:gd name="connsiteY5" fmla="*/ 479323 h 921774"/>
              <a:gd name="connsiteX6" fmla="*/ 442452 w 766916"/>
              <a:gd name="connsiteY6" fmla="*/ 634181 h 921774"/>
              <a:gd name="connsiteX7" fmla="*/ 221226 w 766916"/>
              <a:gd name="connsiteY7" fmla="*/ 825910 h 921774"/>
              <a:gd name="connsiteX8" fmla="*/ 125361 w 766916"/>
              <a:gd name="connsiteY8" fmla="*/ 914400 h 921774"/>
              <a:gd name="connsiteX9" fmla="*/ 58994 w 766916"/>
              <a:gd name="connsiteY9" fmla="*/ 921774 h 921774"/>
              <a:gd name="connsiteX10" fmla="*/ 22123 w 766916"/>
              <a:gd name="connsiteY10" fmla="*/ 907026 h 921774"/>
              <a:gd name="connsiteX11" fmla="*/ 66368 w 766916"/>
              <a:gd name="connsiteY11" fmla="*/ 848032 h 921774"/>
              <a:gd name="connsiteX12" fmla="*/ 14749 w 766916"/>
              <a:gd name="connsiteY12" fmla="*/ 840658 h 921774"/>
              <a:gd name="connsiteX13" fmla="*/ 0 w 766916"/>
              <a:gd name="connsiteY13" fmla="*/ 803787 h 921774"/>
              <a:gd name="connsiteX14" fmla="*/ 58994 w 766916"/>
              <a:gd name="connsiteY14" fmla="*/ 811161 h 921774"/>
              <a:gd name="connsiteX15" fmla="*/ 29497 w 766916"/>
              <a:gd name="connsiteY15" fmla="*/ 766916 h 921774"/>
              <a:gd name="connsiteX16" fmla="*/ 36871 w 766916"/>
              <a:gd name="connsiteY16" fmla="*/ 715297 h 921774"/>
              <a:gd name="connsiteX17" fmla="*/ 103239 w 766916"/>
              <a:gd name="connsiteY17" fmla="*/ 715297 h 921774"/>
              <a:gd name="connsiteX18" fmla="*/ 125361 w 766916"/>
              <a:gd name="connsiteY18" fmla="*/ 730045 h 921774"/>
              <a:gd name="connsiteX19" fmla="*/ 250723 w 766916"/>
              <a:gd name="connsiteY19" fmla="*/ 604684 h 921774"/>
              <a:gd name="connsiteX20" fmla="*/ 405581 w 766916"/>
              <a:gd name="connsiteY20" fmla="*/ 353961 h 921774"/>
              <a:gd name="connsiteX21" fmla="*/ 523568 w 766916"/>
              <a:gd name="connsiteY21" fmla="*/ 169607 h 921774"/>
              <a:gd name="connsiteX22" fmla="*/ 567813 w 766916"/>
              <a:gd name="connsiteY22" fmla="*/ 95865 h 921774"/>
              <a:gd name="connsiteX23" fmla="*/ 641555 w 766916"/>
              <a:gd name="connsiteY23" fmla="*/ 14749 h 92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66916" h="921774">
                <a:moveTo>
                  <a:pt x="641555" y="14749"/>
                </a:moveTo>
                <a:lnTo>
                  <a:pt x="744794" y="0"/>
                </a:lnTo>
                <a:lnTo>
                  <a:pt x="766916" y="103239"/>
                </a:lnTo>
                <a:lnTo>
                  <a:pt x="752168" y="213852"/>
                </a:lnTo>
                <a:lnTo>
                  <a:pt x="663678" y="346587"/>
                </a:lnTo>
                <a:lnTo>
                  <a:pt x="567813" y="479323"/>
                </a:lnTo>
                <a:lnTo>
                  <a:pt x="442452" y="634181"/>
                </a:lnTo>
                <a:lnTo>
                  <a:pt x="221226" y="825910"/>
                </a:lnTo>
                <a:lnTo>
                  <a:pt x="125361" y="914400"/>
                </a:lnTo>
                <a:lnTo>
                  <a:pt x="58994" y="921774"/>
                </a:lnTo>
                <a:lnTo>
                  <a:pt x="22123" y="907026"/>
                </a:lnTo>
                <a:lnTo>
                  <a:pt x="66368" y="848032"/>
                </a:lnTo>
                <a:lnTo>
                  <a:pt x="14749" y="840658"/>
                </a:lnTo>
                <a:lnTo>
                  <a:pt x="0" y="803787"/>
                </a:lnTo>
                <a:lnTo>
                  <a:pt x="58994" y="811161"/>
                </a:lnTo>
                <a:lnTo>
                  <a:pt x="29497" y="766916"/>
                </a:lnTo>
                <a:lnTo>
                  <a:pt x="36871" y="715297"/>
                </a:lnTo>
                <a:lnTo>
                  <a:pt x="103239" y="715297"/>
                </a:lnTo>
                <a:lnTo>
                  <a:pt x="125361" y="730045"/>
                </a:lnTo>
                <a:lnTo>
                  <a:pt x="250723" y="604684"/>
                </a:lnTo>
                <a:lnTo>
                  <a:pt x="405581" y="353961"/>
                </a:lnTo>
                <a:lnTo>
                  <a:pt x="523568" y="169607"/>
                </a:lnTo>
                <a:lnTo>
                  <a:pt x="567813" y="95865"/>
                </a:lnTo>
                <a:lnTo>
                  <a:pt x="641555" y="14749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09D82252-5372-4757-A131-D5A1E46FBA21}"/>
              </a:ext>
            </a:extLst>
          </p:cNvPr>
          <p:cNvSpPr/>
          <p:nvPr/>
        </p:nvSpPr>
        <p:spPr>
          <a:xfrm>
            <a:off x="4605699" y="3456366"/>
            <a:ext cx="671052" cy="1526458"/>
          </a:xfrm>
          <a:custGeom>
            <a:avLst/>
            <a:gdLst>
              <a:gd name="connsiteX0" fmla="*/ 117987 w 671052"/>
              <a:gd name="connsiteY0" fmla="*/ 81116 h 1526458"/>
              <a:gd name="connsiteX1" fmla="*/ 258097 w 671052"/>
              <a:gd name="connsiteY1" fmla="*/ 29497 h 1526458"/>
              <a:gd name="connsiteX2" fmla="*/ 398206 w 671052"/>
              <a:gd name="connsiteY2" fmla="*/ 7374 h 1526458"/>
              <a:gd name="connsiteX3" fmla="*/ 523568 w 671052"/>
              <a:gd name="connsiteY3" fmla="*/ 0 h 1526458"/>
              <a:gd name="connsiteX4" fmla="*/ 582561 w 671052"/>
              <a:gd name="connsiteY4" fmla="*/ 250723 h 1526458"/>
              <a:gd name="connsiteX5" fmla="*/ 597310 w 671052"/>
              <a:gd name="connsiteY5" fmla="*/ 412955 h 1526458"/>
              <a:gd name="connsiteX6" fmla="*/ 619432 w 671052"/>
              <a:gd name="connsiteY6" fmla="*/ 656303 h 1526458"/>
              <a:gd name="connsiteX7" fmla="*/ 648929 w 671052"/>
              <a:gd name="connsiteY7" fmla="*/ 870155 h 1526458"/>
              <a:gd name="connsiteX8" fmla="*/ 671052 w 671052"/>
              <a:gd name="connsiteY8" fmla="*/ 1194619 h 1526458"/>
              <a:gd name="connsiteX9" fmla="*/ 604684 w 671052"/>
              <a:gd name="connsiteY9" fmla="*/ 1364226 h 1526458"/>
              <a:gd name="connsiteX10" fmla="*/ 530942 w 671052"/>
              <a:gd name="connsiteY10" fmla="*/ 1460090 h 1526458"/>
              <a:gd name="connsiteX11" fmla="*/ 442452 w 671052"/>
              <a:gd name="connsiteY11" fmla="*/ 1504336 h 1526458"/>
              <a:gd name="connsiteX12" fmla="*/ 331839 w 671052"/>
              <a:gd name="connsiteY12" fmla="*/ 1526458 h 1526458"/>
              <a:gd name="connsiteX13" fmla="*/ 258097 w 671052"/>
              <a:gd name="connsiteY13" fmla="*/ 1489587 h 1526458"/>
              <a:gd name="connsiteX14" fmla="*/ 169606 w 671052"/>
              <a:gd name="connsiteY14" fmla="*/ 1474839 h 1526458"/>
              <a:gd name="connsiteX15" fmla="*/ 81116 w 671052"/>
              <a:gd name="connsiteY15" fmla="*/ 1452716 h 1526458"/>
              <a:gd name="connsiteX16" fmla="*/ 14748 w 671052"/>
              <a:gd name="connsiteY16" fmla="*/ 1349477 h 1526458"/>
              <a:gd name="connsiteX17" fmla="*/ 0 w 671052"/>
              <a:gd name="connsiteY17" fmla="*/ 1120877 h 1526458"/>
              <a:gd name="connsiteX18" fmla="*/ 36871 w 671052"/>
              <a:gd name="connsiteY18" fmla="*/ 899652 h 1526458"/>
              <a:gd name="connsiteX19" fmla="*/ 66368 w 671052"/>
              <a:gd name="connsiteY19" fmla="*/ 678426 h 1526458"/>
              <a:gd name="connsiteX20" fmla="*/ 110613 w 671052"/>
              <a:gd name="connsiteY20" fmla="*/ 427703 h 1526458"/>
              <a:gd name="connsiteX21" fmla="*/ 117987 w 671052"/>
              <a:gd name="connsiteY21" fmla="*/ 228600 h 1526458"/>
              <a:gd name="connsiteX22" fmla="*/ 117987 w 671052"/>
              <a:gd name="connsiteY22" fmla="*/ 81116 h 15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1052" h="1526458">
                <a:moveTo>
                  <a:pt x="117987" y="81116"/>
                </a:moveTo>
                <a:lnTo>
                  <a:pt x="258097" y="29497"/>
                </a:lnTo>
                <a:lnTo>
                  <a:pt x="398206" y="7374"/>
                </a:lnTo>
                <a:lnTo>
                  <a:pt x="523568" y="0"/>
                </a:lnTo>
                <a:lnTo>
                  <a:pt x="582561" y="250723"/>
                </a:lnTo>
                <a:lnTo>
                  <a:pt x="597310" y="412955"/>
                </a:lnTo>
                <a:lnTo>
                  <a:pt x="619432" y="656303"/>
                </a:lnTo>
                <a:lnTo>
                  <a:pt x="648929" y="870155"/>
                </a:lnTo>
                <a:lnTo>
                  <a:pt x="671052" y="1194619"/>
                </a:lnTo>
                <a:lnTo>
                  <a:pt x="604684" y="1364226"/>
                </a:lnTo>
                <a:lnTo>
                  <a:pt x="530942" y="1460090"/>
                </a:lnTo>
                <a:lnTo>
                  <a:pt x="442452" y="1504336"/>
                </a:lnTo>
                <a:lnTo>
                  <a:pt x="331839" y="1526458"/>
                </a:lnTo>
                <a:lnTo>
                  <a:pt x="258097" y="1489587"/>
                </a:lnTo>
                <a:lnTo>
                  <a:pt x="169606" y="1474839"/>
                </a:lnTo>
                <a:lnTo>
                  <a:pt x="81116" y="1452716"/>
                </a:lnTo>
                <a:lnTo>
                  <a:pt x="14748" y="1349477"/>
                </a:lnTo>
                <a:lnTo>
                  <a:pt x="0" y="1120877"/>
                </a:lnTo>
                <a:lnTo>
                  <a:pt x="36871" y="899652"/>
                </a:lnTo>
                <a:lnTo>
                  <a:pt x="66368" y="678426"/>
                </a:lnTo>
                <a:lnTo>
                  <a:pt x="110613" y="427703"/>
                </a:lnTo>
                <a:lnTo>
                  <a:pt x="117987" y="228600"/>
                </a:lnTo>
                <a:lnTo>
                  <a:pt x="117987" y="8111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7BDFBD4A-F58B-4422-8754-934AC1B871A6}"/>
              </a:ext>
            </a:extLst>
          </p:cNvPr>
          <p:cNvSpPr/>
          <p:nvPr/>
        </p:nvSpPr>
        <p:spPr>
          <a:xfrm>
            <a:off x="4537004" y="4468751"/>
            <a:ext cx="752054" cy="909958"/>
          </a:xfrm>
          <a:custGeom>
            <a:avLst/>
            <a:gdLst>
              <a:gd name="connsiteX0" fmla="*/ 90152 w 907961"/>
              <a:gd name="connsiteY0" fmla="*/ 0 h 560231"/>
              <a:gd name="connsiteX1" fmla="*/ 470079 w 907961"/>
              <a:gd name="connsiteY1" fmla="*/ 51515 h 560231"/>
              <a:gd name="connsiteX2" fmla="*/ 811369 w 907961"/>
              <a:gd name="connsiteY2" fmla="*/ 77273 h 560231"/>
              <a:gd name="connsiteX3" fmla="*/ 895082 w 907961"/>
              <a:gd name="connsiteY3" fmla="*/ 51515 h 560231"/>
              <a:gd name="connsiteX4" fmla="*/ 895082 w 907961"/>
              <a:gd name="connsiteY4" fmla="*/ 270456 h 560231"/>
              <a:gd name="connsiteX5" fmla="*/ 907961 w 907961"/>
              <a:gd name="connsiteY5" fmla="*/ 412123 h 560231"/>
              <a:gd name="connsiteX6" fmla="*/ 901521 w 907961"/>
              <a:gd name="connsiteY6" fmla="*/ 560231 h 560231"/>
              <a:gd name="connsiteX7" fmla="*/ 798490 w 907961"/>
              <a:gd name="connsiteY7" fmla="*/ 521594 h 560231"/>
              <a:gd name="connsiteX8" fmla="*/ 746975 w 907961"/>
              <a:gd name="connsiteY8" fmla="*/ 528033 h 560231"/>
              <a:gd name="connsiteX9" fmla="*/ 701899 w 907961"/>
              <a:gd name="connsiteY9" fmla="*/ 502276 h 560231"/>
              <a:gd name="connsiteX10" fmla="*/ 643944 w 907961"/>
              <a:gd name="connsiteY10" fmla="*/ 553791 h 560231"/>
              <a:gd name="connsiteX11" fmla="*/ 611747 w 907961"/>
              <a:gd name="connsiteY11" fmla="*/ 418563 h 560231"/>
              <a:gd name="connsiteX12" fmla="*/ 573110 w 907961"/>
              <a:gd name="connsiteY12" fmla="*/ 328411 h 560231"/>
              <a:gd name="connsiteX13" fmla="*/ 508716 w 907961"/>
              <a:gd name="connsiteY13" fmla="*/ 341290 h 560231"/>
              <a:gd name="connsiteX14" fmla="*/ 386366 w 907961"/>
              <a:gd name="connsiteY14" fmla="*/ 347729 h 560231"/>
              <a:gd name="connsiteX15" fmla="*/ 367048 w 907961"/>
              <a:gd name="connsiteY15" fmla="*/ 341290 h 560231"/>
              <a:gd name="connsiteX16" fmla="*/ 296214 w 907961"/>
              <a:gd name="connsiteY16" fmla="*/ 463639 h 560231"/>
              <a:gd name="connsiteX17" fmla="*/ 251138 w 907961"/>
              <a:gd name="connsiteY17" fmla="*/ 547352 h 560231"/>
              <a:gd name="connsiteX18" fmla="*/ 231820 w 907961"/>
              <a:gd name="connsiteY18" fmla="*/ 521594 h 560231"/>
              <a:gd name="connsiteX19" fmla="*/ 135228 w 907961"/>
              <a:gd name="connsiteY19" fmla="*/ 515154 h 560231"/>
              <a:gd name="connsiteX20" fmla="*/ 45076 w 907961"/>
              <a:gd name="connsiteY20" fmla="*/ 508715 h 560231"/>
              <a:gd name="connsiteX21" fmla="*/ 0 w 907961"/>
              <a:gd name="connsiteY21" fmla="*/ 528033 h 560231"/>
              <a:gd name="connsiteX22" fmla="*/ 45076 w 907961"/>
              <a:gd name="connsiteY22" fmla="*/ 180304 h 560231"/>
              <a:gd name="connsiteX23" fmla="*/ 70834 w 907961"/>
              <a:gd name="connsiteY23" fmla="*/ 70833 h 560231"/>
              <a:gd name="connsiteX24" fmla="*/ 90152 w 907961"/>
              <a:gd name="connsiteY24" fmla="*/ 0 h 56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07961" h="560231">
                <a:moveTo>
                  <a:pt x="90152" y="0"/>
                </a:moveTo>
                <a:lnTo>
                  <a:pt x="470079" y="51515"/>
                </a:lnTo>
                <a:lnTo>
                  <a:pt x="811369" y="77273"/>
                </a:lnTo>
                <a:lnTo>
                  <a:pt x="895082" y="51515"/>
                </a:lnTo>
                <a:lnTo>
                  <a:pt x="895082" y="270456"/>
                </a:lnTo>
                <a:lnTo>
                  <a:pt x="907961" y="412123"/>
                </a:lnTo>
                <a:lnTo>
                  <a:pt x="901521" y="560231"/>
                </a:lnTo>
                <a:lnTo>
                  <a:pt x="798490" y="521594"/>
                </a:lnTo>
                <a:lnTo>
                  <a:pt x="746975" y="528033"/>
                </a:lnTo>
                <a:lnTo>
                  <a:pt x="701899" y="502276"/>
                </a:lnTo>
                <a:lnTo>
                  <a:pt x="643944" y="553791"/>
                </a:lnTo>
                <a:lnTo>
                  <a:pt x="611747" y="418563"/>
                </a:lnTo>
                <a:lnTo>
                  <a:pt x="573110" y="328411"/>
                </a:lnTo>
                <a:lnTo>
                  <a:pt x="508716" y="341290"/>
                </a:lnTo>
                <a:lnTo>
                  <a:pt x="386366" y="347729"/>
                </a:lnTo>
                <a:lnTo>
                  <a:pt x="367048" y="341290"/>
                </a:lnTo>
                <a:lnTo>
                  <a:pt x="296214" y="463639"/>
                </a:lnTo>
                <a:lnTo>
                  <a:pt x="251138" y="547352"/>
                </a:lnTo>
                <a:lnTo>
                  <a:pt x="231820" y="521594"/>
                </a:lnTo>
                <a:lnTo>
                  <a:pt x="135228" y="515154"/>
                </a:lnTo>
                <a:lnTo>
                  <a:pt x="45076" y="508715"/>
                </a:lnTo>
                <a:lnTo>
                  <a:pt x="0" y="528033"/>
                </a:lnTo>
                <a:lnTo>
                  <a:pt x="45076" y="180304"/>
                </a:lnTo>
                <a:lnTo>
                  <a:pt x="70834" y="70833"/>
                </a:lnTo>
                <a:lnTo>
                  <a:pt x="90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: 図形 37">
            <a:extLst>
              <a:ext uri="{FF2B5EF4-FFF2-40B4-BE49-F238E27FC236}">
                <a16:creationId xmlns:a16="http://schemas.microsoft.com/office/drawing/2014/main" id="{E5342FDC-377A-4B40-AB22-20058483C0EF}"/>
              </a:ext>
            </a:extLst>
          </p:cNvPr>
          <p:cNvSpPr/>
          <p:nvPr/>
        </p:nvSpPr>
        <p:spPr>
          <a:xfrm rot="2326402">
            <a:off x="4772531" y="3879019"/>
            <a:ext cx="1069258" cy="479905"/>
          </a:xfrm>
          <a:custGeom>
            <a:avLst/>
            <a:gdLst>
              <a:gd name="connsiteX0" fmla="*/ 51620 w 1069258"/>
              <a:gd name="connsiteY0" fmla="*/ 22122 h 479905"/>
              <a:gd name="connsiteX1" fmla="*/ 184355 w 1069258"/>
              <a:gd name="connsiteY1" fmla="*/ 7374 h 479905"/>
              <a:gd name="connsiteX2" fmla="*/ 317091 w 1069258"/>
              <a:gd name="connsiteY2" fmla="*/ 0 h 479905"/>
              <a:gd name="connsiteX3" fmla="*/ 442452 w 1069258"/>
              <a:gd name="connsiteY3" fmla="*/ 22122 h 479905"/>
              <a:gd name="connsiteX4" fmla="*/ 626807 w 1069258"/>
              <a:gd name="connsiteY4" fmla="*/ 73741 h 479905"/>
              <a:gd name="connsiteX5" fmla="*/ 730046 w 1069258"/>
              <a:gd name="connsiteY5" fmla="*/ 132735 h 479905"/>
              <a:gd name="connsiteX6" fmla="*/ 929149 w 1069258"/>
              <a:gd name="connsiteY6" fmla="*/ 213851 h 479905"/>
              <a:gd name="connsiteX7" fmla="*/ 1032387 w 1069258"/>
              <a:gd name="connsiteY7" fmla="*/ 272845 h 479905"/>
              <a:gd name="connsiteX8" fmla="*/ 1069258 w 1069258"/>
              <a:gd name="connsiteY8" fmla="*/ 361335 h 479905"/>
              <a:gd name="connsiteX9" fmla="*/ 1039762 w 1069258"/>
              <a:gd name="connsiteY9" fmla="*/ 427703 h 479905"/>
              <a:gd name="connsiteX10" fmla="*/ 958646 w 1069258"/>
              <a:gd name="connsiteY10" fmla="*/ 420329 h 479905"/>
              <a:gd name="connsiteX11" fmla="*/ 907026 w 1069258"/>
              <a:gd name="connsiteY11" fmla="*/ 457200 h 479905"/>
              <a:gd name="connsiteX12" fmla="*/ 877529 w 1069258"/>
              <a:gd name="connsiteY12" fmla="*/ 479322 h 479905"/>
              <a:gd name="connsiteX13" fmla="*/ 855407 w 1069258"/>
              <a:gd name="connsiteY13" fmla="*/ 471948 h 479905"/>
              <a:gd name="connsiteX14" fmla="*/ 840658 w 1069258"/>
              <a:gd name="connsiteY14" fmla="*/ 420329 h 479905"/>
              <a:gd name="connsiteX15" fmla="*/ 803787 w 1069258"/>
              <a:gd name="connsiteY15" fmla="*/ 412954 h 479905"/>
              <a:gd name="connsiteX16" fmla="*/ 781665 w 1069258"/>
              <a:gd name="connsiteY16" fmla="*/ 405580 h 479905"/>
              <a:gd name="connsiteX17" fmla="*/ 803787 w 1069258"/>
              <a:gd name="connsiteY17" fmla="*/ 346587 h 479905"/>
              <a:gd name="connsiteX18" fmla="*/ 811162 w 1069258"/>
              <a:gd name="connsiteY18" fmla="*/ 324464 h 479905"/>
              <a:gd name="connsiteX19" fmla="*/ 833284 w 1069258"/>
              <a:gd name="connsiteY19" fmla="*/ 280219 h 479905"/>
              <a:gd name="connsiteX20" fmla="*/ 553065 w 1069258"/>
              <a:gd name="connsiteY20" fmla="*/ 221225 h 479905"/>
              <a:gd name="connsiteX21" fmla="*/ 412955 w 1069258"/>
              <a:gd name="connsiteY21" fmla="*/ 206477 h 479905"/>
              <a:gd name="connsiteX22" fmla="*/ 184355 w 1069258"/>
              <a:gd name="connsiteY22" fmla="*/ 228600 h 479905"/>
              <a:gd name="connsiteX23" fmla="*/ 88491 w 1069258"/>
              <a:gd name="connsiteY23" fmla="*/ 228600 h 479905"/>
              <a:gd name="connsiteX24" fmla="*/ 7375 w 1069258"/>
              <a:gd name="connsiteY24" fmla="*/ 199103 h 479905"/>
              <a:gd name="connsiteX25" fmla="*/ 0 w 1069258"/>
              <a:gd name="connsiteY25" fmla="*/ 154858 h 479905"/>
              <a:gd name="connsiteX26" fmla="*/ 0 w 1069258"/>
              <a:gd name="connsiteY26" fmla="*/ 95864 h 479905"/>
              <a:gd name="connsiteX27" fmla="*/ 51620 w 1069258"/>
              <a:gd name="connsiteY27" fmla="*/ 22122 h 47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9258" h="479905">
                <a:moveTo>
                  <a:pt x="51620" y="22122"/>
                </a:moveTo>
                <a:lnTo>
                  <a:pt x="184355" y="7374"/>
                </a:lnTo>
                <a:lnTo>
                  <a:pt x="317091" y="0"/>
                </a:lnTo>
                <a:lnTo>
                  <a:pt x="442452" y="22122"/>
                </a:lnTo>
                <a:lnTo>
                  <a:pt x="626807" y="73741"/>
                </a:lnTo>
                <a:lnTo>
                  <a:pt x="730046" y="132735"/>
                </a:lnTo>
                <a:lnTo>
                  <a:pt x="929149" y="213851"/>
                </a:lnTo>
                <a:lnTo>
                  <a:pt x="1032387" y="272845"/>
                </a:lnTo>
                <a:lnTo>
                  <a:pt x="1069258" y="361335"/>
                </a:lnTo>
                <a:lnTo>
                  <a:pt x="1039762" y="427703"/>
                </a:lnTo>
                <a:cubicBezTo>
                  <a:pt x="1012723" y="425245"/>
                  <a:pt x="983297" y="408952"/>
                  <a:pt x="958646" y="420329"/>
                </a:cubicBezTo>
                <a:cubicBezTo>
                  <a:pt x="875420" y="458740"/>
                  <a:pt x="1008475" y="497778"/>
                  <a:pt x="907026" y="457200"/>
                </a:cubicBezTo>
                <a:cubicBezTo>
                  <a:pt x="897194" y="464574"/>
                  <a:pt x="889346" y="475946"/>
                  <a:pt x="877529" y="479322"/>
                </a:cubicBezTo>
                <a:cubicBezTo>
                  <a:pt x="870055" y="481457"/>
                  <a:pt x="860903" y="477444"/>
                  <a:pt x="855407" y="471948"/>
                </a:cubicBezTo>
                <a:cubicBezTo>
                  <a:pt x="851882" y="468423"/>
                  <a:pt x="840721" y="420582"/>
                  <a:pt x="840658" y="420329"/>
                </a:cubicBezTo>
                <a:cubicBezTo>
                  <a:pt x="814853" y="459037"/>
                  <a:pt x="837107" y="440721"/>
                  <a:pt x="803787" y="412954"/>
                </a:cubicBezTo>
                <a:cubicBezTo>
                  <a:pt x="797816" y="407978"/>
                  <a:pt x="789039" y="408038"/>
                  <a:pt x="781665" y="405580"/>
                </a:cubicBezTo>
                <a:cubicBezTo>
                  <a:pt x="795259" y="351201"/>
                  <a:pt x="780652" y="400568"/>
                  <a:pt x="803787" y="346587"/>
                </a:cubicBezTo>
                <a:cubicBezTo>
                  <a:pt x="806849" y="339442"/>
                  <a:pt x="807305" y="331213"/>
                  <a:pt x="811162" y="324464"/>
                </a:cubicBezTo>
                <a:cubicBezTo>
                  <a:pt x="836234" y="280589"/>
                  <a:pt x="833284" y="311435"/>
                  <a:pt x="833284" y="280219"/>
                </a:cubicBezTo>
                <a:lnTo>
                  <a:pt x="553065" y="221225"/>
                </a:lnTo>
                <a:lnTo>
                  <a:pt x="412955" y="206477"/>
                </a:lnTo>
                <a:lnTo>
                  <a:pt x="184355" y="228600"/>
                </a:lnTo>
                <a:lnTo>
                  <a:pt x="88491" y="228600"/>
                </a:lnTo>
                <a:lnTo>
                  <a:pt x="7375" y="199103"/>
                </a:lnTo>
                <a:lnTo>
                  <a:pt x="0" y="154858"/>
                </a:lnTo>
                <a:lnTo>
                  <a:pt x="0" y="95864"/>
                </a:lnTo>
                <a:lnTo>
                  <a:pt x="51620" y="22122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: 図形 38">
            <a:extLst>
              <a:ext uri="{FF2B5EF4-FFF2-40B4-BE49-F238E27FC236}">
                <a16:creationId xmlns:a16="http://schemas.microsoft.com/office/drawing/2014/main" id="{E98262E9-6730-4EBC-875E-C189F11EDB9B}"/>
              </a:ext>
            </a:extLst>
          </p:cNvPr>
          <p:cNvSpPr/>
          <p:nvPr/>
        </p:nvSpPr>
        <p:spPr>
          <a:xfrm>
            <a:off x="9044582" y="4298668"/>
            <a:ext cx="378874" cy="1194913"/>
          </a:xfrm>
          <a:custGeom>
            <a:avLst/>
            <a:gdLst>
              <a:gd name="connsiteX0" fmla="*/ 51002 w 378874"/>
              <a:gd name="connsiteY0" fmla="*/ 207653 h 1194913"/>
              <a:gd name="connsiteX1" fmla="*/ 51002 w 378874"/>
              <a:gd name="connsiteY1" fmla="*/ 207653 h 1194913"/>
              <a:gd name="connsiteX2" fmla="*/ 3643 w 378874"/>
              <a:gd name="connsiteY2" fmla="*/ 568312 h 1194913"/>
              <a:gd name="connsiteX3" fmla="*/ 83789 w 378874"/>
              <a:gd name="connsiteY3" fmla="*/ 648459 h 1194913"/>
              <a:gd name="connsiteX4" fmla="*/ 185794 w 378874"/>
              <a:gd name="connsiteY4" fmla="*/ 801466 h 1194913"/>
              <a:gd name="connsiteX5" fmla="*/ 171222 w 378874"/>
              <a:gd name="connsiteY5" fmla="*/ 921686 h 1194913"/>
              <a:gd name="connsiteX6" fmla="*/ 123863 w 378874"/>
              <a:gd name="connsiteY6" fmla="*/ 1016405 h 1194913"/>
              <a:gd name="connsiteX7" fmla="*/ 65574 w 378874"/>
              <a:gd name="connsiteY7" fmla="*/ 1052835 h 1194913"/>
              <a:gd name="connsiteX8" fmla="*/ 10929 w 378874"/>
              <a:gd name="connsiteY8" fmla="*/ 1103837 h 1194913"/>
              <a:gd name="connsiteX9" fmla="*/ 0 w 378874"/>
              <a:gd name="connsiteY9" fmla="*/ 1180341 h 1194913"/>
              <a:gd name="connsiteX10" fmla="*/ 32787 w 378874"/>
              <a:gd name="connsiteY10" fmla="*/ 1191270 h 1194913"/>
              <a:gd name="connsiteX11" fmla="*/ 58288 w 378874"/>
              <a:gd name="connsiteY11" fmla="*/ 1132982 h 1194913"/>
              <a:gd name="connsiteX12" fmla="*/ 47359 w 378874"/>
              <a:gd name="connsiteY12" fmla="*/ 1191270 h 1194913"/>
              <a:gd name="connsiteX13" fmla="*/ 87432 w 378874"/>
              <a:gd name="connsiteY13" fmla="*/ 1194913 h 1194913"/>
              <a:gd name="connsiteX14" fmla="*/ 102004 w 378874"/>
              <a:gd name="connsiteY14" fmla="*/ 1132982 h 1194913"/>
              <a:gd name="connsiteX15" fmla="*/ 102004 w 378874"/>
              <a:gd name="connsiteY15" fmla="*/ 1194913 h 1194913"/>
              <a:gd name="connsiteX16" fmla="*/ 163936 w 378874"/>
              <a:gd name="connsiteY16" fmla="*/ 1173055 h 1194913"/>
              <a:gd name="connsiteX17" fmla="*/ 222224 w 378874"/>
              <a:gd name="connsiteY17" fmla="*/ 1063764 h 1194913"/>
              <a:gd name="connsiteX18" fmla="*/ 335158 w 378874"/>
              <a:gd name="connsiteY18" fmla="*/ 877970 h 1194913"/>
              <a:gd name="connsiteX19" fmla="*/ 360659 w 378874"/>
              <a:gd name="connsiteY19" fmla="*/ 739535 h 1194913"/>
              <a:gd name="connsiteX20" fmla="*/ 357016 w 378874"/>
              <a:gd name="connsiteY20" fmla="*/ 641173 h 1194913"/>
              <a:gd name="connsiteX21" fmla="*/ 298728 w 378874"/>
              <a:gd name="connsiteY21" fmla="*/ 531882 h 1194913"/>
              <a:gd name="connsiteX22" fmla="*/ 273227 w 378874"/>
              <a:gd name="connsiteY22" fmla="*/ 477237 h 1194913"/>
              <a:gd name="connsiteX23" fmla="*/ 335158 w 378874"/>
              <a:gd name="connsiteY23" fmla="*/ 167579 h 1194913"/>
              <a:gd name="connsiteX24" fmla="*/ 378874 w 378874"/>
              <a:gd name="connsiteY24" fmla="*/ 29144 h 1194913"/>
              <a:gd name="connsiteX25" fmla="*/ 236796 w 378874"/>
              <a:gd name="connsiteY25" fmla="*/ 0 h 1194913"/>
              <a:gd name="connsiteX26" fmla="*/ 83789 w 378874"/>
              <a:gd name="connsiteY26" fmla="*/ 3643 h 1194913"/>
              <a:gd name="connsiteX27" fmla="*/ 47359 w 378874"/>
              <a:gd name="connsiteY27" fmla="*/ 40073 h 1194913"/>
              <a:gd name="connsiteX28" fmla="*/ 51002 w 378874"/>
              <a:gd name="connsiteY28" fmla="*/ 207653 h 119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8874" h="1194913">
                <a:moveTo>
                  <a:pt x="51002" y="207653"/>
                </a:moveTo>
                <a:lnTo>
                  <a:pt x="51002" y="207653"/>
                </a:lnTo>
                <a:lnTo>
                  <a:pt x="3643" y="568312"/>
                </a:lnTo>
                <a:lnTo>
                  <a:pt x="83789" y="648459"/>
                </a:lnTo>
                <a:lnTo>
                  <a:pt x="185794" y="801466"/>
                </a:lnTo>
                <a:lnTo>
                  <a:pt x="171222" y="921686"/>
                </a:lnTo>
                <a:lnTo>
                  <a:pt x="123863" y="1016405"/>
                </a:lnTo>
                <a:lnTo>
                  <a:pt x="65574" y="1052835"/>
                </a:lnTo>
                <a:lnTo>
                  <a:pt x="10929" y="1103837"/>
                </a:lnTo>
                <a:lnTo>
                  <a:pt x="0" y="1180341"/>
                </a:lnTo>
                <a:lnTo>
                  <a:pt x="32787" y="1191270"/>
                </a:lnTo>
                <a:lnTo>
                  <a:pt x="58288" y="1132982"/>
                </a:lnTo>
                <a:lnTo>
                  <a:pt x="47359" y="1191270"/>
                </a:lnTo>
                <a:lnTo>
                  <a:pt x="87432" y="1194913"/>
                </a:lnTo>
                <a:lnTo>
                  <a:pt x="102004" y="1132982"/>
                </a:lnTo>
                <a:lnTo>
                  <a:pt x="102004" y="1194913"/>
                </a:lnTo>
                <a:lnTo>
                  <a:pt x="163936" y="1173055"/>
                </a:lnTo>
                <a:lnTo>
                  <a:pt x="222224" y="1063764"/>
                </a:lnTo>
                <a:lnTo>
                  <a:pt x="335158" y="877970"/>
                </a:lnTo>
                <a:lnTo>
                  <a:pt x="360659" y="739535"/>
                </a:lnTo>
                <a:lnTo>
                  <a:pt x="357016" y="641173"/>
                </a:lnTo>
                <a:lnTo>
                  <a:pt x="298728" y="531882"/>
                </a:lnTo>
                <a:lnTo>
                  <a:pt x="273227" y="477237"/>
                </a:lnTo>
                <a:lnTo>
                  <a:pt x="335158" y="167579"/>
                </a:lnTo>
                <a:lnTo>
                  <a:pt x="378874" y="29144"/>
                </a:lnTo>
                <a:lnTo>
                  <a:pt x="236796" y="0"/>
                </a:lnTo>
                <a:lnTo>
                  <a:pt x="83789" y="3643"/>
                </a:lnTo>
                <a:lnTo>
                  <a:pt x="47359" y="40073"/>
                </a:lnTo>
                <a:cubicBezTo>
                  <a:pt x="46145" y="92290"/>
                  <a:pt x="44930" y="144507"/>
                  <a:pt x="51002" y="207653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72ED71C0-ACBD-466E-A341-87D675073E85}"/>
              </a:ext>
            </a:extLst>
          </p:cNvPr>
          <p:cNvSpPr/>
          <p:nvPr/>
        </p:nvSpPr>
        <p:spPr>
          <a:xfrm>
            <a:off x="6828496" y="3385889"/>
            <a:ext cx="349731" cy="1067407"/>
          </a:xfrm>
          <a:custGeom>
            <a:avLst/>
            <a:gdLst>
              <a:gd name="connsiteX0" fmla="*/ 98362 w 349731"/>
              <a:gd name="connsiteY0" fmla="*/ 0 h 1067407"/>
              <a:gd name="connsiteX1" fmla="*/ 54645 w 349731"/>
              <a:gd name="connsiteY1" fmla="*/ 222224 h 1067407"/>
              <a:gd name="connsiteX2" fmla="*/ 21858 w 349731"/>
              <a:gd name="connsiteY2" fmla="*/ 309657 h 1067407"/>
              <a:gd name="connsiteX3" fmla="*/ 0 w 349731"/>
              <a:gd name="connsiteY3" fmla="*/ 382518 h 1067407"/>
              <a:gd name="connsiteX4" fmla="*/ 80147 w 349731"/>
              <a:gd name="connsiteY4" fmla="*/ 477236 h 1067407"/>
              <a:gd name="connsiteX5" fmla="*/ 149364 w 349731"/>
              <a:gd name="connsiteY5" fmla="*/ 546454 h 1067407"/>
              <a:gd name="connsiteX6" fmla="*/ 163936 w 349731"/>
              <a:gd name="connsiteY6" fmla="*/ 728605 h 1067407"/>
              <a:gd name="connsiteX7" fmla="*/ 163936 w 349731"/>
              <a:gd name="connsiteY7" fmla="*/ 863397 h 1067407"/>
              <a:gd name="connsiteX8" fmla="*/ 98362 w 349731"/>
              <a:gd name="connsiteY8" fmla="*/ 932615 h 1067407"/>
              <a:gd name="connsiteX9" fmla="*/ 43716 w 349731"/>
              <a:gd name="connsiteY9" fmla="*/ 994546 h 1067407"/>
              <a:gd name="connsiteX10" fmla="*/ 21858 w 349731"/>
              <a:gd name="connsiteY10" fmla="*/ 1067407 h 1067407"/>
              <a:gd name="connsiteX11" fmla="*/ 61931 w 349731"/>
              <a:gd name="connsiteY11" fmla="*/ 1056478 h 1067407"/>
              <a:gd name="connsiteX12" fmla="*/ 61931 w 349731"/>
              <a:gd name="connsiteY12" fmla="*/ 1009118 h 1067407"/>
              <a:gd name="connsiteX13" fmla="*/ 65575 w 349731"/>
              <a:gd name="connsiteY13" fmla="*/ 1049192 h 1067407"/>
              <a:gd name="connsiteX14" fmla="*/ 102005 w 349731"/>
              <a:gd name="connsiteY14" fmla="*/ 1056478 h 1067407"/>
              <a:gd name="connsiteX15" fmla="*/ 112934 w 349731"/>
              <a:gd name="connsiteY15" fmla="*/ 1001832 h 1067407"/>
              <a:gd name="connsiteX16" fmla="*/ 112934 w 349731"/>
              <a:gd name="connsiteY16" fmla="*/ 1038263 h 1067407"/>
              <a:gd name="connsiteX17" fmla="*/ 145721 w 349731"/>
              <a:gd name="connsiteY17" fmla="*/ 1063764 h 1067407"/>
              <a:gd name="connsiteX18" fmla="*/ 163936 w 349731"/>
              <a:gd name="connsiteY18" fmla="*/ 1038263 h 1067407"/>
              <a:gd name="connsiteX19" fmla="*/ 233154 w 349731"/>
              <a:gd name="connsiteY19" fmla="*/ 1016404 h 1067407"/>
              <a:gd name="connsiteX20" fmla="*/ 349731 w 349731"/>
              <a:gd name="connsiteY20" fmla="*/ 644816 h 1067407"/>
              <a:gd name="connsiteX21" fmla="*/ 302371 w 349731"/>
              <a:gd name="connsiteY21" fmla="*/ 455378 h 1067407"/>
              <a:gd name="connsiteX22" fmla="*/ 265941 w 349731"/>
              <a:gd name="connsiteY22" fmla="*/ 382518 h 1067407"/>
              <a:gd name="connsiteX23" fmla="*/ 222225 w 349731"/>
              <a:gd name="connsiteY23" fmla="*/ 273227 h 1067407"/>
              <a:gd name="connsiteX24" fmla="*/ 291442 w 349731"/>
              <a:gd name="connsiteY24" fmla="*/ 32787 h 1067407"/>
              <a:gd name="connsiteX25" fmla="*/ 156650 w 349731"/>
              <a:gd name="connsiteY25" fmla="*/ 18215 h 1067407"/>
              <a:gd name="connsiteX26" fmla="*/ 98362 w 349731"/>
              <a:gd name="connsiteY26" fmla="*/ 0 h 106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9731" h="1067407">
                <a:moveTo>
                  <a:pt x="98362" y="0"/>
                </a:moveTo>
                <a:lnTo>
                  <a:pt x="54645" y="222224"/>
                </a:lnTo>
                <a:lnTo>
                  <a:pt x="21858" y="309657"/>
                </a:lnTo>
                <a:lnTo>
                  <a:pt x="0" y="382518"/>
                </a:lnTo>
                <a:lnTo>
                  <a:pt x="80147" y="477236"/>
                </a:lnTo>
                <a:lnTo>
                  <a:pt x="149364" y="546454"/>
                </a:lnTo>
                <a:lnTo>
                  <a:pt x="163936" y="728605"/>
                </a:lnTo>
                <a:lnTo>
                  <a:pt x="163936" y="863397"/>
                </a:lnTo>
                <a:lnTo>
                  <a:pt x="98362" y="932615"/>
                </a:lnTo>
                <a:lnTo>
                  <a:pt x="43716" y="994546"/>
                </a:lnTo>
                <a:lnTo>
                  <a:pt x="21858" y="1067407"/>
                </a:lnTo>
                <a:lnTo>
                  <a:pt x="61931" y="1056478"/>
                </a:lnTo>
                <a:lnTo>
                  <a:pt x="61931" y="1009118"/>
                </a:lnTo>
                <a:lnTo>
                  <a:pt x="65575" y="1049192"/>
                </a:lnTo>
                <a:lnTo>
                  <a:pt x="102005" y="1056478"/>
                </a:lnTo>
                <a:lnTo>
                  <a:pt x="112934" y="1001832"/>
                </a:lnTo>
                <a:lnTo>
                  <a:pt x="112934" y="1038263"/>
                </a:lnTo>
                <a:lnTo>
                  <a:pt x="145721" y="1063764"/>
                </a:lnTo>
                <a:lnTo>
                  <a:pt x="163936" y="1038263"/>
                </a:lnTo>
                <a:lnTo>
                  <a:pt x="233154" y="1016404"/>
                </a:lnTo>
                <a:lnTo>
                  <a:pt x="349731" y="644816"/>
                </a:lnTo>
                <a:lnTo>
                  <a:pt x="302371" y="455378"/>
                </a:lnTo>
                <a:lnTo>
                  <a:pt x="265941" y="382518"/>
                </a:lnTo>
                <a:lnTo>
                  <a:pt x="222225" y="273227"/>
                </a:lnTo>
                <a:lnTo>
                  <a:pt x="291442" y="32787"/>
                </a:lnTo>
                <a:lnTo>
                  <a:pt x="156650" y="18215"/>
                </a:lnTo>
                <a:lnTo>
                  <a:pt x="98362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AA248CA9-0B36-49C9-B6A7-88C8B26AD62B}"/>
              </a:ext>
            </a:extLst>
          </p:cNvPr>
          <p:cNvSpPr/>
          <p:nvPr/>
        </p:nvSpPr>
        <p:spPr>
          <a:xfrm>
            <a:off x="7686694" y="1865987"/>
            <a:ext cx="722671" cy="936522"/>
          </a:xfrm>
          <a:custGeom>
            <a:avLst/>
            <a:gdLst>
              <a:gd name="connsiteX0" fmla="*/ 66368 w 730045"/>
              <a:gd name="connsiteY0" fmla="*/ 147484 h 936522"/>
              <a:gd name="connsiteX1" fmla="*/ 22123 w 730045"/>
              <a:gd name="connsiteY1" fmla="*/ 176980 h 936522"/>
              <a:gd name="connsiteX2" fmla="*/ 7374 w 730045"/>
              <a:gd name="connsiteY2" fmla="*/ 294967 h 936522"/>
              <a:gd name="connsiteX3" fmla="*/ 22123 w 730045"/>
              <a:gd name="connsiteY3" fmla="*/ 405580 h 936522"/>
              <a:gd name="connsiteX4" fmla="*/ 58993 w 730045"/>
              <a:gd name="connsiteY4" fmla="*/ 501445 h 936522"/>
              <a:gd name="connsiteX5" fmla="*/ 22123 w 730045"/>
              <a:gd name="connsiteY5" fmla="*/ 884903 h 936522"/>
              <a:gd name="connsiteX6" fmla="*/ 7374 w 730045"/>
              <a:gd name="connsiteY6" fmla="*/ 899651 h 936522"/>
              <a:gd name="connsiteX7" fmla="*/ 51619 w 730045"/>
              <a:gd name="connsiteY7" fmla="*/ 921774 h 936522"/>
              <a:gd name="connsiteX8" fmla="*/ 103239 w 730045"/>
              <a:gd name="connsiteY8" fmla="*/ 892277 h 936522"/>
              <a:gd name="connsiteX9" fmla="*/ 132735 w 730045"/>
              <a:gd name="connsiteY9" fmla="*/ 929148 h 936522"/>
              <a:gd name="connsiteX10" fmla="*/ 191729 w 730045"/>
              <a:gd name="connsiteY10" fmla="*/ 899651 h 936522"/>
              <a:gd name="connsiteX11" fmla="*/ 243348 w 730045"/>
              <a:gd name="connsiteY11" fmla="*/ 936522 h 936522"/>
              <a:gd name="connsiteX12" fmla="*/ 280219 w 730045"/>
              <a:gd name="connsiteY12" fmla="*/ 884903 h 936522"/>
              <a:gd name="connsiteX13" fmla="*/ 346587 w 730045"/>
              <a:gd name="connsiteY13" fmla="*/ 892277 h 936522"/>
              <a:gd name="connsiteX14" fmla="*/ 339213 w 730045"/>
              <a:gd name="connsiteY14" fmla="*/ 774290 h 936522"/>
              <a:gd name="connsiteX15" fmla="*/ 405581 w 730045"/>
              <a:gd name="connsiteY15" fmla="*/ 567813 h 936522"/>
              <a:gd name="connsiteX16" fmla="*/ 346587 w 730045"/>
              <a:gd name="connsiteY16" fmla="*/ 833284 h 936522"/>
              <a:gd name="connsiteX17" fmla="*/ 368710 w 730045"/>
              <a:gd name="connsiteY17" fmla="*/ 899651 h 936522"/>
              <a:gd name="connsiteX18" fmla="*/ 398206 w 730045"/>
              <a:gd name="connsiteY18" fmla="*/ 855406 h 936522"/>
              <a:gd name="connsiteX19" fmla="*/ 442452 w 730045"/>
              <a:gd name="connsiteY19" fmla="*/ 899651 h 936522"/>
              <a:gd name="connsiteX20" fmla="*/ 464574 w 730045"/>
              <a:gd name="connsiteY20" fmla="*/ 870154 h 936522"/>
              <a:gd name="connsiteX21" fmla="*/ 545690 w 730045"/>
              <a:gd name="connsiteY21" fmla="*/ 892277 h 936522"/>
              <a:gd name="connsiteX22" fmla="*/ 575187 w 730045"/>
              <a:gd name="connsiteY22" fmla="*/ 855406 h 936522"/>
              <a:gd name="connsiteX23" fmla="*/ 634181 w 730045"/>
              <a:gd name="connsiteY23" fmla="*/ 870154 h 936522"/>
              <a:gd name="connsiteX24" fmla="*/ 597310 w 730045"/>
              <a:gd name="connsiteY24" fmla="*/ 752167 h 936522"/>
              <a:gd name="connsiteX25" fmla="*/ 656303 w 730045"/>
              <a:gd name="connsiteY25" fmla="*/ 567813 h 936522"/>
              <a:gd name="connsiteX26" fmla="*/ 715297 w 730045"/>
              <a:gd name="connsiteY26" fmla="*/ 398206 h 936522"/>
              <a:gd name="connsiteX27" fmla="*/ 730045 w 730045"/>
              <a:gd name="connsiteY27" fmla="*/ 294967 h 936522"/>
              <a:gd name="connsiteX28" fmla="*/ 707923 w 730045"/>
              <a:gd name="connsiteY28" fmla="*/ 162232 h 936522"/>
              <a:gd name="connsiteX29" fmla="*/ 685800 w 730045"/>
              <a:gd name="connsiteY29" fmla="*/ 0 h 936522"/>
              <a:gd name="connsiteX30" fmla="*/ 508819 w 730045"/>
              <a:gd name="connsiteY30" fmla="*/ 22122 h 936522"/>
              <a:gd name="connsiteX31" fmla="*/ 294968 w 730045"/>
              <a:gd name="connsiteY31" fmla="*/ 44245 h 936522"/>
              <a:gd name="connsiteX32" fmla="*/ 162232 w 730045"/>
              <a:gd name="connsiteY32" fmla="*/ 66367 h 936522"/>
              <a:gd name="connsiteX33" fmla="*/ 36871 w 730045"/>
              <a:gd name="connsiteY33" fmla="*/ 58993 h 936522"/>
              <a:gd name="connsiteX34" fmla="*/ 0 w 730045"/>
              <a:gd name="connsiteY34" fmla="*/ 199103 h 936522"/>
              <a:gd name="connsiteX35" fmla="*/ 66368 w 730045"/>
              <a:gd name="connsiteY35" fmla="*/ 147484 h 936522"/>
              <a:gd name="connsiteX0" fmla="*/ 58994 w 722671"/>
              <a:gd name="connsiteY0" fmla="*/ 147484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58994 w 722671"/>
              <a:gd name="connsiteY35" fmla="*/ 147484 h 936522"/>
              <a:gd name="connsiteX0" fmla="*/ 15277 w 722671"/>
              <a:gd name="connsiteY0" fmla="*/ 136555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15277 w 722671"/>
              <a:gd name="connsiteY35" fmla="*/ 136555 h 9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671" h="936522">
                <a:moveTo>
                  <a:pt x="15277" y="136555"/>
                </a:moveTo>
                <a:lnTo>
                  <a:pt x="14749" y="176980"/>
                </a:lnTo>
                <a:lnTo>
                  <a:pt x="0" y="294967"/>
                </a:lnTo>
                <a:lnTo>
                  <a:pt x="14749" y="405580"/>
                </a:lnTo>
                <a:lnTo>
                  <a:pt x="51619" y="501445"/>
                </a:lnTo>
                <a:lnTo>
                  <a:pt x="14749" y="884903"/>
                </a:lnTo>
                <a:lnTo>
                  <a:pt x="0" y="899651"/>
                </a:lnTo>
                <a:lnTo>
                  <a:pt x="44245" y="921774"/>
                </a:lnTo>
                <a:lnTo>
                  <a:pt x="95865" y="892277"/>
                </a:lnTo>
                <a:lnTo>
                  <a:pt x="125361" y="929148"/>
                </a:lnTo>
                <a:lnTo>
                  <a:pt x="184355" y="899651"/>
                </a:lnTo>
                <a:lnTo>
                  <a:pt x="235974" y="936522"/>
                </a:lnTo>
                <a:lnTo>
                  <a:pt x="272845" y="884903"/>
                </a:lnTo>
                <a:lnTo>
                  <a:pt x="339213" y="892277"/>
                </a:lnTo>
                <a:lnTo>
                  <a:pt x="331839" y="774290"/>
                </a:lnTo>
                <a:lnTo>
                  <a:pt x="398207" y="567813"/>
                </a:lnTo>
                <a:lnTo>
                  <a:pt x="339213" y="833284"/>
                </a:lnTo>
                <a:lnTo>
                  <a:pt x="361336" y="899651"/>
                </a:lnTo>
                <a:lnTo>
                  <a:pt x="390832" y="855406"/>
                </a:lnTo>
                <a:lnTo>
                  <a:pt x="435078" y="899651"/>
                </a:lnTo>
                <a:lnTo>
                  <a:pt x="457200" y="870154"/>
                </a:lnTo>
                <a:lnTo>
                  <a:pt x="538316" y="892277"/>
                </a:lnTo>
                <a:lnTo>
                  <a:pt x="567813" y="855406"/>
                </a:lnTo>
                <a:lnTo>
                  <a:pt x="626807" y="870154"/>
                </a:lnTo>
                <a:lnTo>
                  <a:pt x="589936" y="752167"/>
                </a:lnTo>
                <a:lnTo>
                  <a:pt x="648929" y="567813"/>
                </a:lnTo>
                <a:lnTo>
                  <a:pt x="707923" y="398206"/>
                </a:lnTo>
                <a:lnTo>
                  <a:pt x="722671" y="294967"/>
                </a:lnTo>
                <a:lnTo>
                  <a:pt x="700549" y="162232"/>
                </a:lnTo>
                <a:lnTo>
                  <a:pt x="678426" y="0"/>
                </a:lnTo>
                <a:lnTo>
                  <a:pt x="501445" y="22122"/>
                </a:lnTo>
                <a:lnTo>
                  <a:pt x="287594" y="44245"/>
                </a:lnTo>
                <a:lnTo>
                  <a:pt x="154858" y="66367"/>
                </a:lnTo>
                <a:lnTo>
                  <a:pt x="29497" y="58993"/>
                </a:lnTo>
                <a:lnTo>
                  <a:pt x="18127" y="126243"/>
                </a:lnTo>
                <a:lnTo>
                  <a:pt x="15277" y="1365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: 図形 46">
            <a:extLst>
              <a:ext uri="{FF2B5EF4-FFF2-40B4-BE49-F238E27FC236}">
                <a16:creationId xmlns:a16="http://schemas.microsoft.com/office/drawing/2014/main" id="{536FCBED-3C37-4F5A-85E1-863512292409}"/>
              </a:ext>
            </a:extLst>
          </p:cNvPr>
          <p:cNvSpPr/>
          <p:nvPr/>
        </p:nvSpPr>
        <p:spPr>
          <a:xfrm>
            <a:off x="4711887" y="4898763"/>
            <a:ext cx="134792" cy="123863"/>
          </a:xfrm>
          <a:custGeom>
            <a:avLst/>
            <a:gdLst>
              <a:gd name="connsiteX0" fmla="*/ 134792 w 134792"/>
              <a:gd name="connsiteY0" fmla="*/ 123863 h 123863"/>
              <a:gd name="connsiteX1" fmla="*/ 0 w 134792"/>
              <a:gd name="connsiteY1" fmla="*/ 0 h 1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792" h="123863">
                <a:moveTo>
                  <a:pt x="134792" y="123863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B7A347D-1DAD-4BA0-8294-B8D487F4A771}"/>
              </a:ext>
            </a:extLst>
          </p:cNvPr>
          <p:cNvGrpSpPr/>
          <p:nvPr/>
        </p:nvGrpSpPr>
        <p:grpSpPr>
          <a:xfrm>
            <a:off x="4264133" y="2658250"/>
            <a:ext cx="905823" cy="936522"/>
            <a:chOff x="4155157" y="2545580"/>
            <a:chExt cx="1014800" cy="1049192"/>
          </a:xfrm>
        </p:grpSpPr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E1B1E587-41A8-4675-BCE3-472B949A38D6}"/>
                </a:ext>
              </a:extLst>
            </p:cNvPr>
            <p:cNvSpPr/>
            <p:nvPr/>
          </p:nvSpPr>
          <p:spPr>
            <a:xfrm>
              <a:off x="4290805" y="3170185"/>
              <a:ext cx="539885" cy="218872"/>
            </a:xfrm>
            <a:custGeom>
              <a:avLst/>
              <a:gdLst>
                <a:gd name="connsiteX0" fmla="*/ 0 w 539885"/>
                <a:gd name="connsiteY0" fmla="*/ 24319 h 218872"/>
                <a:gd name="connsiteX1" fmla="*/ 19455 w 539885"/>
                <a:gd name="connsiteY1" fmla="*/ 150778 h 218872"/>
                <a:gd name="connsiteX2" fmla="*/ 4864 w 539885"/>
                <a:gd name="connsiteY2" fmla="*/ 218872 h 218872"/>
                <a:gd name="connsiteX3" fmla="*/ 403698 w 539885"/>
                <a:gd name="connsiteY3" fmla="*/ 165370 h 218872"/>
                <a:gd name="connsiteX4" fmla="*/ 539885 w 539885"/>
                <a:gd name="connsiteY4" fmla="*/ 72957 h 218872"/>
                <a:gd name="connsiteX5" fmla="*/ 355060 w 539885"/>
                <a:gd name="connsiteY5" fmla="*/ 14591 h 218872"/>
                <a:gd name="connsiteX6" fmla="*/ 165370 w 539885"/>
                <a:gd name="connsiteY6" fmla="*/ 0 h 218872"/>
                <a:gd name="connsiteX7" fmla="*/ 0 w 539885"/>
                <a:gd name="connsiteY7" fmla="*/ 24319 h 21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885" h="218872">
                  <a:moveTo>
                    <a:pt x="0" y="24319"/>
                  </a:moveTo>
                  <a:lnTo>
                    <a:pt x="19455" y="150778"/>
                  </a:lnTo>
                  <a:lnTo>
                    <a:pt x="4864" y="218872"/>
                  </a:lnTo>
                  <a:lnTo>
                    <a:pt x="403698" y="165370"/>
                  </a:lnTo>
                  <a:lnTo>
                    <a:pt x="539885" y="72957"/>
                  </a:lnTo>
                  <a:lnTo>
                    <a:pt x="355060" y="14591"/>
                  </a:lnTo>
                  <a:lnTo>
                    <a:pt x="165370" y="0"/>
                  </a:lnTo>
                  <a:lnTo>
                    <a:pt x="0" y="24319"/>
                  </a:lnTo>
                  <a:close/>
                </a:path>
              </a:pathLst>
            </a:custGeom>
            <a:solidFill>
              <a:srgbClr val="99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37717691-237C-4E88-B325-05EA704F5D49}"/>
                </a:ext>
              </a:extLst>
            </p:cNvPr>
            <p:cNvSpPr/>
            <p:nvPr/>
          </p:nvSpPr>
          <p:spPr>
            <a:xfrm>
              <a:off x="4368626" y="3247724"/>
              <a:ext cx="360154" cy="97207"/>
            </a:xfrm>
            <a:custGeom>
              <a:avLst/>
              <a:gdLst>
                <a:gd name="connsiteX0" fmla="*/ 267511 w 360154"/>
                <a:gd name="connsiteY0" fmla="*/ 5146 h 97207"/>
                <a:gd name="connsiteX1" fmla="*/ 267511 w 360154"/>
                <a:gd name="connsiteY1" fmla="*/ 5146 h 97207"/>
                <a:gd name="connsiteX2" fmla="*/ 63230 w 360154"/>
                <a:gd name="connsiteY2" fmla="*/ 10010 h 97207"/>
                <a:gd name="connsiteX3" fmla="*/ 0 w 360154"/>
                <a:gd name="connsiteY3" fmla="*/ 53784 h 97207"/>
                <a:gd name="connsiteX4" fmla="*/ 29183 w 360154"/>
                <a:gd name="connsiteY4" fmla="*/ 78103 h 97207"/>
                <a:gd name="connsiteX5" fmla="*/ 345332 w 360154"/>
                <a:gd name="connsiteY5" fmla="*/ 58648 h 97207"/>
                <a:gd name="connsiteX6" fmla="*/ 355060 w 360154"/>
                <a:gd name="connsiteY6" fmla="*/ 34329 h 97207"/>
                <a:gd name="connsiteX7" fmla="*/ 355060 w 360154"/>
                <a:gd name="connsiteY7" fmla="*/ 5146 h 97207"/>
                <a:gd name="connsiteX8" fmla="*/ 340469 w 360154"/>
                <a:gd name="connsiteY8" fmla="*/ 282 h 97207"/>
                <a:gd name="connsiteX9" fmla="*/ 330741 w 360154"/>
                <a:gd name="connsiteY9" fmla="*/ 282 h 97207"/>
                <a:gd name="connsiteX10" fmla="*/ 267511 w 360154"/>
                <a:gd name="connsiteY10" fmla="*/ 5146 h 9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0154" h="97207">
                  <a:moveTo>
                    <a:pt x="267511" y="5146"/>
                  </a:moveTo>
                  <a:lnTo>
                    <a:pt x="267511" y="5146"/>
                  </a:lnTo>
                  <a:cubicBezTo>
                    <a:pt x="199417" y="6767"/>
                    <a:pt x="130244" y="-2174"/>
                    <a:pt x="63230" y="10010"/>
                  </a:cubicBezTo>
                  <a:cubicBezTo>
                    <a:pt x="38009" y="14596"/>
                    <a:pt x="0" y="53784"/>
                    <a:pt x="0" y="53784"/>
                  </a:cubicBezTo>
                  <a:cubicBezTo>
                    <a:pt x="9728" y="61890"/>
                    <a:pt x="16533" y="77545"/>
                    <a:pt x="29183" y="78103"/>
                  </a:cubicBezTo>
                  <a:cubicBezTo>
                    <a:pt x="303551" y="90207"/>
                    <a:pt x="248979" y="122881"/>
                    <a:pt x="345332" y="58648"/>
                  </a:cubicBezTo>
                  <a:cubicBezTo>
                    <a:pt x="348575" y="50542"/>
                    <a:pt x="351994" y="42504"/>
                    <a:pt x="355060" y="34329"/>
                  </a:cubicBezTo>
                  <a:cubicBezTo>
                    <a:pt x="358598" y="24896"/>
                    <a:pt x="364493" y="14579"/>
                    <a:pt x="355060" y="5146"/>
                  </a:cubicBezTo>
                  <a:cubicBezTo>
                    <a:pt x="351435" y="1521"/>
                    <a:pt x="345496" y="1287"/>
                    <a:pt x="340469" y="282"/>
                  </a:cubicBezTo>
                  <a:cubicBezTo>
                    <a:pt x="337289" y="-354"/>
                    <a:pt x="333984" y="282"/>
                    <a:pt x="330741" y="282"/>
                  </a:cubicBezTo>
                  <a:lnTo>
                    <a:pt x="267511" y="5146"/>
                  </a:lnTo>
                  <a:close/>
                </a:path>
              </a:pathLst>
            </a:custGeom>
            <a:solidFill>
              <a:srgbClr val="FF505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A5CDC363-CAFD-40AD-96F8-B003D463E4D6}"/>
                </a:ext>
              </a:extLst>
            </p:cNvPr>
            <p:cNvSpPr/>
            <p:nvPr/>
          </p:nvSpPr>
          <p:spPr>
            <a:xfrm>
              <a:off x="4226413" y="3172501"/>
              <a:ext cx="506381" cy="131149"/>
            </a:xfrm>
            <a:custGeom>
              <a:avLst/>
              <a:gdLst>
                <a:gd name="connsiteX0" fmla="*/ 0 w 506381"/>
                <a:gd name="connsiteY0" fmla="*/ 58289 h 131149"/>
                <a:gd name="connsiteX1" fmla="*/ 40073 w 506381"/>
                <a:gd name="connsiteY1" fmla="*/ 131149 h 131149"/>
                <a:gd name="connsiteX2" fmla="*/ 61931 w 506381"/>
                <a:gd name="connsiteY2" fmla="*/ 54646 h 131149"/>
                <a:gd name="connsiteX3" fmla="*/ 105648 w 506381"/>
                <a:gd name="connsiteY3" fmla="*/ 123863 h 131149"/>
                <a:gd name="connsiteX4" fmla="*/ 149364 w 506381"/>
                <a:gd name="connsiteY4" fmla="*/ 43717 h 131149"/>
                <a:gd name="connsiteX5" fmla="*/ 189437 w 506381"/>
                <a:gd name="connsiteY5" fmla="*/ 109291 h 131149"/>
                <a:gd name="connsiteX6" fmla="*/ 236797 w 506381"/>
                <a:gd name="connsiteY6" fmla="*/ 43717 h 131149"/>
                <a:gd name="connsiteX7" fmla="*/ 262298 w 506381"/>
                <a:gd name="connsiteY7" fmla="*/ 83790 h 131149"/>
                <a:gd name="connsiteX8" fmla="*/ 302371 w 506381"/>
                <a:gd name="connsiteY8" fmla="*/ 25502 h 131149"/>
                <a:gd name="connsiteX9" fmla="*/ 371589 w 506381"/>
                <a:gd name="connsiteY9" fmla="*/ 87433 h 131149"/>
                <a:gd name="connsiteX10" fmla="*/ 415305 w 506381"/>
                <a:gd name="connsiteY10" fmla="*/ 47360 h 131149"/>
                <a:gd name="connsiteX11" fmla="*/ 422591 w 506381"/>
                <a:gd name="connsiteY11" fmla="*/ 105648 h 131149"/>
                <a:gd name="connsiteX12" fmla="*/ 506381 w 506381"/>
                <a:gd name="connsiteY12" fmla="*/ 0 h 131149"/>
                <a:gd name="connsiteX13" fmla="*/ 0 w 506381"/>
                <a:gd name="connsiteY13" fmla="*/ 58289 h 1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381" h="131149">
                  <a:moveTo>
                    <a:pt x="0" y="58289"/>
                  </a:moveTo>
                  <a:lnTo>
                    <a:pt x="40073" y="131149"/>
                  </a:lnTo>
                  <a:lnTo>
                    <a:pt x="61931" y="54646"/>
                  </a:lnTo>
                  <a:lnTo>
                    <a:pt x="105648" y="123863"/>
                  </a:lnTo>
                  <a:lnTo>
                    <a:pt x="149364" y="43717"/>
                  </a:lnTo>
                  <a:lnTo>
                    <a:pt x="189437" y="109291"/>
                  </a:lnTo>
                  <a:lnTo>
                    <a:pt x="236797" y="43717"/>
                  </a:lnTo>
                  <a:lnTo>
                    <a:pt x="262298" y="83790"/>
                  </a:lnTo>
                  <a:lnTo>
                    <a:pt x="302371" y="25502"/>
                  </a:lnTo>
                  <a:lnTo>
                    <a:pt x="371589" y="87433"/>
                  </a:lnTo>
                  <a:lnTo>
                    <a:pt x="415305" y="47360"/>
                  </a:lnTo>
                  <a:lnTo>
                    <a:pt x="422591" y="105648"/>
                  </a:lnTo>
                  <a:lnTo>
                    <a:pt x="506381" y="0"/>
                  </a:lnTo>
                  <a:lnTo>
                    <a:pt x="0" y="5828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62B93E30-1164-4C14-8849-7C8B7A16B10B}"/>
                </a:ext>
              </a:extLst>
            </p:cNvPr>
            <p:cNvSpPr/>
            <p:nvPr/>
          </p:nvSpPr>
          <p:spPr>
            <a:xfrm>
              <a:off x="4295630" y="3248684"/>
              <a:ext cx="342445" cy="174865"/>
            </a:xfrm>
            <a:custGeom>
              <a:avLst/>
              <a:gdLst>
                <a:gd name="connsiteX0" fmla="*/ 0 w 342445"/>
                <a:gd name="connsiteY0" fmla="*/ 174865 h 174865"/>
                <a:gd name="connsiteX1" fmla="*/ 0 w 342445"/>
                <a:gd name="connsiteY1" fmla="*/ 174865 h 174865"/>
                <a:gd name="connsiteX2" fmla="*/ 10929 w 342445"/>
                <a:gd name="connsiteY2" fmla="*/ 87433 h 174865"/>
                <a:gd name="connsiteX3" fmla="*/ 51003 w 342445"/>
                <a:gd name="connsiteY3" fmla="*/ 156650 h 174865"/>
                <a:gd name="connsiteX4" fmla="*/ 87433 w 342445"/>
                <a:gd name="connsiteY4" fmla="*/ 51002 h 174865"/>
                <a:gd name="connsiteX5" fmla="*/ 120220 w 342445"/>
                <a:gd name="connsiteY5" fmla="*/ 123863 h 174865"/>
                <a:gd name="connsiteX6" fmla="*/ 153007 w 342445"/>
                <a:gd name="connsiteY6" fmla="*/ 43716 h 174865"/>
                <a:gd name="connsiteX7" fmla="*/ 200367 w 342445"/>
                <a:gd name="connsiteY7" fmla="*/ 109291 h 174865"/>
                <a:gd name="connsiteX8" fmla="*/ 247726 w 342445"/>
                <a:gd name="connsiteY8" fmla="*/ 10929 h 174865"/>
                <a:gd name="connsiteX9" fmla="*/ 298729 w 342445"/>
                <a:gd name="connsiteY9" fmla="*/ 76504 h 174865"/>
                <a:gd name="connsiteX10" fmla="*/ 320587 w 342445"/>
                <a:gd name="connsiteY10" fmla="*/ 0 h 174865"/>
                <a:gd name="connsiteX11" fmla="*/ 342445 w 342445"/>
                <a:gd name="connsiteY11" fmla="*/ 72861 h 174865"/>
                <a:gd name="connsiteX12" fmla="*/ 0 w 342445"/>
                <a:gd name="connsiteY12" fmla="*/ 174865 h 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445" h="174865">
                  <a:moveTo>
                    <a:pt x="0" y="174865"/>
                  </a:moveTo>
                  <a:lnTo>
                    <a:pt x="0" y="174865"/>
                  </a:lnTo>
                  <a:lnTo>
                    <a:pt x="10929" y="87433"/>
                  </a:lnTo>
                  <a:lnTo>
                    <a:pt x="51003" y="156650"/>
                  </a:lnTo>
                  <a:lnTo>
                    <a:pt x="87433" y="51002"/>
                  </a:lnTo>
                  <a:lnTo>
                    <a:pt x="120220" y="123863"/>
                  </a:lnTo>
                  <a:lnTo>
                    <a:pt x="153007" y="43716"/>
                  </a:lnTo>
                  <a:lnTo>
                    <a:pt x="200367" y="109291"/>
                  </a:lnTo>
                  <a:lnTo>
                    <a:pt x="247726" y="10929"/>
                  </a:lnTo>
                  <a:lnTo>
                    <a:pt x="298729" y="76504"/>
                  </a:lnTo>
                  <a:lnTo>
                    <a:pt x="320587" y="0"/>
                  </a:lnTo>
                  <a:lnTo>
                    <a:pt x="342445" y="72861"/>
                  </a:lnTo>
                  <a:lnTo>
                    <a:pt x="0" y="1748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D9D6F011-F13A-4A58-9219-7297128AA018}"/>
                </a:ext>
              </a:extLst>
            </p:cNvPr>
            <p:cNvSpPr/>
            <p:nvPr/>
          </p:nvSpPr>
          <p:spPr>
            <a:xfrm>
              <a:off x="4598002" y="2589296"/>
              <a:ext cx="269584" cy="411662"/>
            </a:xfrm>
            <a:custGeom>
              <a:avLst/>
              <a:gdLst>
                <a:gd name="connsiteX0" fmla="*/ 0 w 269584"/>
                <a:gd name="connsiteY0" fmla="*/ 382518 h 411662"/>
                <a:gd name="connsiteX1" fmla="*/ 58288 w 269584"/>
                <a:gd name="connsiteY1" fmla="*/ 200367 h 411662"/>
                <a:gd name="connsiteX2" fmla="*/ 72860 w 269584"/>
                <a:gd name="connsiteY2" fmla="*/ 51002 h 411662"/>
                <a:gd name="connsiteX3" fmla="*/ 83789 w 269584"/>
                <a:gd name="connsiteY3" fmla="*/ 0 h 411662"/>
                <a:gd name="connsiteX4" fmla="*/ 178508 w 269584"/>
                <a:gd name="connsiteY4" fmla="*/ 123863 h 411662"/>
                <a:gd name="connsiteX5" fmla="*/ 244082 w 269584"/>
                <a:gd name="connsiteY5" fmla="*/ 262298 h 411662"/>
                <a:gd name="connsiteX6" fmla="*/ 269584 w 269584"/>
                <a:gd name="connsiteY6" fmla="*/ 324230 h 411662"/>
                <a:gd name="connsiteX7" fmla="*/ 269584 w 269584"/>
                <a:gd name="connsiteY7" fmla="*/ 386161 h 411662"/>
                <a:gd name="connsiteX8" fmla="*/ 145721 w 269584"/>
                <a:gd name="connsiteY8" fmla="*/ 411662 h 411662"/>
                <a:gd name="connsiteX9" fmla="*/ 47359 w 269584"/>
                <a:gd name="connsiteY9" fmla="*/ 408019 h 411662"/>
                <a:gd name="connsiteX10" fmla="*/ 0 w 269584"/>
                <a:gd name="connsiteY10" fmla="*/ 382518 h 41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9584" h="411662">
                  <a:moveTo>
                    <a:pt x="0" y="382518"/>
                  </a:moveTo>
                  <a:lnTo>
                    <a:pt x="58288" y="200367"/>
                  </a:lnTo>
                  <a:lnTo>
                    <a:pt x="72860" y="51002"/>
                  </a:lnTo>
                  <a:lnTo>
                    <a:pt x="83789" y="0"/>
                  </a:lnTo>
                  <a:lnTo>
                    <a:pt x="178508" y="123863"/>
                  </a:lnTo>
                  <a:lnTo>
                    <a:pt x="244082" y="262298"/>
                  </a:lnTo>
                  <a:lnTo>
                    <a:pt x="269584" y="324230"/>
                  </a:lnTo>
                  <a:lnTo>
                    <a:pt x="269584" y="386161"/>
                  </a:lnTo>
                  <a:lnTo>
                    <a:pt x="145721" y="411662"/>
                  </a:lnTo>
                  <a:lnTo>
                    <a:pt x="47359" y="408019"/>
                  </a:lnTo>
                  <a:lnTo>
                    <a:pt x="0" y="382518"/>
                  </a:ln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7843D43A-46F1-4E8A-9449-DD5FAEA3C3D3}"/>
                </a:ext>
              </a:extLst>
            </p:cNvPr>
            <p:cNvSpPr/>
            <p:nvPr/>
          </p:nvSpPr>
          <p:spPr>
            <a:xfrm>
              <a:off x="4171767" y="2877095"/>
              <a:ext cx="998190" cy="717677"/>
            </a:xfrm>
            <a:custGeom>
              <a:avLst/>
              <a:gdLst>
                <a:gd name="connsiteX0" fmla="*/ 502738 w 998190"/>
                <a:gd name="connsiteY0" fmla="*/ 47360 h 717677"/>
                <a:gd name="connsiteX1" fmla="*/ 207653 w 998190"/>
                <a:gd name="connsiteY1" fmla="*/ 200367 h 717677"/>
                <a:gd name="connsiteX2" fmla="*/ 69218 w 998190"/>
                <a:gd name="connsiteY2" fmla="*/ 258655 h 717677"/>
                <a:gd name="connsiteX3" fmla="*/ 0 w 998190"/>
                <a:gd name="connsiteY3" fmla="*/ 287799 h 717677"/>
                <a:gd name="connsiteX4" fmla="*/ 21858 w 998190"/>
                <a:gd name="connsiteY4" fmla="*/ 360660 h 717677"/>
                <a:gd name="connsiteX5" fmla="*/ 160294 w 998190"/>
                <a:gd name="connsiteY5" fmla="*/ 360660 h 717677"/>
                <a:gd name="connsiteX6" fmla="*/ 262298 w 998190"/>
                <a:gd name="connsiteY6" fmla="*/ 353374 h 717677"/>
                <a:gd name="connsiteX7" fmla="*/ 408019 w 998190"/>
                <a:gd name="connsiteY7" fmla="*/ 353374 h 717677"/>
                <a:gd name="connsiteX8" fmla="*/ 550097 w 998190"/>
                <a:gd name="connsiteY8" fmla="*/ 364303 h 717677"/>
                <a:gd name="connsiteX9" fmla="*/ 397090 w 998190"/>
                <a:gd name="connsiteY9" fmla="*/ 411662 h 717677"/>
                <a:gd name="connsiteX10" fmla="*/ 222225 w 998190"/>
                <a:gd name="connsiteY10" fmla="*/ 480880 h 717677"/>
                <a:gd name="connsiteX11" fmla="*/ 58289 w 998190"/>
                <a:gd name="connsiteY11" fmla="*/ 528239 h 717677"/>
                <a:gd name="connsiteX12" fmla="*/ 21858 w 998190"/>
                <a:gd name="connsiteY12" fmla="*/ 542811 h 717677"/>
                <a:gd name="connsiteX13" fmla="*/ 43717 w 998190"/>
                <a:gd name="connsiteY13" fmla="*/ 586528 h 717677"/>
                <a:gd name="connsiteX14" fmla="*/ 160294 w 998190"/>
                <a:gd name="connsiteY14" fmla="*/ 571956 h 717677"/>
                <a:gd name="connsiteX15" fmla="*/ 280513 w 998190"/>
                <a:gd name="connsiteY15" fmla="*/ 553740 h 717677"/>
                <a:gd name="connsiteX16" fmla="*/ 418948 w 998190"/>
                <a:gd name="connsiteY16" fmla="*/ 597457 h 717677"/>
                <a:gd name="connsiteX17" fmla="*/ 524596 w 998190"/>
                <a:gd name="connsiteY17" fmla="*/ 652102 h 717677"/>
                <a:gd name="connsiteX18" fmla="*/ 535525 w 998190"/>
                <a:gd name="connsiteY18" fmla="*/ 710391 h 717677"/>
                <a:gd name="connsiteX19" fmla="*/ 579242 w 998190"/>
                <a:gd name="connsiteY19" fmla="*/ 677603 h 717677"/>
                <a:gd name="connsiteX20" fmla="*/ 641173 w 998190"/>
                <a:gd name="connsiteY20" fmla="*/ 714034 h 717677"/>
                <a:gd name="connsiteX21" fmla="*/ 761393 w 998190"/>
                <a:gd name="connsiteY21" fmla="*/ 641173 h 717677"/>
                <a:gd name="connsiteX22" fmla="*/ 797823 w 998190"/>
                <a:gd name="connsiteY22" fmla="*/ 717677 h 717677"/>
                <a:gd name="connsiteX23" fmla="*/ 914400 w 998190"/>
                <a:gd name="connsiteY23" fmla="*/ 633887 h 717677"/>
                <a:gd name="connsiteX24" fmla="*/ 950831 w 998190"/>
                <a:gd name="connsiteY24" fmla="*/ 695819 h 717677"/>
                <a:gd name="connsiteX25" fmla="*/ 998190 w 998190"/>
                <a:gd name="connsiteY25" fmla="*/ 659388 h 717677"/>
                <a:gd name="connsiteX26" fmla="*/ 943544 w 998190"/>
                <a:gd name="connsiteY26" fmla="*/ 553740 h 717677"/>
                <a:gd name="connsiteX27" fmla="*/ 965403 w 998190"/>
                <a:gd name="connsiteY27" fmla="*/ 404376 h 717677"/>
                <a:gd name="connsiteX28" fmla="*/ 954474 w 998190"/>
                <a:gd name="connsiteY28" fmla="*/ 251369 h 717677"/>
                <a:gd name="connsiteX29" fmla="*/ 918043 w 998190"/>
                <a:gd name="connsiteY29" fmla="*/ 112934 h 717677"/>
                <a:gd name="connsiteX30" fmla="*/ 870684 w 998190"/>
                <a:gd name="connsiteY30" fmla="*/ 32788 h 717677"/>
                <a:gd name="connsiteX31" fmla="*/ 684890 w 998190"/>
                <a:gd name="connsiteY31" fmla="*/ 25501 h 717677"/>
                <a:gd name="connsiteX32" fmla="*/ 604743 w 998190"/>
                <a:gd name="connsiteY32" fmla="*/ 0 h 717677"/>
                <a:gd name="connsiteX33" fmla="*/ 502738 w 998190"/>
                <a:gd name="connsiteY33" fmla="*/ 4736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98190" h="717677">
                  <a:moveTo>
                    <a:pt x="502738" y="47360"/>
                  </a:moveTo>
                  <a:lnTo>
                    <a:pt x="207653" y="200367"/>
                  </a:lnTo>
                  <a:lnTo>
                    <a:pt x="69218" y="258655"/>
                  </a:lnTo>
                  <a:lnTo>
                    <a:pt x="0" y="287799"/>
                  </a:lnTo>
                  <a:lnTo>
                    <a:pt x="21858" y="360660"/>
                  </a:lnTo>
                  <a:lnTo>
                    <a:pt x="160294" y="360660"/>
                  </a:lnTo>
                  <a:lnTo>
                    <a:pt x="262298" y="353374"/>
                  </a:lnTo>
                  <a:lnTo>
                    <a:pt x="408019" y="353374"/>
                  </a:lnTo>
                  <a:lnTo>
                    <a:pt x="550097" y="364303"/>
                  </a:lnTo>
                  <a:lnTo>
                    <a:pt x="397090" y="411662"/>
                  </a:lnTo>
                  <a:lnTo>
                    <a:pt x="222225" y="480880"/>
                  </a:lnTo>
                  <a:lnTo>
                    <a:pt x="58289" y="528239"/>
                  </a:lnTo>
                  <a:lnTo>
                    <a:pt x="21858" y="542811"/>
                  </a:lnTo>
                  <a:lnTo>
                    <a:pt x="43717" y="586528"/>
                  </a:lnTo>
                  <a:lnTo>
                    <a:pt x="160294" y="571956"/>
                  </a:lnTo>
                  <a:lnTo>
                    <a:pt x="280513" y="553740"/>
                  </a:lnTo>
                  <a:lnTo>
                    <a:pt x="418948" y="597457"/>
                  </a:lnTo>
                  <a:lnTo>
                    <a:pt x="524596" y="652102"/>
                  </a:lnTo>
                  <a:lnTo>
                    <a:pt x="535525" y="710391"/>
                  </a:lnTo>
                  <a:lnTo>
                    <a:pt x="579242" y="677603"/>
                  </a:lnTo>
                  <a:lnTo>
                    <a:pt x="641173" y="714034"/>
                  </a:lnTo>
                  <a:lnTo>
                    <a:pt x="761393" y="641173"/>
                  </a:lnTo>
                  <a:lnTo>
                    <a:pt x="797823" y="717677"/>
                  </a:lnTo>
                  <a:lnTo>
                    <a:pt x="914400" y="633887"/>
                  </a:lnTo>
                  <a:lnTo>
                    <a:pt x="950831" y="695819"/>
                  </a:lnTo>
                  <a:lnTo>
                    <a:pt x="998190" y="659388"/>
                  </a:lnTo>
                  <a:lnTo>
                    <a:pt x="943544" y="553740"/>
                  </a:lnTo>
                  <a:lnTo>
                    <a:pt x="965403" y="404376"/>
                  </a:lnTo>
                  <a:lnTo>
                    <a:pt x="954474" y="251369"/>
                  </a:lnTo>
                  <a:lnTo>
                    <a:pt x="918043" y="112934"/>
                  </a:lnTo>
                  <a:lnTo>
                    <a:pt x="870684" y="32788"/>
                  </a:lnTo>
                  <a:lnTo>
                    <a:pt x="684890" y="25501"/>
                  </a:lnTo>
                  <a:lnTo>
                    <a:pt x="604743" y="0"/>
                  </a:lnTo>
                  <a:lnTo>
                    <a:pt x="502738" y="47360"/>
                  </a:ln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45F343FC-7C56-49A9-BB39-0FA88EAEA488}"/>
                </a:ext>
              </a:extLst>
            </p:cNvPr>
            <p:cNvSpPr/>
            <p:nvPr/>
          </p:nvSpPr>
          <p:spPr>
            <a:xfrm>
              <a:off x="4692720" y="2545580"/>
              <a:ext cx="397090" cy="448092"/>
            </a:xfrm>
            <a:custGeom>
              <a:avLst/>
              <a:gdLst>
                <a:gd name="connsiteX0" fmla="*/ 0 w 397090"/>
                <a:gd name="connsiteY0" fmla="*/ 367946 h 448092"/>
                <a:gd name="connsiteX1" fmla="*/ 105648 w 397090"/>
                <a:gd name="connsiteY1" fmla="*/ 265941 h 448092"/>
                <a:gd name="connsiteX2" fmla="*/ 149364 w 397090"/>
                <a:gd name="connsiteY2" fmla="*/ 153007 h 448092"/>
                <a:gd name="connsiteX3" fmla="*/ 207653 w 397090"/>
                <a:gd name="connsiteY3" fmla="*/ 0 h 448092"/>
                <a:gd name="connsiteX4" fmla="*/ 302372 w 397090"/>
                <a:gd name="connsiteY4" fmla="*/ 160293 h 448092"/>
                <a:gd name="connsiteX5" fmla="*/ 335159 w 397090"/>
                <a:gd name="connsiteY5" fmla="*/ 269584 h 448092"/>
                <a:gd name="connsiteX6" fmla="*/ 397090 w 397090"/>
                <a:gd name="connsiteY6" fmla="*/ 429877 h 448092"/>
                <a:gd name="connsiteX7" fmla="*/ 222225 w 397090"/>
                <a:gd name="connsiteY7" fmla="*/ 433520 h 448092"/>
                <a:gd name="connsiteX8" fmla="*/ 94719 w 397090"/>
                <a:gd name="connsiteY8" fmla="*/ 448092 h 448092"/>
                <a:gd name="connsiteX9" fmla="*/ 29144 w 397090"/>
                <a:gd name="connsiteY9" fmla="*/ 418948 h 448092"/>
                <a:gd name="connsiteX10" fmla="*/ 0 w 397090"/>
                <a:gd name="connsiteY10" fmla="*/ 367946 h 44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7090" h="448092">
                  <a:moveTo>
                    <a:pt x="0" y="367946"/>
                  </a:moveTo>
                  <a:lnTo>
                    <a:pt x="105648" y="265941"/>
                  </a:lnTo>
                  <a:lnTo>
                    <a:pt x="149364" y="153007"/>
                  </a:lnTo>
                  <a:lnTo>
                    <a:pt x="207653" y="0"/>
                  </a:lnTo>
                  <a:lnTo>
                    <a:pt x="302372" y="160293"/>
                  </a:lnTo>
                  <a:lnTo>
                    <a:pt x="335159" y="269584"/>
                  </a:lnTo>
                  <a:lnTo>
                    <a:pt x="397090" y="429877"/>
                  </a:lnTo>
                  <a:lnTo>
                    <a:pt x="222225" y="433520"/>
                  </a:lnTo>
                  <a:lnTo>
                    <a:pt x="94719" y="448092"/>
                  </a:lnTo>
                  <a:lnTo>
                    <a:pt x="29144" y="418948"/>
                  </a:lnTo>
                  <a:lnTo>
                    <a:pt x="0" y="367946"/>
                  </a:ln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楕円 49">
              <a:extLst>
                <a:ext uri="{FF2B5EF4-FFF2-40B4-BE49-F238E27FC236}">
                  <a16:creationId xmlns:a16="http://schemas.microsoft.com/office/drawing/2014/main" id="{76E0EF63-3FBC-46ED-89A2-D5703C695684}"/>
                </a:ext>
              </a:extLst>
            </p:cNvPr>
            <p:cNvSpPr/>
            <p:nvPr/>
          </p:nvSpPr>
          <p:spPr>
            <a:xfrm>
              <a:off x="4155157" y="3142022"/>
              <a:ext cx="73957" cy="733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252201F6-DB11-4ACB-B85F-EC74ABD132DB}"/>
                </a:ext>
              </a:extLst>
            </p:cNvPr>
            <p:cNvSpPr/>
            <p:nvPr/>
          </p:nvSpPr>
          <p:spPr>
            <a:xfrm>
              <a:off x="4740080" y="2636655"/>
              <a:ext cx="302371" cy="364303"/>
            </a:xfrm>
            <a:custGeom>
              <a:avLst/>
              <a:gdLst>
                <a:gd name="connsiteX0" fmla="*/ 0 w 302371"/>
                <a:gd name="connsiteY0" fmla="*/ 309658 h 364303"/>
                <a:gd name="connsiteX1" fmla="*/ 0 w 302371"/>
                <a:gd name="connsiteY1" fmla="*/ 309658 h 364303"/>
                <a:gd name="connsiteX2" fmla="*/ 91075 w 302371"/>
                <a:gd name="connsiteY2" fmla="*/ 229511 h 364303"/>
                <a:gd name="connsiteX3" fmla="*/ 87432 w 302371"/>
                <a:gd name="connsiteY3" fmla="*/ 207653 h 364303"/>
                <a:gd name="connsiteX4" fmla="*/ 153007 w 302371"/>
                <a:gd name="connsiteY4" fmla="*/ 102005 h 364303"/>
                <a:gd name="connsiteX5" fmla="*/ 163936 w 302371"/>
                <a:gd name="connsiteY5" fmla="*/ 0 h 364303"/>
                <a:gd name="connsiteX6" fmla="*/ 214938 w 302371"/>
                <a:gd name="connsiteY6" fmla="*/ 94719 h 364303"/>
                <a:gd name="connsiteX7" fmla="*/ 222224 w 302371"/>
                <a:gd name="connsiteY7" fmla="*/ 156651 h 364303"/>
                <a:gd name="connsiteX8" fmla="*/ 291442 w 302371"/>
                <a:gd name="connsiteY8" fmla="*/ 280514 h 364303"/>
                <a:gd name="connsiteX9" fmla="*/ 302371 w 302371"/>
                <a:gd name="connsiteY9" fmla="*/ 338802 h 364303"/>
                <a:gd name="connsiteX10" fmla="*/ 204009 w 302371"/>
                <a:gd name="connsiteY10" fmla="*/ 342445 h 364303"/>
                <a:gd name="connsiteX11" fmla="*/ 149364 w 302371"/>
                <a:gd name="connsiteY11" fmla="*/ 346088 h 364303"/>
                <a:gd name="connsiteX12" fmla="*/ 51002 w 302371"/>
                <a:gd name="connsiteY12" fmla="*/ 360660 h 364303"/>
                <a:gd name="connsiteX13" fmla="*/ 32787 w 302371"/>
                <a:gd name="connsiteY13" fmla="*/ 364303 h 364303"/>
                <a:gd name="connsiteX14" fmla="*/ 0 w 302371"/>
                <a:gd name="connsiteY14" fmla="*/ 309658 h 36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371" h="364303">
                  <a:moveTo>
                    <a:pt x="0" y="309658"/>
                  </a:moveTo>
                  <a:lnTo>
                    <a:pt x="0" y="309658"/>
                  </a:lnTo>
                  <a:lnTo>
                    <a:pt x="91075" y="229511"/>
                  </a:lnTo>
                  <a:lnTo>
                    <a:pt x="87432" y="207653"/>
                  </a:lnTo>
                  <a:lnTo>
                    <a:pt x="153007" y="102005"/>
                  </a:lnTo>
                  <a:lnTo>
                    <a:pt x="163936" y="0"/>
                  </a:lnTo>
                  <a:lnTo>
                    <a:pt x="214938" y="94719"/>
                  </a:lnTo>
                  <a:lnTo>
                    <a:pt x="222224" y="156651"/>
                  </a:lnTo>
                  <a:lnTo>
                    <a:pt x="291442" y="280514"/>
                  </a:lnTo>
                  <a:lnTo>
                    <a:pt x="302371" y="338802"/>
                  </a:lnTo>
                  <a:lnTo>
                    <a:pt x="204009" y="342445"/>
                  </a:lnTo>
                  <a:lnTo>
                    <a:pt x="149364" y="346088"/>
                  </a:lnTo>
                  <a:lnTo>
                    <a:pt x="51002" y="360660"/>
                  </a:lnTo>
                  <a:lnTo>
                    <a:pt x="32787" y="364303"/>
                  </a:lnTo>
                  <a:lnTo>
                    <a:pt x="0" y="30965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E12CA61A-BBA2-4788-B721-803A5AE23097}"/>
                </a:ext>
              </a:extLst>
            </p:cNvPr>
            <p:cNvSpPr/>
            <p:nvPr/>
          </p:nvSpPr>
          <p:spPr>
            <a:xfrm>
              <a:off x="4884196" y="2806336"/>
              <a:ext cx="63536" cy="177656"/>
            </a:xfrm>
            <a:custGeom>
              <a:avLst/>
              <a:gdLst>
                <a:gd name="connsiteX0" fmla="*/ 0 w 302371"/>
                <a:gd name="connsiteY0" fmla="*/ 309658 h 364303"/>
                <a:gd name="connsiteX1" fmla="*/ 0 w 302371"/>
                <a:gd name="connsiteY1" fmla="*/ 309658 h 364303"/>
                <a:gd name="connsiteX2" fmla="*/ 91075 w 302371"/>
                <a:gd name="connsiteY2" fmla="*/ 229511 h 364303"/>
                <a:gd name="connsiteX3" fmla="*/ 87432 w 302371"/>
                <a:gd name="connsiteY3" fmla="*/ 207653 h 364303"/>
                <a:gd name="connsiteX4" fmla="*/ 153007 w 302371"/>
                <a:gd name="connsiteY4" fmla="*/ 102005 h 364303"/>
                <a:gd name="connsiteX5" fmla="*/ 163936 w 302371"/>
                <a:gd name="connsiteY5" fmla="*/ 0 h 364303"/>
                <a:gd name="connsiteX6" fmla="*/ 214938 w 302371"/>
                <a:gd name="connsiteY6" fmla="*/ 94719 h 364303"/>
                <a:gd name="connsiteX7" fmla="*/ 222224 w 302371"/>
                <a:gd name="connsiteY7" fmla="*/ 156651 h 364303"/>
                <a:gd name="connsiteX8" fmla="*/ 291442 w 302371"/>
                <a:gd name="connsiteY8" fmla="*/ 280514 h 364303"/>
                <a:gd name="connsiteX9" fmla="*/ 302371 w 302371"/>
                <a:gd name="connsiteY9" fmla="*/ 338802 h 364303"/>
                <a:gd name="connsiteX10" fmla="*/ 204009 w 302371"/>
                <a:gd name="connsiteY10" fmla="*/ 342445 h 364303"/>
                <a:gd name="connsiteX11" fmla="*/ 149364 w 302371"/>
                <a:gd name="connsiteY11" fmla="*/ 346088 h 364303"/>
                <a:gd name="connsiteX12" fmla="*/ 51002 w 302371"/>
                <a:gd name="connsiteY12" fmla="*/ 360660 h 364303"/>
                <a:gd name="connsiteX13" fmla="*/ 32787 w 302371"/>
                <a:gd name="connsiteY13" fmla="*/ 364303 h 364303"/>
                <a:gd name="connsiteX14" fmla="*/ 0 w 302371"/>
                <a:gd name="connsiteY14" fmla="*/ 309658 h 36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371" h="364303">
                  <a:moveTo>
                    <a:pt x="0" y="309658"/>
                  </a:moveTo>
                  <a:lnTo>
                    <a:pt x="0" y="309658"/>
                  </a:lnTo>
                  <a:lnTo>
                    <a:pt x="91075" y="229511"/>
                  </a:lnTo>
                  <a:lnTo>
                    <a:pt x="87432" y="207653"/>
                  </a:lnTo>
                  <a:lnTo>
                    <a:pt x="153007" y="102005"/>
                  </a:lnTo>
                  <a:lnTo>
                    <a:pt x="163936" y="0"/>
                  </a:lnTo>
                  <a:lnTo>
                    <a:pt x="214938" y="94719"/>
                  </a:lnTo>
                  <a:lnTo>
                    <a:pt x="222224" y="156651"/>
                  </a:lnTo>
                  <a:lnTo>
                    <a:pt x="291442" y="280514"/>
                  </a:lnTo>
                  <a:lnTo>
                    <a:pt x="302371" y="338802"/>
                  </a:lnTo>
                  <a:lnTo>
                    <a:pt x="204009" y="342445"/>
                  </a:lnTo>
                  <a:lnTo>
                    <a:pt x="149364" y="346088"/>
                  </a:lnTo>
                  <a:lnTo>
                    <a:pt x="51002" y="360660"/>
                  </a:lnTo>
                  <a:lnTo>
                    <a:pt x="32787" y="364303"/>
                  </a:lnTo>
                  <a:lnTo>
                    <a:pt x="0" y="3096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フリーフォーム: 図形 52">
              <a:extLst>
                <a:ext uri="{FF2B5EF4-FFF2-40B4-BE49-F238E27FC236}">
                  <a16:creationId xmlns:a16="http://schemas.microsoft.com/office/drawing/2014/main" id="{8A17F9EA-8195-4EA5-B637-5395FDC3ACE5}"/>
                </a:ext>
              </a:extLst>
            </p:cNvPr>
            <p:cNvSpPr/>
            <p:nvPr/>
          </p:nvSpPr>
          <p:spPr>
            <a:xfrm>
              <a:off x="4642670" y="3034461"/>
              <a:ext cx="273227" cy="109290"/>
            </a:xfrm>
            <a:custGeom>
              <a:avLst/>
              <a:gdLst>
                <a:gd name="connsiteX0" fmla="*/ 0 w 273227"/>
                <a:gd name="connsiteY0" fmla="*/ 51002 h 109290"/>
                <a:gd name="connsiteX1" fmla="*/ 0 w 273227"/>
                <a:gd name="connsiteY1" fmla="*/ 51002 h 109290"/>
                <a:gd name="connsiteX2" fmla="*/ 80147 w 273227"/>
                <a:gd name="connsiteY2" fmla="*/ 51002 h 109290"/>
                <a:gd name="connsiteX3" fmla="*/ 174865 w 273227"/>
                <a:gd name="connsiteY3" fmla="*/ 14572 h 109290"/>
                <a:gd name="connsiteX4" fmla="*/ 273227 w 273227"/>
                <a:gd name="connsiteY4" fmla="*/ 0 h 109290"/>
                <a:gd name="connsiteX5" fmla="*/ 236797 w 273227"/>
                <a:gd name="connsiteY5" fmla="*/ 51002 h 109290"/>
                <a:gd name="connsiteX6" fmla="*/ 189437 w 273227"/>
                <a:gd name="connsiteY6" fmla="*/ 72860 h 109290"/>
                <a:gd name="connsiteX7" fmla="*/ 83790 w 273227"/>
                <a:gd name="connsiteY7" fmla="*/ 105647 h 109290"/>
                <a:gd name="connsiteX8" fmla="*/ 43716 w 273227"/>
                <a:gd name="connsiteY8" fmla="*/ 109290 h 109290"/>
                <a:gd name="connsiteX9" fmla="*/ 0 w 273227"/>
                <a:gd name="connsiteY9" fmla="*/ 51002 h 10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227" h="109290">
                  <a:moveTo>
                    <a:pt x="0" y="51002"/>
                  </a:moveTo>
                  <a:lnTo>
                    <a:pt x="0" y="51002"/>
                  </a:lnTo>
                  <a:lnTo>
                    <a:pt x="80147" y="51002"/>
                  </a:lnTo>
                  <a:lnTo>
                    <a:pt x="174865" y="14572"/>
                  </a:lnTo>
                  <a:lnTo>
                    <a:pt x="273227" y="0"/>
                  </a:lnTo>
                  <a:lnTo>
                    <a:pt x="236797" y="51002"/>
                  </a:lnTo>
                  <a:lnTo>
                    <a:pt x="189437" y="72860"/>
                  </a:lnTo>
                  <a:lnTo>
                    <a:pt x="83790" y="105647"/>
                  </a:lnTo>
                  <a:lnTo>
                    <a:pt x="43716" y="109290"/>
                  </a:lnTo>
                  <a:lnTo>
                    <a:pt x="0" y="5100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955BCBA9-55BD-4790-9357-03219919E50D}"/>
                </a:ext>
              </a:extLst>
            </p:cNvPr>
            <p:cNvSpPr/>
            <p:nvPr/>
          </p:nvSpPr>
          <p:spPr>
            <a:xfrm>
              <a:off x="4740080" y="307746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71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FD631-D3D3-481F-B1D4-4EE8BE58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2EDA60-65E1-4793-A77A-450C6FD14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5423">
            <a:off x="4695292" y="2420475"/>
            <a:ext cx="2801416" cy="3161638"/>
          </a:xfrm>
        </p:spPr>
      </p:pic>
    </p:spTree>
    <p:extLst>
      <p:ext uri="{BB962C8B-B14F-4D97-AF65-F5344CB8AC3E}">
        <p14:creationId xmlns:p14="http://schemas.microsoft.com/office/powerpoint/2010/main" val="293129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キスト, ホワイトボード が含まれている画像&#10;&#10;自動的に生成された説明">
            <a:extLst>
              <a:ext uri="{FF2B5EF4-FFF2-40B4-BE49-F238E27FC236}">
                <a16:creationId xmlns:a16="http://schemas.microsoft.com/office/drawing/2014/main" id="{01A6D853-7655-4943-91CB-6CFB86BB2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48" y="-80970"/>
            <a:ext cx="5053488" cy="8854811"/>
          </a:xfr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 descr="線画, 古い, 持つ, 女性 が含まれている画像&#10;&#10;自動的に生成された説明">
            <a:extLst>
              <a:ext uri="{FF2B5EF4-FFF2-40B4-BE49-F238E27FC236}">
                <a16:creationId xmlns:a16="http://schemas.microsoft.com/office/drawing/2014/main" id="{E7AD6ABC-BFA0-4EA5-831B-62801D2E9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30" y="-365125"/>
            <a:ext cx="2852792" cy="6858000"/>
          </a:xfrm>
          <a:prstGeom prst="rect">
            <a:avLst/>
          </a:prstGeom>
        </p:spPr>
      </p:pic>
      <p:sp>
        <p:nvSpPr>
          <p:cNvPr id="265" name="フリーフォーム: 図形 264">
            <a:extLst>
              <a:ext uri="{FF2B5EF4-FFF2-40B4-BE49-F238E27FC236}">
                <a16:creationId xmlns:a16="http://schemas.microsoft.com/office/drawing/2014/main" id="{F1913B9E-CBB3-46C5-8848-0A61098FCFF1}"/>
              </a:ext>
            </a:extLst>
          </p:cNvPr>
          <p:cNvSpPr/>
          <p:nvPr/>
        </p:nvSpPr>
        <p:spPr>
          <a:xfrm>
            <a:off x="1589093" y="-15711"/>
            <a:ext cx="1874478" cy="1675668"/>
          </a:xfrm>
          <a:custGeom>
            <a:avLst/>
            <a:gdLst>
              <a:gd name="connsiteX0" fmla="*/ 384251 w 1874478"/>
              <a:gd name="connsiteY0" fmla="*/ 298516 h 1421145"/>
              <a:gd name="connsiteX1" fmla="*/ 384251 w 1874478"/>
              <a:gd name="connsiteY1" fmla="*/ 298516 h 1421145"/>
              <a:gd name="connsiteX2" fmla="*/ 371682 w 1874478"/>
              <a:gd name="connsiteY2" fmla="*/ 414780 h 1421145"/>
              <a:gd name="connsiteX3" fmla="*/ 365398 w 1874478"/>
              <a:gd name="connsiteY3" fmla="*/ 424207 h 1421145"/>
              <a:gd name="connsiteX4" fmla="*/ 362255 w 1874478"/>
              <a:gd name="connsiteY4" fmla="*/ 433633 h 1421145"/>
              <a:gd name="connsiteX5" fmla="*/ 355971 w 1874478"/>
              <a:gd name="connsiteY5" fmla="*/ 490194 h 1421145"/>
              <a:gd name="connsiteX6" fmla="*/ 352829 w 1874478"/>
              <a:gd name="connsiteY6" fmla="*/ 524759 h 1421145"/>
              <a:gd name="connsiteX7" fmla="*/ 346544 w 1874478"/>
              <a:gd name="connsiteY7" fmla="*/ 559324 h 1421145"/>
              <a:gd name="connsiteX8" fmla="*/ 343402 w 1874478"/>
              <a:gd name="connsiteY8" fmla="*/ 590747 h 1421145"/>
              <a:gd name="connsiteX9" fmla="*/ 330833 w 1874478"/>
              <a:gd name="connsiteY9" fmla="*/ 634739 h 1421145"/>
              <a:gd name="connsiteX10" fmla="*/ 305695 w 1874478"/>
              <a:gd name="connsiteY10" fmla="*/ 710153 h 1421145"/>
              <a:gd name="connsiteX11" fmla="*/ 277414 w 1874478"/>
              <a:gd name="connsiteY11" fmla="*/ 757287 h 1421145"/>
              <a:gd name="connsiteX12" fmla="*/ 239707 w 1874478"/>
              <a:gd name="connsiteY12" fmla="*/ 813848 h 1421145"/>
              <a:gd name="connsiteX13" fmla="*/ 230280 w 1874478"/>
              <a:gd name="connsiteY13" fmla="*/ 835844 h 1421145"/>
              <a:gd name="connsiteX14" fmla="*/ 217711 w 1874478"/>
              <a:gd name="connsiteY14" fmla="*/ 851555 h 1421145"/>
              <a:gd name="connsiteX15" fmla="*/ 176862 w 1874478"/>
              <a:gd name="connsiteY15" fmla="*/ 889262 h 1421145"/>
              <a:gd name="connsiteX16" fmla="*/ 98305 w 1874478"/>
              <a:gd name="connsiteY16" fmla="*/ 961534 h 1421145"/>
              <a:gd name="connsiteX17" fmla="*/ 51171 w 1874478"/>
              <a:gd name="connsiteY17" fmla="*/ 989815 h 1421145"/>
              <a:gd name="connsiteX18" fmla="*/ 13464 w 1874478"/>
              <a:gd name="connsiteY18" fmla="*/ 1018095 h 1421145"/>
              <a:gd name="connsiteX19" fmla="*/ 895 w 1874478"/>
              <a:gd name="connsiteY19" fmla="*/ 1027522 h 1421145"/>
              <a:gd name="connsiteX20" fmla="*/ 22891 w 1874478"/>
              <a:gd name="connsiteY20" fmla="*/ 1024380 h 1421145"/>
              <a:gd name="connsiteX21" fmla="*/ 92020 w 1874478"/>
              <a:gd name="connsiteY21" fmla="*/ 992957 h 1421145"/>
              <a:gd name="connsiteX22" fmla="*/ 148581 w 1874478"/>
              <a:gd name="connsiteY22" fmla="*/ 964677 h 1421145"/>
              <a:gd name="connsiteX23" fmla="*/ 167435 w 1874478"/>
              <a:gd name="connsiteY23" fmla="*/ 961534 h 1421145"/>
              <a:gd name="connsiteX24" fmla="*/ 186288 w 1874478"/>
              <a:gd name="connsiteY24" fmla="*/ 948965 h 1421145"/>
              <a:gd name="connsiteX25" fmla="*/ 217711 w 1874478"/>
              <a:gd name="connsiteY25" fmla="*/ 930112 h 1421145"/>
              <a:gd name="connsiteX26" fmla="*/ 233422 w 1874478"/>
              <a:gd name="connsiteY26" fmla="*/ 914400 h 1421145"/>
              <a:gd name="connsiteX27" fmla="*/ 245992 w 1874478"/>
              <a:gd name="connsiteY27" fmla="*/ 904974 h 1421145"/>
              <a:gd name="connsiteX28" fmla="*/ 255418 w 1874478"/>
              <a:gd name="connsiteY28" fmla="*/ 898689 h 1421145"/>
              <a:gd name="connsiteX29" fmla="*/ 267987 w 1874478"/>
              <a:gd name="connsiteY29" fmla="*/ 886120 h 1421145"/>
              <a:gd name="connsiteX30" fmla="*/ 296268 w 1874478"/>
              <a:gd name="connsiteY30" fmla="*/ 870409 h 1421145"/>
              <a:gd name="connsiteX31" fmla="*/ 318264 w 1874478"/>
              <a:gd name="connsiteY31" fmla="*/ 848413 h 1421145"/>
              <a:gd name="connsiteX32" fmla="*/ 324548 w 1874478"/>
              <a:gd name="connsiteY32" fmla="*/ 838986 h 1421145"/>
              <a:gd name="connsiteX33" fmla="*/ 343402 w 1874478"/>
              <a:gd name="connsiteY33" fmla="*/ 826417 h 1421145"/>
              <a:gd name="connsiteX34" fmla="*/ 374825 w 1874478"/>
              <a:gd name="connsiteY34" fmla="*/ 785567 h 1421145"/>
              <a:gd name="connsiteX35" fmla="*/ 387394 w 1874478"/>
              <a:gd name="connsiteY35" fmla="*/ 760429 h 1421145"/>
              <a:gd name="connsiteX36" fmla="*/ 368540 w 1874478"/>
              <a:gd name="connsiteY36" fmla="*/ 785567 h 1421145"/>
              <a:gd name="connsiteX37" fmla="*/ 352829 w 1874478"/>
              <a:gd name="connsiteY37" fmla="*/ 820132 h 1421145"/>
              <a:gd name="connsiteX38" fmla="*/ 349686 w 1874478"/>
              <a:gd name="connsiteY38" fmla="*/ 832701 h 1421145"/>
              <a:gd name="connsiteX39" fmla="*/ 321406 w 1874478"/>
              <a:gd name="connsiteY39" fmla="*/ 870409 h 1421145"/>
              <a:gd name="connsiteX40" fmla="*/ 286841 w 1874478"/>
              <a:gd name="connsiteY40" fmla="*/ 917543 h 1421145"/>
              <a:gd name="connsiteX41" fmla="*/ 271130 w 1874478"/>
              <a:gd name="connsiteY41" fmla="*/ 936396 h 1421145"/>
              <a:gd name="connsiteX42" fmla="*/ 242849 w 1874478"/>
              <a:gd name="connsiteY42" fmla="*/ 970961 h 1421145"/>
              <a:gd name="connsiteX43" fmla="*/ 145439 w 1874478"/>
              <a:gd name="connsiteY43" fmla="*/ 1068372 h 1421145"/>
              <a:gd name="connsiteX44" fmla="*/ 123443 w 1874478"/>
              <a:gd name="connsiteY44" fmla="*/ 1077798 h 1421145"/>
              <a:gd name="connsiteX45" fmla="*/ 73167 w 1874478"/>
              <a:gd name="connsiteY45" fmla="*/ 1118648 h 1421145"/>
              <a:gd name="connsiteX46" fmla="*/ 32317 w 1874478"/>
              <a:gd name="connsiteY46" fmla="*/ 1150070 h 1421145"/>
              <a:gd name="connsiteX47" fmla="*/ 22891 w 1874478"/>
              <a:gd name="connsiteY47" fmla="*/ 1162640 h 1421145"/>
              <a:gd name="connsiteX48" fmla="*/ 41744 w 1874478"/>
              <a:gd name="connsiteY48" fmla="*/ 1146928 h 1421145"/>
              <a:gd name="connsiteX49" fmla="*/ 54313 w 1874478"/>
              <a:gd name="connsiteY49" fmla="*/ 1140644 h 1421145"/>
              <a:gd name="connsiteX50" fmla="*/ 79451 w 1874478"/>
              <a:gd name="connsiteY50" fmla="*/ 1134359 h 1421145"/>
              <a:gd name="connsiteX51" fmla="*/ 107732 w 1874478"/>
              <a:gd name="connsiteY51" fmla="*/ 1124932 h 1421145"/>
              <a:gd name="connsiteX52" fmla="*/ 142297 w 1874478"/>
              <a:gd name="connsiteY52" fmla="*/ 1112363 h 1421145"/>
              <a:gd name="connsiteX53" fmla="*/ 223996 w 1874478"/>
              <a:gd name="connsiteY53" fmla="*/ 1052660 h 1421145"/>
              <a:gd name="connsiteX54" fmla="*/ 233422 w 1874478"/>
              <a:gd name="connsiteY54" fmla="*/ 1036949 h 1421145"/>
              <a:gd name="connsiteX55" fmla="*/ 296268 w 1874478"/>
              <a:gd name="connsiteY55" fmla="*/ 964677 h 1421145"/>
              <a:gd name="connsiteX56" fmla="*/ 365398 w 1874478"/>
              <a:gd name="connsiteY56" fmla="*/ 911258 h 1421145"/>
              <a:gd name="connsiteX57" fmla="*/ 387394 w 1874478"/>
              <a:gd name="connsiteY57" fmla="*/ 889262 h 1421145"/>
              <a:gd name="connsiteX58" fmla="*/ 415674 w 1874478"/>
              <a:gd name="connsiteY58" fmla="*/ 870409 h 1421145"/>
              <a:gd name="connsiteX59" fmla="*/ 428243 w 1874478"/>
              <a:gd name="connsiteY59" fmla="*/ 864124 h 1421145"/>
              <a:gd name="connsiteX60" fmla="*/ 428243 w 1874478"/>
              <a:gd name="connsiteY60" fmla="*/ 864124 h 1421145"/>
              <a:gd name="connsiteX61" fmla="*/ 421959 w 1874478"/>
              <a:gd name="connsiteY61" fmla="*/ 920685 h 1421145"/>
              <a:gd name="connsiteX62" fmla="*/ 403105 w 1874478"/>
              <a:gd name="connsiteY62" fmla="*/ 1033807 h 1421145"/>
              <a:gd name="connsiteX63" fmla="*/ 390536 w 1874478"/>
              <a:gd name="connsiteY63" fmla="*/ 1093510 h 1421145"/>
              <a:gd name="connsiteX64" fmla="*/ 327691 w 1874478"/>
              <a:gd name="connsiteY64" fmla="*/ 1225485 h 1421145"/>
              <a:gd name="connsiteX65" fmla="*/ 293126 w 1874478"/>
              <a:gd name="connsiteY65" fmla="*/ 1278903 h 1421145"/>
              <a:gd name="connsiteX66" fmla="*/ 283699 w 1874478"/>
              <a:gd name="connsiteY66" fmla="*/ 1288330 h 1421145"/>
              <a:gd name="connsiteX67" fmla="*/ 264845 w 1874478"/>
              <a:gd name="connsiteY67" fmla="*/ 1313468 h 1421145"/>
              <a:gd name="connsiteX68" fmla="*/ 233422 w 1874478"/>
              <a:gd name="connsiteY68" fmla="*/ 1344891 h 1421145"/>
              <a:gd name="connsiteX69" fmla="*/ 255418 w 1874478"/>
              <a:gd name="connsiteY69" fmla="*/ 1335464 h 1421145"/>
              <a:gd name="connsiteX70" fmla="*/ 324548 w 1874478"/>
              <a:gd name="connsiteY70" fmla="*/ 1263192 h 1421145"/>
              <a:gd name="connsiteX71" fmla="*/ 346544 w 1874478"/>
              <a:gd name="connsiteY71" fmla="*/ 1234912 h 1421145"/>
              <a:gd name="connsiteX72" fmla="*/ 418816 w 1874478"/>
              <a:gd name="connsiteY72" fmla="*/ 1159497 h 1421145"/>
              <a:gd name="connsiteX73" fmla="*/ 447097 w 1874478"/>
              <a:gd name="connsiteY73" fmla="*/ 1106079 h 1421145"/>
              <a:gd name="connsiteX74" fmla="*/ 475377 w 1874478"/>
              <a:gd name="connsiteY74" fmla="*/ 1068372 h 1421145"/>
              <a:gd name="connsiteX75" fmla="*/ 509942 w 1874478"/>
              <a:gd name="connsiteY75" fmla="*/ 1027522 h 1421145"/>
              <a:gd name="connsiteX76" fmla="*/ 513084 w 1874478"/>
              <a:gd name="connsiteY76" fmla="*/ 1018095 h 1421145"/>
              <a:gd name="connsiteX77" fmla="*/ 519369 w 1874478"/>
              <a:gd name="connsiteY77" fmla="*/ 1002384 h 1421145"/>
              <a:gd name="connsiteX78" fmla="*/ 538222 w 1874478"/>
              <a:gd name="connsiteY78" fmla="*/ 1109221 h 1421145"/>
              <a:gd name="connsiteX79" fmla="*/ 538222 w 1874478"/>
              <a:gd name="connsiteY79" fmla="*/ 1131217 h 1421145"/>
              <a:gd name="connsiteX80" fmla="*/ 535080 w 1874478"/>
              <a:gd name="connsiteY80" fmla="*/ 1212916 h 1421145"/>
              <a:gd name="connsiteX81" fmla="*/ 531938 w 1874478"/>
              <a:gd name="connsiteY81" fmla="*/ 1244339 h 1421145"/>
              <a:gd name="connsiteX82" fmla="*/ 487946 w 1874478"/>
              <a:gd name="connsiteY82" fmla="*/ 1326037 h 1421145"/>
              <a:gd name="connsiteX83" fmla="*/ 453381 w 1874478"/>
              <a:gd name="connsiteY83" fmla="*/ 1373172 h 1421145"/>
              <a:gd name="connsiteX84" fmla="*/ 434528 w 1874478"/>
              <a:gd name="connsiteY84" fmla="*/ 1388883 h 1421145"/>
              <a:gd name="connsiteX85" fmla="*/ 425101 w 1874478"/>
              <a:gd name="connsiteY85" fmla="*/ 1398310 h 1421145"/>
              <a:gd name="connsiteX86" fmla="*/ 434528 w 1874478"/>
              <a:gd name="connsiteY86" fmla="*/ 1395167 h 1421145"/>
              <a:gd name="connsiteX87" fmla="*/ 453381 w 1874478"/>
              <a:gd name="connsiteY87" fmla="*/ 1373172 h 1421145"/>
              <a:gd name="connsiteX88" fmla="*/ 478519 w 1874478"/>
              <a:gd name="connsiteY88" fmla="*/ 1351176 h 1421145"/>
              <a:gd name="connsiteX89" fmla="*/ 613637 w 1874478"/>
              <a:gd name="connsiteY89" fmla="*/ 1178351 h 1421145"/>
              <a:gd name="connsiteX90" fmla="*/ 717332 w 1874478"/>
              <a:gd name="connsiteY90" fmla="*/ 1077798 h 1421145"/>
              <a:gd name="connsiteX91" fmla="*/ 748754 w 1874478"/>
              <a:gd name="connsiteY91" fmla="*/ 1021237 h 1421145"/>
              <a:gd name="connsiteX92" fmla="*/ 764466 w 1874478"/>
              <a:gd name="connsiteY92" fmla="*/ 992957 h 1421145"/>
              <a:gd name="connsiteX93" fmla="*/ 755039 w 1874478"/>
              <a:gd name="connsiteY93" fmla="*/ 1216058 h 1421145"/>
              <a:gd name="connsiteX94" fmla="*/ 689051 w 1874478"/>
              <a:gd name="connsiteY94" fmla="*/ 1382598 h 1421145"/>
              <a:gd name="connsiteX95" fmla="*/ 648202 w 1874478"/>
              <a:gd name="connsiteY95" fmla="*/ 1410879 h 1421145"/>
              <a:gd name="connsiteX96" fmla="*/ 632491 w 1874478"/>
              <a:gd name="connsiteY96" fmla="*/ 1420306 h 1421145"/>
              <a:gd name="connsiteX97" fmla="*/ 795888 w 1874478"/>
              <a:gd name="connsiteY97" fmla="*/ 1288330 h 1421145"/>
              <a:gd name="connsiteX98" fmla="*/ 830453 w 1874478"/>
              <a:gd name="connsiteY98" fmla="*/ 1250623 h 1421145"/>
              <a:gd name="connsiteX99" fmla="*/ 890156 w 1874478"/>
              <a:gd name="connsiteY99" fmla="*/ 1118648 h 1421145"/>
              <a:gd name="connsiteX100" fmla="*/ 918437 w 1874478"/>
              <a:gd name="connsiteY100" fmla="*/ 1074656 h 1421145"/>
              <a:gd name="connsiteX101" fmla="*/ 937291 w 1874478"/>
              <a:gd name="connsiteY101" fmla="*/ 996099 h 1421145"/>
              <a:gd name="connsiteX102" fmla="*/ 981282 w 1874478"/>
              <a:gd name="connsiteY102" fmla="*/ 1109221 h 1421145"/>
              <a:gd name="connsiteX103" fmla="*/ 1012705 w 1874478"/>
              <a:gd name="connsiteY103" fmla="*/ 1187778 h 1421145"/>
              <a:gd name="connsiteX104" fmla="*/ 1081835 w 1874478"/>
              <a:gd name="connsiteY104" fmla="*/ 1310326 h 1421145"/>
              <a:gd name="connsiteX105" fmla="*/ 1141538 w 1874478"/>
              <a:gd name="connsiteY105" fmla="*/ 1370029 h 1421145"/>
              <a:gd name="connsiteX106" fmla="*/ 1194956 w 1874478"/>
              <a:gd name="connsiteY106" fmla="*/ 1398310 h 1421145"/>
              <a:gd name="connsiteX107" fmla="*/ 1213810 w 1874478"/>
              <a:gd name="connsiteY107" fmla="*/ 1404594 h 1421145"/>
              <a:gd name="connsiteX108" fmla="*/ 1226379 w 1874478"/>
              <a:gd name="connsiteY108" fmla="*/ 1410879 h 1421145"/>
              <a:gd name="connsiteX109" fmla="*/ 1122684 w 1874478"/>
              <a:gd name="connsiteY109" fmla="*/ 1307184 h 1421145"/>
              <a:gd name="connsiteX110" fmla="*/ 1103831 w 1874478"/>
              <a:gd name="connsiteY110" fmla="*/ 1282046 h 1421145"/>
              <a:gd name="connsiteX111" fmla="*/ 1088119 w 1874478"/>
              <a:gd name="connsiteY111" fmla="*/ 1244339 h 1421145"/>
              <a:gd name="connsiteX112" fmla="*/ 1084977 w 1874478"/>
              <a:gd name="connsiteY112" fmla="*/ 1005526 h 1421145"/>
              <a:gd name="connsiteX113" fmla="*/ 1138396 w 1874478"/>
              <a:gd name="connsiteY113" fmla="*/ 1080941 h 1421145"/>
              <a:gd name="connsiteX114" fmla="*/ 1194956 w 1874478"/>
              <a:gd name="connsiteY114" fmla="*/ 1146928 h 1421145"/>
              <a:gd name="connsiteX115" fmla="*/ 1267229 w 1874478"/>
              <a:gd name="connsiteY115" fmla="*/ 1222343 h 1421145"/>
              <a:gd name="connsiteX116" fmla="*/ 1370923 w 1874478"/>
              <a:gd name="connsiteY116" fmla="*/ 1291473 h 1421145"/>
              <a:gd name="connsiteX117" fmla="*/ 1408631 w 1874478"/>
              <a:gd name="connsiteY117" fmla="*/ 1300899 h 1421145"/>
              <a:gd name="connsiteX118" fmla="*/ 1471476 w 1874478"/>
              <a:gd name="connsiteY118" fmla="*/ 1310326 h 1421145"/>
              <a:gd name="connsiteX119" fmla="*/ 1242091 w 1874478"/>
              <a:gd name="connsiteY119" fmla="*/ 1168924 h 1421145"/>
              <a:gd name="connsiteX120" fmla="*/ 1194956 w 1874478"/>
              <a:gd name="connsiteY120" fmla="*/ 1115506 h 1421145"/>
              <a:gd name="connsiteX121" fmla="*/ 1147822 w 1874478"/>
              <a:gd name="connsiteY121" fmla="*/ 1030664 h 1421145"/>
              <a:gd name="connsiteX122" fmla="*/ 1138396 w 1874478"/>
              <a:gd name="connsiteY122" fmla="*/ 986673 h 1421145"/>
              <a:gd name="connsiteX123" fmla="*/ 1135253 w 1874478"/>
              <a:gd name="connsiteY123" fmla="*/ 974103 h 1421145"/>
              <a:gd name="connsiteX124" fmla="*/ 1128969 w 1874478"/>
              <a:gd name="connsiteY124" fmla="*/ 964677 h 1421145"/>
              <a:gd name="connsiteX125" fmla="*/ 1204383 w 1874478"/>
              <a:gd name="connsiteY125" fmla="*/ 1033807 h 1421145"/>
              <a:gd name="connsiteX126" fmla="*/ 1493472 w 1874478"/>
              <a:gd name="connsiteY126" fmla="*/ 1212916 h 1421145"/>
              <a:gd name="connsiteX127" fmla="*/ 1638016 w 1874478"/>
              <a:gd name="connsiteY127" fmla="*/ 1241196 h 1421145"/>
              <a:gd name="connsiteX128" fmla="*/ 1521752 w 1874478"/>
              <a:gd name="connsiteY128" fmla="*/ 1128075 h 1421145"/>
              <a:gd name="connsiteX129" fmla="*/ 1430627 w 1874478"/>
              <a:gd name="connsiteY129" fmla="*/ 1055802 h 1421145"/>
              <a:gd name="connsiteX130" fmla="*/ 1330074 w 1874478"/>
              <a:gd name="connsiteY130" fmla="*/ 961534 h 1421145"/>
              <a:gd name="connsiteX131" fmla="*/ 1295509 w 1874478"/>
              <a:gd name="connsiteY131" fmla="*/ 920685 h 1421145"/>
              <a:gd name="connsiteX132" fmla="*/ 1286082 w 1874478"/>
              <a:gd name="connsiteY132" fmla="*/ 901831 h 1421145"/>
              <a:gd name="connsiteX133" fmla="*/ 1282940 w 1874478"/>
              <a:gd name="connsiteY133" fmla="*/ 892404 h 1421145"/>
              <a:gd name="connsiteX134" fmla="*/ 1308078 w 1874478"/>
              <a:gd name="connsiteY134" fmla="*/ 923827 h 1421145"/>
              <a:gd name="connsiteX135" fmla="*/ 1402346 w 1874478"/>
              <a:gd name="connsiteY135" fmla="*/ 1018095 h 1421145"/>
              <a:gd name="connsiteX136" fmla="*/ 1436911 w 1874478"/>
              <a:gd name="connsiteY136" fmla="*/ 1052660 h 1421145"/>
              <a:gd name="connsiteX137" fmla="*/ 1506041 w 1874478"/>
              <a:gd name="connsiteY137" fmla="*/ 1118648 h 1421145"/>
              <a:gd name="connsiteX138" fmla="*/ 1609736 w 1874478"/>
              <a:gd name="connsiteY138" fmla="*/ 1172066 h 1421145"/>
              <a:gd name="connsiteX139" fmla="*/ 1722858 w 1874478"/>
              <a:gd name="connsiteY139" fmla="*/ 1187778 h 1421145"/>
              <a:gd name="connsiteX140" fmla="*/ 1785703 w 1874478"/>
              <a:gd name="connsiteY140" fmla="*/ 1162640 h 1421145"/>
              <a:gd name="connsiteX141" fmla="*/ 1744853 w 1874478"/>
              <a:gd name="connsiteY141" fmla="*/ 1153213 h 1421145"/>
              <a:gd name="connsiteX142" fmla="*/ 1700862 w 1874478"/>
              <a:gd name="connsiteY142" fmla="*/ 1124932 h 1421145"/>
              <a:gd name="connsiteX143" fmla="*/ 1600309 w 1874478"/>
              <a:gd name="connsiteY143" fmla="*/ 1071514 h 1421145"/>
              <a:gd name="connsiteX144" fmla="*/ 1480903 w 1874478"/>
              <a:gd name="connsiteY144" fmla="*/ 980388 h 1421145"/>
              <a:gd name="connsiteX145" fmla="*/ 1386635 w 1874478"/>
              <a:gd name="connsiteY145" fmla="*/ 882978 h 1421145"/>
              <a:gd name="connsiteX146" fmla="*/ 1364639 w 1874478"/>
              <a:gd name="connsiteY146" fmla="*/ 854697 h 1421145"/>
              <a:gd name="connsiteX147" fmla="*/ 1358354 w 1874478"/>
              <a:gd name="connsiteY147" fmla="*/ 845270 h 1421145"/>
              <a:gd name="connsiteX148" fmla="*/ 1430627 w 1874478"/>
              <a:gd name="connsiteY148" fmla="*/ 917543 h 1421145"/>
              <a:gd name="connsiteX149" fmla="*/ 1468334 w 1874478"/>
              <a:gd name="connsiteY149" fmla="*/ 939539 h 1421145"/>
              <a:gd name="connsiteX150" fmla="*/ 1572029 w 1874478"/>
              <a:gd name="connsiteY150" fmla="*/ 1027522 h 1421145"/>
              <a:gd name="connsiteX151" fmla="*/ 1738569 w 1874478"/>
              <a:gd name="connsiteY151" fmla="*/ 1118648 h 1421145"/>
              <a:gd name="connsiteX152" fmla="*/ 1782561 w 1874478"/>
              <a:gd name="connsiteY152" fmla="*/ 1131217 h 1421145"/>
              <a:gd name="connsiteX153" fmla="*/ 1839121 w 1874478"/>
              <a:gd name="connsiteY153" fmla="*/ 1137501 h 1421145"/>
              <a:gd name="connsiteX154" fmla="*/ 1873686 w 1874478"/>
              <a:gd name="connsiteY154" fmla="*/ 1128075 h 1421145"/>
              <a:gd name="connsiteX155" fmla="*/ 1854833 w 1874478"/>
              <a:gd name="connsiteY155" fmla="*/ 1121790 h 1421145"/>
              <a:gd name="connsiteX156" fmla="*/ 1823410 w 1874478"/>
              <a:gd name="connsiteY156" fmla="*/ 1109221 h 1421145"/>
              <a:gd name="connsiteX157" fmla="*/ 1773134 w 1874478"/>
              <a:gd name="connsiteY157" fmla="*/ 1087225 h 1421145"/>
              <a:gd name="connsiteX158" fmla="*/ 1713431 w 1874478"/>
              <a:gd name="connsiteY158" fmla="*/ 1058945 h 1421145"/>
              <a:gd name="connsiteX159" fmla="*/ 1682008 w 1874478"/>
              <a:gd name="connsiteY159" fmla="*/ 1043233 h 1421145"/>
              <a:gd name="connsiteX160" fmla="*/ 1669439 w 1874478"/>
              <a:gd name="connsiteY160" fmla="*/ 1033807 h 1421145"/>
              <a:gd name="connsiteX161" fmla="*/ 1625447 w 1874478"/>
              <a:gd name="connsiteY161" fmla="*/ 1002384 h 1421145"/>
              <a:gd name="connsiteX162" fmla="*/ 1597167 w 1874478"/>
              <a:gd name="connsiteY162" fmla="*/ 970961 h 1421145"/>
              <a:gd name="connsiteX163" fmla="*/ 1550033 w 1874478"/>
              <a:gd name="connsiteY163" fmla="*/ 923827 h 1421145"/>
              <a:gd name="connsiteX164" fmla="*/ 1537464 w 1874478"/>
              <a:gd name="connsiteY164" fmla="*/ 895547 h 1421145"/>
              <a:gd name="connsiteX165" fmla="*/ 1524895 w 1874478"/>
              <a:gd name="connsiteY165" fmla="*/ 873551 h 1421145"/>
              <a:gd name="connsiteX166" fmla="*/ 1512326 w 1874478"/>
              <a:gd name="connsiteY166" fmla="*/ 854697 h 1421145"/>
              <a:gd name="connsiteX167" fmla="*/ 1490330 w 1874478"/>
              <a:gd name="connsiteY167" fmla="*/ 801279 h 1421145"/>
              <a:gd name="connsiteX168" fmla="*/ 1477761 w 1874478"/>
              <a:gd name="connsiteY168" fmla="*/ 782425 h 1421145"/>
              <a:gd name="connsiteX169" fmla="*/ 1468334 w 1874478"/>
              <a:gd name="connsiteY169" fmla="*/ 769856 h 1421145"/>
              <a:gd name="connsiteX170" fmla="*/ 1449480 w 1874478"/>
              <a:gd name="connsiteY170" fmla="*/ 738433 h 1421145"/>
              <a:gd name="connsiteX171" fmla="*/ 1446338 w 1874478"/>
              <a:gd name="connsiteY171" fmla="*/ 725864 h 1421145"/>
              <a:gd name="connsiteX172" fmla="*/ 1430627 w 1874478"/>
              <a:gd name="connsiteY172" fmla="*/ 685015 h 1421145"/>
              <a:gd name="connsiteX173" fmla="*/ 1424342 w 1874478"/>
              <a:gd name="connsiteY173" fmla="*/ 659877 h 1421145"/>
              <a:gd name="connsiteX174" fmla="*/ 1408631 w 1874478"/>
              <a:gd name="connsiteY174" fmla="*/ 637881 h 1421145"/>
              <a:gd name="connsiteX175" fmla="*/ 1399204 w 1874478"/>
              <a:gd name="connsiteY175" fmla="*/ 615885 h 1421145"/>
              <a:gd name="connsiteX176" fmla="*/ 1396062 w 1874478"/>
              <a:gd name="connsiteY176" fmla="*/ 606458 h 1421145"/>
              <a:gd name="connsiteX177" fmla="*/ 1389777 w 1874478"/>
              <a:gd name="connsiteY177" fmla="*/ 597031 h 1421145"/>
              <a:gd name="connsiteX178" fmla="*/ 1383493 w 1874478"/>
              <a:gd name="connsiteY178" fmla="*/ 578178 h 1421145"/>
              <a:gd name="connsiteX179" fmla="*/ 1370923 w 1874478"/>
              <a:gd name="connsiteY179" fmla="*/ 549897 h 1421145"/>
              <a:gd name="connsiteX180" fmla="*/ 1367781 w 1874478"/>
              <a:gd name="connsiteY180" fmla="*/ 496479 h 1421145"/>
              <a:gd name="connsiteX181" fmla="*/ 1361497 w 1874478"/>
              <a:gd name="connsiteY181" fmla="*/ 468198 h 1421145"/>
              <a:gd name="connsiteX182" fmla="*/ 1352070 w 1874478"/>
              <a:gd name="connsiteY182" fmla="*/ 439918 h 1421145"/>
              <a:gd name="connsiteX183" fmla="*/ 1352070 w 1874478"/>
              <a:gd name="connsiteY183" fmla="*/ 364503 h 1421145"/>
              <a:gd name="connsiteX184" fmla="*/ 1342643 w 1874478"/>
              <a:gd name="connsiteY184" fmla="*/ 207390 h 1421145"/>
              <a:gd name="connsiteX185" fmla="*/ 1339501 w 1874478"/>
              <a:gd name="connsiteY185" fmla="*/ 169683 h 1421145"/>
              <a:gd name="connsiteX186" fmla="*/ 1333216 w 1874478"/>
              <a:gd name="connsiteY186" fmla="*/ 153972 h 1421145"/>
              <a:gd name="connsiteX187" fmla="*/ 1330074 w 1874478"/>
              <a:gd name="connsiteY187" fmla="*/ 144545 h 1421145"/>
              <a:gd name="connsiteX188" fmla="*/ 1326932 w 1874478"/>
              <a:gd name="connsiteY188" fmla="*/ 131976 h 1421145"/>
              <a:gd name="connsiteX189" fmla="*/ 1320647 w 1874478"/>
              <a:gd name="connsiteY189" fmla="*/ 122549 h 1421145"/>
              <a:gd name="connsiteX190" fmla="*/ 1311220 w 1874478"/>
              <a:gd name="connsiteY190" fmla="*/ 100553 h 1421145"/>
              <a:gd name="connsiteX191" fmla="*/ 1301794 w 1874478"/>
              <a:gd name="connsiteY191" fmla="*/ 94268 h 1421145"/>
              <a:gd name="connsiteX192" fmla="*/ 1289225 w 1874478"/>
              <a:gd name="connsiteY192" fmla="*/ 75415 h 1421145"/>
              <a:gd name="connsiteX193" fmla="*/ 1276655 w 1874478"/>
              <a:gd name="connsiteY193" fmla="*/ 31423 h 1421145"/>
              <a:gd name="connsiteX194" fmla="*/ 1238948 w 1874478"/>
              <a:gd name="connsiteY194" fmla="*/ 6285 h 1421145"/>
              <a:gd name="connsiteX195" fmla="*/ 1223237 w 1874478"/>
              <a:gd name="connsiteY195" fmla="*/ 3143 h 1421145"/>
              <a:gd name="connsiteX196" fmla="*/ 1213810 w 1874478"/>
              <a:gd name="connsiteY196" fmla="*/ 0 h 1421145"/>
              <a:gd name="connsiteX197" fmla="*/ 1179245 w 1874478"/>
              <a:gd name="connsiteY197" fmla="*/ 0 h 1421145"/>
              <a:gd name="connsiteX198" fmla="*/ 996994 w 1874478"/>
              <a:gd name="connsiteY198" fmla="*/ 0 h 1421145"/>
              <a:gd name="connsiteX199" fmla="*/ 623064 w 1874478"/>
              <a:gd name="connsiteY199" fmla="*/ 28281 h 1421145"/>
              <a:gd name="connsiteX200" fmla="*/ 519369 w 1874478"/>
              <a:gd name="connsiteY200" fmla="*/ 28281 h 1421145"/>
              <a:gd name="connsiteX201" fmla="*/ 421959 w 1874478"/>
              <a:gd name="connsiteY201" fmla="*/ 81699 h 1421145"/>
              <a:gd name="connsiteX202" fmla="*/ 412532 w 1874478"/>
              <a:gd name="connsiteY202" fmla="*/ 125691 h 1421145"/>
              <a:gd name="connsiteX203" fmla="*/ 396820 w 1874478"/>
              <a:gd name="connsiteY203" fmla="*/ 182252 h 1421145"/>
              <a:gd name="connsiteX204" fmla="*/ 384251 w 1874478"/>
              <a:gd name="connsiteY204" fmla="*/ 298516 h 1421145"/>
              <a:gd name="connsiteX0" fmla="*/ 384251 w 1874478"/>
              <a:gd name="connsiteY0" fmla="*/ 443059 h 1565688"/>
              <a:gd name="connsiteX1" fmla="*/ 384251 w 1874478"/>
              <a:gd name="connsiteY1" fmla="*/ 443059 h 1565688"/>
              <a:gd name="connsiteX2" fmla="*/ 371682 w 1874478"/>
              <a:gd name="connsiteY2" fmla="*/ 559323 h 1565688"/>
              <a:gd name="connsiteX3" fmla="*/ 365398 w 1874478"/>
              <a:gd name="connsiteY3" fmla="*/ 568750 h 1565688"/>
              <a:gd name="connsiteX4" fmla="*/ 362255 w 1874478"/>
              <a:gd name="connsiteY4" fmla="*/ 578176 h 1565688"/>
              <a:gd name="connsiteX5" fmla="*/ 355971 w 1874478"/>
              <a:gd name="connsiteY5" fmla="*/ 634737 h 1565688"/>
              <a:gd name="connsiteX6" fmla="*/ 352829 w 1874478"/>
              <a:gd name="connsiteY6" fmla="*/ 669302 h 1565688"/>
              <a:gd name="connsiteX7" fmla="*/ 346544 w 1874478"/>
              <a:gd name="connsiteY7" fmla="*/ 703867 h 1565688"/>
              <a:gd name="connsiteX8" fmla="*/ 343402 w 1874478"/>
              <a:gd name="connsiteY8" fmla="*/ 735290 h 1565688"/>
              <a:gd name="connsiteX9" fmla="*/ 330833 w 1874478"/>
              <a:gd name="connsiteY9" fmla="*/ 779282 h 1565688"/>
              <a:gd name="connsiteX10" fmla="*/ 305695 w 1874478"/>
              <a:gd name="connsiteY10" fmla="*/ 854696 h 1565688"/>
              <a:gd name="connsiteX11" fmla="*/ 277414 w 1874478"/>
              <a:gd name="connsiteY11" fmla="*/ 901830 h 1565688"/>
              <a:gd name="connsiteX12" fmla="*/ 239707 w 1874478"/>
              <a:gd name="connsiteY12" fmla="*/ 958391 h 1565688"/>
              <a:gd name="connsiteX13" fmla="*/ 230280 w 1874478"/>
              <a:gd name="connsiteY13" fmla="*/ 980387 h 1565688"/>
              <a:gd name="connsiteX14" fmla="*/ 217711 w 1874478"/>
              <a:gd name="connsiteY14" fmla="*/ 996098 h 1565688"/>
              <a:gd name="connsiteX15" fmla="*/ 176862 w 1874478"/>
              <a:gd name="connsiteY15" fmla="*/ 1033805 h 1565688"/>
              <a:gd name="connsiteX16" fmla="*/ 98305 w 1874478"/>
              <a:gd name="connsiteY16" fmla="*/ 1106077 h 1565688"/>
              <a:gd name="connsiteX17" fmla="*/ 51171 w 1874478"/>
              <a:gd name="connsiteY17" fmla="*/ 1134358 h 1565688"/>
              <a:gd name="connsiteX18" fmla="*/ 13464 w 1874478"/>
              <a:gd name="connsiteY18" fmla="*/ 1162638 h 1565688"/>
              <a:gd name="connsiteX19" fmla="*/ 895 w 1874478"/>
              <a:gd name="connsiteY19" fmla="*/ 1172065 h 1565688"/>
              <a:gd name="connsiteX20" fmla="*/ 22891 w 1874478"/>
              <a:gd name="connsiteY20" fmla="*/ 1168923 h 1565688"/>
              <a:gd name="connsiteX21" fmla="*/ 92020 w 1874478"/>
              <a:gd name="connsiteY21" fmla="*/ 1137500 h 1565688"/>
              <a:gd name="connsiteX22" fmla="*/ 148581 w 1874478"/>
              <a:gd name="connsiteY22" fmla="*/ 1109220 h 1565688"/>
              <a:gd name="connsiteX23" fmla="*/ 167435 w 1874478"/>
              <a:gd name="connsiteY23" fmla="*/ 1106077 h 1565688"/>
              <a:gd name="connsiteX24" fmla="*/ 186288 w 1874478"/>
              <a:gd name="connsiteY24" fmla="*/ 1093508 h 1565688"/>
              <a:gd name="connsiteX25" fmla="*/ 217711 w 1874478"/>
              <a:gd name="connsiteY25" fmla="*/ 1074655 h 1565688"/>
              <a:gd name="connsiteX26" fmla="*/ 233422 w 1874478"/>
              <a:gd name="connsiteY26" fmla="*/ 1058943 h 1565688"/>
              <a:gd name="connsiteX27" fmla="*/ 245992 w 1874478"/>
              <a:gd name="connsiteY27" fmla="*/ 1049517 h 1565688"/>
              <a:gd name="connsiteX28" fmla="*/ 255418 w 1874478"/>
              <a:gd name="connsiteY28" fmla="*/ 1043232 h 1565688"/>
              <a:gd name="connsiteX29" fmla="*/ 267987 w 1874478"/>
              <a:gd name="connsiteY29" fmla="*/ 1030663 h 1565688"/>
              <a:gd name="connsiteX30" fmla="*/ 296268 w 1874478"/>
              <a:gd name="connsiteY30" fmla="*/ 1014952 h 1565688"/>
              <a:gd name="connsiteX31" fmla="*/ 318264 w 1874478"/>
              <a:gd name="connsiteY31" fmla="*/ 992956 h 1565688"/>
              <a:gd name="connsiteX32" fmla="*/ 324548 w 1874478"/>
              <a:gd name="connsiteY32" fmla="*/ 983529 h 1565688"/>
              <a:gd name="connsiteX33" fmla="*/ 343402 w 1874478"/>
              <a:gd name="connsiteY33" fmla="*/ 970960 h 1565688"/>
              <a:gd name="connsiteX34" fmla="*/ 374825 w 1874478"/>
              <a:gd name="connsiteY34" fmla="*/ 930110 h 1565688"/>
              <a:gd name="connsiteX35" fmla="*/ 387394 w 1874478"/>
              <a:gd name="connsiteY35" fmla="*/ 904972 h 1565688"/>
              <a:gd name="connsiteX36" fmla="*/ 368540 w 1874478"/>
              <a:gd name="connsiteY36" fmla="*/ 930110 h 1565688"/>
              <a:gd name="connsiteX37" fmla="*/ 352829 w 1874478"/>
              <a:gd name="connsiteY37" fmla="*/ 964675 h 1565688"/>
              <a:gd name="connsiteX38" fmla="*/ 349686 w 1874478"/>
              <a:gd name="connsiteY38" fmla="*/ 977244 h 1565688"/>
              <a:gd name="connsiteX39" fmla="*/ 321406 w 1874478"/>
              <a:gd name="connsiteY39" fmla="*/ 1014952 h 1565688"/>
              <a:gd name="connsiteX40" fmla="*/ 286841 w 1874478"/>
              <a:gd name="connsiteY40" fmla="*/ 1062086 h 1565688"/>
              <a:gd name="connsiteX41" fmla="*/ 271130 w 1874478"/>
              <a:gd name="connsiteY41" fmla="*/ 1080939 h 1565688"/>
              <a:gd name="connsiteX42" fmla="*/ 242849 w 1874478"/>
              <a:gd name="connsiteY42" fmla="*/ 1115504 h 1565688"/>
              <a:gd name="connsiteX43" fmla="*/ 145439 w 1874478"/>
              <a:gd name="connsiteY43" fmla="*/ 1212915 h 1565688"/>
              <a:gd name="connsiteX44" fmla="*/ 123443 w 1874478"/>
              <a:gd name="connsiteY44" fmla="*/ 1222341 h 1565688"/>
              <a:gd name="connsiteX45" fmla="*/ 73167 w 1874478"/>
              <a:gd name="connsiteY45" fmla="*/ 1263191 h 1565688"/>
              <a:gd name="connsiteX46" fmla="*/ 32317 w 1874478"/>
              <a:gd name="connsiteY46" fmla="*/ 1294613 h 1565688"/>
              <a:gd name="connsiteX47" fmla="*/ 22891 w 1874478"/>
              <a:gd name="connsiteY47" fmla="*/ 1307183 h 1565688"/>
              <a:gd name="connsiteX48" fmla="*/ 41744 w 1874478"/>
              <a:gd name="connsiteY48" fmla="*/ 1291471 h 1565688"/>
              <a:gd name="connsiteX49" fmla="*/ 54313 w 1874478"/>
              <a:gd name="connsiteY49" fmla="*/ 1285187 h 1565688"/>
              <a:gd name="connsiteX50" fmla="*/ 79451 w 1874478"/>
              <a:gd name="connsiteY50" fmla="*/ 1278902 h 1565688"/>
              <a:gd name="connsiteX51" fmla="*/ 107732 w 1874478"/>
              <a:gd name="connsiteY51" fmla="*/ 1269475 h 1565688"/>
              <a:gd name="connsiteX52" fmla="*/ 142297 w 1874478"/>
              <a:gd name="connsiteY52" fmla="*/ 1256906 h 1565688"/>
              <a:gd name="connsiteX53" fmla="*/ 223996 w 1874478"/>
              <a:gd name="connsiteY53" fmla="*/ 1197203 h 1565688"/>
              <a:gd name="connsiteX54" fmla="*/ 233422 w 1874478"/>
              <a:gd name="connsiteY54" fmla="*/ 1181492 h 1565688"/>
              <a:gd name="connsiteX55" fmla="*/ 296268 w 1874478"/>
              <a:gd name="connsiteY55" fmla="*/ 1109220 h 1565688"/>
              <a:gd name="connsiteX56" fmla="*/ 365398 w 1874478"/>
              <a:gd name="connsiteY56" fmla="*/ 1055801 h 1565688"/>
              <a:gd name="connsiteX57" fmla="*/ 387394 w 1874478"/>
              <a:gd name="connsiteY57" fmla="*/ 1033805 h 1565688"/>
              <a:gd name="connsiteX58" fmla="*/ 415674 w 1874478"/>
              <a:gd name="connsiteY58" fmla="*/ 1014952 h 1565688"/>
              <a:gd name="connsiteX59" fmla="*/ 428243 w 1874478"/>
              <a:gd name="connsiteY59" fmla="*/ 1008667 h 1565688"/>
              <a:gd name="connsiteX60" fmla="*/ 428243 w 1874478"/>
              <a:gd name="connsiteY60" fmla="*/ 1008667 h 1565688"/>
              <a:gd name="connsiteX61" fmla="*/ 421959 w 1874478"/>
              <a:gd name="connsiteY61" fmla="*/ 1065228 h 1565688"/>
              <a:gd name="connsiteX62" fmla="*/ 403105 w 1874478"/>
              <a:gd name="connsiteY62" fmla="*/ 1178350 h 1565688"/>
              <a:gd name="connsiteX63" fmla="*/ 390536 w 1874478"/>
              <a:gd name="connsiteY63" fmla="*/ 1238053 h 1565688"/>
              <a:gd name="connsiteX64" fmla="*/ 327691 w 1874478"/>
              <a:gd name="connsiteY64" fmla="*/ 1370028 h 1565688"/>
              <a:gd name="connsiteX65" fmla="*/ 293126 w 1874478"/>
              <a:gd name="connsiteY65" fmla="*/ 1423446 h 1565688"/>
              <a:gd name="connsiteX66" fmla="*/ 283699 w 1874478"/>
              <a:gd name="connsiteY66" fmla="*/ 1432873 h 1565688"/>
              <a:gd name="connsiteX67" fmla="*/ 264845 w 1874478"/>
              <a:gd name="connsiteY67" fmla="*/ 1458011 h 1565688"/>
              <a:gd name="connsiteX68" fmla="*/ 233422 w 1874478"/>
              <a:gd name="connsiteY68" fmla="*/ 1489434 h 1565688"/>
              <a:gd name="connsiteX69" fmla="*/ 255418 w 1874478"/>
              <a:gd name="connsiteY69" fmla="*/ 1480007 h 1565688"/>
              <a:gd name="connsiteX70" fmla="*/ 324548 w 1874478"/>
              <a:gd name="connsiteY70" fmla="*/ 1407735 h 1565688"/>
              <a:gd name="connsiteX71" fmla="*/ 346544 w 1874478"/>
              <a:gd name="connsiteY71" fmla="*/ 1379455 h 1565688"/>
              <a:gd name="connsiteX72" fmla="*/ 418816 w 1874478"/>
              <a:gd name="connsiteY72" fmla="*/ 1304040 h 1565688"/>
              <a:gd name="connsiteX73" fmla="*/ 447097 w 1874478"/>
              <a:gd name="connsiteY73" fmla="*/ 1250622 h 1565688"/>
              <a:gd name="connsiteX74" fmla="*/ 475377 w 1874478"/>
              <a:gd name="connsiteY74" fmla="*/ 1212915 h 1565688"/>
              <a:gd name="connsiteX75" fmla="*/ 509942 w 1874478"/>
              <a:gd name="connsiteY75" fmla="*/ 1172065 h 1565688"/>
              <a:gd name="connsiteX76" fmla="*/ 513084 w 1874478"/>
              <a:gd name="connsiteY76" fmla="*/ 1162638 h 1565688"/>
              <a:gd name="connsiteX77" fmla="*/ 519369 w 1874478"/>
              <a:gd name="connsiteY77" fmla="*/ 1146927 h 1565688"/>
              <a:gd name="connsiteX78" fmla="*/ 538222 w 1874478"/>
              <a:gd name="connsiteY78" fmla="*/ 1253764 h 1565688"/>
              <a:gd name="connsiteX79" fmla="*/ 538222 w 1874478"/>
              <a:gd name="connsiteY79" fmla="*/ 1275760 h 1565688"/>
              <a:gd name="connsiteX80" fmla="*/ 535080 w 1874478"/>
              <a:gd name="connsiteY80" fmla="*/ 1357459 h 1565688"/>
              <a:gd name="connsiteX81" fmla="*/ 531938 w 1874478"/>
              <a:gd name="connsiteY81" fmla="*/ 1388882 h 1565688"/>
              <a:gd name="connsiteX82" fmla="*/ 487946 w 1874478"/>
              <a:gd name="connsiteY82" fmla="*/ 1470580 h 1565688"/>
              <a:gd name="connsiteX83" fmla="*/ 453381 w 1874478"/>
              <a:gd name="connsiteY83" fmla="*/ 1517715 h 1565688"/>
              <a:gd name="connsiteX84" fmla="*/ 434528 w 1874478"/>
              <a:gd name="connsiteY84" fmla="*/ 1533426 h 1565688"/>
              <a:gd name="connsiteX85" fmla="*/ 425101 w 1874478"/>
              <a:gd name="connsiteY85" fmla="*/ 1542853 h 1565688"/>
              <a:gd name="connsiteX86" fmla="*/ 434528 w 1874478"/>
              <a:gd name="connsiteY86" fmla="*/ 1539710 h 1565688"/>
              <a:gd name="connsiteX87" fmla="*/ 453381 w 1874478"/>
              <a:gd name="connsiteY87" fmla="*/ 1517715 h 1565688"/>
              <a:gd name="connsiteX88" fmla="*/ 478519 w 1874478"/>
              <a:gd name="connsiteY88" fmla="*/ 1495719 h 1565688"/>
              <a:gd name="connsiteX89" fmla="*/ 613637 w 1874478"/>
              <a:gd name="connsiteY89" fmla="*/ 1322894 h 1565688"/>
              <a:gd name="connsiteX90" fmla="*/ 717332 w 1874478"/>
              <a:gd name="connsiteY90" fmla="*/ 1222341 h 1565688"/>
              <a:gd name="connsiteX91" fmla="*/ 748754 w 1874478"/>
              <a:gd name="connsiteY91" fmla="*/ 1165780 h 1565688"/>
              <a:gd name="connsiteX92" fmla="*/ 764466 w 1874478"/>
              <a:gd name="connsiteY92" fmla="*/ 1137500 h 1565688"/>
              <a:gd name="connsiteX93" fmla="*/ 755039 w 1874478"/>
              <a:gd name="connsiteY93" fmla="*/ 1360601 h 1565688"/>
              <a:gd name="connsiteX94" fmla="*/ 689051 w 1874478"/>
              <a:gd name="connsiteY94" fmla="*/ 1527141 h 1565688"/>
              <a:gd name="connsiteX95" fmla="*/ 648202 w 1874478"/>
              <a:gd name="connsiteY95" fmla="*/ 1555422 h 1565688"/>
              <a:gd name="connsiteX96" fmla="*/ 632491 w 1874478"/>
              <a:gd name="connsiteY96" fmla="*/ 1564849 h 1565688"/>
              <a:gd name="connsiteX97" fmla="*/ 795888 w 1874478"/>
              <a:gd name="connsiteY97" fmla="*/ 1432873 h 1565688"/>
              <a:gd name="connsiteX98" fmla="*/ 830453 w 1874478"/>
              <a:gd name="connsiteY98" fmla="*/ 1395166 h 1565688"/>
              <a:gd name="connsiteX99" fmla="*/ 890156 w 1874478"/>
              <a:gd name="connsiteY99" fmla="*/ 1263191 h 1565688"/>
              <a:gd name="connsiteX100" fmla="*/ 918437 w 1874478"/>
              <a:gd name="connsiteY100" fmla="*/ 1219199 h 1565688"/>
              <a:gd name="connsiteX101" fmla="*/ 937291 w 1874478"/>
              <a:gd name="connsiteY101" fmla="*/ 1140642 h 1565688"/>
              <a:gd name="connsiteX102" fmla="*/ 981282 w 1874478"/>
              <a:gd name="connsiteY102" fmla="*/ 1253764 h 1565688"/>
              <a:gd name="connsiteX103" fmla="*/ 1012705 w 1874478"/>
              <a:gd name="connsiteY103" fmla="*/ 1332321 h 1565688"/>
              <a:gd name="connsiteX104" fmla="*/ 1081835 w 1874478"/>
              <a:gd name="connsiteY104" fmla="*/ 1454869 h 1565688"/>
              <a:gd name="connsiteX105" fmla="*/ 1141538 w 1874478"/>
              <a:gd name="connsiteY105" fmla="*/ 1514572 h 1565688"/>
              <a:gd name="connsiteX106" fmla="*/ 1194956 w 1874478"/>
              <a:gd name="connsiteY106" fmla="*/ 1542853 h 1565688"/>
              <a:gd name="connsiteX107" fmla="*/ 1213810 w 1874478"/>
              <a:gd name="connsiteY107" fmla="*/ 1549137 h 1565688"/>
              <a:gd name="connsiteX108" fmla="*/ 1226379 w 1874478"/>
              <a:gd name="connsiteY108" fmla="*/ 1555422 h 1565688"/>
              <a:gd name="connsiteX109" fmla="*/ 1122684 w 1874478"/>
              <a:gd name="connsiteY109" fmla="*/ 1451727 h 1565688"/>
              <a:gd name="connsiteX110" fmla="*/ 1103831 w 1874478"/>
              <a:gd name="connsiteY110" fmla="*/ 1426589 h 1565688"/>
              <a:gd name="connsiteX111" fmla="*/ 1088119 w 1874478"/>
              <a:gd name="connsiteY111" fmla="*/ 1388882 h 1565688"/>
              <a:gd name="connsiteX112" fmla="*/ 1084977 w 1874478"/>
              <a:gd name="connsiteY112" fmla="*/ 1150069 h 1565688"/>
              <a:gd name="connsiteX113" fmla="*/ 1138396 w 1874478"/>
              <a:gd name="connsiteY113" fmla="*/ 1225484 h 1565688"/>
              <a:gd name="connsiteX114" fmla="*/ 1194956 w 1874478"/>
              <a:gd name="connsiteY114" fmla="*/ 1291471 h 1565688"/>
              <a:gd name="connsiteX115" fmla="*/ 1267229 w 1874478"/>
              <a:gd name="connsiteY115" fmla="*/ 1366886 h 1565688"/>
              <a:gd name="connsiteX116" fmla="*/ 1370923 w 1874478"/>
              <a:gd name="connsiteY116" fmla="*/ 1436016 h 1565688"/>
              <a:gd name="connsiteX117" fmla="*/ 1408631 w 1874478"/>
              <a:gd name="connsiteY117" fmla="*/ 1445442 h 1565688"/>
              <a:gd name="connsiteX118" fmla="*/ 1471476 w 1874478"/>
              <a:gd name="connsiteY118" fmla="*/ 1454869 h 1565688"/>
              <a:gd name="connsiteX119" fmla="*/ 1242091 w 1874478"/>
              <a:gd name="connsiteY119" fmla="*/ 1313467 h 1565688"/>
              <a:gd name="connsiteX120" fmla="*/ 1194956 w 1874478"/>
              <a:gd name="connsiteY120" fmla="*/ 1260049 h 1565688"/>
              <a:gd name="connsiteX121" fmla="*/ 1147822 w 1874478"/>
              <a:gd name="connsiteY121" fmla="*/ 1175207 h 1565688"/>
              <a:gd name="connsiteX122" fmla="*/ 1138396 w 1874478"/>
              <a:gd name="connsiteY122" fmla="*/ 1131216 h 1565688"/>
              <a:gd name="connsiteX123" fmla="*/ 1135253 w 1874478"/>
              <a:gd name="connsiteY123" fmla="*/ 1118646 h 1565688"/>
              <a:gd name="connsiteX124" fmla="*/ 1128969 w 1874478"/>
              <a:gd name="connsiteY124" fmla="*/ 1109220 h 1565688"/>
              <a:gd name="connsiteX125" fmla="*/ 1204383 w 1874478"/>
              <a:gd name="connsiteY125" fmla="*/ 1178350 h 1565688"/>
              <a:gd name="connsiteX126" fmla="*/ 1493472 w 1874478"/>
              <a:gd name="connsiteY126" fmla="*/ 1357459 h 1565688"/>
              <a:gd name="connsiteX127" fmla="*/ 1638016 w 1874478"/>
              <a:gd name="connsiteY127" fmla="*/ 1385739 h 1565688"/>
              <a:gd name="connsiteX128" fmla="*/ 1521752 w 1874478"/>
              <a:gd name="connsiteY128" fmla="*/ 1272618 h 1565688"/>
              <a:gd name="connsiteX129" fmla="*/ 1430627 w 1874478"/>
              <a:gd name="connsiteY129" fmla="*/ 1200345 h 1565688"/>
              <a:gd name="connsiteX130" fmla="*/ 1330074 w 1874478"/>
              <a:gd name="connsiteY130" fmla="*/ 1106077 h 1565688"/>
              <a:gd name="connsiteX131" fmla="*/ 1295509 w 1874478"/>
              <a:gd name="connsiteY131" fmla="*/ 1065228 h 1565688"/>
              <a:gd name="connsiteX132" fmla="*/ 1286082 w 1874478"/>
              <a:gd name="connsiteY132" fmla="*/ 1046374 h 1565688"/>
              <a:gd name="connsiteX133" fmla="*/ 1282940 w 1874478"/>
              <a:gd name="connsiteY133" fmla="*/ 1036947 h 1565688"/>
              <a:gd name="connsiteX134" fmla="*/ 1308078 w 1874478"/>
              <a:gd name="connsiteY134" fmla="*/ 1068370 h 1565688"/>
              <a:gd name="connsiteX135" fmla="*/ 1402346 w 1874478"/>
              <a:gd name="connsiteY135" fmla="*/ 1162638 h 1565688"/>
              <a:gd name="connsiteX136" fmla="*/ 1436911 w 1874478"/>
              <a:gd name="connsiteY136" fmla="*/ 1197203 h 1565688"/>
              <a:gd name="connsiteX137" fmla="*/ 1506041 w 1874478"/>
              <a:gd name="connsiteY137" fmla="*/ 1263191 h 1565688"/>
              <a:gd name="connsiteX138" fmla="*/ 1609736 w 1874478"/>
              <a:gd name="connsiteY138" fmla="*/ 1316609 h 1565688"/>
              <a:gd name="connsiteX139" fmla="*/ 1722858 w 1874478"/>
              <a:gd name="connsiteY139" fmla="*/ 1332321 h 1565688"/>
              <a:gd name="connsiteX140" fmla="*/ 1785703 w 1874478"/>
              <a:gd name="connsiteY140" fmla="*/ 1307183 h 1565688"/>
              <a:gd name="connsiteX141" fmla="*/ 1744853 w 1874478"/>
              <a:gd name="connsiteY141" fmla="*/ 1297756 h 1565688"/>
              <a:gd name="connsiteX142" fmla="*/ 1700862 w 1874478"/>
              <a:gd name="connsiteY142" fmla="*/ 1269475 h 1565688"/>
              <a:gd name="connsiteX143" fmla="*/ 1600309 w 1874478"/>
              <a:gd name="connsiteY143" fmla="*/ 1216057 h 1565688"/>
              <a:gd name="connsiteX144" fmla="*/ 1480903 w 1874478"/>
              <a:gd name="connsiteY144" fmla="*/ 1124931 h 1565688"/>
              <a:gd name="connsiteX145" fmla="*/ 1386635 w 1874478"/>
              <a:gd name="connsiteY145" fmla="*/ 1027521 h 1565688"/>
              <a:gd name="connsiteX146" fmla="*/ 1364639 w 1874478"/>
              <a:gd name="connsiteY146" fmla="*/ 999240 h 1565688"/>
              <a:gd name="connsiteX147" fmla="*/ 1358354 w 1874478"/>
              <a:gd name="connsiteY147" fmla="*/ 989813 h 1565688"/>
              <a:gd name="connsiteX148" fmla="*/ 1430627 w 1874478"/>
              <a:gd name="connsiteY148" fmla="*/ 1062086 h 1565688"/>
              <a:gd name="connsiteX149" fmla="*/ 1468334 w 1874478"/>
              <a:gd name="connsiteY149" fmla="*/ 1084082 h 1565688"/>
              <a:gd name="connsiteX150" fmla="*/ 1572029 w 1874478"/>
              <a:gd name="connsiteY150" fmla="*/ 1172065 h 1565688"/>
              <a:gd name="connsiteX151" fmla="*/ 1738569 w 1874478"/>
              <a:gd name="connsiteY151" fmla="*/ 1263191 h 1565688"/>
              <a:gd name="connsiteX152" fmla="*/ 1782561 w 1874478"/>
              <a:gd name="connsiteY152" fmla="*/ 1275760 h 1565688"/>
              <a:gd name="connsiteX153" fmla="*/ 1839121 w 1874478"/>
              <a:gd name="connsiteY153" fmla="*/ 1282044 h 1565688"/>
              <a:gd name="connsiteX154" fmla="*/ 1873686 w 1874478"/>
              <a:gd name="connsiteY154" fmla="*/ 1272618 h 1565688"/>
              <a:gd name="connsiteX155" fmla="*/ 1854833 w 1874478"/>
              <a:gd name="connsiteY155" fmla="*/ 1266333 h 1565688"/>
              <a:gd name="connsiteX156" fmla="*/ 1823410 w 1874478"/>
              <a:gd name="connsiteY156" fmla="*/ 1253764 h 1565688"/>
              <a:gd name="connsiteX157" fmla="*/ 1773134 w 1874478"/>
              <a:gd name="connsiteY157" fmla="*/ 1231768 h 1565688"/>
              <a:gd name="connsiteX158" fmla="*/ 1713431 w 1874478"/>
              <a:gd name="connsiteY158" fmla="*/ 1203488 h 1565688"/>
              <a:gd name="connsiteX159" fmla="*/ 1682008 w 1874478"/>
              <a:gd name="connsiteY159" fmla="*/ 1187776 h 1565688"/>
              <a:gd name="connsiteX160" fmla="*/ 1669439 w 1874478"/>
              <a:gd name="connsiteY160" fmla="*/ 1178350 h 1565688"/>
              <a:gd name="connsiteX161" fmla="*/ 1625447 w 1874478"/>
              <a:gd name="connsiteY161" fmla="*/ 1146927 h 1565688"/>
              <a:gd name="connsiteX162" fmla="*/ 1597167 w 1874478"/>
              <a:gd name="connsiteY162" fmla="*/ 1115504 h 1565688"/>
              <a:gd name="connsiteX163" fmla="*/ 1550033 w 1874478"/>
              <a:gd name="connsiteY163" fmla="*/ 1068370 h 1565688"/>
              <a:gd name="connsiteX164" fmla="*/ 1537464 w 1874478"/>
              <a:gd name="connsiteY164" fmla="*/ 1040090 h 1565688"/>
              <a:gd name="connsiteX165" fmla="*/ 1524895 w 1874478"/>
              <a:gd name="connsiteY165" fmla="*/ 1018094 h 1565688"/>
              <a:gd name="connsiteX166" fmla="*/ 1512326 w 1874478"/>
              <a:gd name="connsiteY166" fmla="*/ 999240 h 1565688"/>
              <a:gd name="connsiteX167" fmla="*/ 1490330 w 1874478"/>
              <a:gd name="connsiteY167" fmla="*/ 945822 h 1565688"/>
              <a:gd name="connsiteX168" fmla="*/ 1477761 w 1874478"/>
              <a:gd name="connsiteY168" fmla="*/ 926968 h 1565688"/>
              <a:gd name="connsiteX169" fmla="*/ 1468334 w 1874478"/>
              <a:gd name="connsiteY169" fmla="*/ 914399 h 1565688"/>
              <a:gd name="connsiteX170" fmla="*/ 1449480 w 1874478"/>
              <a:gd name="connsiteY170" fmla="*/ 882976 h 1565688"/>
              <a:gd name="connsiteX171" fmla="*/ 1446338 w 1874478"/>
              <a:gd name="connsiteY171" fmla="*/ 870407 h 1565688"/>
              <a:gd name="connsiteX172" fmla="*/ 1430627 w 1874478"/>
              <a:gd name="connsiteY172" fmla="*/ 829558 h 1565688"/>
              <a:gd name="connsiteX173" fmla="*/ 1424342 w 1874478"/>
              <a:gd name="connsiteY173" fmla="*/ 804420 h 1565688"/>
              <a:gd name="connsiteX174" fmla="*/ 1408631 w 1874478"/>
              <a:gd name="connsiteY174" fmla="*/ 782424 h 1565688"/>
              <a:gd name="connsiteX175" fmla="*/ 1399204 w 1874478"/>
              <a:gd name="connsiteY175" fmla="*/ 760428 h 1565688"/>
              <a:gd name="connsiteX176" fmla="*/ 1396062 w 1874478"/>
              <a:gd name="connsiteY176" fmla="*/ 751001 h 1565688"/>
              <a:gd name="connsiteX177" fmla="*/ 1389777 w 1874478"/>
              <a:gd name="connsiteY177" fmla="*/ 741574 h 1565688"/>
              <a:gd name="connsiteX178" fmla="*/ 1383493 w 1874478"/>
              <a:gd name="connsiteY178" fmla="*/ 722721 h 1565688"/>
              <a:gd name="connsiteX179" fmla="*/ 1370923 w 1874478"/>
              <a:gd name="connsiteY179" fmla="*/ 694440 h 1565688"/>
              <a:gd name="connsiteX180" fmla="*/ 1367781 w 1874478"/>
              <a:gd name="connsiteY180" fmla="*/ 641022 h 1565688"/>
              <a:gd name="connsiteX181" fmla="*/ 1361497 w 1874478"/>
              <a:gd name="connsiteY181" fmla="*/ 612741 h 1565688"/>
              <a:gd name="connsiteX182" fmla="*/ 1352070 w 1874478"/>
              <a:gd name="connsiteY182" fmla="*/ 584461 h 1565688"/>
              <a:gd name="connsiteX183" fmla="*/ 1352070 w 1874478"/>
              <a:gd name="connsiteY183" fmla="*/ 509046 h 1565688"/>
              <a:gd name="connsiteX184" fmla="*/ 1342643 w 1874478"/>
              <a:gd name="connsiteY184" fmla="*/ 351933 h 1565688"/>
              <a:gd name="connsiteX185" fmla="*/ 1339501 w 1874478"/>
              <a:gd name="connsiteY185" fmla="*/ 314226 h 1565688"/>
              <a:gd name="connsiteX186" fmla="*/ 1333216 w 1874478"/>
              <a:gd name="connsiteY186" fmla="*/ 298515 h 1565688"/>
              <a:gd name="connsiteX187" fmla="*/ 1330074 w 1874478"/>
              <a:gd name="connsiteY187" fmla="*/ 289088 h 1565688"/>
              <a:gd name="connsiteX188" fmla="*/ 1326932 w 1874478"/>
              <a:gd name="connsiteY188" fmla="*/ 276519 h 1565688"/>
              <a:gd name="connsiteX189" fmla="*/ 1320647 w 1874478"/>
              <a:gd name="connsiteY189" fmla="*/ 267092 h 1565688"/>
              <a:gd name="connsiteX190" fmla="*/ 1311220 w 1874478"/>
              <a:gd name="connsiteY190" fmla="*/ 245096 h 1565688"/>
              <a:gd name="connsiteX191" fmla="*/ 1301794 w 1874478"/>
              <a:gd name="connsiteY191" fmla="*/ 238811 h 1565688"/>
              <a:gd name="connsiteX192" fmla="*/ 1289225 w 1874478"/>
              <a:gd name="connsiteY192" fmla="*/ 219958 h 1565688"/>
              <a:gd name="connsiteX193" fmla="*/ 1276655 w 1874478"/>
              <a:gd name="connsiteY193" fmla="*/ 175966 h 1565688"/>
              <a:gd name="connsiteX194" fmla="*/ 1238948 w 1874478"/>
              <a:gd name="connsiteY194" fmla="*/ 150828 h 1565688"/>
              <a:gd name="connsiteX195" fmla="*/ 1223237 w 1874478"/>
              <a:gd name="connsiteY195" fmla="*/ 147686 h 1565688"/>
              <a:gd name="connsiteX196" fmla="*/ 1213810 w 1874478"/>
              <a:gd name="connsiteY196" fmla="*/ 144543 h 1565688"/>
              <a:gd name="connsiteX197" fmla="*/ 1179245 w 1874478"/>
              <a:gd name="connsiteY197" fmla="*/ 144543 h 1565688"/>
              <a:gd name="connsiteX198" fmla="*/ 996994 w 1874478"/>
              <a:gd name="connsiteY198" fmla="*/ 144543 h 1565688"/>
              <a:gd name="connsiteX199" fmla="*/ 623064 w 1874478"/>
              <a:gd name="connsiteY199" fmla="*/ 172824 h 1565688"/>
              <a:gd name="connsiteX200" fmla="*/ 531938 w 1874478"/>
              <a:gd name="connsiteY200" fmla="*/ 0 h 1565688"/>
              <a:gd name="connsiteX201" fmla="*/ 421959 w 1874478"/>
              <a:gd name="connsiteY201" fmla="*/ 226242 h 1565688"/>
              <a:gd name="connsiteX202" fmla="*/ 412532 w 1874478"/>
              <a:gd name="connsiteY202" fmla="*/ 270234 h 1565688"/>
              <a:gd name="connsiteX203" fmla="*/ 396820 w 1874478"/>
              <a:gd name="connsiteY203" fmla="*/ 326795 h 1565688"/>
              <a:gd name="connsiteX204" fmla="*/ 384251 w 1874478"/>
              <a:gd name="connsiteY204" fmla="*/ 443059 h 1565688"/>
              <a:gd name="connsiteX0" fmla="*/ 384251 w 1874478"/>
              <a:gd name="connsiteY0" fmla="*/ 531043 h 1653672"/>
              <a:gd name="connsiteX1" fmla="*/ 384251 w 1874478"/>
              <a:gd name="connsiteY1" fmla="*/ 531043 h 1653672"/>
              <a:gd name="connsiteX2" fmla="*/ 371682 w 1874478"/>
              <a:gd name="connsiteY2" fmla="*/ 647307 h 1653672"/>
              <a:gd name="connsiteX3" fmla="*/ 365398 w 1874478"/>
              <a:gd name="connsiteY3" fmla="*/ 656734 h 1653672"/>
              <a:gd name="connsiteX4" fmla="*/ 362255 w 1874478"/>
              <a:gd name="connsiteY4" fmla="*/ 666160 h 1653672"/>
              <a:gd name="connsiteX5" fmla="*/ 355971 w 1874478"/>
              <a:gd name="connsiteY5" fmla="*/ 722721 h 1653672"/>
              <a:gd name="connsiteX6" fmla="*/ 352829 w 1874478"/>
              <a:gd name="connsiteY6" fmla="*/ 757286 h 1653672"/>
              <a:gd name="connsiteX7" fmla="*/ 346544 w 1874478"/>
              <a:gd name="connsiteY7" fmla="*/ 791851 h 1653672"/>
              <a:gd name="connsiteX8" fmla="*/ 343402 w 1874478"/>
              <a:gd name="connsiteY8" fmla="*/ 823274 h 1653672"/>
              <a:gd name="connsiteX9" fmla="*/ 330833 w 1874478"/>
              <a:gd name="connsiteY9" fmla="*/ 867266 h 1653672"/>
              <a:gd name="connsiteX10" fmla="*/ 305695 w 1874478"/>
              <a:gd name="connsiteY10" fmla="*/ 942680 h 1653672"/>
              <a:gd name="connsiteX11" fmla="*/ 277414 w 1874478"/>
              <a:gd name="connsiteY11" fmla="*/ 989814 h 1653672"/>
              <a:gd name="connsiteX12" fmla="*/ 239707 w 1874478"/>
              <a:gd name="connsiteY12" fmla="*/ 1046375 h 1653672"/>
              <a:gd name="connsiteX13" fmla="*/ 230280 w 1874478"/>
              <a:gd name="connsiteY13" fmla="*/ 1068371 h 1653672"/>
              <a:gd name="connsiteX14" fmla="*/ 217711 w 1874478"/>
              <a:gd name="connsiteY14" fmla="*/ 1084082 h 1653672"/>
              <a:gd name="connsiteX15" fmla="*/ 176862 w 1874478"/>
              <a:gd name="connsiteY15" fmla="*/ 1121789 h 1653672"/>
              <a:gd name="connsiteX16" fmla="*/ 98305 w 1874478"/>
              <a:gd name="connsiteY16" fmla="*/ 1194061 h 1653672"/>
              <a:gd name="connsiteX17" fmla="*/ 51171 w 1874478"/>
              <a:gd name="connsiteY17" fmla="*/ 1222342 h 1653672"/>
              <a:gd name="connsiteX18" fmla="*/ 13464 w 1874478"/>
              <a:gd name="connsiteY18" fmla="*/ 1250622 h 1653672"/>
              <a:gd name="connsiteX19" fmla="*/ 895 w 1874478"/>
              <a:gd name="connsiteY19" fmla="*/ 1260049 h 1653672"/>
              <a:gd name="connsiteX20" fmla="*/ 22891 w 1874478"/>
              <a:gd name="connsiteY20" fmla="*/ 1256907 h 1653672"/>
              <a:gd name="connsiteX21" fmla="*/ 92020 w 1874478"/>
              <a:gd name="connsiteY21" fmla="*/ 1225484 h 1653672"/>
              <a:gd name="connsiteX22" fmla="*/ 148581 w 1874478"/>
              <a:gd name="connsiteY22" fmla="*/ 1197204 h 1653672"/>
              <a:gd name="connsiteX23" fmla="*/ 167435 w 1874478"/>
              <a:gd name="connsiteY23" fmla="*/ 1194061 h 1653672"/>
              <a:gd name="connsiteX24" fmla="*/ 186288 w 1874478"/>
              <a:gd name="connsiteY24" fmla="*/ 1181492 h 1653672"/>
              <a:gd name="connsiteX25" fmla="*/ 217711 w 1874478"/>
              <a:gd name="connsiteY25" fmla="*/ 1162639 h 1653672"/>
              <a:gd name="connsiteX26" fmla="*/ 233422 w 1874478"/>
              <a:gd name="connsiteY26" fmla="*/ 1146927 h 1653672"/>
              <a:gd name="connsiteX27" fmla="*/ 245992 w 1874478"/>
              <a:gd name="connsiteY27" fmla="*/ 1137501 h 1653672"/>
              <a:gd name="connsiteX28" fmla="*/ 255418 w 1874478"/>
              <a:gd name="connsiteY28" fmla="*/ 1131216 h 1653672"/>
              <a:gd name="connsiteX29" fmla="*/ 267987 w 1874478"/>
              <a:gd name="connsiteY29" fmla="*/ 1118647 h 1653672"/>
              <a:gd name="connsiteX30" fmla="*/ 296268 w 1874478"/>
              <a:gd name="connsiteY30" fmla="*/ 1102936 h 1653672"/>
              <a:gd name="connsiteX31" fmla="*/ 318264 w 1874478"/>
              <a:gd name="connsiteY31" fmla="*/ 1080940 h 1653672"/>
              <a:gd name="connsiteX32" fmla="*/ 324548 w 1874478"/>
              <a:gd name="connsiteY32" fmla="*/ 1071513 h 1653672"/>
              <a:gd name="connsiteX33" fmla="*/ 343402 w 1874478"/>
              <a:gd name="connsiteY33" fmla="*/ 1058944 h 1653672"/>
              <a:gd name="connsiteX34" fmla="*/ 374825 w 1874478"/>
              <a:gd name="connsiteY34" fmla="*/ 1018094 h 1653672"/>
              <a:gd name="connsiteX35" fmla="*/ 387394 w 1874478"/>
              <a:gd name="connsiteY35" fmla="*/ 992956 h 1653672"/>
              <a:gd name="connsiteX36" fmla="*/ 368540 w 1874478"/>
              <a:gd name="connsiteY36" fmla="*/ 1018094 h 1653672"/>
              <a:gd name="connsiteX37" fmla="*/ 352829 w 1874478"/>
              <a:gd name="connsiteY37" fmla="*/ 1052659 h 1653672"/>
              <a:gd name="connsiteX38" fmla="*/ 349686 w 1874478"/>
              <a:gd name="connsiteY38" fmla="*/ 1065228 h 1653672"/>
              <a:gd name="connsiteX39" fmla="*/ 321406 w 1874478"/>
              <a:gd name="connsiteY39" fmla="*/ 1102936 h 1653672"/>
              <a:gd name="connsiteX40" fmla="*/ 286841 w 1874478"/>
              <a:gd name="connsiteY40" fmla="*/ 1150070 h 1653672"/>
              <a:gd name="connsiteX41" fmla="*/ 271130 w 1874478"/>
              <a:gd name="connsiteY41" fmla="*/ 1168923 h 1653672"/>
              <a:gd name="connsiteX42" fmla="*/ 242849 w 1874478"/>
              <a:gd name="connsiteY42" fmla="*/ 1203488 h 1653672"/>
              <a:gd name="connsiteX43" fmla="*/ 145439 w 1874478"/>
              <a:gd name="connsiteY43" fmla="*/ 1300899 h 1653672"/>
              <a:gd name="connsiteX44" fmla="*/ 123443 w 1874478"/>
              <a:gd name="connsiteY44" fmla="*/ 1310325 h 1653672"/>
              <a:gd name="connsiteX45" fmla="*/ 73167 w 1874478"/>
              <a:gd name="connsiteY45" fmla="*/ 1351175 h 1653672"/>
              <a:gd name="connsiteX46" fmla="*/ 32317 w 1874478"/>
              <a:gd name="connsiteY46" fmla="*/ 1382597 h 1653672"/>
              <a:gd name="connsiteX47" fmla="*/ 22891 w 1874478"/>
              <a:gd name="connsiteY47" fmla="*/ 1395167 h 1653672"/>
              <a:gd name="connsiteX48" fmla="*/ 41744 w 1874478"/>
              <a:gd name="connsiteY48" fmla="*/ 1379455 h 1653672"/>
              <a:gd name="connsiteX49" fmla="*/ 54313 w 1874478"/>
              <a:gd name="connsiteY49" fmla="*/ 1373171 h 1653672"/>
              <a:gd name="connsiteX50" fmla="*/ 79451 w 1874478"/>
              <a:gd name="connsiteY50" fmla="*/ 1366886 h 1653672"/>
              <a:gd name="connsiteX51" fmla="*/ 107732 w 1874478"/>
              <a:gd name="connsiteY51" fmla="*/ 1357459 h 1653672"/>
              <a:gd name="connsiteX52" fmla="*/ 142297 w 1874478"/>
              <a:gd name="connsiteY52" fmla="*/ 1344890 h 1653672"/>
              <a:gd name="connsiteX53" fmla="*/ 223996 w 1874478"/>
              <a:gd name="connsiteY53" fmla="*/ 1285187 h 1653672"/>
              <a:gd name="connsiteX54" fmla="*/ 233422 w 1874478"/>
              <a:gd name="connsiteY54" fmla="*/ 1269476 h 1653672"/>
              <a:gd name="connsiteX55" fmla="*/ 296268 w 1874478"/>
              <a:gd name="connsiteY55" fmla="*/ 1197204 h 1653672"/>
              <a:gd name="connsiteX56" fmla="*/ 365398 w 1874478"/>
              <a:gd name="connsiteY56" fmla="*/ 1143785 h 1653672"/>
              <a:gd name="connsiteX57" fmla="*/ 387394 w 1874478"/>
              <a:gd name="connsiteY57" fmla="*/ 1121789 h 1653672"/>
              <a:gd name="connsiteX58" fmla="*/ 415674 w 1874478"/>
              <a:gd name="connsiteY58" fmla="*/ 1102936 h 1653672"/>
              <a:gd name="connsiteX59" fmla="*/ 428243 w 1874478"/>
              <a:gd name="connsiteY59" fmla="*/ 1096651 h 1653672"/>
              <a:gd name="connsiteX60" fmla="*/ 428243 w 1874478"/>
              <a:gd name="connsiteY60" fmla="*/ 1096651 h 1653672"/>
              <a:gd name="connsiteX61" fmla="*/ 421959 w 1874478"/>
              <a:gd name="connsiteY61" fmla="*/ 1153212 h 1653672"/>
              <a:gd name="connsiteX62" fmla="*/ 403105 w 1874478"/>
              <a:gd name="connsiteY62" fmla="*/ 1266334 h 1653672"/>
              <a:gd name="connsiteX63" fmla="*/ 390536 w 1874478"/>
              <a:gd name="connsiteY63" fmla="*/ 1326037 h 1653672"/>
              <a:gd name="connsiteX64" fmla="*/ 327691 w 1874478"/>
              <a:gd name="connsiteY64" fmla="*/ 1458012 h 1653672"/>
              <a:gd name="connsiteX65" fmla="*/ 293126 w 1874478"/>
              <a:gd name="connsiteY65" fmla="*/ 1511430 h 1653672"/>
              <a:gd name="connsiteX66" fmla="*/ 283699 w 1874478"/>
              <a:gd name="connsiteY66" fmla="*/ 1520857 h 1653672"/>
              <a:gd name="connsiteX67" fmla="*/ 264845 w 1874478"/>
              <a:gd name="connsiteY67" fmla="*/ 1545995 h 1653672"/>
              <a:gd name="connsiteX68" fmla="*/ 233422 w 1874478"/>
              <a:gd name="connsiteY68" fmla="*/ 1577418 h 1653672"/>
              <a:gd name="connsiteX69" fmla="*/ 255418 w 1874478"/>
              <a:gd name="connsiteY69" fmla="*/ 1567991 h 1653672"/>
              <a:gd name="connsiteX70" fmla="*/ 324548 w 1874478"/>
              <a:gd name="connsiteY70" fmla="*/ 1495719 h 1653672"/>
              <a:gd name="connsiteX71" fmla="*/ 346544 w 1874478"/>
              <a:gd name="connsiteY71" fmla="*/ 1467439 h 1653672"/>
              <a:gd name="connsiteX72" fmla="*/ 418816 w 1874478"/>
              <a:gd name="connsiteY72" fmla="*/ 1392024 h 1653672"/>
              <a:gd name="connsiteX73" fmla="*/ 447097 w 1874478"/>
              <a:gd name="connsiteY73" fmla="*/ 1338606 h 1653672"/>
              <a:gd name="connsiteX74" fmla="*/ 475377 w 1874478"/>
              <a:gd name="connsiteY74" fmla="*/ 1300899 h 1653672"/>
              <a:gd name="connsiteX75" fmla="*/ 509942 w 1874478"/>
              <a:gd name="connsiteY75" fmla="*/ 1260049 h 1653672"/>
              <a:gd name="connsiteX76" fmla="*/ 513084 w 1874478"/>
              <a:gd name="connsiteY76" fmla="*/ 1250622 h 1653672"/>
              <a:gd name="connsiteX77" fmla="*/ 519369 w 1874478"/>
              <a:gd name="connsiteY77" fmla="*/ 1234911 h 1653672"/>
              <a:gd name="connsiteX78" fmla="*/ 538222 w 1874478"/>
              <a:gd name="connsiteY78" fmla="*/ 1341748 h 1653672"/>
              <a:gd name="connsiteX79" fmla="*/ 538222 w 1874478"/>
              <a:gd name="connsiteY79" fmla="*/ 1363744 h 1653672"/>
              <a:gd name="connsiteX80" fmla="*/ 535080 w 1874478"/>
              <a:gd name="connsiteY80" fmla="*/ 1445443 h 1653672"/>
              <a:gd name="connsiteX81" fmla="*/ 531938 w 1874478"/>
              <a:gd name="connsiteY81" fmla="*/ 1476866 h 1653672"/>
              <a:gd name="connsiteX82" fmla="*/ 487946 w 1874478"/>
              <a:gd name="connsiteY82" fmla="*/ 1558564 h 1653672"/>
              <a:gd name="connsiteX83" fmla="*/ 453381 w 1874478"/>
              <a:gd name="connsiteY83" fmla="*/ 1605699 h 1653672"/>
              <a:gd name="connsiteX84" fmla="*/ 434528 w 1874478"/>
              <a:gd name="connsiteY84" fmla="*/ 1621410 h 1653672"/>
              <a:gd name="connsiteX85" fmla="*/ 425101 w 1874478"/>
              <a:gd name="connsiteY85" fmla="*/ 1630837 h 1653672"/>
              <a:gd name="connsiteX86" fmla="*/ 434528 w 1874478"/>
              <a:gd name="connsiteY86" fmla="*/ 1627694 h 1653672"/>
              <a:gd name="connsiteX87" fmla="*/ 453381 w 1874478"/>
              <a:gd name="connsiteY87" fmla="*/ 1605699 h 1653672"/>
              <a:gd name="connsiteX88" fmla="*/ 478519 w 1874478"/>
              <a:gd name="connsiteY88" fmla="*/ 1583703 h 1653672"/>
              <a:gd name="connsiteX89" fmla="*/ 613637 w 1874478"/>
              <a:gd name="connsiteY89" fmla="*/ 1410878 h 1653672"/>
              <a:gd name="connsiteX90" fmla="*/ 717332 w 1874478"/>
              <a:gd name="connsiteY90" fmla="*/ 1310325 h 1653672"/>
              <a:gd name="connsiteX91" fmla="*/ 748754 w 1874478"/>
              <a:gd name="connsiteY91" fmla="*/ 1253764 h 1653672"/>
              <a:gd name="connsiteX92" fmla="*/ 764466 w 1874478"/>
              <a:gd name="connsiteY92" fmla="*/ 1225484 h 1653672"/>
              <a:gd name="connsiteX93" fmla="*/ 755039 w 1874478"/>
              <a:gd name="connsiteY93" fmla="*/ 1448585 h 1653672"/>
              <a:gd name="connsiteX94" fmla="*/ 689051 w 1874478"/>
              <a:gd name="connsiteY94" fmla="*/ 1615125 h 1653672"/>
              <a:gd name="connsiteX95" fmla="*/ 648202 w 1874478"/>
              <a:gd name="connsiteY95" fmla="*/ 1643406 h 1653672"/>
              <a:gd name="connsiteX96" fmla="*/ 632491 w 1874478"/>
              <a:gd name="connsiteY96" fmla="*/ 1652833 h 1653672"/>
              <a:gd name="connsiteX97" fmla="*/ 795888 w 1874478"/>
              <a:gd name="connsiteY97" fmla="*/ 1520857 h 1653672"/>
              <a:gd name="connsiteX98" fmla="*/ 830453 w 1874478"/>
              <a:gd name="connsiteY98" fmla="*/ 1483150 h 1653672"/>
              <a:gd name="connsiteX99" fmla="*/ 890156 w 1874478"/>
              <a:gd name="connsiteY99" fmla="*/ 1351175 h 1653672"/>
              <a:gd name="connsiteX100" fmla="*/ 918437 w 1874478"/>
              <a:gd name="connsiteY100" fmla="*/ 1307183 h 1653672"/>
              <a:gd name="connsiteX101" fmla="*/ 937291 w 1874478"/>
              <a:gd name="connsiteY101" fmla="*/ 1228626 h 1653672"/>
              <a:gd name="connsiteX102" fmla="*/ 981282 w 1874478"/>
              <a:gd name="connsiteY102" fmla="*/ 1341748 h 1653672"/>
              <a:gd name="connsiteX103" fmla="*/ 1012705 w 1874478"/>
              <a:gd name="connsiteY103" fmla="*/ 1420305 h 1653672"/>
              <a:gd name="connsiteX104" fmla="*/ 1081835 w 1874478"/>
              <a:gd name="connsiteY104" fmla="*/ 1542853 h 1653672"/>
              <a:gd name="connsiteX105" fmla="*/ 1141538 w 1874478"/>
              <a:gd name="connsiteY105" fmla="*/ 1602556 h 1653672"/>
              <a:gd name="connsiteX106" fmla="*/ 1194956 w 1874478"/>
              <a:gd name="connsiteY106" fmla="*/ 1630837 h 1653672"/>
              <a:gd name="connsiteX107" fmla="*/ 1213810 w 1874478"/>
              <a:gd name="connsiteY107" fmla="*/ 1637121 h 1653672"/>
              <a:gd name="connsiteX108" fmla="*/ 1226379 w 1874478"/>
              <a:gd name="connsiteY108" fmla="*/ 1643406 h 1653672"/>
              <a:gd name="connsiteX109" fmla="*/ 1122684 w 1874478"/>
              <a:gd name="connsiteY109" fmla="*/ 1539711 h 1653672"/>
              <a:gd name="connsiteX110" fmla="*/ 1103831 w 1874478"/>
              <a:gd name="connsiteY110" fmla="*/ 1514573 h 1653672"/>
              <a:gd name="connsiteX111" fmla="*/ 1088119 w 1874478"/>
              <a:gd name="connsiteY111" fmla="*/ 1476866 h 1653672"/>
              <a:gd name="connsiteX112" fmla="*/ 1084977 w 1874478"/>
              <a:gd name="connsiteY112" fmla="*/ 1238053 h 1653672"/>
              <a:gd name="connsiteX113" fmla="*/ 1138396 w 1874478"/>
              <a:gd name="connsiteY113" fmla="*/ 1313468 h 1653672"/>
              <a:gd name="connsiteX114" fmla="*/ 1194956 w 1874478"/>
              <a:gd name="connsiteY114" fmla="*/ 1379455 h 1653672"/>
              <a:gd name="connsiteX115" fmla="*/ 1267229 w 1874478"/>
              <a:gd name="connsiteY115" fmla="*/ 1454870 h 1653672"/>
              <a:gd name="connsiteX116" fmla="*/ 1370923 w 1874478"/>
              <a:gd name="connsiteY116" fmla="*/ 1524000 h 1653672"/>
              <a:gd name="connsiteX117" fmla="*/ 1408631 w 1874478"/>
              <a:gd name="connsiteY117" fmla="*/ 1533426 h 1653672"/>
              <a:gd name="connsiteX118" fmla="*/ 1471476 w 1874478"/>
              <a:gd name="connsiteY118" fmla="*/ 1542853 h 1653672"/>
              <a:gd name="connsiteX119" fmla="*/ 1242091 w 1874478"/>
              <a:gd name="connsiteY119" fmla="*/ 1401451 h 1653672"/>
              <a:gd name="connsiteX120" fmla="*/ 1194956 w 1874478"/>
              <a:gd name="connsiteY120" fmla="*/ 1348033 h 1653672"/>
              <a:gd name="connsiteX121" fmla="*/ 1147822 w 1874478"/>
              <a:gd name="connsiteY121" fmla="*/ 1263191 h 1653672"/>
              <a:gd name="connsiteX122" fmla="*/ 1138396 w 1874478"/>
              <a:gd name="connsiteY122" fmla="*/ 1219200 h 1653672"/>
              <a:gd name="connsiteX123" fmla="*/ 1135253 w 1874478"/>
              <a:gd name="connsiteY123" fmla="*/ 1206630 h 1653672"/>
              <a:gd name="connsiteX124" fmla="*/ 1128969 w 1874478"/>
              <a:gd name="connsiteY124" fmla="*/ 1197204 h 1653672"/>
              <a:gd name="connsiteX125" fmla="*/ 1204383 w 1874478"/>
              <a:gd name="connsiteY125" fmla="*/ 1266334 h 1653672"/>
              <a:gd name="connsiteX126" fmla="*/ 1493472 w 1874478"/>
              <a:gd name="connsiteY126" fmla="*/ 1445443 h 1653672"/>
              <a:gd name="connsiteX127" fmla="*/ 1638016 w 1874478"/>
              <a:gd name="connsiteY127" fmla="*/ 1473723 h 1653672"/>
              <a:gd name="connsiteX128" fmla="*/ 1521752 w 1874478"/>
              <a:gd name="connsiteY128" fmla="*/ 1360602 h 1653672"/>
              <a:gd name="connsiteX129" fmla="*/ 1430627 w 1874478"/>
              <a:gd name="connsiteY129" fmla="*/ 1288329 h 1653672"/>
              <a:gd name="connsiteX130" fmla="*/ 1330074 w 1874478"/>
              <a:gd name="connsiteY130" fmla="*/ 1194061 h 1653672"/>
              <a:gd name="connsiteX131" fmla="*/ 1295509 w 1874478"/>
              <a:gd name="connsiteY131" fmla="*/ 1153212 h 1653672"/>
              <a:gd name="connsiteX132" fmla="*/ 1286082 w 1874478"/>
              <a:gd name="connsiteY132" fmla="*/ 1134358 h 1653672"/>
              <a:gd name="connsiteX133" fmla="*/ 1282940 w 1874478"/>
              <a:gd name="connsiteY133" fmla="*/ 1124931 h 1653672"/>
              <a:gd name="connsiteX134" fmla="*/ 1308078 w 1874478"/>
              <a:gd name="connsiteY134" fmla="*/ 1156354 h 1653672"/>
              <a:gd name="connsiteX135" fmla="*/ 1402346 w 1874478"/>
              <a:gd name="connsiteY135" fmla="*/ 1250622 h 1653672"/>
              <a:gd name="connsiteX136" fmla="*/ 1436911 w 1874478"/>
              <a:gd name="connsiteY136" fmla="*/ 1285187 h 1653672"/>
              <a:gd name="connsiteX137" fmla="*/ 1506041 w 1874478"/>
              <a:gd name="connsiteY137" fmla="*/ 1351175 h 1653672"/>
              <a:gd name="connsiteX138" fmla="*/ 1609736 w 1874478"/>
              <a:gd name="connsiteY138" fmla="*/ 1404593 h 1653672"/>
              <a:gd name="connsiteX139" fmla="*/ 1722858 w 1874478"/>
              <a:gd name="connsiteY139" fmla="*/ 1420305 h 1653672"/>
              <a:gd name="connsiteX140" fmla="*/ 1785703 w 1874478"/>
              <a:gd name="connsiteY140" fmla="*/ 1395167 h 1653672"/>
              <a:gd name="connsiteX141" fmla="*/ 1744853 w 1874478"/>
              <a:gd name="connsiteY141" fmla="*/ 1385740 h 1653672"/>
              <a:gd name="connsiteX142" fmla="*/ 1700862 w 1874478"/>
              <a:gd name="connsiteY142" fmla="*/ 1357459 h 1653672"/>
              <a:gd name="connsiteX143" fmla="*/ 1600309 w 1874478"/>
              <a:gd name="connsiteY143" fmla="*/ 1304041 h 1653672"/>
              <a:gd name="connsiteX144" fmla="*/ 1480903 w 1874478"/>
              <a:gd name="connsiteY144" fmla="*/ 1212915 h 1653672"/>
              <a:gd name="connsiteX145" fmla="*/ 1386635 w 1874478"/>
              <a:gd name="connsiteY145" fmla="*/ 1115505 h 1653672"/>
              <a:gd name="connsiteX146" fmla="*/ 1364639 w 1874478"/>
              <a:gd name="connsiteY146" fmla="*/ 1087224 h 1653672"/>
              <a:gd name="connsiteX147" fmla="*/ 1358354 w 1874478"/>
              <a:gd name="connsiteY147" fmla="*/ 1077797 h 1653672"/>
              <a:gd name="connsiteX148" fmla="*/ 1430627 w 1874478"/>
              <a:gd name="connsiteY148" fmla="*/ 1150070 h 1653672"/>
              <a:gd name="connsiteX149" fmla="*/ 1468334 w 1874478"/>
              <a:gd name="connsiteY149" fmla="*/ 1172066 h 1653672"/>
              <a:gd name="connsiteX150" fmla="*/ 1572029 w 1874478"/>
              <a:gd name="connsiteY150" fmla="*/ 1260049 h 1653672"/>
              <a:gd name="connsiteX151" fmla="*/ 1738569 w 1874478"/>
              <a:gd name="connsiteY151" fmla="*/ 1351175 h 1653672"/>
              <a:gd name="connsiteX152" fmla="*/ 1782561 w 1874478"/>
              <a:gd name="connsiteY152" fmla="*/ 1363744 h 1653672"/>
              <a:gd name="connsiteX153" fmla="*/ 1839121 w 1874478"/>
              <a:gd name="connsiteY153" fmla="*/ 1370028 h 1653672"/>
              <a:gd name="connsiteX154" fmla="*/ 1873686 w 1874478"/>
              <a:gd name="connsiteY154" fmla="*/ 1360602 h 1653672"/>
              <a:gd name="connsiteX155" fmla="*/ 1854833 w 1874478"/>
              <a:gd name="connsiteY155" fmla="*/ 1354317 h 1653672"/>
              <a:gd name="connsiteX156" fmla="*/ 1823410 w 1874478"/>
              <a:gd name="connsiteY156" fmla="*/ 1341748 h 1653672"/>
              <a:gd name="connsiteX157" fmla="*/ 1773134 w 1874478"/>
              <a:gd name="connsiteY157" fmla="*/ 1319752 h 1653672"/>
              <a:gd name="connsiteX158" fmla="*/ 1713431 w 1874478"/>
              <a:gd name="connsiteY158" fmla="*/ 1291472 h 1653672"/>
              <a:gd name="connsiteX159" fmla="*/ 1682008 w 1874478"/>
              <a:gd name="connsiteY159" fmla="*/ 1275760 h 1653672"/>
              <a:gd name="connsiteX160" fmla="*/ 1669439 w 1874478"/>
              <a:gd name="connsiteY160" fmla="*/ 1266334 h 1653672"/>
              <a:gd name="connsiteX161" fmla="*/ 1625447 w 1874478"/>
              <a:gd name="connsiteY161" fmla="*/ 1234911 h 1653672"/>
              <a:gd name="connsiteX162" fmla="*/ 1597167 w 1874478"/>
              <a:gd name="connsiteY162" fmla="*/ 1203488 h 1653672"/>
              <a:gd name="connsiteX163" fmla="*/ 1550033 w 1874478"/>
              <a:gd name="connsiteY163" fmla="*/ 1156354 h 1653672"/>
              <a:gd name="connsiteX164" fmla="*/ 1537464 w 1874478"/>
              <a:gd name="connsiteY164" fmla="*/ 1128074 h 1653672"/>
              <a:gd name="connsiteX165" fmla="*/ 1524895 w 1874478"/>
              <a:gd name="connsiteY165" fmla="*/ 1106078 h 1653672"/>
              <a:gd name="connsiteX166" fmla="*/ 1512326 w 1874478"/>
              <a:gd name="connsiteY166" fmla="*/ 1087224 h 1653672"/>
              <a:gd name="connsiteX167" fmla="*/ 1490330 w 1874478"/>
              <a:gd name="connsiteY167" fmla="*/ 1033806 h 1653672"/>
              <a:gd name="connsiteX168" fmla="*/ 1477761 w 1874478"/>
              <a:gd name="connsiteY168" fmla="*/ 1014952 h 1653672"/>
              <a:gd name="connsiteX169" fmla="*/ 1468334 w 1874478"/>
              <a:gd name="connsiteY169" fmla="*/ 1002383 h 1653672"/>
              <a:gd name="connsiteX170" fmla="*/ 1449480 w 1874478"/>
              <a:gd name="connsiteY170" fmla="*/ 970960 h 1653672"/>
              <a:gd name="connsiteX171" fmla="*/ 1446338 w 1874478"/>
              <a:gd name="connsiteY171" fmla="*/ 958391 h 1653672"/>
              <a:gd name="connsiteX172" fmla="*/ 1430627 w 1874478"/>
              <a:gd name="connsiteY172" fmla="*/ 917542 h 1653672"/>
              <a:gd name="connsiteX173" fmla="*/ 1424342 w 1874478"/>
              <a:gd name="connsiteY173" fmla="*/ 892404 h 1653672"/>
              <a:gd name="connsiteX174" fmla="*/ 1408631 w 1874478"/>
              <a:gd name="connsiteY174" fmla="*/ 870408 h 1653672"/>
              <a:gd name="connsiteX175" fmla="*/ 1399204 w 1874478"/>
              <a:gd name="connsiteY175" fmla="*/ 848412 h 1653672"/>
              <a:gd name="connsiteX176" fmla="*/ 1396062 w 1874478"/>
              <a:gd name="connsiteY176" fmla="*/ 838985 h 1653672"/>
              <a:gd name="connsiteX177" fmla="*/ 1389777 w 1874478"/>
              <a:gd name="connsiteY177" fmla="*/ 829558 h 1653672"/>
              <a:gd name="connsiteX178" fmla="*/ 1383493 w 1874478"/>
              <a:gd name="connsiteY178" fmla="*/ 810705 h 1653672"/>
              <a:gd name="connsiteX179" fmla="*/ 1370923 w 1874478"/>
              <a:gd name="connsiteY179" fmla="*/ 782424 h 1653672"/>
              <a:gd name="connsiteX180" fmla="*/ 1367781 w 1874478"/>
              <a:gd name="connsiteY180" fmla="*/ 729006 h 1653672"/>
              <a:gd name="connsiteX181" fmla="*/ 1361497 w 1874478"/>
              <a:gd name="connsiteY181" fmla="*/ 700725 h 1653672"/>
              <a:gd name="connsiteX182" fmla="*/ 1352070 w 1874478"/>
              <a:gd name="connsiteY182" fmla="*/ 672445 h 1653672"/>
              <a:gd name="connsiteX183" fmla="*/ 1352070 w 1874478"/>
              <a:gd name="connsiteY183" fmla="*/ 597030 h 1653672"/>
              <a:gd name="connsiteX184" fmla="*/ 1342643 w 1874478"/>
              <a:gd name="connsiteY184" fmla="*/ 439917 h 1653672"/>
              <a:gd name="connsiteX185" fmla="*/ 1339501 w 1874478"/>
              <a:gd name="connsiteY185" fmla="*/ 402210 h 1653672"/>
              <a:gd name="connsiteX186" fmla="*/ 1333216 w 1874478"/>
              <a:gd name="connsiteY186" fmla="*/ 386499 h 1653672"/>
              <a:gd name="connsiteX187" fmla="*/ 1330074 w 1874478"/>
              <a:gd name="connsiteY187" fmla="*/ 377072 h 1653672"/>
              <a:gd name="connsiteX188" fmla="*/ 1326932 w 1874478"/>
              <a:gd name="connsiteY188" fmla="*/ 364503 h 1653672"/>
              <a:gd name="connsiteX189" fmla="*/ 1320647 w 1874478"/>
              <a:gd name="connsiteY189" fmla="*/ 355076 h 1653672"/>
              <a:gd name="connsiteX190" fmla="*/ 1311220 w 1874478"/>
              <a:gd name="connsiteY190" fmla="*/ 333080 h 1653672"/>
              <a:gd name="connsiteX191" fmla="*/ 1301794 w 1874478"/>
              <a:gd name="connsiteY191" fmla="*/ 326795 h 1653672"/>
              <a:gd name="connsiteX192" fmla="*/ 1289225 w 1874478"/>
              <a:gd name="connsiteY192" fmla="*/ 307942 h 1653672"/>
              <a:gd name="connsiteX193" fmla="*/ 1276655 w 1874478"/>
              <a:gd name="connsiteY193" fmla="*/ 263950 h 1653672"/>
              <a:gd name="connsiteX194" fmla="*/ 1238948 w 1874478"/>
              <a:gd name="connsiteY194" fmla="*/ 238812 h 1653672"/>
              <a:gd name="connsiteX195" fmla="*/ 1223237 w 1874478"/>
              <a:gd name="connsiteY195" fmla="*/ 235670 h 1653672"/>
              <a:gd name="connsiteX196" fmla="*/ 1213810 w 1874478"/>
              <a:gd name="connsiteY196" fmla="*/ 232527 h 1653672"/>
              <a:gd name="connsiteX197" fmla="*/ 1179245 w 1874478"/>
              <a:gd name="connsiteY197" fmla="*/ 232527 h 1653672"/>
              <a:gd name="connsiteX198" fmla="*/ 996994 w 1874478"/>
              <a:gd name="connsiteY198" fmla="*/ 232527 h 1653672"/>
              <a:gd name="connsiteX199" fmla="*/ 682767 w 1874478"/>
              <a:gd name="connsiteY199" fmla="*/ 0 h 1653672"/>
              <a:gd name="connsiteX200" fmla="*/ 531938 w 1874478"/>
              <a:gd name="connsiteY200" fmla="*/ 87984 h 1653672"/>
              <a:gd name="connsiteX201" fmla="*/ 421959 w 1874478"/>
              <a:gd name="connsiteY201" fmla="*/ 314226 h 1653672"/>
              <a:gd name="connsiteX202" fmla="*/ 412532 w 1874478"/>
              <a:gd name="connsiteY202" fmla="*/ 358218 h 1653672"/>
              <a:gd name="connsiteX203" fmla="*/ 396820 w 1874478"/>
              <a:gd name="connsiteY203" fmla="*/ 414779 h 1653672"/>
              <a:gd name="connsiteX204" fmla="*/ 384251 w 1874478"/>
              <a:gd name="connsiteY204" fmla="*/ 531043 h 1653672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179245 w 1874478"/>
              <a:gd name="connsiteY197" fmla="*/ 254523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304935 w 1874478"/>
              <a:gd name="connsiteY193" fmla="*/ 276519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874478" h="1675668">
                <a:moveTo>
                  <a:pt x="384251" y="553039"/>
                </a:moveTo>
                <a:lnTo>
                  <a:pt x="384251" y="553039"/>
                </a:lnTo>
                <a:cubicBezTo>
                  <a:pt x="361826" y="612845"/>
                  <a:pt x="383041" y="548146"/>
                  <a:pt x="371682" y="669303"/>
                </a:cubicBezTo>
                <a:cubicBezTo>
                  <a:pt x="371329" y="673063"/>
                  <a:pt x="367087" y="675352"/>
                  <a:pt x="365398" y="678730"/>
                </a:cubicBezTo>
                <a:cubicBezTo>
                  <a:pt x="363917" y="681692"/>
                  <a:pt x="363303" y="685014"/>
                  <a:pt x="362255" y="688156"/>
                </a:cubicBezTo>
                <a:cubicBezTo>
                  <a:pt x="360160" y="707010"/>
                  <a:pt x="357923" y="725848"/>
                  <a:pt x="355971" y="744717"/>
                </a:cubicBezTo>
                <a:cubicBezTo>
                  <a:pt x="354781" y="756225"/>
                  <a:pt x="354181" y="767792"/>
                  <a:pt x="352829" y="779282"/>
                </a:cubicBezTo>
                <a:cubicBezTo>
                  <a:pt x="351682" y="789034"/>
                  <a:pt x="348527" y="803934"/>
                  <a:pt x="346544" y="813847"/>
                </a:cubicBezTo>
                <a:cubicBezTo>
                  <a:pt x="345497" y="824321"/>
                  <a:pt x="345549" y="834965"/>
                  <a:pt x="343402" y="845270"/>
                </a:cubicBezTo>
                <a:cubicBezTo>
                  <a:pt x="340292" y="860200"/>
                  <a:pt x="333340" y="874219"/>
                  <a:pt x="330833" y="889262"/>
                </a:cubicBezTo>
                <a:cubicBezTo>
                  <a:pt x="325964" y="918480"/>
                  <a:pt x="324926" y="932626"/>
                  <a:pt x="305695" y="964676"/>
                </a:cubicBezTo>
                <a:cubicBezTo>
                  <a:pt x="296268" y="980387"/>
                  <a:pt x="285608" y="995422"/>
                  <a:pt x="277414" y="1011810"/>
                </a:cubicBezTo>
                <a:cubicBezTo>
                  <a:pt x="256724" y="1053192"/>
                  <a:pt x="269415" y="1034420"/>
                  <a:pt x="239707" y="1068371"/>
                </a:cubicBezTo>
                <a:cubicBezTo>
                  <a:pt x="236565" y="1075703"/>
                  <a:pt x="234299" y="1083477"/>
                  <a:pt x="230280" y="1090367"/>
                </a:cubicBezTo>
                <a:cubicBezTo>
                  <a:pt x="226901" y="1096160"/>
                  <a:pt x="222198" y="1101093"/>
                  <a:pt x="217711" y="1106078"/>
                </a:cubicBezTo>
                <a:cubicBezTo>
                  <a:pt x="201102" y="1124533"/>
                  <a:pt x="197088" y="1124623"/>
                  <a:pt x="176862" y="1143785"/>
                </a:cubicBezTo>
                <a:cubicBezTo>
                  <a:pt x="151862" y="1167469"/>
                  <a:pt x="127143" y="1196831"/>
                  <a:pt x="98305" y="1216057"/>
                </a:cubicBezTo>
                <a:cubicBezTo>
                  <a:pt x="57842" y="1243033"/>
                  <a:pt x="74929" y="1236419"/>
                  <a:pt x="51171" y="1244338"/>
                </a:cubicBezTo>
                <a:cubicBezTo>
                  <a:pt x="22569" y="1272940"/>
                  <a:pt x="58713" y="1238681"/>
                  <a:pt x="13464" y="1272618"/>
                </a:cubicBezTo>
                <a:cubicBezTo>
                  <a:pt x="9274" y="1275760"/>
                  <a:pt x="-3462" y="1279140"/>
                  <a:pt x="895" y="1282045"/>
                </a:cubicBezTo>
                <a:cubicBezTo>
                  <a:pt x="7057" y="1286153"/>
                  <a:pt x="15559" y="1279950"/>
                  <a:pt x="22891" y="1278903"/>
                </a:cubicBezTo>
                <a:cubicBezTo>
                  <a:pt x="63928" y="1237866"/>
                  <a:pt x="-18512" y="1316559"/>
                  <a:pt x="92020" y="1247480"/>
                </a:cubicBezTo>
                <a:cubicBezTo>
                  <a:pt x="116768" y="1232014"/>
                  <a:pt x="119352" y="1228334"/>
                  <a:pt x="148581" y="1219200"/>
                </a:cubicBezTo>
                <a:cubicBezTo>
                  <a:pt x="154662" y="1217299"/>
                  <a:pt x="161150" y="1217105"/>
                  <a:pt x="167435" y="1216057"/>
                </a:cubicBezTo>
                <a:cubicBezTo>
                  <a:pt x="173719" y="1211867"/>
                  <a:pt x="179856" y="1207446"/>
                  <a:pt x="186288" y="1203488"/>
                </a:cubicBezTo>
                <a:cubicBezTo>
                  <a:pt x="186308" y="1203476"/>
                  <a:pt x="212552" y="1189150"/>
                  <a:pt x="217711" y="1184635"/>
                </a:cubicBezTo>
                <a:cubicBezTo>
                  <a:pt x="223285" y="1179758"/>
                  <a:pt x="227886" y="1173844"/>
                  <a:pt x="233422" y="1168923"/>
                </a:cubicBezTo>
                <a:cubicBezTo>
                  <a:pt x="237336" y="1165444"/>
                  <a:pt x="241730" y="1162541"/>
                  <a:pt x="245992" y="1159497"/>
                </a:cubicBezTo>
                <a:cubicBezTo>
                  <a:pt x="249065" y="1157302"/>
                  <a:pt x="252551" y="1155670"/>
                  <a:pt x="255418" y="1153212"/>
                </a:cubicBezTo>
                <a:cubicBezTo>
                  <a:pt x="259917" y="1149356"/>
                  <a:pt x="263310" y="1144281"/>
                  <a:pt x="267987" y="1140643"/>
                </a:cubicBezTo>
                <a:cubicBezTo>
                  <a:pt x="275091" y="1135118"/>
                  <a:pt x="287918" y="1129106"/>
                  <a:pt x="296268" y="1124932"/>
                </a:cubicBezTo>
                <a:cubicBezTo>
                  <a:pt x="310475" y="1103620"/>
                  <a:pt x="292140" y="1129060"/>
                  <a:pt x="318264" y="1102936"/>
                </a:cubicBezTo>
                <a:cubicBezTo>
                  <a:pt x="320934" y="1100266"/>
                  <a:pt x="321706" y="1095996"/>
                  <a:pt x="324548" y="1093509"/>
                </a:cubicBezTo>
                <a:cubicBezTo>
                  <a:pt x="330232" y="1088535"/>
                  <a:pt x="337636" y="1085819"/>
                  <a:pt x="343402" y="1080940"/>
                </a:cubicBezTo>
                <a:cubicBezTo>
                  <a:pt x="369667" y="1058716"/>
                  <a:pt x="361235" y="1065006"/>
                  <a:pt x="374825" y="1040090"/>
                </a:cubicBezTo>
                <a:cubicBezTo>
                  <a:pt x="387546" y="1016768"/>
                  <a:pt x="381457" y="1032760"/>
                  <a:pt x="387394" y="1014952"/>
                </a:cubicBezTo>
                <a:lnTo>
                  <a:pt x="368540" y="1040090"/>
                </a:lnTo>
                <a:cubicBezTo>
                  <a:pt x="363303" y="1051612"/>
                  <a:pt x="357529" y="1062904"/>
                  <a:pt x="352829" y="1074655"/>
                </a:cubicBezTo>
                <a:cubicBezTo>
                  <a:pt x="351225" y="1078665"/>
                  <a:pt x="351975" y="1083562"/>
                  <a:pt x="349686" y="1087224"/>
                </a:cubicBezTo>
                <a:cubicBezTo>
                  <a:pt x="341359" y="1100547"/>
                  <a:pt x="329490" y="1111460"/>
                  <a:pt x="321406" y="1124932"/>
                </a:cubicBezTo>
                <a:cubicBezTo>
                  <a:pt x="305660" y="1151175"/>
                  <a:pt x="314516" y="1138004"/>
                  <a:pt x="286841" y="1172066"/>
                </a:cubicBezTo>
                <a:cubicBezTo>
                  <a:pt x="281683" y="1178415"/>
                  <a:pt x="275339" y="1183904"/>
                  <a:pt x="271130" y="1190919"/>
                </a:cubicBezTo>
                <a:cubicBezTo>
                  <a:pt x="254615" y="1218445"/>
                  <a:pt x="269682" y="1196211"/>
                  <a:pt x="242849" y="1225484"/>
                </a:cubicBezTo>
                <a:cubicBezTo>
                  <a:pt x="203540" y="1268366"/>
                  <a:pt x="191212" y="1289606"/>
                  <a:pt x="145439" y="1322895"/>
                </a:cubicBezTo>
                <a:cubicBezTo>
                  <a:pt x="138988" y="1327587"/>
                  <a:pt x="130775" y="1329179"/>
                  <a:pt x="123443" y="1332321"/>
                </a:cubicBezTo>
                <a:cubicBezTo>
                  <a:pt x="74180" y="1381584"/>
                  <a:pt x="122645" y="1336887"/>
                  <a:pt x="73167" y="1373171"/>
                </a:cubicBezTo>
                <a:cubicBezTo>
                  <a:pt x="-6035" y="1431253"/>
                  <a:pt x="99465" y="1359829"/>
                  <a:pt x="32317" y="1404593"/>
                </a:cubicBezTo>
                <a:cubicBezTo>
                  <a:pt x="29175" y="1408783"/>
                  <a:pt x="17923" y="1418819"/>
                  <a:pt x="22891" y="1417163"/>
                </a:cubicBezTo>
                <a:cubicBezTo>
                  <a:pt x="30652" y="1414576"/>
                  <a:pt x="35042" y="1406142"/>
                  <a:pt x="41744" y="1401451"/>
                </a:cubicBezTo>
                <a:cubicBezTo>
                  <a:pt x="45581" y="1398765"/>
                  <a:pt x="49869" y="1396648"/>
                  <a:pt x="54313" y="1395167"/>
                </a:cubicBezTo>
                <a:cubicBezTo>
                  <a:pt x="62507" y="1392436"/>
                  <a:pt x="71165" y="1391319"/>
                  <a:pt x="79451" y="1388882"/>
                </a:cubicBezTo>
                <a:cubicBezTo>
                  <a:pt x="88984" y="1386078"/>
                  <a:pt x="98247" y="1382419"/>
                  <a:pt x="107732" y="1379455"/>
                </a:cubicBezTo>
                <a:cubicBezTo>
                  <a:pt x="125051" y="1374043"/>
                  <a:pt x="128548" y="1375255"/>
                  <a:pt x="142297" y="1366886"/>
                </a:cubicBezTo>
                <a:cubicBezTo>
                  <a:pt x="178448" y="1344881"/>
                  <a:pt x="199593" y="1336467"/>
                  <a:pt x="223996" y="1307183"/>
                </a:cubicBezTo>
                <a:cubicBezTo>
                  <a:pt x="227906" y="1302491"/>
                  <a:pt x="229900" y="1296461"/>
                  <a:pt x="233422" y="1291472"/>
                </a:cubicBezTo>
                <a:cubicBezTo>
                  <a:pt x="254152" y="1262105"/>
                  <a:pt x="268564" y="1242706"/>
                  <a:pt x="296268" y="1219200"/>
                </a:cubicBezTo>
                <a:cubicBezTo>
                  <a:pt x="318473" y="1200359"/>
                  <a:pt x="344806" y="1186373"/>
                  <a:pt x="365398" y="1165781"/>
                </a:cubicBezTo>
                <a:cubicBezTo>
                  <a:pt x="372730" y="1158449"/>
                  <a:pt x="379346" y="1150324"/>
                  <a:pt x="387394" y="1143785"/>
                </a:cubicBezTo>
                <a:cubicBezTo>
                  <a:pt x="396187" y="1136641"/>
                  <a:pt x="406025" y="1130870"/>
                  <a:pt x="415674" y="1124932"/>
                </a:cubicBezTo>
                <a:cubicBezTo>
                  <a:pt x="419663" y="1122477"/>
                  <a:pt x="428243" y="1118647"/>
                  <a:pt x="428243" y="1118647"/>
                </a:cubicBezTo>
                <a:lnTo>
                  <a:pt x="428243" y="1118647"/>
                </a:lnTo>
                <a:cubicBezTo>
                  <a:pt x="426148" y="1137501"/>
                  <a:pt x="424434" y="1156400"/>
                  <a:pt x="421959" y="1175208"/>
                </a:cubicBezTo>
                <a:cubicBezTo>
                  <a:pt x="416419" y="1217315"/>
                  <a:pt x="411271" y="1247500"/>
                  <a:pt x="403105" y="1288330"/>
                </a:cubicBezTo>
                <a:cubicBezTo>
                  <a:pt x="399117" y="1308272"/>
                  <a:pt x="397982" y="1329108"/>
                  <a:pt x="390536" y="1348033"/>
                </a:cubicBezTo>
                <a:cubicBezTo>
                  <a:pt x="372697" y="1393375"/>
                  <a:pt x="352760" y="1438227"/>
                  <a:pt x="327691" y="1480008"/>
                </a:cubicBezTo>
                <a:cubicBezTo>
                  <a:pt x="315334" y="1500603"/>
                  <a:pt x="307725" y="1515177"/>
                  <a:pt x="293126" y="1533426"/>
                </a:cubicBezTo>
                <a:cubicBezTo>
                  <a:pt x="290350" y="1536896"/>
                  <a:pt x="286513" y="1539414"/>
                  <a:pt x="283699" y="1542853"/>
                </a:cubicBezTo>
                <a:cubicBezTo>
                  <a:pt x="277066" y="1550960"/>
                  <a:pt x="271804" y="1560162"/>
                  <a:pt x="264845" y="1567991"/>
                </a:cubicBezTo>
                <a:cubicBezTo>
                  <a:pt x="255004" y="1579062"/>
                  <a:pt x="233422" y="1599414"/>
                  <a:pt x="233422" y="1599414"/>
                </a:cubicBezTo>
                <a:cubicBezTo>
                  <a:pt x="227904" y="1615969"/>
                  <a:pt x="224670" y="1619710"/>
                  <a:pt x="255418" y="1589987"/>
                </a:cubicBezTo>
                <a:cubicBezTo>
                  <a:pt x="279387" y="1566817"/>
                  <a:pt x="304081" y="1544029"/>
                  <a:pt x="324548" y="1517715"/>
                </a:cubicBezTo>
                <a:cubicBezTo>
                  <a:pt x="331880" y="1508288"/>
                  <a:pt x="338308" y="1498083"/>
                  <a:pt x="346544" y="1489435"/>
                </a:cubicBezTo>
                <a:cubicBezTo>
                  <a:pt x="379919" y="1454391"/>
                  <a:pt x="392745" y="1453813"/>
                  <a:pt x="418816" y="1414020"/>
                </a:cubicBezTo>
                <a:cubicBezTo>
                  <a:pt x="429857" y="1397167"/>
                  <a:pt x="436472" y="1377720"/>
                  <a:pt x="447097" y="1360602"/>
                </a:cubicBezTo>
                <a:cubicBezTo>
                  <a:pt x="455383" y="1347253"/>
                  <a:pt x="466245" y="1335680"/>
                  <a:pt x="475377" y="1322895"/>
                </a:cubicBezTo>
                <a:cubicBezTo>
                  <a:pt x="501713" y="1286024"/>
                  <a:pt x="483157" y="1303473"/>
                  <a:pt x="509942" y="1282045"/>
                </a:cubicBezTo>
                <a:cubicBezTo>
                  <a:pt x="510989" y="1278903"/>
                  <a:pt x="511921" y="1275719"/>
                  <a:pt x="513084" y="1272618"/>
                </a:cubicBezTo>
                <a:cubicBezTo>
                  <a:pt x="515065" y="1267337"/>
                  <a:pt x="519369" y="1256907"/>
                  <a:pt x="519369" y="1256907"/>
                </a:cubicBezTo>
                <a:lnTo>
                  <a:pt x="538222" y="1363744"/>
                </a:lnTo>
                <a:lnTo>
                  <a:pt x="538222" y="1385740"/>
                </a:lnTo>
                <a:cubicBezTo>
                  <a:pt x="537175" y="1412973"/>
                  <a:pt x="536592" y="1440228"/>
                  <a:pt x="535080" y="1467439"/>
                </a:cubicBezTo>
                <a:cubicBezTo>
                  <a:pt x="534496" y="1477949"/>
                  <a:pt x="535003" y="1488792"/>
                  <a:pt x="531938" y="1498862"/>
                </a:cubicBezTo>
                <a:cubicBezTo>
                  <a:pt x="524751" y="1522478"/>
                  <a:pt x="501363" y="1560787"/>
                  <a:pt x="487946" y="1580560"/>
                </a:cubicBezTo>
                <a:cubicBezTo>
                  <a:pt x="477006" y="1596682"/>
                  <a:pt x="465999" y="1612850"/>
                  <a:pt x="453381" y="1627695"/>
                </a:cubicBezTo>
                <a:cubicBezTo>
                  <a:pt x="448083" y="1633928"/>
                  <a:pt x="440642" y="1637971"/>
                  <a:pt x="434528" y="1643406"/>
                </a:cubicBezTo>
                <a:cubicBezTo>
                  <a:pt x="431207" y="1646358"/>
                  <a:pt x="425101" y="1648389"/>
                  <a:pt x="425101" y="1652833"/>
                </a:cubicBezTo>
                <a:cubicBezTo>
                  <a:pt x="425101" y="1656145"/>
                  <a:pt x="431386" y="1650738"/>
                  <a:pt x="434528" y="1649690"/>
                </a:cubicBezTo>
                <a:cubicBezTo>
                  <a:pt x="440812" y="1642358"/>
                  <a:pt x="446553" y="1634523"/>
                  <a:pt x="453381" y="1627695"/>
                </a:cubicBezTo>
                <a:cubicBezTo>
                  <a:pt x="461254" y="1619822"/>
                  <a:pt x="471668" y="1614476"/>
                  <a:pt x="478519" y="1605699"/>
                </a:cubicBezTo>
                <a:cubicBezTo>
                  <a:pt x="547987" y="1516694"/>
                  <a:pt x="540376" y="1502562"/>
                  <a:pt x="613637" y="1432874"/>
                </a:cubicBezTo>
                <a:cubicBezTo>
                  <a:pt x="679539" y="1370187"/>
                  <a:pt x="675435" y="1396165"/>
                  <a:pt x="717332" y="1332321"/>
                </a:cubicBezTo>
                <a:cubicBezTo>
                  <a:pt x="729165" y="1314289"/>
                  <a:pt x="739108" y="1295051"/>
                  <a:pt x="748754" y="1275760"/>
                </a:cubicBezTo>
                <a:cubicBezTo>
                  <a:pt x="759870" y="1253529"/>
                  <a:pt x="754283" y="1262753"/>
                  <a:pt x="764466" y="1247480"/>
                </a:cubicBezTo>
                <a:cubicBezTo>
                  <a:pt x="761324" y="1321847"/>
                  <a:pt x="765279" y="1396855"/>
                  <a:pt x="755039" y="1470581"/>
                </a:cubicBezTo>
                <a:cubicBezTo>
                  <a:pt x="742937" y="1557715"/>
                  <a:pt x="722423" y="1573715"/>
                  <a:pt x="689051" y="1637121"/>
                </a:cubicBezTo>
                <a:cubicBezTo>
                  <a:pt x="675170" y="1663495"/>
                  <a:pt x="715581" y="1629729"/>
                  <a:pt x="648202" y="1665402"/>
                </a:cubicBezTo>
                <a:cubicBezTo>
                  <a:pt x="642804" y="1668260"/>
                  <a:pt x="627740" y="1678667"/>
                  <a:pt x="632491" y="1674829"/>
                </a:cubicBezTo>
                <a:cubicBezTo>
                  <a:pt x="686957" y="1630837"/>
                  <a:pt x="748578" y="1594463"/>
                  <a:pt x="795888" y="1542853"/>
                </a:cubicBezTo>
                <a:lnTo>
                  <a:pt x="830453" y="1505146"/>
                </a:lnTo>
                <a:cubicBezTo>
                  <a:pt x="850354" y="1461154"/>
                  <a:pt x="861185" y="1411798"/>
                  <a:pt x="890156" y="1373171"/>
                </a:cubicBezTo>
                <a:cubicBezTo>
                  <a:pt x="905337" y="1352931"/>
                  <a:pt x="909618" y="1350345"/>
                  <a:pt x="918437" y="1329179"/>
                </a:cubicBezTo>
                <a:cubicBezTo>
                  <a:pt x="927904" y="1306458"/>
                  <a:pt x="933328" y="1269446"/>
                  <a:pt x="937291" y="1250622"/>
                </a:cubicBezTo>
                <a:cubicBezTo>
                  <a:pt x="955125" y="1321965"/>
                  <a:pt x="937687" y="1262022"/>
                  <a:pt x="981282" y="1363744"/>
                </a:cubicBezTo>
                <a:cubicBezTo>
                  <a:pt x="992392" y="1389666"/>
                  <a:pt x="1001111" y="1416592"/>
                  <a:pt x="1012705" y="1442301"/>
                </a:cubicBezTo>
                <a:cubicBezTo>
                  <a:pt x="1037143" y="1496491"/>
                  <a:pt x="1049177" y="1521987"/>
                  <a:pt x="1081835" y="1564849"/>
                </a:cubicBezTo>
                <a:cubicBezTo>
                  <a:pt x="1095082" y="1582235"/>
                  <a:pt x="1126216" y="1613985"/>
                  <a:pt x="1141538" y="1624552"/>
                </a:cubicBezTo>
                <a:cubicBezTo>
                  <a:pt x="1158124" y="1635991"/>
                  <a:pt x="1176780" y="1644140"/>
                  <a:pt x="1194956" y="1652833"/>
                </a:cubicBezTo>
                <a:cubicBezTo>
                  <a:pt x="1200932" y="1655691"/>
                  <a:pt x="1207659" y="1656657"/>
                  <a:pt x="1213810" y="1659117"/>
                </a:cubicBezTo>
                <a:cubicBezTo>
                  <a:pt x="1218159" y="1660857"/>
                  <a:pt x="1229579" y="1668823"/>
                  <a:pt x="1226379" y="1665402"/>
                </a:cubicBezTo>
                <a:cubicBezTo>
                  <a:pt x="1192985" y="1629705"/>
                  <a:pt x="1152013" y="1600813"/>
                  <a:pt x="1122684" y="1561707"/>
                </a:cubicBezTo>
                <a:cubicBezTo>
                  <a:pt x="1116400" y="1553328"/>
                  <a:pt x="1108879" y="1545747"/>
                  <a:pt x="1103831" y="1536569"/>
                </a:cubicBezTo>
                <a:cubicBezTo>
                  <a:pt x="1097269" y="1524638"/>
                  <a:pt x="1093356" y="1511431"/>
                  <a:pt x="1088119" y="1498862"/>
                </a:cubicBezTo>
                <a:cubicBezTo>
                  <a:pt x="1082747" y="1439769"/>
                  <a:pt x="1066655" y="1290585"/>
                  <a:pt x="1084977" y="1260049"/>
                </a:cubicBezTo>
                <a:cubicBezTo>
                  <a:pt x="1100827" y="1233633"/>
                  <a:pt x="1119483" y="1311147"/>
                  <a:pt x="1138396" y="1335464"/>
                </a:cubicBezTo>
                <a:cubicBezTo>
                  <a:pt x="1156182" y="1358332"/>
                  <a:pt x="1175445" y="1380037"/>
                  <a:pt x="1194956" y="1401451"/>
                </a:cubicBezTo>
                <a:cubicBezTo>
                  <a:pt x="1218406" y="1427189"/>
                  <a:pt x="1241644" y="1453249"/>
                  <a:pt x="1267229" y="1476866"/>
                </a:cubicBezTo>
                <a:cubicBezTo>
                  <a:pt x="1288314" y="1496329"/>
                  <a:pt x="1344534" y="1534167"/>
                  <a:pt x="1370923" y="1545996"/>
                </a:cubicBezTo>
                <a:cubicBezTo>
                  <a:pt x="1382746" y="1551296"/>
                  <a:pt x="1395971" y="1552670"/>
                  <a:pt x="1408631" y="1555422"/>
                </a:cubicBezTo>
                <a:cubicBezTo>
                  <a:pt x="1437843" y="1561772"/>
                  <a:pt x="1443450" y="1561735"/>
                  <a:pt x="1471476" y="1564849"/>
                </a:cubicBezTo>
                <a:cubicBezTo>
                  <a:pt x="1404488" y="1530016"/>
                  <a:pt x="1284037" y="1470984"/>
                  <a:pt x="1242091" y="1423447"/>
                </a:cubicBezTo>
                <a:cubicBezTo>
                  <a:pt x="1226379" y="1405641"/>
                  <a:pt x="1209576" y="1388742"/>
                  <a:pt x="1194956" y="1370029"/>
                </a:cubicBezTo>
                <a:cubicBezTo>
                  <a:pt x="1172082" y="1340750"/>
                  <a:pt x="1159186" y="1319279"/>
                  <a:pt x="1147822" y="1285187"/>
                </a:cubicBezTo>
                <a:cubicBezTo>
                  <a:pt x="1144786" y="1276079"/>
                  <a:pt x="1140995" y="1252890"/>
                  <a:pt x="1138396" y="1241196"/>
                </a:cubicBezTo>
                <a:cubicBezTo>
                  <a:pt x="1137459" y="1236980"/>
                  <a:pt x="1136954" y="1232596"/>
                  <a:pt x="1135253" y="1228626"/>
                </a:cubicBezTo>
                <a:cubicBezTo>
                  <a:pt x="1133765" y="1225155"/>
                  <a:pt x="1126111" y="1216732"/>
                  <a:pt x="1128969" y="1219200"/>
                </a:cubicBezTo>
                <a:cubicBezTo>
                  <a:pt x="1154778" y="1241490"/>
                  <a:pt x="1177233" y="1267696"/>
                  <a:pt x="1204383" y="1288330"/>
                </a:cubicBezTo>
                <a:cubicBezTo>
                  <a:pt x="1278915" y="1344974"/>
                  <a:pt x="1402263" y="1428541"/>
                  <a:pt x="1493472" y="1467439"/>
                </a:cubicBezTo>
                <a:cubicBezTo>
                  <a:pt x="1540115" y="1487331"/>
                  <a:pt x="1588793" y="1491245"/>
                  <a:pt x="1638016" y="1495719"/>
                </a:cubicBezTo>
                <a:cubicBezTo>
                  <a:pt x="1588325" y="1442716"/>
                  <a:pt x="1582471" y="1433793"/>
                  <a:pt x="1521752" y="1382598"/>
                </a:cubicBezTo>
                <a:cubicBezTo>
                  <a:pt x="1492113" y="1357608"/>
                  <a:pt x="1459892" y="1335752"/>
                  <a:pt x="1430627" y="1310325"/>
                </a:cubicBezTo>
                <a:cubicBezTo>
                  <a:pt x="1395946" y="1280192"/>
                  <a:pt x="1359751" y="1251130"/>
                  <a:pt x="1330074" y="1216057"/>
                </a:cubicBezTo>
                <a:cubicBezTo>
                  <a:pt x="1318552" y="1202441"/>
                  <a:pt x="1306090" y="1189568"/>
                  <a:pt x="1295509" y="1175208"/>
                </a:cubicBezTo>
                <a:cubicBezTo>
                  <a:pt x="1291341" y="1169551"/>
                  <a:pt x="1288936" y="1162775"/>
                  <a:pt x="1286082" y="1156354"/>
                </a:cubicBezTo>
                <a:cubicBezTo>
                  <a:pt x="1284737" y="1153327"/>
                  <a:pt x="1280598" y="1144585"/>
                  <a:pt x="1282940" y="1146927"/>
                </a:cubicBezTo>
                <a:cubicBezTo>
                  <a:pt x="1292425" y="1156412"/>
                  <a:pt x="1298839" y="1168625"/>
                  <a:pt x="1308078" y="1178350"/>
                </a:cubicBezTo>
                <a:cubicBezTo>
                  <a:pt x="1338685" y="1210568"/>
                  <a:pt x="1370923" y="1241195"/>
                  <a:pt x="1402346" y="1272618"/>
                </a:cubicBezTo>
                <a:cubicBezTo>
                  <a:pt x="1413868" y="1284140"/>
                  <a:pt x="1425213" y="1295840"/>
                  <a:pt x="1436911" y="1307183"/>
                </a:cubicBezTo>
                <a:cubicBezTo>
                  <a:pt x="1459781" y="1329360"/>
                  <a:pt x="1478472" y="1357210"/>
                  <a:pt x="1506041" y="1373171"/>
                </a:cubicBezTo>
                <a:cubicBezTo>
                  <a:pt x="1538661" y="1392056"/>
                  <a:pt x="1572976" y="1415102"/>
                  <a:pt x="1609736" y="1426589"/>
                </a:cubicBezTo>
                <a:cubicBezTo>
                  <a:pt x="1658380" y="1441790"/>
                  <a:pt x="1672775" y="1439518"/>
                  <a:pt x="1722858" y="1442301"/>
                </a:cubicBezTo>
                <a:cubicBezTo>
                  <a:pt x="1743806" y="1433922"/>
                  <a:pt x="1773590" y="1436198"/>
                  <a:pt x="1785703" y="1417163"/>
                </a:cubicBezTo>
                <a:cubicBezTo>
                  <a:pt x="1793205" y="1405373"/>
                  <a:pt x="1757623" y="1413412"/>
                  <a:pt x="1744853" y="1407736"/>
                </a:cubicBezTo>
                <a:cubicBezTo>
                  <a:pt x="1728923" y="1400656"/>
                  <a:pt x="1716038" y="1388033"/>
                  <a:pt x="1700862" y="1379455"/>
                </a:cubicBezTo>
                <a:cubicBezTo>
                  <a:pt x="1667821" y="1360780"/>
                  <a:pt x="1631888" y="1347090"/>
                  <a:pt x="1600309" y="1326037"/>
                </a:cubicBezTo>
                <a:cubicBezTo>
                  <a:pt x="1547706" y="1290968"/>
                  <a:pt x="1533759" y="1283990"/>
                  <a:pt x="1480903" y="1234911"/>
                </a:cubicBezTo>
                <a:cubicBezTo>
                  <a:pt x="1441118" y="1197969"/>
                  <a:pt x="1421600" y="1182457"/>
                  <a:pt x="1386635" y="1137501"/>
                </a:cubicBezTo>
                <a:cubicBezTo>
                  <a:pt x="1379303" y="1128074"/>
                  <a:pt x="1371805" y="1118774"/>
                  <a:pt x="1364639" y="1109220"/>
                </a:cubicBezTo>
                <a:cubicBezTo>
                  <a:pt x="1362373" y="1106199"/>
                  <a:pt x="1355683" y="1097122"/>
                  <a:pt x="1358354" y="1099793"/>
                </a:cubicBezTo>
                <a:cubicBezTo>
                  <a:pt x="1381379" y="1122818"/>
                  <a:pt x="1403635" y="1152435"/>
                  <a:pt x="1430627" y="1172066"/>
                </a:cubicBezTo>
                <a:cubicBezTo>
                  <a:pt x="1442395" y="1180625"/>
                  <a:pt x="1456848" y="1185128"/>
                  <a:pt x="1468334" y="1194062"/>
                </a:cubicBezTo>
                <a:cubicBezTo>
                  <a:pt x="1504116" y="1221892"/>
                  <a:pt x="1533249" y="1258573"/>
                  <a:pt x="1572029" y="1282045"/>
                </a:cubicBezTo>
                <a:cubicBezTo>
                  <a:pt x="1653291" y="1331230"/>
                  <a:pt x="1667377" y="1348622"/>
                  <a:pt x="1738569" y="1373171"/>
                </a:cubicBezTo>
                <a:cubicBezTo>
                  <a:pt x="1752987" y="1378143"/>
                  <a:pt x="1767571" y="1382930"/>
                  <a:pt x="1782561" y="1385740"/>
                </a:cubicBezTo>
                <a:cubicBezTo>
                  <a:pt x="1801205" y="1389236"/>
                  <a:pt x="1820268" y="1389929"/>
                  <a:pt x="1839121" y="1392024"/>
                </a:cubicBezTo>
                <a:cubicBezTo>
                  <a:pt x="1850643" y="1388882"/>
                  <a:pt x="1865241" y="1391042"/>
                  <a:pt x="1873686" y="1382598"/>
                </a:cubicBezTo>
                <a:cubicBezTo>
                  <a:pt x="1878370" y="1377914"/>
                  <a:pt x="1861036" y="1378639"/>
                  <a:pt x="1854833" y="1376313"/>
                </a:cubicBezTo>
                <a:cubicBezTo>
                  <a:pt x="1844270" y="1372352"/>
                  <a:pt x="1833205" y="1369341"/>
                  <a:pt x="1823410" y="1363744"/>
                </a:cubicBezTo>
                <a:cubicBezTo>
                  <a:pt x="1782863" y="1340575"/>
                  <a:pt x="1821102" y="1360518"/>
                  <a:pt x="1773134" y="1341748"/>
                </a:cubicBezTo>
                <a:cubicBezTo>
                  <a:pt x="1700503" y="1313327"/>
                  <a:pt x="1751637" y="1333845"/>
                  <a:pt x="1713431" y="1313468"/>
                </a:cubicBezTo>
                <a:cubicBezTo>
                  <a:pt x="1703098" y="1307957"/>
                  <a:pt x="1692176" y="1303566"/>
                  <a:pt x="1682008" y="1297756"/>
                </a:cubicBezTo>
                <a:cubicBezTo>
                  <a:pt x="1677461" y="1295158"/>
                  <a:pt x="1673729" y="1291333"/>
                  <a:pt x="1669439" y="1288330"/>
                </a:cubicBezTo>
                <a:cubicBezTo>
                  <a:pt x="1655890" y="1278846"/>
                  <a:pt x="1637186" y="1267956"/>
                  <a:pt x="1625447" y="1256907"/>
                </a:cubicBezTo>
                <a:cubicBezTo>
                  <a:pt x="1615186" y="1247249"/>
                  <a:pt x="1607131" y="1235448"/>
                  <a:pt x="1597167" y="1225484"/>
                </a:cubicBezTo>
                <a:cubicBezTo>
                  <a:pt x="1574689" y="1203006"/>
                  <a:pt x="1569708" y="1207862"/>
                  <a:pt x="1550033" y="1178350"/>
                </a:cubicBezTo>
                <a:cubicBezTo>
                  <a:pt x="1544311" y="1169767"/>
                  <a:pt x="1542077" y="1159297"/>
                  <a:pt x="1537464" y="1150070"/>
                </a:cubicBezTo>
                <a:cubicBezTo>
                  <a:pt x="1533687" y="1142517"/>
                  <a:pt x="1529321" y="1135266"/>
                  <a:pt x="1524895" y="1128074"/>
                </a:cubicBezTo>
                <a:cubicBezTo>
                  <a:pt x="1520936" y="1121641"/>
                  <a:pt x="1515585" y="1116034"/>
                  <a:pt x="1512326" y="1109220"/>
                </a:cubicBezTo>
                <a:cubicBezTo>
                  <a:pt x="1504018" y="1091848"/>
                  <a:pt x="1501011" y="1071824"/>
                  <a:pt x="1490330" y="1055802"/>
                </a:cubicBezTo>
                <a:cubicBezTo>
                  <a:pt x="1486140" y="1049517"/>
                  <a:pt x="1482092" y="1043136"/>
                  <a:pt x="1477761" y="1036948"/>
                </a:cubicBezTo>
                <a:cubicBezTo>
                  <a:pt x="1474758" y="1032658"/>
                  <a:pt x="1471029" y="1028870"/>
                  <a:pt x="1468334" y="1024379"/>
                </a:cubicBezTo>
                <a:cubicBezTo>
                  <a:pt x="1444796" y="985149"/>
                  <a:pt x="1471895" y="1022842"/>
                  <a:pt x="1449480" y="992956"/>
                </a:cubicBezTo>
                <a:cubicBezTo>
                  <a:pt x="1448433" y="988766"/>
                  <a:pt x="1447814" y="984446"/>
                  <a:pt x="1446338" y="980387"/>
                </a:cubicBezTo>
                <a:cubicBezTo>
                  <a:pt x="1434681" y="948330"/>
                  <a:pt x="1439118" y="969258"/>
                  <a:pt x="1430627" y="939538"/>
                </a:cubicBezTo>
                <a:cubicBezTo>
                  <a:pt x="1428254" y="931233"/>
                  <a:pt x="1429524" y="921310"/>
                  <a:pt x="1424342" y="914400"/>
                </a:cubicBezTo>
                <a:cubicBezTo>
                  <a:pt x="1422203" y="911548"/>
                  <a:pt x="1410931" y="897003"/>
                  <a:pt x="1408631" y="892404"/>
                </a:cubicBezTo>
                <a:cubicBezTo>
                  <a:pt x="1405064" y="885269"/>
                  <a:pt x="1402167" y="877814"/>
                  <a:pt x="1399204" y="870408"/>
                </a:cubicBezTo>
                <a:cubicBezTo>
                  <a:pt x="1397974" y="867333"/>
                  <a:pt x="1397543" y="863944"/>
                  <a:pt x="1396062" y="860981"/>
                </a:cubicBezTo>
                <a:cubicBezTo>
                  <a:pt x="1394373" y="857603"/>
                  <a:pt x="1391872" y="854696"/>
                  <a:pt x="1389777" y="851554"/>
                </a:cubicBezTo>
                <a:cubicBezTo>
                  <a:pt x="1387682" y="845270"/>
                  <a:pt x="1387168" y="838213"/>
                  <a:pt x="1383493" y="832701"/>
                </a:cubicBezTo>
                <a:cubicBezTo>
                  <a:pt x="1373533" y="817762"/>
                  <a:pt x="1378402" y="826857"/>
                  <a:pt x="1370923" y="804420"/>
                </a:cubicBezTo>
                <a:cubicBezTo>
                  <a:pt x="1369876" y="786614"/>
                  <a:pt x="1369825" y="768721"/>
                  <a:pt x="1367781" y="751002"/>
                </a:cubicBezTo>
                <a:cubicBezTo>
                  <a:pt x="1366674" y="741409"/>
                  <a:pt x="1364082" y="732026"/>
                  <a:pt x="1361497" y="722721"/>
                </a:cubicBezTo>
                <a:cubicBezTo>
                  <a:pt x="1358838" y="713147"/>
                  <a:pt x="1352970" y="704337"/>
                  <a:pt x="1352070" y="694441"/>
                </a:cubicBezTo>
                <a:cubicBezTo>
                  <a:pt x="1349794" y="669406"/>
                  <a:pt x="1352070" y="644164"/>
                  <a:pt x="1352070" y="619026"/>
                </a:cubicBezTo>
                <a:lnTo>
                  <a:pt x="1342643" y="461913"/>
                </a:lnTo>
                <a:cubicBezTo>
                  <a:pt x="1341596" y="449344"/>
                  <a:pt x="1341693" y="436627"/>
                  <a:pt x="1339501" y="424206"/>
                </a:cubicBezTo>
                <a:cubicBezTo>
                  <a:pt x="1338521" y="418651"/>
                  <a:pt x="1335197" y="413776"/>
                  <a:pt x="1333216" y="408495"/>
                </a:cubicBezTo>
                <a:cubicBezTo>
                  <a:pt x="1332053" y="405394"/>
                  <a:pt x="1330984" y="402253"/>
                  <a:pt x="1330074" y="399068"/>
                </a:cubicBezTo>
                <a:cubicBezTo>
                  <a:pt x="1328888" y="394916"/>
                  <a:pt x="1328633" y="390468"/>
                  <a:pt x="1326932" y="386499"/>
                </a:cubicBezTo>
                <a:cubicBezTo>
                  <a:pt x="1325444" y="383028"/>
                  <a:pt x="1322742" y="380214"/>
                  <a:pt x="1320647" y="377072"/>
                </a:cubicBezTo>
                <a:cubicBezTo>
                  <a:pt x="1318243" y="367455"/>
                  <a:pt x="1318454" y="362311"/>
                  <a:pt x="1311220" y="355076"/>
                </a:cubicBezTo>
                <a:cubicBezTo>
                  <a:pt x="1308550" y="352406"/>
                  <a:pt x="1304936" y="350886"/>
                  <a:pt x="1301794" y="348791"/>
                </a:cubicBezTo>
                <a:cubicBezTo>
                  <a:pt x="1294184" y="333572"/>
                  <a:pt x="1311390" y="326965"/>
                  <a:pt x="1301794" y="317369"/>
                </a:cubicBezTo>
                <a:lnTo>
                  <a:pt x="1304935" y="276519"/>
                </a:lnTo>
                <a:cubicBezTo>
                  <a:pt x="1285854" y="261678"/>
                  <a:pt x="1279797" y="248238"/>
                  <a:pt x="1267228" y="232527"/>
                </a:cubicBezTo>
                <a:cubicBezTo>
                  <a:pt x="1254659" y="216816"/>
                  <a:pt x="1242091" y="199010"/>
                  <a:pt x="1229522" y="182251"/>
                </a:cubicBezTo>
                <a:lnTo>
                  <a:pt x="1191815" y="131975"/>
                </a:lnTo>
                <a:lnTo>
                  <a:pt x="1081834" y="34564"/>
                </a:lnTo>
                <a:lnTo>
                  <a:pt x="896441" y="0"/>
                </a:lnTo>
                <a:lnTo>
                  <a:pt x="682767" y="21996"/>
                </a:lnTo>
                <a:lnTo>
                  <a:pt x="531938" y="109980"/>
                </a:lnTo>
                <a:lnTo>
                  <a:pt x="421959" y="336222"/>
                </a:lnTo>
                <a:lnTo>
                  <a:pt x="412532" y="380214"/>
                </a:lnTo>
                <a:lnTo>
                  <a:pt x="396820" y="436775"/>
                </a:lnTo>
                <a:lnTo>
                  <a:pt x="384251" y="553039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フリーフォーム: 図形 247">
            <a:extLst>
              <a:ext uri="{FF2B5EF4-FFF2-40B4-BE49-F238E27FC236}">
                <a16:creationId xmlns:a16="http://schemas.microsoft.com/office/drawing/2014/main" id="{B92B03A6-CC2D-4BD6-80C7-8B3084AD5654}"/>
              </a:ext>
            </a:extLst>
          </p:cNvPr>
          <p:cNvSpPr/>
          <p:nvPr/>
        </p:nvSpPr>
        <p:spPr>
          <a:xfrm>
            <a:off x="1298864" y="1423555"/>
            <a:ext cx="815686" cy="1595004"/>
          </a:xfrm>
          <a:custGeom>
            <a:avLst/>
            <a:gdLst>
              <a:gd name="connsiteX0" fmla="*/ 519545 w 815686"/>
              <a:gd name="connsiteY0" fmla="*/ 41563 h 1595004"/>
              <a:gd name="connsiteX1" fmla="*/ 613063 w 815686"/>
              <a:gd name="connsiteY1" fmla="*/ 0 h 1595004"/>
              <a:gd name="connsiteX2" fmla="*/ 685800 w 815686"/>
              <a:gd name="connsiteY2" fmla="*/ 5195 h 1595004"/>
              <a:gd name="connsiteX3" fmla="*/ 763731 w 815686"/>
              <a:gd name="connsiteY3" fmla="*/ 36368 h 1595004"/>
              <a:gd name="connsiteX4" fmla="*/ 794904 w 815686"/>
              <a:gd name="connsiteY4" fmla="*/ 119495 h 1595004"/>
              <a:gd name="connsiteX5" fmla="*/ 815686 w 815686"/>
              <a:gd name="connsiteY5" fmla="*/ 166254 h 1595004"/>
              <a:gd name="connsiteX6" fmla="*/ 748145 w 815686"/>
              <a:gd name="connsiteY6" fmla="*/ 358486 h 1595004"/>
              <a:gd name="connsiteX7" fmla="*/ 690995 w 815686"/>
              <a:gd name="connsiteY7" fmla="*/ 488372 h 1595004"/>
              <a:gd name="connsiteX8" fmla="*/ 639041 w 815686"/>
              <a:gd name="connsiteY8" fmla="*/ 618259 h 1595004"/>
              <a:gd name="connsiteX9" fmla="*/ 571500 w 815686"/>
              <a:gd name="connsiteY9" fmla="*/ 742950 h 1595004"/>
              <a:gd name="connsiteX10" fmla="*/ 498763 w 815686"/>
              <a:gd name="connsiteY10" fmla="*/ 862445 h 1595004"/>
              <a:gd name="connsiteX11" fmla="*/ 415636 w 815686"/>
              <a:gd name="connsiteY11" fmla="*/ 935181 h 1595004"/>
              <a:gd name="connsiteX12" fmla="*/ 379268 w 815686"/>
              <a:gd name="connsiteY12" fmla="*/ 1018309 h 1595004"/>
              <a:gd name="connsiteX13" fmla="*/ 353291 w 815686"/>
              <a:gd name="connsiteY13" fmla="*/ 1174172 h 1595004"/>
              <a:gd name="connsiteX14" fmla="*/ 301336 w 815686"/>
              <a:gd name="connsiteY14" fmla="*/ 1330036 h 1595004"/>
              <a:gd name="connsiteX15" fmla="*/ 259772 w 815686"/>
              <a:gd name="connsiteY15" fmla="*/ 1428750 h 1595004"/>
              <a:gd name="connsiteX16" fmla="*/ 192231 w 815686"/>
              <a:gd name="connsiteY16" fmla="*/ 1527463 h 1595004"/>
              <a:gd name="connsiteX17" fmla="*/ 161059 w 815686"/>
              <a:gd name="connsiteY17" fmla="*/ 1584613 h 1595004"/>
              <a:gd name="connsiteX18" fmla="*/ 88322 w 815686"/>
              <a:gd name="connsiteY18" fmla="*/ 1595004 h 1595004"/>
              <a:gd name="connsiteX19" fmla="*/ 5195 w 815686"/>
              <a:gd name="connsiteY19" fmla="*/ 1579418 h 1595004"/>
              <a:gd name="connsiteX20" fmla="*/ 0 w 815686"/>
              <a:gd name="connsiteY20" fmla="*/ 1397577 h 1595004"/>
              <a:gd name="connsiteX21" fmla="*/ 31172 w 815686"/>
              <a:gd name="connsiteY21" fmla="*/ 1179368 h 1595004"/>
              <a:gd name="connsiteX22" fmla="*/ 83127 w 815686"/>
              <a:gd name="connsiteY22" fmla="*/ 924790 h 1595004"/>
              <a:gd name="connsiteX23" fmla="*/ 129886 w 815686"/>
              <a:gd name="connsiteY23" fmla="*/ 753340 h 1595004"/>
              <a:gd name="connsiteX24" fmla="*/ 207818 w 815686"/>
              <a:gd name="connsiteY24" fmla="*/ 571500 h 1595004"/>
              <a:gd name="connsiteX25" fmla="*/ 275359 w 815686"/>
              <a:gd name="connsiteY25" fmla="*/ 405245 h 1595004"/>
              <a:gd name="connsiteX26" fmla="*/ 342900 w 815686"/>
              <a:gd name="connsiteY26" fmla="*/ 306531 h 1595004"/>
              <a:gd name="connsiteX27" fmla="*/ 431222 w 815686"/>
              <a:gd name="connsiteY27" fmla="*/ 145472 h 1595004"/>
              <a:gd name="connsiteX28" fmla="*/ 519545 w 815686"/>
              <a:gd name="connsiteY28" fmla="*/ 41563 h 159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5686" h="1595004">
                <a:moveTo>
                  <a:pt x="519545" y="41563"/>
                </a:moveTo>
                <a:lnTo>
                  <a:pt x="613063" y="0"/>
                </a:lnTo>
                <a:lnTo>
                  <a:pt x="685800" y="5195"/>
                </a:lnTo>
                <a:lnTo>
                  <a:pt x="763731" y="36368"/>
                </a:lnTo>
                <a:lnTo>
                  <a:pt x="794904" y="119495"/>
                </a:lnTo>
                <a:lnTo>
                  <a:pt x="815686" y="166254"/>
                </a:lnTo>
                <a:lnTo>
                  <a:pt x="748145" y="358486"/>
                </a:lnTo>
                <a:lnTo>
                  <a:pt x="690995" y="488372"/>
                </a:lnTo>
                <a:lnTo>
                  <a:pt x="639041" y="618259"/>
                </a:lnTo>
                <a:lnTo>
                  <a:pt x="571500" y="742950"/>
                </a:lnTo>
                <a:lnTo>
                  <a:pt x="498763" y="862445"/>
                </a:lnTo>
                <a:lnTo>
                  <a:pt x="415636" y="935181"/>
                </a:lnTo>
                <a:lnTo>
                  <a:pt x="379268" y="1018309"/>
                </a:lnTo>
                <a:lnTo>
                  <a:pt x="353291" y="1174172"/>
                </a:lnTo>
                <a:lnTo>
                  <a:pt x="301336" y="1330036"/>
                </a:lnTo>
                <a:lnTo>
                  <a:pt x="259772" y="1428750"/>
                </a:lnTo>
                <a:lnTo>
                  <a:pt x="192231" y="1527463"/>
                </a:lnTo>
                <a:lnTo>
                  <a:pt x="161059" y="1584613"/>
                </a:lnTo>
                <a:lnTo>
                  <a:pt x="88322" y="1595004"/>
                </a:lnTo>
                <a:lnTo>
                  <a:pt x="5195" y="1579418"/>
                </a:lnTo>
                <a:lnTo>
                  <a:pt x="0" y="1397577"/>
                </a:lnTo>
                <a:lnTo>
                  <a:pt x="31172" y="1179368"/>
                </a:lnTo>
                <a:lnTo>
                  <a:pt x="83127" y="924790"/>
                </a:lnTo>
                <a:lnTo>
                  <a:pt x="129886" y="753340"/>
                </a:lnTo>
                <a:lnTo>
                  <a:pt x="207818" y="571500"/>
                </a:lnTo>
                <a:lnTo>
                  <a:pt x="275359" y="405245"/>
                </a:lnTo>
                <a:lnTo>
                  <a:pt x="342900" y="306531"/>
                </a:lnTo>
                <a:lnTo>
                  <a:pt x="431222" y="145472"/>
                </a:lnTo>
                <a:lnTo>
                  <a:pt x="519545" y="4156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8582FC2E-1A17-4091-BAB5-A0AB9E7263F6}"/>
              </a:ext>
            </a:extLst>
          </p:cNvPr>
          <p:cNvSpPr/>
          <p:nvPr/>
        </p:nvSpPr>
        <p:spPr>
          <a:xfrm>
            <a:off x="1590502" y="3430385"/>
            <a:ext cx="942109" cy="2698866"/>
          </a:xfrm>
          <a:custGeom>
            <a:avLst/>
            <a:gdLst>
              <a:gd name="connsiteX0" fmla="*/ 371302 w 942109"/>
              <a:gd name="connsiteY0" fmla="*/ 60960 h 2698866"/>
              <a:gd name="connsiteX1" fmla="*/ 515389 w 942109"/>
              <a:gd name="connsiteY1" fmla="*/ 0 h 2698866"/>
              <a:gd name="connsiteX2" fmla="*/ 676102 w 942109"/>
              <a:gd name="connsiteY2" fmla="*/ 33251 h 2698866"/>
              <a:gd name="connsiteX3" fmla="*/ 858982 w 942109"/>
              <a:gd name="connsiteY3" fmla="*/ 105295 h 2698866"/>
              <a:gd name="connsiteX4" fmla="*/ 942109 w 942109"/>
              <a:gd name="connsiteY4" fmla="*/ 149630 h 2698866"/>
              <a:gd name="connsiteX5" fmla="*/ 858982 w 942109"/>
              <a:gd name="connsiteY5" fmla="*/ 487680 h 2698866"/>
              <a:gd name="connsiteX6" fmla="*/ 764771 w 942109"/>
              <a:gd name="connsiteY6" fmla="*/ 781397 h 2698866"/>
              <a:gd name="connsiteX7" fmla="*/ 742603 w 942109"/>
              <a:gd name="connsiteY7" fmla="*/ 853440 h 2698866"/>
              <a:gd name="connsiteX8" fmla="*/ 659476 w 942109"/>
              <a:gd name="connsiteY8" fmla="*/ 1030779 h 2698866"/>
              <a:gd name="connsiteX9" fmla="*/ 642851 w 942109"/>
              <a:gd name="connsiteY9" fmla="*/ 1058488 h 2698866"/>
              <a:gd name="connsiteX10" fmla="*/ 592974 w 942109"/>
              <a:gd name="connsiteY10" fmla="*/ 1174866 h 2698866"/>
              <a:gd name="connsiteX11" fmla="*/ 543098 w 942109"/>
              <a:gd name="connsiteY11" fmla="*/ 1307870 h 2698866"/>
              <a:gd name="connsiteX12" fmla="*/ 515389 w 942109"/>
              <a:gd name="connsiteY12" fmla="*/ 1390997 h 2698866"/>
              <a:gd name="connsiteX13" fmla="*/ 487680 w 942109"/>
              <a:gd name="connsiteY13" fmla="*/ 1451957 h 2698866"/>
              <a:gd name="connsiteX14" fmla="*/ 448887 w 942109"/>
              <a:gd name="connsiteY14" fmla="*/ 1507375 h 2698866"/>
              <a:gd name="connsiteX15" fmla="*/ 399011 w 942109"/>
              <a:gd name="connsiteY15" fmla="*/ 1601586 h 2698866"/>
              <a:gd name="connsiteX16" fmla="*/ 338051 w 942109"/>
              <a:gd name="connsiteY16" fmla="*/ 1729048 h 2698866"/>
              <a:gd name="connsiteX17" fmla="*/ 282633 w 942109"/>
              <a:gd name="connsiteY17" fmla="*/ 1856510 h 2698866"/>
              <a:gd name="connsiteX18" fmla="*/ 254923 w 942109"/>
              <a:gd name="connsiteY18" fmla="*/ 1972888 h 2698866"/>
              <a:gd name="connsiteX19" fmla="*/ 254923 w 942109"/>
              <a:gd name="connsiteY19" fmla="*/ 1972888 h 2698866"/>
              <a:gd name="connsiteX20" fmla="*/ 299258 w 942109"/>
              <a:gd name="connsiteY20" fmla="*/ 2144684 h 2698866"/>
              <a:gd name="connsiteX21" fmla="*/ 293716 w 942109"/>
              <a:gd name="connsiteY21" fmla="*/ 2194560 h 2698866"/>
              <a:gd name="connsiteX22" fmla="*/ 288174 w 942109"/>
              <a:gd name="connsiteY22" fmla="*/ 2305397 h 2698866"/>
              <a:gd name="connsiteX23" fmla="*/ 288174 w 942109"/>
              <a:gd name="connsiteY23" fmla="*/ 2360815 h 2698866"/>
              <a:gd name="connsiteX24" fmla="*/ 299258 w 942109"/>
              <a:gd name="connsiteY24" fmla="*/ 2427317 h 2698866"/>
              <a:gd name="connsiteX25" fmla="*/ 304800 w 942109"/>
              <a:gd name="connsiteY25" fmla="*/ 2455026 h 2698866"/>
              <a:gd name="connsiteX26" fmla="*/ 310342 w 942109"/>
              <a:gd name="connsiteY26" fmla="*/ 2560320 h 2698866"/>
              <a:gd name="connsiteX27" fmla="*/ 299258 w 942109"/>
              <a:gd name="connsiteY27" fmla="*/ 2615739 h 2698866"/>
              <a:gd name="connsiteX28" fmla="*/ 288174 w 942109"/>
              <a:gd name="connsiteY28" fmla="*/ 2632364 h 2698866"/>
              <a:gd name="connsiteX29" fmla="*/ 277091 w 942109"/>
              <a:gd name="connsiteY29" fmla="*/ 2665615 h 2698866"/>
              <a:gd name="connsiteX30" fmla="*/ 271549 w 942109"/>
              <a:gd name="connsiteY30" fmla="*/ 2682240 h 2698866"/>
              <a:gd name="connsiteX31" fmla="*/ 254923 w 942109"/>
              <a:gd name="connsiteY31" fmla="*/ 2698866 h 2698866"/>
              <a:gd name="connsiteX32" fmla="*/ 216131 w 942109"/>
              <a:gd name="connsiteY32" fmla="*/ 2693324 h 2698866"/>
              <a:gd name="connsiteX33" fmla="*/ 199505 w 942109"/>
              <a:gd name="connsiteY33" fmla="*/ 2676699 h 2698866"/>
              <a:gd name="connsiteX34" fmla="*/ 177338 w 942109"/>
              <a:gd name="connsiteY34" fmla="*/ 2671157 h 2698866"/>
              <a:gd name="connsiteX35" fmla="*/ 138545 w 942109"/>
              <a:gd name="connsiteY35" fmla="*/ 2654531 h 2698866"/>
              <a:gd name="connsiteX36" fmla="*/ 116378 w 942109"/>
              <a:gd name="connsiteY36" fmla="*/ 2637906 h 2698866"/>
              <a:gd name="connsiteX37" fmla="*/ 99753 w 942109"/>
              <a:gd name="connsiteY37" fmla="*/ 2626822 h 2698866"/>
              <a:gd name="connsiteX38" fmla="*/ 88669 w 942109"/>
              <a:gd name="connsiteY38" fmla="*/ 2610197 h 2698866"/>
              <a:gd name="connsiteX39" fmla="*/ 72043 w 942109"/>
              <a:gd name="connsiteY39" fmla="*/ 2604655 h 2698866"/>
              <a:gd name="connsiteX40" fmla="*/ 66502 w 942109"/>
              <a:gd name="connsiteY40" fmla="*/ 2588030 h 2698866"/>
              <a:gd name="connsiteX41" fmla="*/ 55418 w 942109"/>
              <a:gd name="connsiteY41" fmla="*/ 2571404 h 2698866"/>
              <a:gd name="connsiteX42" fmla="*/ 44334 w 942109"/>
              <a:gd name="connsiteY42" fmla="*/ 2504902 h 2698866"/>
              <a:gd name="connsiteX43" fmla="*/ 16625 w 942109"/>
              <a:gd name="connsiteY43" fmla="*/ 2455026 h 2698866"/>
              <a:gd name="connsiteX44" fmla="*/ 11083 w 942109"/>
              <a:gd name="connsiteY44" fmla="*/ 2421775 h 2698866"/>
              <a:gd name="connsiteX45" fmla="*/ 5542 w 942109"/>
              <a:gd name="connsiteY45" fmla="*/ 2405150 h 2698866"/>
              <a:gd name="connsiteX46" fmla="*/ 0 w 942109"/>
              <a:gd name="connsiteY46" fmla="*/ 2377440 h 2698866"/>
              <a:gd name="connsiteX47" fmla="*/ 5542 w 942109"/>
              <a:gd name="connsiteY47" fmla="*/ 2238895 h 2698866"/>
              <a:gd name="connsiteX48" fmla="*/ 22167 w 942109"/>
              <a:gd name="connsiteY48" fmla="*/ 2189019 h 2698866"/>
              <a:gd name="connsiteX49" fmla="*/ 38793 w 942109"/>
              <a:gd name="connsiteY49" fmla="*/ 2128059 h 2698866"/>
              <a:gd name="connsiteX50" fmla="*/ 55418 w 942109"/>
              <a:gd name="connsiteY50" fmla="*/ 2061557 h 2698866"/>
              <a:gd name="connsiteX51" fmla="*/ 72043 w 942109"/>
              <a:gd name="connsiteY51" fmla="*/ 2039390 h 2698866"/>
              <a:gd name="connsiteX52" fmla="*/ 83127 w 942109"/>
              <a:gd name="connsiteY52" fmla="*/ 1934095 h 2698866"/>
              <a:gd name="connsiteX53" fmla="*/ 72043 w 942109"/>
              <a:gd name="connsiteY53" fmla="*/ 1850968 h 2698866"/>
              <a:gd name="connsiteX54" fmla="*/ 94211 w 942109"/>
              <a:gd name="connsiteY54" fmla="*/ 1673630 h 2698866"/>
              <a:gd name="connsiteX55" fmla="*/ 138545 w 942109"/>
              <a:gd name="connsiteY55" fmla="*/ 1490750 h 2698866"/>
              <a:gd name="connsiteX56" fmla="*/ 182880 w 942109"/>
              <a:gd name="connsiteY56" fmla="*/ 1113906 h 2698866"/>
              <a:gd name="connsiteX57" fmla="*/ 216131 w 942109"/>
              <a:gd name="connsiteY57" fmla="*/ 942110 h 2698866"/>
              <a:gd name="connsiteX58" fmla="*/ 232756 w 942109"/>
              <a:gd name="connsiteY58" fmla="*/ 814648 h 2698866"/>
              <a:gd name="connsiteX59" fmla="*/ 254923 w 942109"/>
              <a:gd name="connsiteY59" fmla="*/ 620684 h 2698866"/>
              <a:gd name="connsiteX60" fmla="*/ 271549 w 942109"/>
              <a:gd name="connsiteY60" fmla="*/ 482139 h 2698866"/>
              <a:gd name="connsiteX61" fmla="*/ 293716 w 942109"/>
              <a:gd name="connsiteY61" fmla="*/ 382386 h 2698866"/>
              <a:gd name="connsiteX62" fmla="*/ 332509 w 942109"/>
              <a:gd name="connsiteY62" fmla="*/ 254924 h 2698866"/>
              <a:gd name="connsiteX63" fmla="*/ 371302 w 942109"/>
              <a:gd name="connsiteY63" fmla="*/ 60960 h 269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42109" h="2698866">
                <a:moveTo>
                  <a:pt x="371302" y="60960"/>
                </a:moveTo>
                <a:lnTo>
                  <a:pt x="515389" y="0"/>
                </a:lnTo>
                <a:lnTo>
                  <a:pt x="676102" y="33251"/>
                </a:lnTo>
                <a:lnTo>
                  <a:pt x="858982" y="105295"/>
                </a:lnTo>
                <a:lnTo>
                  <a:pt x="942109" y="149630"/>
                </a:lnTo>
                <a:lnTo>
                  <a:pt x="858982" y="487680"/>
                </a:lnTo>
                <a:lnTo>
                  <a:pt x="764771" y="781397"/>
                </a:lnTo>
                <a:lnTo>
                  <a:pt x="742603" y="853440"/>
                </a:lnTo>
                <a:lnTo>
                  <a:pt x="659476" y="1030779"/>
                </a:lnTo>
                <a:lnTo>
                  <a:pt x="642851" y="1058488"/>
                </a:lnTo>
                <a:lnTo>
                  <a:pt x="592974" y="1174866"/>
                </a:lnTo>
                <a:lnTo>
                  <a:pt x="543098" y="1307870"/>
                </a:lnTo>
                <a:lnTo>
                  <a:pt x="515389" y="1390997"/>
                </a:lnTo>
                <a:lnTo>
                  <a:pt x="487680" y="1451957"/>
                </a:lnTo>
                <a:lnTo>
                  <a:pt x="448887" y="1507375"/>
                </a:lnTo>
                <a:lnTo>
                  <a:pt x="399011" y="1601586"/>
                </a:lnTo>
                <a:lnTo>
                  <a:pt x="338051" y="1729048"/>
                </a:lnTo>
                <a:lnTo>
                  <a:pt x="282633" y="1856510"/>
                </a:lnTo>
                <a:lnTo>
                  <a:pt x="254923" y="1972888"/>
                </a:lnTo>
                <a:lnTo>
                  <a:pt x="254923" y="1972888"/>
                </a:lnTo>
                <a:lnTo>
                  <a:pt x="299258" y="2144684"/>
                </a:lnTo>
                <a:cubicBezTo>
                  <a:pt x="297411" y="2161309"/>
                  <a:pt x="294952" y="2177878"/>
                  <a:pt x="293716" y="2194560"/>
                </a:cubicBezTo>
                <a:cubicBezTo>
                  <a:pt x="287969" y="2272141"/>
                  <a:pt x="288174" y="2263880"/>
                  <a:pt x="288174" y="2305397"/>
                </a:cubicBezTo>
                <a:lnTo>
                  <a:pt x="288174" y="2360815"/>
                </a:lnTo>
                <a:cubicBezTo>
                  <a:pt x="291869" y="2382982"/>
                  <a:pt x="294851" y="2405280"/>
                  <a:pt x="299258" y="2427317"/>
                </a:cubicBezTo>
                <a:cubicBezTo>
                  <a:pt x="305968" y="2460868"/>
                  <a:pt x="304800" y="2429612"/>
                  <a:pt x="304800" y="2455026"/>
                </a:cubicBezTo>
                <a:lnTo>
                  <a:pt x="310342" y="2560320"/>
                </a:lnTo>
                <a:cubicBezTo>
                  <a:pt x="306647" y="2578793"/>
                  <a:pt x="304798" y="2597733"/>
                  <a:pt x="299258" y="2615739"/>
                </a:cubicBezTo>
                <a:cubicBezTo>
                  <a:pt x="297299" y="2622105"/>
                  <a:pt x="290879" y="2626278"/>
                  <a:pt x="288174" y="2632364"/>
                </a:cubicBezTo>
                <a:cubicBezTo>
                  <a:pt x="283429" y="2643040"/>
                  <a:pt x="280785" y="2654531"/>
                  <a:pt x="277091" y="2665615"/>
                </a:cubicBezTo>
                <a:cubicBezTo>
                  <a:pt x="275244" y="2671157"/>
                  <a:pt x="275680" y="2678109"/>
                  <a:pt x="271549" y="2682240"/>
                </a:cubicBezTo>
                <a:lnTo>
                  <a:pt x="254923" y="2698866"/>
                </a:lnTo>
                <a:cubicBezTo>
                  <a:pt x="241992" y="2697019"/>
                  <a:pt x="228259" y="2698175"/>
                  <a:pt x="216131" y="2693324"/>
                </a:cubicBezTo>
                <a:cubicBezTo>
                  <a:pt x="208854" y="2690413"/>
                  <a:pt x="206310" y="2680587"/>
                  <a:pt x="199505" y="2676699"/>
                </a:cubicBezTo>
                <a:cubicBezTo>
                  <a:pt x="192892" y="2672920"/>
                  <a:pt x="184727" y="2673004"/>
                  <a:pt x="177338" y="2671157"/>
                </a:cubicBezTo>
                <a:cubicBezTo>
                  <a:pt x="116837" y="2630820"/>
                  <a:pt x="210104" y="2690310"/>
                  <a:pt x="138545" y="2654531"/>
                </a:cubicBezTo>
                <a:cubicBezTo>
                  <a:pt x="130284" y="2650401"/>
                  <a:pt x="123894" y="2643274"/>
                  <a:pt x="116378" y="2637906"/>
                </a:cubicBezTo>
                <a:cubicBezTo>
                  <a:pt x="110958" y="2634035"/>
                  <a:pt x="105295" y="2630517"/>
                  <a:pt x="99753" y="2626822"/>
                </a:cubicBezTo>
                <a:cubicBezTo>
                  <a:pt x="96058" y="2621280"/>
                  <a:pt x="93870" y="2614358"/>
                  <a:pt x="88669" y="2610197"/>
                </a:cubicBezTo>
                <a:cubicBezTo>
                  <a:pt x="84107" y="2606548"/>
                  <a:pt x="76174" y="2608786"/>
                  <a:pt x="72043" y="2604655"/>
                </a:cubicBezTo>
                <a:cubicBezTo>
                  <a:pt x="67913" y="2600525"/>
                  <a:pt x="69114" y="2593255"/>
                  <a:pt x="66502" y="2588030"/>
                </a:cubicBezTo>
                <a:cubicBezTo>
                  <a:pt x="63523" y="2582072"/>
                  <a:pt x="59113" y="2576946"/>
                  <a:pt x="55418" y="2571404"/>
                </a:cubicBezTo>
                <a:cubicBezTo>
                  <a:pt x="54400" y="2562246"/>
                  <a:pt x="53360" y="2521150"/>
                  <a:pt x="44334" y="2504902"/>
                </a:cubicBezTo>
                <a:cubicBezTo>
                  <a:pt x="12574" y="2447733"/>
                  <a:pt x="29166" y="2492646"/>
                  <a:pt x="16625" y="2455026"/>
                </a:cubicBezTo>
                <a:cubicBezTo>
                  <a:pt x="14778" y="2443942"/>
                  <a:pt x="13520" y="2432744"/>
                  <a:pt x="11083" y="2421775"/>
                </a:cubicBezTo>
                <a:cubicBezTo>
                  <a:pt x="9816" y="2416073"/>
                  <a:pt x="6959" y="2410817"/>
                  <a:pt x="5542" y="2405150"/>
                </a:cubicBezTo>
                <a:cubicBezTo>
                  <a:pt x="3258" y="2396012"/>
                  <a:pt x="1847" y="2386677"/>
                  <a:pt x="0" y="2377440"/>
                </a:cubicBezTo>
                <a:cubicBezTo>
                  <a:pt x="1847" y="2331258"/>
                  <a:pt x="1090" y="2284899"/>
                  <a:pt x="5542" y="2238895"/>
                </a:cubicBezTo>
                <a:cubicBezTo>
                  <a:pt x="6418" y="2229842"/>
                  <a:pt x="18957" y="2201858"/>
                  <a:pt x="22167" y="2189019"/>
                </a:cubicBezTo>
                <a:cubicBezTo>
                  <a:pt x="34668" y="2139017"/>
                  <a:pt x="28434" y="2159135"/>
                  <a:pt x="38793" y="2128059"/>
                </a:cubicBezTo>
                <a:cubicBezTo>
                  <a:pt x="40625" y="2117067"/>
                  <a:pt x="46634" y="2070341"/>
                  <a:pt x="55418" y="2061557"/>
                </a:cubicBezTo>
                <a:cubicBezTo>
                  <a:pt x="73349" y="2043625"/>
                  <a:pt x="72043" y="2052768"/>
                  <a:pt x="72043" y="2039390"/>
                </a:cubicBezTo>
                <a:lnTo>
                  <a:pt x="83127" y="1934095"/>
                </a:lnTo>
                <a:lnTo>
                  <a:pt x="72043" y="1850968"/>
                </a:lnTo>
                <a:lnTo>
                  <a:pt x="94211" y="1673630"/>
                </a:lnTo>
                <a:lnTo>
                  <a:pt x="138545" y="1490750"/>
                </a:lnTo>
                <a:lnTo>
                  <a:pt x="182880" y="1113906"/>
                </a:lnTo>
                <a:lnTo>
                  <a:pt x="216131" y="942110"/>
                </a:lnTo>
                <a:lnTo>
                  <a:pt x="232756" y="814648"/>
                </a:lnTo>
                <a:lnTo>
                  <a:pt x="254923" y="620684"/>
                </a:lnTo>
                <a:lnTo>
                  <a:pt x="271549" y="482139"/>
                </a:lnTo>
                <a:lnTo>
                  <a:pt x="293716" y="382386"/>
                </a:lnTo>
                <a:lnTo>
                  <a:pt x="332509" y="254924"/>
                </a:lnTo>
                <a:lnTo>
                  <a:pt x="371302" y="609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D94F25D6-876D-4B26-B18F-C45F77D6DF04}"/>
              </a:ext>
            </a:extLst>
          </p:cNvPr>
          <p:cNvSpPr/>
          <p:nvPr/>
        </p:nvSpPr>
        <p:spPr>
          <a:xfrm>
            <a:off x="1643449" y="1301578"/>
            <a:ext cx="502508" cy="560173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60173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4821" y="560173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42A0ABF4-91E6-4C2E-8426-114C4EFD23A6}"/>
              </a:ext>
            </a:extLst>
          </p:cNvPr>
          <p:cNvSpPr/>
          <p:nvPr/>
        </p:nvSpPr>
        <p:spPr>
          <a:xfrm rot="1812741">
            <a:off x="1606174" y="1633636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E4D44008-6E30-458D-87A3-E3342951B529}"/>
              </a:ext>
            </a:extLst>
          </p:cNvPr>
          <p:cNvSpPr/>
          <p:nvPr/>
        </p:nvSpPr>
        <p:spPr>
          <a:xfrm rot="1812741">
            <a:off x="1655187" y="167973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EB890753-1721-4F20-B732-C5403D004735}"/>
              </a:ext>
            </a:extLst>
          </p:cNvPr>
          <p:cNvSpPr/>
          <p:nvPr/>
        </p:nvSpPr>
        <p:spPr>
          <a:xfrm rot="1812741">
            <a:off x="1717827" y="1725202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4CFBBD89-9F02-4290-9295-07B77BB06B29}"/>
              </a:ext>
            </a:extLst>
          </p:cNvPr>
          <p:cNvSpPr/>
          <p:nvPr/>
        </p:nvSpPr>
        <p:spPr>
          <a:xfrm rot="1373741">
            <a:off x="1791954" y="175900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6430AC09-52B3-4FBA-89FB-F47B71B79432}"/>
              </a:ext>
            </a:extLst>
          </p:cNvPr>
          <p:cNvSpPr/>
          <p:nvPr/>
        </p:nvSpPr>
        <p:spPr>
          <a:xfrm rot="577147">
            <a:off x="1867446" y="178493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F869815F-339A-4E17-9542-E7EF87C2F934}"/>
              </a:ext>
            </a:extLst>
          </p:cNvPr>
          <p:cNvSpPr/>
          <p:nvPr/>
        </p:nvSpPr>
        <p:spPr>
          <a:xfrm rot="577147">
            <a:off x="1928558" y="180851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546185C7-2529-44EF-AA83-4B66E4418458}"/>
              </a:ext>
            </a:extLst>
          </p:cNvPr>
          <p:cNvSpPr/>
          <p:nvPr/>
        </p:nvSpPr>
        <p:spPr>
          <a:xfrm>
            <a:off x="2643447" y="3435927"/>
            <a:ext cx="670560" cy="2826328"/>
          </a:xfrm>
          <a:custGeom>
            <a:avLst/>
            <a:gdLst>
              <a:gd name="connsiteX0" fmla="*/ 5542 w 676102"/>
              <a:gd name="connsiteY0" fmla="*/ 99753 h 2826328"/>
              <a:gd name="connsiteX1" fmla="*/ 55418 w 676102"/>
              <a:gd name="connsiteY1" fmla="*/ 33251 h 2826328"/>
              <a:gd name="connsiteX2" fmla="*/ 121920 w 676102"/>
              <a:gd name="connsiteY2" fmla="*/ 22168 h 2826328"/>
              <a:gd name="connsiteX3" fmla="*/ 238298 w 676102"/>
              <a:gd name="connsiteY3" fmla="*/ 16626 h 2826328"/>
              <a:gd name="connsiteX4" fmla="*/ 459971 w 676102"/>
              <a:gd name="connsiteY4" fmla="*/ 0 h 2826328"/>
              <a:gd name="connsiteX5" fmla="*/ 526473 w 676102"/>
              <a:gd name="connsiteY5" fmla="*/ 5542 h 2826328"/>
              <a:gd name="connsiteX6" fmla="*/ 565266 w 676102"/>
              <a:gd name="connsiteY6" fmla="*/ 254924 h 2826328"/>
              <a:gd name="connsiteX7" fmla="*/ 604058 w 676102"/>
              <a:gd name="connsiteY7" fmla="*/ 426720 h 2826328"/>
              <a:gd name="connsiteX8" fmla="*/ 620684 w 676102"/>
              <a:gd name="connsiteY8" fmla="*/ 559724 h 2826328"/>
              <a:gd name="connsiteX9" fmla="*/ 615142 w 676102"/>
              <a:gd name="connsiteY9" fmla="*/ 803564 h 2826328"/>
              <a:gd name="connsiteX10" fmla="*/ 604058 w 676102"/>
              <a:gd name="connsiteY10" fmla="*/ 1025237 h 2826328"/>
              <a:gd name="connsiteX11" fmla="*/ 592975 w 676102"/>
              <a:gd name="connsiteY11" fmla="*/ 1241368 h 2826328"/>
              <a:gd name="connsiteX12" fmla="*/ 609600 w 676102"/>
              <a:gd name="connsiteY12" fmla="*/ 1418706 h 2826328"/>
              <a:gd name="connsiteX13" fmla="*/ 631768 w 676102"/>
              <a:gd name="connsiteY13" fmla="*/ 1535084 h 2826328"/>
              <a:gd name="connsiteX14" fmla="*/ 648393 w 676102"/>
              <a:gd name="connsiteY14" fmla="*/ 1778924 h 2826328"/>
              <a:gd name="connsiteX15" fmla="*/ 659477 w 676102"/>
              <a:gd name="connsiteY15" fmla="*/ 1983971 h 2826328"/>
              <a:gd name="connsiteX16" fmla="*/ 676102 w 676102"/>
              <a:gd name="connsiteY16" fmla="*/ 2322022 h 2826328"/>
              <a:gd name="connsiteX17" fmla="*/ 670560 w 676102"/>
              <a:gd name="connsiteY17" fmla="*/ 2571404 h 2826328"/>
              <a:gd name="connsiteX18" fmla="*/ 592975 w 676102"/>
              <a:gd name="connsiteY18" fmla="*/ 2743200 h 2826328"/>
              <a:gd name="connsiteX19" fmla="*/ 543098 w 676102"/>
              <a:gd name="connsiteY19" fmla="*/ 2793077 h 2826328"/>
              <a:gd name="connsiteX20" fmla="*/ 482138 w 676102"/>
              <a:gd name="connsiteY20" fmla="*/ 2826328 h 2826328"/>
              <a:gd name="connsiteX21" fmla="*/ 404553 w 676102"/>
              <a:gd name="connsiteY21" fmla="*/ 2826328 h 2826328"/>
              <a:gd name="connsiteX22" fmla="*/ 343593 w 676102"/>
              <a:gd name="connsiteY22" fmla="*/ 2754284 h 2826328"/>
              <a:gd name="connsiteX23" fmla="*/ 321426 w 676102"/>
              <a:gd name="connsiteY23" fmla="*/ 2698866 h 2826328"/>
              <a:gd name="connsiteX24" fmla="*/ 310342 w 676102"/>
              <a:gd name="connsiteY24" fmla="*/ 2604655 h 2826328"/>
              <a:gd name="connsiteX25" fmla="*/ 382386 w 676102"/>
              <a:gd name="connsiteY25" fmla="*/ 2382982 h 2826328"/>
              <a:gd name="connsiteX26" fmla="*/ 382386 w 676102"/>
              <a:gd name="connsiteY26" fmla="*/ 2366357 h 2826328"/>
              <a:gd name="connsiteX27" fmla="*/ 376844 w 676102"/>
              <a:gd name="connsiteY27" fmla="*/ 2166851 h 2826328"/>
              <a:gd name="connsiteX28" fmla="*/ 365760 w 676102"/>
              <a:gd name="connsiteY28" fmla="*/ 2028306 h 2826328"/>
              <a:gd name="connsiteX29" fmla="*/ 343593 w 676102"/>
              <a:gd name="connsiteY29" fmla="*/ 1923011 h 2826328"/>
              <a:gd name="connsiteX30" fmla="*/ 260466 w 676102"/>
              <a:gd name="connsiteY30" fmla="*/ 1607128 h 2826328"/>
              <a:gd name="connsiteX31" fmla="*/ 243840 w 676102"/>
              <a:gd name="connsiteY31" fmla="*/ 1490749 h 2826328"/>
              <a:gd name="connsiteX32" fmla="*/ 221673 w 676102"/>
              <a:gd name="connsiteY32" fmla="*/ 1385455 h 2826328"/>
              <a:gd name="connsiteX33" fmla="*/ 160713 w 676102"/>
              <a:gd name="connsiteY33" fmla="*/ 1058488 h 2826328"/>
              <a:gd name="connsiteX34" fmla="*/ 127462 w 676102"/>
              <a:gd name="connsiteY34" fmla="*/ 908858 h 2826328"/>
              <a:gd name="connsiteX35" fmla="*/ 88669 w 676102"/>
              <a:gd name="connsiteY35" fmla="*/ 670560 h 2826328"/>
              <a:gd name="connsiteX36" fmla="*/ 60960 w 676102"/>
              <a:gd name="connsiteY36" fmla="*/ 526473 h 2826328"/>
              <a:gd name="connsiteX37" fmla="*/ 55418 w 676102"/>
              <a:gd name="connsiteY37" fmla="*/ 459971 h 2826328"/>
              <a:gd name="connsiteX38" fmla="*/ 0 w 676102"/>
              <a:gd name="connsiteY38" fmla="*/ 177338 h 2826328"/>
              <a:gd name="connsiteX39" fmla="*/ 5542 w 676102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59477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11275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70560" h="2826328">
                <a:moveTo>
                  <a:pt x="5542" y="99753"/>
                </a:moveTo>
                <a:lnTo>
                  <a:pt x="55418" y="33251"/>
                </a:lnTo>
                <a:lnTo>
                  <a:pt x="121920" y="22168"/>
                </a:lnTo>
                <a:lnTo>
                  <a:pt x="238298" y="16626"/>
                </a:lnTo>
                <a:lnTo>
                  <a:pt x="459971" y="0"/>
                </a:lnTo>
                <a:lnTo>
                  <a:pt x="526473" y="5542"/>
                </a:lnTo>
                <a:lnTo>
                  <a:pt x="565266" y="254924"/>
                </a:lnTo>
                <a:lnTo>
                  <a:pt x="604058" y="426720"/>
                </a:lnTo>
                <a:lnTo>
                  <a:pt x="620684" y="559724"/>
                </a:lnTo>
                <a:lnTo>
                  <a:pt x="615142" y="803564"/>
                </a:lnTo>
                <a:lnTo>
                  <a:pt x="604058" y="1025237"/>
                </a:lnTo>
                <a:lnTo>
                  <a:pt x="592975" y="1241368"/>
                </a:lnTo>
                <a:lnTo>
                  <a:pt x="609600" y="1418706"/>
                </a:lnTo>
                <a:lnTo>
                  <a:pt x="631768" y="1535084"/>
                </a:lnTo>
                <a:lnTo>
                  <a:pt x="648393" y="1778924"/>
                </a:lnTo>
                <a:lnTo>
                  <a:pt x="628769" y="1983971"/>
                </a:lnTo>
                <a:lnTo>
                  <a:pt x="611275" y="2158249"/>
                </a:lnTo>
                <a:lnTo>
                  <a:pt x="670560" y="2571404"/>
                </a:lnTo>
                <a:lnTo>
                  <a:pt x="592975" y="2743200"/>
                </a:lnTo>
                <a:lnTo>
                  <a:pt x="543098" y="2793077"/>
                </a:lnTo>
                <a:lnTo>
                  <a:pt x="482138" y="2826328"/>
                </a:lnTo>
                <a:lnTo>
                  <a:pt x="404553" y="2826328"/>
                </a:lnTo>
                <a:lnTo>
                  <a:pt x="343593" y="2754284"/>
                </a:lnTo>
                <a:lnTo>
                  <a:pt x="321426" y="2698866"/>
                </a:lnTo>
                <a:lnTo>
                  <a:pt x="310342" y="2604655"/>
                </a:lnTo>
                <a:lnTo>
                  <a:pt x="382386" y="2382982"/>
                </a:lnTo>
                <a:lnTo>
                  <a:pt x="382386" y="2366357"/>
                </a:lnTo>
                <a:lnTo>
                  <a:pt x="376844" y="2166851"/>
                </a:lnTo>
                <a:lnTo>
                  <a:pt x="365760" y="2028306"/>
                </a:lnTo>
                <a:lnTo>
                  <a:pt x="343593" y="1923011"/>
                </a:lnTo>
                <a:lnTo>
                  <a:pt x="260466" y="1607128"/>
                </a:lnTo>
                <a:lnTo>
                  <a:pt x="243840" y="1490749"/>
                </a:lnTo>
                <a:lnTo>
                  <a:pt x="221673" y="1385455"/>
                </a:lnTo>
                <a:lnTo>
                  <a:pt x="160713" y="1058488"/>
                </a:lnTo>
                <a:lnTo>
                  <a:pt x="127462" y="908858"/>
                </a:lnTo>
                <a:lnTo>
                  <a:pt x="88669" y="670560"/>
                </a:lnTo>
                <a:cubicBezTo>
                  <a:pt x="59585" y="593002"/>
                  <a:pt x="75296" y="645937"/>
                  <a:pt x="60960" y="526473"/>
                </a:cubicBezTo>
                <a:cubicBezTo>
                  <a:pt x="54112" y="469406"/>
                  <a:pt x="55418" y="507199"/>
                  <a:pt x="55418" y="459971"/>
                </a:cubicBezTo>
                <a:lnTo>
                  <a:pt x="0" y="177338"/>
                </a:lnTo>
                <a:lnTo>
                  <a:pt x="5542" y="9975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フリーフォーム: 図形 242">
            <a:extLst>
              <a:ext uri="{FF2B5EF4-FFF2-40B4-BE49-F238E27FC236}">
                <a16:creationId xmlns:a16="http://schemas.microsoft.com/office/drawing/2014/main" id="{786AC8B1-0C4B-4759-ADC8-CAAE2906E3FB}"/>
              </a:ext>
            </a:extLst>
          </p:cNvPr>
          <p:cNvSpPr/>
          <p:nvPr/>
        </p:nvSpPr>
        <p:spPr>
          <a:xfrm>
            <a:off x="2987386" y="1361209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BE439BA6-E85D-436A-B108-BD96ABFF7409}"/>
              </a:ext>
            </a:extLst>
          </p:cNvPr>
          <p:cNvSpPr/>
          <p:nvPr/>
        </p:nvSpPr>
        <p:spPr>
          <a:xfrm>
            <a:off x="2936788" y="1285103"/>
            <a:ext cx="518985" cy="518983"/>
          </a:xfrm>
          <a:custGeom>
            <a:avLst/>
            <a:gdLst>
              <a:gd name="connsiteX0" fmla="*/ 140044 w 518985"/>
              <a:gd name="connsiteY0" fmla="*/ 4119 h 518983"/>
              <a:gd name="connsiteX1" fmla="*/ 140044 w 518985"/>
              <a:gd name="connsiteY1" fmla="*/ 4119 h 518983"/>
              <a:gd name="connsiteX2" fmla="*/ 107093 w 518985"/>
              <a:gd name="connsiteY2" fmla="*/ 16475 h 518983"/>
              <a:gd name="connsiteX3" fmla="*/ 94736 w 518985"/>
              <a:gd name="connsiteY3" fmla="*/ 20594 h 518983"/>
              <a:gd name="connsiteX4" fmla="*/ 70023 w 518985"/>
              <a:gd name="connsiteY4" fmla="*/ 37070 h 518983"/>
              <a:gd name="connsiteX5" fmla="*/ 32953 w 518985"/>
              <a:gd name="connsiteY5" fmla="*/ 82378 h 518983"/>
              <a:gd name="connsiteX6" fmla="*/ 20596 w 518985"/>
              <a:gd name="connsiteY6" fmla="*/ 123567 h 518983"/>
              <a:gd name="connsiteX7" fmla="*/ 12358 w 518985"/>
              <a:gd name="connsiteY7" fmla="*/ 168875 h 518983"/>
              <a:gd name="connsiteX8" fmla="*/ 4120 w 518985"/>
              <a:gd name="connsiteY8" fmla="*/ 185351 h 518983"/>
              <a:gd name="connsiteX9" fmla="*/ 1 w 518985"/>
              <a:gd name="connsiteY9" fmla="*/ 218302 h 518983"/>
              <a:gd name="connsiteX10" fmla="*/ 8239 w 518985"/>
              <a:gd name="connsiteY10" fmla="*/ 333632 h 518983"/>
              <a:gd name="connsiteX11" fmla="*/ 20596 w 518985"/>
              <a:gd name="connsiteY11" fmla="*/ 411892 h 518983"/>
              <a:gd name="connsiteX12" fmla="*/ 57666 w 518985"/>
              <a:gd name="connsiteY12" fmla="*/ 506627 h 518983"/>
              <a:gd name="connsiteX13" fmla="*/ 160639 w 518985"/>
              <a:gd name="connsiteY13" fmla="*/ 518983 h 518983"/>
              <a:gd name="connsiteX14" fmla="*/ 263612 w 518985"/>
              <a:gd name="connsiteY14" fmla="*/ 498389 h 518983"/>
              <a:gd name="connsiteX15" fmla="*/ 350109 w 518985"/>
              <a:gd name="connsiteY15" fmla="*/ 473675 h 518983"/>
              <a:gd name="connsiteX16" fmla="*/ 440726 w 518985"/>
              <a:gd name="connsiteY16" fmla="*/ 420129 h 518983"/>
              <a:gd name="connsiteX17" fmla="*/ 490153 w 518985"/>
              <a:gd name="connsiteY17" fmla="*/ 378940 h 518983"/>
              <a:gd name="connsiteX18" fmla="*/ 502509 w 518985"/>
              <a:gd name="connsiteY18" fmla="*/ 329513 h 518983"/>
              <a:gd name="connsiteX19" fmla="*/ 518985 w 518985"/>
              <a:gd name="connsiteY19" fmla="*/ 251254 h 518983"/>
              <a:gd name="connsiteX20" fmla="*/ 498390 w 518985"/>
              <a:gd name="connsiteY20" fmla="*/ 160638 h 518983"/>
              <a:gd name="connsiteX21" fmla="*/ 399536 w 518985"/>
              <a:gd name="connsiteY21" fmla="*/ 32951 h 518983"/>
              <a:gd name="connsiteX22" fmla="*/ 358347 w 518985"/>
              <a:gd name="connsiteY22" fmla="*/ 4119 h 518983"/>
              <a:gd name="connsiteX23" fmla="*/ 284207 w 518985"/>
              <a:gd name="connsiteY23" fmla="*/ 0 h 518983"/>
              <a:gd name="connsiteX24" fmla="*/ 210066 w 518985"/>
              <a:gd name="connsiteY24" fmla="*/ 0 h 518983"/>
              <a:gd name="connsiteX25" fmla="*/ 140044 w 518985"/>
              <a:gd name="connsiteY25" fmla="*/ 4119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985" h="518983">
                <a:moveTo>
                  <a:pt x="140044" y="4119"/>
                </a:moveTo>
                <a:lnTo>
                  <a:pt x="140044" y="4119"/>
                </a:lnTo>
                <a:lnTo>
                  <a:pt x="107093" y="16475"/>
                </a:lnTo>
                <a:cubicBezTo>
                  <a:pt x="103013" y="17959"/>
                  <a:pt x="98349" y="18186"/>
                  <a:pt x="94736" y="20594"/>
                </a:cubicBezTo>
                <a:cubicBezTo>
                  <a:pt x="63883" y="41164"/>
                  <a:pt x="99405" y="27276"/>
                  <a:pt x="70023" y="37070"/>
                </a:cubicBezTo>
                <a:cubicBezTo>
                  <a:pt x="51514" y="55579"/>
                  <a:pt x="43149" y="59947"/>
                  <a:pt x="32953" y="82378"/>
                </a:cubicBezTo>
                <a:cubicBezTo>
                  <a:pt x="29201" y="90632"/>
                  <a:pt x="22730" y="112898"/>
                  <a:pt x="20596" y="123567"/>
                </a:cubicBezTo>
                <a:cubicBezTo>
                  <a:pt x="19558" y="128755"/>
                  <a:pt x="14567" y="162247"/>
                  <a:pt x="12358" y="168875"/>
                </a:cubicBezTo>
                <a:cubicBezTo>
                  <a:pt x="10416" y="174700"/>
                  <a:pt x="6866" y="179859"/>
                  <a:pt x="4120" y="185351"/>
                </a:cubicBezTo>
                <a:cubicBezTo>
                  <a:pt x="-193" y="215542"/>
                  <a:pt x="1" y="204475"/>
                  <a:pt x="1" y="218302"/>
                </a:cubicBezTo>
                <a:lnTo>
                  <a:pt x="8239" y="333632"/>
                </a:lnTo>
                <a:lnTo>
                  <a:pt x="20596" y="411892"/>
                </a:lnTo>
                <a:lnTo>
                  <a:pt x="57666" y="506627"/>
                </a:lnTo>
                <a:lnTo>
                  <a:pt x="160639" y="518983"/>
                </a:lnTo>
                <a:lnTo>
                  <a:pt x="263612" y="498389"/>
                </a:lnTo>
                <a:lnTo>
                  <a:pt x="350109" y="473675"/>
                </a:lnTo>
                <a:lnTo>
                  <a:pt x="440726" y="420129"/>
                </a:lnTo>
                <a:lnTo>
                  <a:pt x="490153" y="378940"/>
                </a:lnTo>
                <a:lnTo>
                  <a:pt x="502509" y="329513"/>
                </a:lnTo>
                <a:lnTo>
                  <a:pt x="518985" y="251254"/>
                </a:lnTo>
                <a:lnTo>
                  <a:pt x="498390" y="160638"/>
                </a:lnTo>
                <a:lnTo>
                  <a:pt x="399536" y="32951"/>
                </a:lnTo>
                <a:lnTo>
                  <a:pt x="358347" y="4119"/>
                </a:lnTo>
                <a:lnTo>
                  <a:pt x="284207" y="0"/>
                </a:lnTo>
                <a:lnTo>
                  <a:pt x="210066" y="0"/>
                </a:lnTo>
                <a:lnTo>
                  <a:pt x="140044" y="4119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F2BEEE5D-9480-464C-B61A-D5FE6CAF8473}"/>
              </a:ext>
            </a:extLst>
          </p:cNvPr>
          <p:cNvSpPr/>
          <p:nvPr/>
        </p:nvSpPr>
        <p:spPr>
          <a:xfrm>
            <a:off x="1730353" y="2736915"/>
            <a:ext cx="1693742" cy="870409"/>
          </a:xfrm>
          <a:custGeom>
            <a:avLst/>
            <a:gdLst>
              <a:gd name="connsiteX0" fmla="*/ 380274 w 1693742"/>
              <a:gd name="connsiteY0" fmla="*/ 37708 h 870409"/>
              <a:gd name="connsiteX1" fmla="*/ 380274 w 1693742"/>
              <a:gd name="connsiteY1" fmla="*/ 37708 h 870409"/>
              <a:gd name="connsiteX2" fmla="*/ 348852 w 1693742"/>
              <a:gd name="connsiteY2" fmla="*/ 62846 h 870409"/>
              <a:gd name="connsiteX3" fmla="*/ 336283 w 1693742"/>
              <a:gd name="connsiteY3" fmla="*/ 69130 h 870409"/>
              <a:gd name="connsiteX4" fmla="*/ 320571 w 1693742"/>
              <a:gd name="connsiteY4" fmla="*/ 84842 h 870409"/>
              <a:gd name="connsiteX5" fmla="*/ 301718 w 1693742"/>
              <a:gd name="connsiteY5" fmla="*/ 91126 h 870409"/>
              <a:gd name="connsiteX6" fmla="*/ 282864 w 1693742"/>
              <a:gd name="connsiteY6" fmla="*/ 103695 h 870409"/>
              <a:gd name="connsiteX7" fmla="*/ 273437 w 1693742"/>
              <a:gd name="connsiteY7" fmla="*/ 109980 h 870409"/>
              <a:gd name="connsiteX8" fmla="*/ 238872 w 1693742"/>
              <a:gd name="connsiteY8" fmla="*/ 141403 h 870409"/>
              <a:gd name="connsiteX9" fmla="*/ 210592 w 1693742"/>
              <a:gd name="connsiteY9" fmla="*/ 169683 h 870409"/>
              <a:gd name="connsiteX10" fmla="*/ 201165 w 1693742"/>
              <a:gd name="connsiteY10" fmla="*/ 179110 h 870409"/>
              <a:gd name="connsiteX11" fmla="*/ 191738 w 1693742"/>
              <a:gd name="connsiteY11" fmla="*/ 188537 h 870409"/>
              <a:gd name="connsiteX12" fmla="*/ 182312 w 1693742"/>
              <a:gd name="connsiteY12" fmla="*/ 201106 h 870409"/>
              <a:gd name="connsiteX13" fmla="*/ 157173 w 1693742"/>
              <a:gd name="connsiteY13" fmla="*/ 226244 h 870409"/>
              <a:gd name="connsiteX14" fmla="*/ 125751 w 1693742"/>
              <a:gd name="connsiteY14" fmla="*/ 276520 h 870409"/>
              <a:gd name="connsiteX15" fmla="*/ 88043 w 1693742"/>
              <a:gd name="connsiteY15" fmla="*/ 348792 h 870409"/>
              <a:gd name="connsiteX16" fmla="*/ 81759 w 1693742"/>
              <a:gd name="connsiteY16" fmla="*/ 367646 h 870409"/>
              <a:gd name="connsiteX17" fmla="*/ 62905 w 1693742"/>
              <a:gd name="connsiteY17" fmla="*/ 411638 h 870409"/>
              <a:gd name="connsiteX18" fmla="*/ 37767 w 1693742"/>
              <a:gd name="connsiteY18" fmla="*/ 483910 h 870409"/>
              <a:gd name="connsiteX19" fmla="*/ 31483 w 1693742"/>
              <a:gd name="connsiteY19" fmla="*/ 518475 h 870409"/>
              <a:gd name="connsiteX20" fmla="*/ 22056 w 1693742"/>
              <a:gd name="connsiteY20" fmla="*/ 553040 h 870409"/>
              <a:gd name="connsiteX21" fmla="*/ 15771 w 1693742"/>
              <a:gd name="connsiteY21" fmla="*/ 581320 h 870409"/>
              <a:gd name="connsiteX22" fmla="*/ 12629 w 1693742"/>
              <a:gd name="connsiteY22" fmla="*/ 659877 h 870409"/>
              <a:gd name="connsiteX23" fmla="*/ 6344 w 1693742"/>
              <a:gd name="connsiteY23" fmla="*/ 672446 h 870409"/>
              <a:gd name="connsiteX24" fmla="*/ 3202 w 1693742"/>
              <a:gd name="connsiteY24" fmla="*/ 691299 h 870409"/>
              <a:gd name="connsiteX25" fmla="*/ 60 w 1693742"/>
              <a:gd name="connsiteY25" fmla="*/ 713295 h 870409"/>
              <a:gd name="connsiteX26" fmla="*/ 53479 w 1693742"/>
              <a:gd name="connsiteY26" fmla="*/ 741576 h 870409"/>
              <a:gd name="connsiteX27" fmla="*/ 84901 w 1693742"/>
              <a:gd name="connsiteY27" fmla="*/ 766714 h 870409"/>
              <a:gd name="connsiteX28" fmla="*/ 94328 w 1693742"/>
              <a:gd name="connsiteY28" fmla="*/ 772998 h 870409"/>
              <a:gd name="connsiteX29" fmla="*/ 103755 w 1693742"/>
              <a:gd name="connsiteY29" fmla="*/ 776141 h 870409"/>
              <a:gd name="connsiteX30" fmla="*/ 113182 w 1693742"/>
              <a:gd name="connsiteY30" fmla="*/ 782425 h 870409"/>
              <a:gd name="connsiteX31" fmla="*/ 132035 w 1693742"/>
              <a:gd name="connsiteY31" fmla="*/ 785567 h 870409"/>
              <a:gd name="connsiteX32" fmla="*/ 147747 w 1693742"/>
              <a:gd name="connsiteY32" fmla="*/ 791852 h 870409"/>
              <a:gd name="connsiteX33" fmla="*/ 160316 w 1693742"/>
              <a:gd name="connsiteY33" fmla="*/ 798137 h 870409"/>
              <a:gd name="connsiteX34" fmla="*/ 245157 w 1693742"/>
              <a:gd name="connsiteY34" fmla="*/ 807563 h 870409"/>
              <a:gd name="connsiteX35" fmla="*/ 286006 w 1693742"/>
              <a:gd name="connsiteY35" fmla="*/ 816990 h 870409"/>
              <a:gd name="connsiteX36" fmla="*/ 308002 w 1693742"/>
              <a:gd name="connsiteY36" fmla="*/ 820132 h 870409"/>
              <a:gd name="connsiteX37" fmla="*/ 361421 w 1693742"/>
              <a:gd name="connsiteY37" fmla="*/ 829559 h 870409"/>
              <a:gd name="connsiteX38" fmla="*/ 389701 w 1693742"/>
              <a:gd name="connsiteY38" fmla="*/ 838986 h 870409"/>
              <a:gd name="connsiteX39" fmla="*/ 411697 w 1693742"/>
              <a:gd name="connsiteY39" fmla="*/ 842128 h 870409"/>
              <a:gd name="connsiteX40" fmla="*/ 449404 w 1693742"/>
              <a:gd name="connsiteY40" fmla="*/ 848413 h 870409"/>
              <a:gd name="connsiteX41" fmla="*/ 483969 w 1693742"/>
              <a:gd name="connsiteY41" fmla="*/ 857840 h 870409"/>
              <a:gd name="connsiteX42" fmla="*/ 656794 w 1693742"/>
              <a:gd name="connsiteY42" fmla="*/ 860982 h 870409"/>
              <a:gd name="connsiteX43" fmla="*/ 710213 w 1693742"/>
              <a:gd name="connsiteY43" fmla="*/ 870409 h 870409"/>
              <a:gd name="connsiteX44" fmla="*/ 1109281 w 1693742"/>
              <a:gd name="connsiteY44" fmla="*/ 867266 h 870409"/>
              <a:gd name="connsiteX45" fmla="*/ 1172126 w 1693742"/>
              <a:gd name="connsiteY45" fmla="*/ 864124 h 870409"/>
              <a:gd name="connsiteX46" fmla="*/ 1197264 w 1693742"/>
              <a:gd name="connsiteY46" fmla="*/ 857840 h 870409"/>
              <a:gd name="connsiteX47" fmla="*/ 1282105 w 1693742"/>
              <a:gd name="connsiteY47" fmla="*/ 851555 h 870409"/>
              <a:gd name="connsiteX48" fmla="*/ 1326097 w 1693742"/>
              <a:gd name="connsiteY48" fmla="*/ 845271 h 870409"/>
              <a:gd name="connsiteX49" fmla="*/ 1348093 w 1693742"/>
              <a:gd name="connsiteY49" fmla="*/ 842128 h 870409"/>
              <a:gd name="connsiteX50" fmla="*/ 1373231 w 1693742"/>
              <a:gd name="connsiteY50" fmla="*/ 835844 h 870409"/>
              <a:gd name="connsiteX51" fmla="*/ 1442361 w 1693742"/>
              <a:gd name="connsiteY51" fmla="*/ 826417 h 870409"/>
              <a:gd name="connsiteX52" fmla="*/ 1464357 w 1693742"/>
              <a:gd name="connsiteY52" fmla="*/ 823275 h 870409"/>
              <a:gd name="connsiteX53" fmla="*/ 1520918 w 1693742"/>
              <a:gd name="connsiteY53" fmla="*/ 813848 h 870409"/>
              <a:gd name="connsiteX54" fmla="*/ 1533487 w 1693742"/>
              <a:gd name="connsiteY54" fmla="*/ 807563 h 870409"/>
              <a:gd name="connsiteX55" fmla="*/ 1571194 w 1693742"/>
              <a:gd name="connsiteY55" fmla="*/ 798137 h 870409"/>
              <a:gd name="connsiteX56" fmla="*/ 1580621 w 1693742"/>
              <a:gd name="connsiteY56" fmla="*/ 794994 h 870409"/>
              <a:gd name="connsiteX57" fmla="*/ 1602617 w 1693742"/>
              <a:gd name="connsiteY57" fmla="*/ 788710 h 870409"/>
              <a:gd name="connsiteX58" fmla="*/ 1652893 w 1693742"/>
              <a:gd name="connsiteY58" fmla="*/ 782425 h 870409"/>
              <a:gd name="connsiteX59" fmla="*/ 1684316 w 1693742"/>
              <a:gd name="connsiteY59" fmla="*/ 772998 h 870409"/>
              <a:gd name="connsiteX60" fmla="*/ 1693742 w 1693742"/>
              <a:gd name="connsiteY60" fmla="*/ 769856 h 870409"/>
              <a:gd name="connsiteX61" fmla="*/ 1681173 w 1693742"/>
              <a:gd name="connsiteY61" fmla="*/ 716438 h 870409"/>
              <a:gd name="connsiteX62" fmla="*/ 1668604 w 1693742"/>
              <a:gd name="connsiteY62" fmla="*/ 681873 h 870409"/>
              <a:gd name="connsiteX63" fmla="*/ 1665462 w 1693742"/>
              <a:gd name="connsiteY63" fmla="*/ 631596 h 870409"/>
              <a:gd name="connsiteX64" fmla="*/ 1656035 w 1693742"/>
              <a:gd name="connsiteY64" fmla="*/ 615885 h 870409"/>
              <a:gd name="connsiteX65" fmla="*/ 1646608 w 1693742"/>
              <a:gd name="connsiteY65" fmla="*/ 593889 h 870409"/>
              <a:gd name="connsiteX66" fmla="*/ 1643466 w 1693742"/>
              <a:gd name="connsiteY66" fmla="*/ 546755 h 870409"/>
              <a:gd name="connsiteX67" fmla="*/ 1640324 w 1693742"/>
              <a:gd name="connsiteY67" fmla="*/ 537328 h 870409"/>
              <a:gd name="connsiteX68" fmla="*/ 1634039 w 1693742"/>
              <a:gd name="connsiteY68" fmla="*/ 512190 h 870409"/>
              <a:gd name="connsiteX69" fmla="*/ 1624613 w 1693742"/>
              <a:gd name="connsiteY69" fmla="*/ 490194 h 870409"/>
              <a:gd name="connsiteX70" fmla="*/ 1618328 w 1693742"/>
              <a:gd name="connsiteY70" fmla="*/ 461914 h 870409"/>
              <a:gd name="connsiteX71" fmla="*/ 1599474 w 1693742"/>
              <a:gd name="connsiteY71" fmla="*/ 424207 h 870409"/>
              <a:gd name="connsiteX72" fmla="*/ 1590048 w 1693742"/>
              <a:gd name="connsiteY72" fmla="*/ 392784 h 870409"/>
              <a:gd name="connsiteX73" fmla="*/ 1583763 w 1693742"/>
              <a:gd name="connsiteY73" fmla="*/ 377073 h 870409"/>
              <a:gd name="connsiteX74" fmla="*/ 1574336 w 1693742"/>
              <a:gd name="connsiteY74" fmla="*/ 364504 h 870409"/>
              <a:gd name="connsiteX75" fmla="*/ 1558625 w 1693742"/>
              <a:gd name="connsiteY75" fmla="*/ 339365 h 870409"/>
              <a:gd name="connsiteX76" fmla="*/ 1546056 w 1693742"/>
              <a:gd name="connsiteY76" fmla="*/ 320512 h 870409"/>
              <a:gd name="connsiteX77" fmla="*/ 1539771 w 1693742"/>
              <a:gd name="connsiteY77" fmla="*/ 307943 h 870409"/>
              <a:gd name="connsiteX78" fmla="*/ 1530344 w 1693742"/>
              <a:gd name="connsiteY78" fmla="*/ 298516 h 870409"/>
              <a:gd name="connsiteX79" fmla="*/ 1520918 w 1693742"/>
              <a:gd name="connsiteY79" fmla="*/ 282805 h 870409"/>
              <a:gd name="connsiteX80" fmla="*/ 1508349 w 1693742"/>
              <a:gd name="connsiteY80" fmla="*/ 263951 h 870409"/>
              <a:gd name="connsiteX81" fmla="*/ 1502064 w 1693742"/>
              <a:gd name="connsiteY81" fmla="*/ 238813 h 870409"/>
              <a:gd name="connsiteX82" fmla="*/ 1498922 w 1693742"/>
              <a:gd name="connsiteY82" fmla="*/ 229386 h 870409"/>
              <a:gd name="connsiteX83" fmla="*/ 1470641 w 1693742"/>
              <a:gd name="connsiteY83" fmla="*/ 191679 h 870409"/>
              <a:gd name="connsiteX84" fmla="*/ 1461215 w 1693742"/>
              <a:gd name="connsiteY84" fmla="*/ 179110 h 870409"/>
              <a:gd name="connsiteX85" fmla="*/ 1451788 w 1693742"/>
              <a:gd name="connsiteY85" fmla="*/ 163398 h 870409"/>
              <a:gd name="connsiteX86" fmla="*/ 1432934 w 1693742"/>
              <a:gd name="connsiteY86" fmla="*/ 150829 h 870409"/>
              <a:gd name="connsiteX87" fmla="*/ 1410938 w 1693742"/>
              <a:gd name="connsiteY87" fmla="*/ 122549 h 870409"/>
              <a:gd name="connsiteX88" fmla="*/ 1392085 w 1693742"/>
              <a:gd name="connsiteY88" fmla="*/ 87984 h 870409"/>
              <a:gd name="connsiteX89" fmla="*/ 1379516 w 1693742"/>
              <a:gd name="connsiteY89" fmla="*/ 75415 h 870409"/>
              <a:gd name="connsiteX90" fmla="*/ 1360662 w 1693742"/>
              <a:gd name="connsiteY90" fmla="*/ 47134 h 870409"/>
              <a:gd name="connsiteX91" fmla="*/ 1338666 w 1693742"/>
              <a:gd name="connsiteY91" fmla="*/ 25139 h 870409"/>
              <a:gd name="connsiteX92" fmla="*/ 1326097 w 1693742"/>
              <a:gd name="connsiteY92" fmla="*/ 12570 h 870409"/>
              <a:gd name="connsiteX93" fmla="*/ 1310386 w 1693742"/>
              <a:gd name="connsiteY93" fmla="*/ 0 h 870409"/>
              <a:gd name="connsiteX94" fmla="*/ 1247540 w 1693742"/>
              <a:gd name="connsiteY94" fmla="*/ 9427 h 870409"/>
              <a:gd name="connsiteX95" fmla="*/ 1216118 w 1693742"/>
              <a:gd name="connsiteY95" fmla="*/ 12570 h 870409"/>
              <a:gd name="connsiteX96" fmla="*/ 1194122 w 1693742"/>
              <a:gd name="connsiteY96" fmla="*/ 21996 h 870409"/>
              <a:gd name="connsiteX97" fmla="*/ 1109281 w 1693742"/>
              <a:gd name="connsiteY97" fmla="*/ 28281 h 870409"/>
              <a:gd name="connsiteX98" fmla="*/ 1071573 w 1693742"/>
              <a:gd name="connsiteY98" fmla="*/ 34565 h 870409"/>
              <a:gd name="connsiteX99" fmla="*/ 986732 w 1693742"/>
              <a:gd name="connsiteY99" fmla="*/ 37708 h 870409"/>
              <a:gd name="connsiteX100" fmla="*/ 817050 w 1693742"/>
              <a:gd name="connsiteY100" fmla="*/ 43992 h 870409"/>
              <a:gd name="connsiteX101" fmla="*/ 603375 w 1693742"/>
              <a:gd name="connsiteY101" fmla="*/ 37708 h 870409"/>
              <a:gd name="connsiteX102" fmla="*/ 581380 w 1693742"/>
              <a:gd name="connsiteY102" fmla="*/ 34565 h 870409"/>
              <a:gd name="connsiteX103" fmla="*/ 553099 w 1693742"/>
              <a:gd name="connsiteY103" fmla="*/ 28281 h 870409"/>
              <a:gd name="connsiteX104" fmla="*/ 380274 w 1693742"/>
              <a:gd name="connsiteY104" fmla="*/ 37708 h 87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693742" h="870409">
                <a:moveTo>
                  <a:pt x="380274" y="37708"/>
                </a:moveTo>
                <a:lnTo>
                  <a:pt x="380274" y="37708"/>
                </a:lnTo>
                <a:cubicBezTo>
                  <a:pt x="370300" y="46258"/>
                  <a:pt x="360491" y="56195"/>
                  <a:pt x="348852" y="62846"/>
                </a:cubicBezTo>
                <a:cubicBezTo>
                  <a:pt x="344785" y="65170"/>
                  <a:pt x="340473" y="67035"/>
                  <a:pt x="336283" y="69130"/>
                </a:cubicBezTo>
                <a:cubicBezTo>
                  <a:pt x="331046" y="74367"/>
                  <a:pt x="326820" y="80866"/>
                  <a:pt x="320571" y="84842"/>
                </a:cubicBezTo>
                <a:cubicBezTo>
                  <a:pt x="314982" y="88398"/>
                  <a:pt x="301718" y="91126"/>
                  <a:pt x="301718" y="91126"/>
                </a:cubicBezTo>
                <a:cubicBezTo>
                  <a:pt x="296102" y="107972"/>
                  <a:pt x="303087" y="96111"/>
                  <a:pt x="282864" y="103695"/>
                </a:cubicBezTo>
                <a:cubicBezTo>
                  <a:pt x="279328" y="105021"/>
                  <a:pt x="276510" y="107785"/>
                  <a:pt x="273437" y="109980"/>
                </a:cubicBezTo>
                <a:cubicBezTo>
                  <a:pt x="255181" y="123021"/>
                  <a:pt x="259408" y="120867"/>
                  <a:pt x="238872" y="141403"/>
                </a:cubicBezTo>
                <a:lnTo>
                  <a:pt x="210592" y="169683"/>
                </a:lnTo>
                <a:lnTo>
                  <a:pt x="201165" y="179110"/>
                </a:lnTo>
                <a:cubicBezTo>
                  <a:pt x="198023" y="182252"/>
                  <a:pt x="194404" y="184982"/>
                  <a:pt x="191738" y="188537"/>
                </a:cubicBezTo>
                <a:cubicBezTo>
                  <a:pt x="188596" y="192727"/>
                  <a:pt x="185851" y="197246"/>
                  <a:pt x="182312" y="201106"/>
                </a:cubicBezTo>
                <a:cubicBezTo>
                  <a:pt x="174304" y="209842"/>
                  <a:pt x="162473" y="215645"/>
                  <a:pt x="157173" y="226244"/>
                </a:cubicBezTo>
                <a:cubicBezTo>
                  <a:pt x="127758" y="285074"/>
                  <a:pt x="163822" y="216693"/>
                  <a:pt x="125751" y="276520"/>
                </a:cubicBezTo>
                <a:cubicBezTo>
                  <a:pt x="109884" y="301455"/>
                  <a:pt x="98684" y="322190"/>
                  <a:pt x="88043" y="348792"/>
                </a:cubicBezTo>
                <a:cubicBezTo>
                  <a:pt x="85583" y="354943"/>
                  <a:pt x="84219" y="361495"/>
                  <a:pt x="81759" y="367646"/>
                </a:cubicBezTo>
                <a:cubicBezTo>
                  <a:pt x="75834" y="382459"/>
                  <a:pt x="62905" y="411638"/>
                  <a:pt x="62905" y="411638"/>
                </a:cubicBezTo>
                <a:cubicBezTo>
                  <a:pt x="47416" y="496834"/>
                  <a:pt x="69888" y="391562"/>
                  <a:pt x="37767" y="483910"/>
                </a:cubicBezTo>
                <a:cubicBezTo>
                  <a:pt x="33920" y="494971"/>
                  <a:pt x="34078" y="507056"/>
                  <a:pt x="31483" y="518475"/>
                </a:cubicBezTo>
                <a:cubicBezTo>
                  <a:pt x="28836" y="530121"/>
                  <a:pt x="24953" y="541454"/>
                  <a:pt x="22056" y="553040"/>
                </a:cubicBezTo>
                <a:cubicBezTo>
                  <a:pt x="19714" y="562408"/>
                  <a:pt x="17866" y="571893"/>
                  <a:pt x="15771" y="581320"/>
                </a:cubicBezTo>
                <a:cubicBezTo>
                  <a:pt x="14724" y="607506"/>
                  <a:pt x="15326" y="633810"/>
                  <a:pt x="12629" y="659877"/>
                </a:cubicBezTo>
                <a:cubicBezTo>
                  <a:pt x="12147" y="664536"/>
                  <a:pt x="7690" y="667959"/>
                  <a:pt x="6344" y="672446"/>
                </a:cubicBezTo>
                <a:cubicBezTo>
                  <a:pt x="4513" y="678548"/>
                  <a:pt x="4451" y="685052"/>
                  <a:pt x="3202" y="691299"/>
                </a:cubicBezTo>
                <a:cubicBezTo>
                  <a:pt x="-702" y="710821"/>
                  <a:pt x="60" y="696710"/>
                  <a:pt x="60" y="713295"/>
                </a:cubicBezTo>
                <a:lnTo>
                  <a:pt x="53479" y="741576"/>
                </a:lnTo>
                <a:cubicBezTo>
                  <a:pt x="63953" y="749955"/>
                  <a:pt x="74269" y="758536"/>
                  <a:pt x="84901" y="766714"/>
                </a:cubicBezTo>
                <a:cubicBezTo>
                  <a:pt x="87894" y="769017"/>
                  <a:pt x="90950" y="771309"/>
                  <a:pt x="94328" y="772998"/>
                </a:cubicBezTo>
                <a:cubicBezTo>
                  <a:pt x="97291" y="774479"/>
                  <a:pt x="100792" y="774660"/>
                  <a:pt x="103755" y="776141"/>
                </a:cubicBezTo>
                <a:cubicBezTo>
                  <a:pt x="107133" y="777830"/>
                  <a:pt x="109599" y="781231"/>
                  <a:pt x="113182" y="782425"/>
                </a:cubicBezTo>
                <a:cubicBezTo>
                  <a:pt x="119226" y="784440"/>
                  <a:pt x="125751" y="784520"/>
                  <a:pt x="132035" y="785567"/>
                </a:cubicBezTo>
                <a:cubicBezTo>
                  <a:pt x="137272" y="787662"/>
                  <a:pt x="142592" y="789561"/>
                  <a:pt x="147747" y="791852"/>
                </a:cubicBezTo>
                <a:cubicBezTo>
                  <a:pt x="152027" y="793755"/>
                  <a:pt x="155691" y="797391"/>
                  <a:pt x="160316" y="798137"/>
                </a:cubicBezTo>
                <a:cubicBezTo>
                  <a:pt x="188407" y="802668"/>
                  <a:pt x="245157" y="807563"/>
                  <a:pt x="245157" y="807563"/>
                </a:cubicBezTo>
                <a:cubicBezTo>
                  <a:pt x="259840" y="811234"/>
                  <a:pt x="271494" y="814572"/>
                  <a:pt x="286006" y="816990"/>
                </a:cubicBezTo>
                <a:cubicBezTo>
                  <a:pt x="293312" y="818208"/>
                  <a:pt x="300670" y="819085"/>
                  <a:pt x="308002" y="820132"/>
                </a:cubicBezTo>
                <a:cubicBezTo>
                  <a:pt x="381653" y="841176"/>
                  <a:pt x="265076" y="809276"/>
                  <a:pt x="361421" y="829559"/>
                </a:cubicBezTo>
                <a:cubicBezTo>
                  <a:pt x="371144" y="831606"/>
                  <a:pt x="380061" y="836576"/>
                  <a:pt x="389701" y="838986"/>
                </a:cubicBezTo>
                <a:cubicBezTo>
                  <a:pt x="396886" y="840782"/>
                  <a:pt x="404381" y="840973"/>
                  <a:pt x="411697" y="842128"/>
                </a:cubicBezTo>
                <a:cubicBezTo>
                  <a:pt x="424283" y="844115"/>
                  <a:pt x="436952" y="845706"/>
                  <a:pt x="449404" y="848413"/>
                </a:cubicBezTo>
                <a:cubicBezTo>
                  <a:pt x="461074" y="850950"/>
                  <a:pt x="472048" y="857118"/>
                  <a:pt x="483969" y="857840"/>
                </a:cubicBezTo>
                <a:cubicBezTo>
                  <a:pt x="541481" y="861326"/>
                  <a:pt x="599186" y="859935"/>
                  <a:pt x="656794" y="860982"/>
                </a:cubicBezTo>
                <a:cubicBezTo>
                  <a:pt x="679018" y="867331"/>
                  <a:pt x="684860" y="870409"/>
                  <a:pt x="710213" y="870409"/>
                </a:cubicBezTo>
                <a:lnTo>
                  <a:pt x="1109281" y="867266"/>
                </a:lnTo>
                <a:cubicBezTo>
                  <a:pt x="1130229" y="866219"/>
                  <a:pt x="1151271" y="866358"/>
                  <a:pt x="1172126" y="864124"/>
                </a:cubicBezTo>
                <a:cubicBezTo>
                  <a:pt x="1180714" y="863204"/>
                  <a:pt x="1188775" y="859432"/>
                  <a:pt x="1197264" y="857840"/>
                </a:cubicBezTo>
                <a:cubicBezTo>
                  <a:pt x="1221373" y="853319"/>
                  <a:pt x="1263064" y="852557"/>
                  <a:pt x="1282105" y="851555"/>
                </a:cubicBezTo>
                <a:lnTo>
                  <a:pt x="1326097" y="845271"/>
                </a:lnTo>
                <a:cubicBezTo>
                  <a:pt x="1333429" y="844224"/>
                  <a:pt x="1340908" y="843924"/>
                  <a:pt x="1348093" y="842128"/>
                </a:cubicBezTo>
                <a:cubicBezTo>
                  <a:pt x="1356472" y="840033"/>
                  <a:pt x="1364661" y="836915"/>
                  <a:pt x="1373231" y="835844"/>
                </a:cubicBezTo>
                <a:cubicBezTo>
                  <a:pt x="1471696" y="823535"/>
                  <a:pt x="1391053" y="834310"/>
                  <a:pt x="1442361" y="826417"/>
                </a:cubicBezTo>
                <a:cubicBezTo>
                  <a:pt x="1449681" y="825291"/>
                  <a:pt x="1457063" y="824562"/>
                  <a:pt x="1464357" y="823275"/>
                </a:cubicBezTo>
                <a:cubicBezTo>
                  <a:pt x="1522215" y="813065"/>
                  <a:pt x="1470829" y="820109"/>
                  <a:pt x="1520918" y="813848"/>
                </a:cubicBezTo>
                <a:cubicBezTo>
                  <a:pt x="1525108" y="811753"/>
                  <a:pt x="1529181" y="809408"/>
                  <a:pt x="1533487" y="807563"/>
                </a:cubicBezTo>
                <a:cubicBezTo>
                  <a:pt x="1543840" y="803126"/>
                  <a:pt x="1563690" y="800013"/>
                  <a:pt x="1571194" y="798137"/>
                </a:cubicBezTo>
                <a:cubicBezTo>
                  <a:pt x="1574407" y="797334"/>
                  <a:pt x="1577448" y="795946"/>
                  <a:pt x="1580621" y="794994"/>
                </a:cubicBezTo>
                <a:cubicBezTo>
                  <a:pt x="1587925" y="792803"/>
                  <a:pt x="1595187" y="790425"/>
                  <a:pt x="1602617" y="788710"/>
                </a:cubicBezTo>
                <a:cubicBezTo>
                  <a:pt x="1617532" y="785268"/>
                  <a:pt x="1638793" y="783835"/>
                  <a:pt x="1652893" y="782425"/>
                </a:cubicBezTo>
                <a:cubicBezTo>
                  <a:pt x="1697712" y="767487"/>
                  <a:pt x="1651064" y="782500"/>
                  <a:pt x="1684316" y="772998"/>
                </a:cubicBezTo>
                <a:cubicBezTo>
                  <a:pt x="1687501" y="772088"/>
                  <a:pt x="1693742" y="769856"/>
                  <a:pt x="1693742" y="769856"/>
                </a:cubicBezTo>
                <a:lnTo>
                  <a:pt x="1681173" y="716438"/>
                </a:lnTo>
                <a:lnTo>
                  <a:pt x="1668604" y="681873"/>
                </a:lnTo>
                <a:cubicBezTo>
                  <a:pt x="1667557" y="665114"/>
                  <a:pt x="1668604" y="648091"/>
                  <a:pt x="1665462" y="631596"/>
                </a:cubicBezTo>
                <a:cubicBezTo>
                  <a:pt x="1664319" y="625596"/>
                  <a:pt x="1658515" y="621466"/>
                  <a:pt x="1656035" y="615885"/>
                </a:cubicBezTo>
                <a:cubicBezTo>
                  <a:pt x="1642508" y="585449"/>
                  <a:pt x="1663570" y="619330"/>
                  <a:pt x="1646608" y="593889"/>
                </a:cubicBezTo>
                <a:cubicBezTo>
                  <a:pt x="1645561" y="578178"/>
                  <a:pt x="1645205" y="562405"/>
                  <a:pt x="1643466" y="546755"/>
                </a:cubicBezTo>
                <a:cubicBezTo>
                  <a:pt x="1643100" y="543463"/>
                  <a:pt x="1641127" y="540541"/>
                  <a:pt x="1640324" y="537328"/>
                </a:cubicBezTo>
                <a:cubicBezTo>
                  <a:pt x="1636598" y="522424"/>
                  <a:pt x="1638830" y="524169"/>
                  <a:pt x="1634039" y="512190"/>
                </a:cubicBezTo>
                <a:cubicBezTo>
                  <a:pt x="1631077" y="504784"/>
                  <a:pt x="1626992" y="497808"/>
                  <a:pt x="1624613" y="490194"/>
                </a:cubicBezTo>
                <a:cubicBezTo>
                  <a:pt x="1621733" y="480977"/>
                  <a:pt x="1620670" y="471282"/>
                  <a:pt x="1618328" y="461914"/>
                </a:cubicBezTo>
                <a:cubicBezTo>
                  <a:pt x="1614889" y="448160"/>
                  <a:pt x="1606653" y="436171"/>
                  <a:pt x="1599474" y="424207"/>
                </a:cubicBezTo>
                <a:cubicBezTo>
                  <a:pt x="1597397" y="416938"/>
                  <a:pt x="1593378" y="401665"/>
                  <a:pt x="1590048" y="392784"/>
                </a:cubicBezTo>
                <a:cubicBezTo>
                  <a:pt x="1588067" y="387503"/>
                  <a:pt x="1586502" y="382004"/>
                  <a:pt x="1583763" y="377073"/>
                </a:cubicBezTo>
                <a:cubicBezTo>
                  <a:pt x="1581220" y="372495"/>
                  <a:pt x="1577478" y="368694"/>
                  <a:pt x="1574336" y="364504"/>
                </a:cubicBezTo>
                <a:cubicBezTo>
                  <a:pt x="1568518" y="347047"/>
                  <a:pt x="1574388" y="361040"/>
                  <a:pt x="1558625" y="339365"/>
                </a:cubicBezTo>
                <a:cubicBezTo>
                  <a:pt x="1554183" y="333257"/>
                  <a:pt x="1549434" y="327267"/>
                  <a:pt x="1546056" y="320512"/>
                </a:cubicBezTo>
                <a:cubicBezTo>
                  <a:pt x="1543961" y="316322"/>
                  <a:pt x="1542494" y="311755"/>
                  <a:pt x="1539771" y="307943"/>
                </a:cubicBezTo>
                <a:cubicBezTo>
                  <a:pt x="1537188" y="304327"/>
                  <a:pt x="1533010" y="302071"/>
                  <a:pt x="1530344" y="298516"/>
                </a:cubicBezTo>
                <a:cubicBezTo>
                  <a:pt x="1526680" y="293630"/>
                  <a:pt x="1524197" y="287958"/>
                  <a:pt x="1520918" y="282805"/>
                </a:cubicBezTo>
                <a:cubicBezTo>
                  <a:pt x="1516863" y="276433"/>
                  <a:pt x="1508349" y="263951"/>
                  <a:pt x="1508349" y="263951"/>
                </a:cubicBezTo>
                <a:cubicBezTo>
                  <a:pt x="1506254" y="255572"/>
                  <a:pt x="1504337" y="247146"/>
                  <a:pt x="1502064" y="238813"/>
                </a:cubicBezTo>
                <a:cubicBezTo>
                  <a:pt x="1501192" y="235617"/>
                  <a:pt x="1500700" y="232180"/>
                  <a:pt x="1498922" y="229386"/>
                </a:cubicBezTo>
                <a:lnTo>
                  <a:pt x="1470641" y="191679"/>
                </a:lnTo>
                <a:cubicBezTo>
                  <a:pt x="1467499" y="187489"/>
                  <a:pt x="1463909" y="183601"/>
                  <a:pt x="1461215" y="179110"/>
                </a:cubicBezTo>
                <a:cubicBezTo>
                  <a:pt x="1458073" y="173873"/>
                  <a:pt x="1456107" y="167717"/>
                  <a:pt x="1451788" y="163398"/>
                </a:cubicBezTo>
                <a:cubicBezTo>
                  <a:pt x="1446447" y="158057"/>
                  <a:pt x="1438275" y="156170"/>
                  <a:pt x="1432934" y="150829"/>
                </a:cubicBezTo>
                <a:cubicBezTo>
                  <a:pt x="1424489" y="142385"/>
                  <a:pt x="1416278" y="133231"/>
                  <a:pt x="1410938" y="122549"/>
                </a:cubicBezTo>
                <a:cubicBezTo>
                  <a:pt x="1406780" y="114231"/>
                  <a:pt x="1398174" y="95813"/>
                  <a:pt x="1392085" y="87984"/>
                </a:cubicBezTo>
                <a:cubicBezTo>
                  <a:pt x="1388447" y="83307"/>
                  <a:pt x="1383071" y="80155"/>
                  <a:pt x="1379516" y="75415"/>
                </a:cubicBezTo>
                <a:cubicBezTo>
                  <a:pt x="1351806" y="38470"/>
                  <a:pt x="1402538" y="92817"/>
                  <a:pt x="1360662" y="47134"/>
                </a:cubicBezTo>
                <a:cubicBezTo>
                  <a:pt x="1353656" y="39491"/>
                  <a:pt x="1345998" y="32471"/>
                  <a:pt x="1338666" y="25139"/>
                </a:cubicBezTo>
                <a:cubicBezTo>
                  <a:pt x="1334476" y="20949"/>
                  <a:pt x="1331027" y="15857"/>
                  <a:pt x="1326097" y="12570"/>
                </a:cubicBezTo>
                <a:cubicBezTo>
                  <a:pt x="1314205" y="4642"/>
                  <a:pt x="1319340" y="8956"/>
                  <a:pt x="1310386" y="0"/>
                </a:cubicBezTo>
                <a:lnTo>
                  <a:pt x="1247540" y="9427"/>
                </a:lnTo>
                <a:cubicBezTo>
                  <a:pt x="1237066" y="10475"/>
                  <a:pt x="1226411" y="10364"/>
                  <a:pt x="1216118" y="12570"/>
                </a:cubicBezTo>
                <a:cubicBezTo>
                  <a:pt x="1201806" y="15637"/>
                  <a:pt x="1207130" y="20695"/>
                  <a:pt x="1194122" y="21996"/>
                </a:cubicBezTo>
                <a:cubicBezTo>
                  <a:pt x="1165905" y="24818"/>
                  <a:pt x="1137561" y="26186"/>
                  <a:pt x="1109281" y="28281"/>
                </a:cubicBezTo>
                <a:cubicBezTo>
                  <a:pt x="1098018" y="30533"/>
                  <a:pt x="1082616" y="33915"/>
                  <a:pt x="1071573" y="34565"/>
                </a:cubicBezTo>
                <a:cubicBezTo>
                  <a:pt x="1043322" y="36227"/>
                  <a:pt x="1015004" y="36451"/>
                  <a:pt x="986732" y="37708"/>
                </a:cubicBezTo>
                <a:cubicBezTo>
                  <a:pt x="829758" y="44685"/>
                  <a:pt x="1074399" y="36844"/>
                  <a:pt x="817050" y="43992"/>
                </a:cubicBezTo>
                <a:lnTo>
                  <a:pt x="603375" y="37708"/>
                </a:lnTo>
                <a:cubicBezTo>
                  <a:pt x="595975" y="37412"/>
                  <a:pt x="588642" y="36018"/>
                  <a:pt x="581380" y="34565"/>
                </a:cubicBezTo>
                <a:cubicBezTo>
                  <a:pt x="559068" y="30102"/>
                  <a:pt x="588378" y="30633"/>
                  <a:pt x="553099" y="28281"/>
                </a:cubicBezTo>
                <a:cubicBezTo>
                  <a:pt x="376434" y="16503"/>
                  <a:pt x="409078" y="36137"/>
                  <a:pt x="380274" y="37708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8CC69D4B-9A2C-46C7-B60E-D4302F43D67F}"/>
              </a:ext>
            </a:extLst>
          </p:cNvPr>
          <p:cNvSpPr/>
          <p:nvPr/>
        </p:nvSpPr>
        <p:spPr>
          <a:xfrm rot="20667920">
            <a:off x="3004304" y="1733862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3440BC28-E0BF-4341-B080-F7EA41802AC4}"/>
              </a:ext>
            </a:extLst>
          </p:cNvPr>
          <p:cNvSpPr/>
          <p:nvPr/>
        </p:nvSpPr>
        <p:spPr>
          <a:xfrm rot="20667920">
            <a:off x="3080747" y="173386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8A3DF9D-8F22-4BC6-93EC-51E181DD0359}"/>
              </a:ext>
            </a:extLst>
          </p:cNvPr>
          <p:cNvSpPr/>
          <p:nvPr/>
        </p:nvSpPr>
        <p:spPr>
          <a:xfrm rot="20667920">
            <a:off x="3146899" y="171990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5B135683-3DFF-43D6-B2B8-F1A6C27C60A9}"/>
              </a:ext>
            </a:extLst>
          </p:cNvPr>
          <p:cNvSpPr/>
          <p:nvPr/>
        </p:nvSpPr>
        <p:spPr>
          <a:xfrm rot="20979299">
            <a:off x="3215708" y="170388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2F36DCAF-31AE-4F51-A2C1-84DA76ACCD41}"/>
              </a:ext>
            </a:extLst>
          </p:cNvPr>
          <p:cNvSpPr/>
          <p:nvPr/>
        </p:nvSpPr>
        <p:spPr>
          <a:xfrm rot="20979299">
            <a:off x="3284811" y="1685366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80A06D50-2AE4-417C-BE48-4E52952B7EAB}"/>
              </a:ext>
            </a:extLst>
          </p:cNvPr>
          <p:cNvSpPr/>
          <p:nvPr/>
        </p:nvSpPr>
        <p:spPr>
          <a:xfrm rot="20565602">
            <a:off x="3350349" y="166915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73B1A758-361E-4EA2-881E-89727054726C}"/>
              </a:ext>
            </a:extLst>
          </p:cNvPr>
          <p:cNvSpPr/>
          <p:nvPr/>
        </p:nvSpPr>
        <p:spPr>
          <a:xfrm>
            <a:off x="1969704" y="1140941"/>
            <a:ext cx="1138560" cy="1699363"/>
          </a:xfrm>
          <a:custGeom>
            <a:avLst/>
            <a:gdLst>
              <a:gd name="connsiteX0" fmla="*/ 78259 w 1145059"/>
              <a:gd name="connsiteY0" fmla="*/ 700216 h 1699363"/>
              <a:gd name="connsiteX1" fmla="*/ 78259 w 1145059"/>
              <a:gd name="connsiteY1" fmla="*/ 700216 h 1699363"/>
              <a:gd name="connsiteX2" fmla="*/ 86497 w 1145059"/>
              <a:gd name="connsiteY2" fmla="*/ 737286 h 1699363"/>
              <a:gd name="connsiteX3" fmla="*/ 94735 w 1145059"/>
              <a:gd name="connsiteY3" fmla="*/ 844378 h 1699363"/>
              <a:gd name="connsiteX4" fmla="*/ 102973 w 1145059"/>
              <a:gd name="connsiteY4" fmla="*/ 864973 h 1699363"/>
              <a:gd name="connsiteX5" fmla="*/ 115330 w 1145059"/>
              <a:gd name="connsiteY5" fmla="*/ 889686 h 1699363"/>
              <a:gd name="connsiteX6" fmla="*/ 123568 w 1145059"/>
              <a:gd name="connsiteY6" fmla="*/ 951470 h 1699363"/>
              <a:gd name="connsiteX7" fmla="*/ 127686 w 1145059"/>
              <a:gd name="connsiteY7" fmla="*/ 972064 h 1699363"/>
              <a:gd name="connsiteX8" fmla="*/ 135924 w 1145059"/>
              <a:gd name="connsiteY8" fmla="*/ 1025610 h 1699363"/>
              <a:gd name="connsiteX9" fmla="*/ 144162 w 1145059"/>
              <a:gd name="connsiteY9" fmla="*/ 1046205 h 1699363"/>
              <a:gd name="connsiteX10" fmla="*/ 148281 w 1145059"/>
              <a:gd name="connsiteY10" fmla="*/ 1161535 h 1699363"/>
              <a:gd name="connsiteX11" fmla="*/ 156519 w 1145059"/>
              <a:gd name="connsiteY11" fmla="*/ 1231556 h 1699363"/>
              <a:gd name="connsiteX12" fmla="*/ 164757 w 1145059"/>
              <a:gd name="connsiteY12" fmla="*/ 1297459 h 1699363"/>
              <a:gd name="connsiteX13" fmla="*/ 168876 w 1145059"/>
              <a:gd name="connsiteY13" fmla="*/ 1309816 h 1699363"/>
              <a:gd name="connsiteX14" fmla="*/ 160638 w 1145059"/>
              <a:gd name="connsiteY14" fmla="*/ 1503405 h 1699363"/>
              <a:gd name="connsiteX15" fmla="*/ 156519 w 1145059"/>
              <a:gd name="connsiteY15" fmla="*/ 1524000 h 1699363"/>
              <a:gd name="connsiteX16" fmla="*/ 152400 w 1145059"/>
              <a:gd name="connsiteY16" fmla="*/ 1552832 h 1699363"/>
              <a:gd name="connsiteX17" fmla="*/ 140043 w 1145059"/>
              <a:gd name="connsiteY17" fmla="*/ 1635210 h 1699363"/>
              <a:gd name="connsiteX18" fmla="*/ 168876 w 1145059"/>
              <a:gd name="connsiteY18" fmla="*/ 1655805 h 1699363"/>
              <a:gd name="connsiteX19" fmla="*/ 321276 w 1145059"/>
              <a:gd name="connsiteY19" fmla="*/ 1688756 h 1699363"/>
              <a:gd name="connsiteX20" fmla="*/ 836141 w 1145059"/>
              <a:gd name="connsiteY20" fmla="*/ 1688756 h 1699363"/>
              <a:gd name="connsiteX21" fmla="*/ 860854 w 1145059"/>
              <a:gd name="connsiteY21" fmla="*/ 1684637 h 1699363"/>
              <a:gd name="connsiteX22" fmla="*/ 918519 w 1145059"/>
              <a:gd name="connsiteY22" fmla="*/ 1676400 h 1699363"/>
              <a:gd name="connsiteX23" fmla="*/ 943232 w 1145059"/>
              <a:gd name="connsiteY23" fmla="*/ 1668162 h 1699363"/>
              <a:gd name="connsiteX24" fmla="*/ 980303 w 1145059"/>
              <a:gd name="connsiteY24" fmla="*/ 1664043 h 1699363"/>
              <a:gd name="connsiteX25" fmla="*/ 992659 w 1145059"/>
              <a:gd name="connsiteY25" fmla="*/ 1655805 h 1699363"/>
              <a:gd name="connsiteX26" fmla="*/ 1025611 w 1145059"/>
              <a:gd name="connsiteY26" fmla="*/ 1651686 h 1699363"/>
              <a:gd name="connsiteX27" fmla="*/ 1037968 w 1145059"/>
              <a:gd name="connsiteY27" fmla="*/ 1639329 h 1699363"/>
              <a:gd name="connsiteX28" fmla="*/ 1046205 w 1145059"/>
              <a:gd name="connsiteY28" fmla="*/ 1626973 h 1699363"/>
              <a:gd name="connsiteX29" fmla="*/ 1058562 w 1145059"/>
              <a:gd name="connsiteY29" fmla="*/ 1610497 h 1699363"/>
              <a:gd name="connsiteX30" fmla="*/ 1054443 w 1145059"/>
              <a:gd name="connsiteY30" fmla="*/ 1594021 h 1699363"/>
              <a:gd name="connsiteX31" fmla="*/ 1050324 w 1145059"/>
              <a:gd name="connsiteY31" fmla="*/ 1573427 h 1699363"/>
              <a:gd name="connsiteX32" fmla="*/ 1029730 w 1145059"/>
              <a:gd name="connsiteY32" fmla="*/ 1532237 h 1699363"/>
              <a:gd name="connsiteX33" fmla="*/ 1017373 w 1145059"/>
              <a:gd name="connsiteY33" fmla="*/ 1474573 h 1699363"/>
              <a:gd name="connsiteX34" fmla="*/ 1013254 w 1145059"/>
              <a:gd name="connsiteY34" fmla="*/ 1441621 h 1699363"/>
              <a:gd name="connsiteX35" fmla="*/ 1005016 w 1145059"/>
              <a:gd name="connsiteY35" fmla="*/ 1404551 h 1699363"/>
              <a:gd name="connsiteX36" fmla="*/ 1005016 w 1145059"/>
              <a:gd name="connsiteY36" fmla="*/ 1309816 h 1699363"/>
              <a:gd name="connsiteX37" fmla="*/ 1005016 w 1145059"/>
              <a:gd name="connsiteY37" fmla="*/ 1145059 h 1699363"/>
              <a:gd name="connsiteX38" fmla="*/ 1005016 w 1145059"/>
              <a:gd name="connsiteY38" fmla="*/ 1005016 h 1699363"/>
              <a:gd name="connsiteX39" fmla="*/ 1009135 w 1145059"/>
              <a:gd name="connsiteY39" fmla="*/ 992659 h 1699363"/>
              <a:gd name="connsiteX40" fmla="*/ 1021492 w 1145059"/>
              <a:gd name="connsiteY40" fmla="*/ 963827 h 1699363"/>
              <a:gd name="connsiteX41" fmla="*/ 1025611 w 1145059"/>
              <a:gd name="connsiteY41" fmla="*/ 926756 h 1699363"/>
              <a:gd name="connsiteX42" fmla="*/ 1033849 w 1145059"/>
              <a:gd name="connsiteY42" fmla="*/ 906162 h 1699363"/>
              <a:gd name="connsiteX43" fmla="*/ 1042086 w 1145059"/>
              <a:gd name="connsiteY43" fmla="*/ 877329 h 1699363"/>
              <a:gd name="connsiteX44" fmla="*/ 1046205 w 1145059"/>
              <a:gd name="connsiteY44" fmla="*/ 856735 h 1699363"/>
              <a:gd name="connsiteX45" fmla="*/ 1062681 w 1145059"/>
              <a:gd name="connsiteY45" fmla="*/ 823783 h 1699363"/>
              <a:gd name="connsiteX46" fmla="*/ 1075038 w 1145059"/>
              <a:gd name="connsiteY46" fmla="*/ 782594 h 1699363"/>
              <a:gd name="connsiteX47" fmla="*/ 1087395 w 1145059"/>
              <a:gd name="connsiteY47" fmla="*/ 720810 h 1699363"/>
              <a:gd name="connsiteX48" fmla="*/ 1087395 w 1145059"/>
              <a:gd name="connsiteY48" fmla="*/ 691978 h 1699363"/>
              <a:gd name="connsiteX49" fmla="*/ 1103870 w 1145059"/>
              <a:gd name="connsiteY49" fmla="*/ 572529 h 1699363"/>
              <a:gd name="connsiteX50" fmla="*/ 1103870 w 1145059"/>
              <a:gd name="connsiteY50" fmla="*/ 506627 h 1699363"/>
              <a:gd name="connsiteX51" fmla="*/ 1107989 w 1145059"/>
              <a:gd name="connsiteY51" fmla="*/ 333632 h 1699363"/>
              <a:gd name="connsiteX52" fmla="*/ 1116227 w 1145059"/>
              <a:gd name="connsiteY52" fmla="*/ 317156 h 1699363"/>
              <a:gd name="connsiteX53" fmla="*/ 1120346 w 1145059"/>
              <a:gd name="connsiteY53" fmla="*/ 304800 h 1699363"/>
              <a:gd name="connsiteX54" fmla="*/ 1132703 w 1145059"/>
              <a:gd name="connsiteY54" fmla="*/ 259491 h 1699363"/>
              <a:gd name="connsiteX55" fmla="*/ 1136822 w 1145059"/>
              <a:gd name="connsiteY55" fmla="*/ 247135 h 1699363"/>
              <a:gd name="connsiteX56" fmla="*/ 1145059 w 1145059"/>
              <a:gd name="connsiteY56" fmla="*/ 230659 h 1699363"/>
              <a:gd name="connsiteX57" fmla="*/ 1116227 w 1145059"/>
              <a:gd name="connsiteY57" fmla="*/ 160637 h 1699363"/>
              <a:gd name="connsiteX58" fmla="*/ 1079157 w 1145059"/>
              <a:gd name="connsiteY58" fmla="*/ 148281 h 1699363"/>
              <a:gd name="connsiteX59" fmla="*/ 1054443 w 1145059"/>
              <a:gd name="connsiteY59" fmla="*/ 131805 h 1699363"/>
              <a:gd name="connsiteX60" fmla="*/ 1029730 w 1145059"/>
              <a:gd name="connsiteY60" fmla="*/ 111210 h 1699363"/>
              <a:gd name="connsiteX61" fmla="*/ 1000897 w 1145059"/>
              <a:gd name="connsiteY61" fmla="*/ 90616 h 1699363"/>
              <a:gd name="connsiteX62" fmla="*/ 967946 w 1145059"/>
              <a:gd name="connsiteY62" fmla="*/ 78259 h 1699363"/>
              <a:gd name="connsiteX63" fmla="*/ 955589 w 1145059"/>
              <a:gd name="connsiteY63" fmla="*/ 70021 h 1699363"/>
              <a:gd name="connsiteX64" fmla="*/ 930876 w 1145059"/>
              <a:gd name="connsiteY64" fmla="*/ 65902 h 1699363"/>
              <a:gd name="connsiteX65" fmla="*/ 914400 w 1145059"/>
              <a:gd name="connsiteY65" fmla="*/ 57664 h 1699363"/>
              <a:gd name="connsiteX66" fmla="*/ 893805 w 1145059"/>
              <a:gd name="connsiteY66" fmla="*/ 53545 h 1699363"/>
              <a:gd name="connsiteX67" fmla="*/ 881449 w 1145059"/>
              <a:gd name="connsiteY67" fmla="*/ 49427 h 1699363"/>
              <a:gd name="connsiteX68" fmla="*/ 844378 w 1145059"/>
              <a:gd name="connsiteY68" fmla="*/ 41189 h 1699363"/>
              <a:gd name="connsiteX69" fmla="*/ 819665 w 1145059"/>
              <a:gd name="connsiteY69" fmla="*/ 28832 h 1699363"/>
              <a:gd name="connsiteX70" fmla="*/ 782595 w 1145059"/>
              <a:gd name="connsiteY70" fmla="*/ 16475 h 1699363"/>
              <a:gd name="connsiteX71" fmla="*/ 745524 w 1145059"/>
              <a:gd name="connsiteY71" fmla="*/ 16475 h 1699363"/>
              <a:gd name="connsiteX72" fmla="*/ 667265 w 1145059"/>
              <a:gd name="connsiteY72" fmla="*/ 0 h 1699363"/>
              <a:gd name="connsiteX73" fmla="*/ 609600 w 1145059"/>
              <a:gd name="connsiteY73" fmla="*/ 4118 h 1699363"/>
              <a:gd name="connsiteX74" fmla="*/ 568411 w 1145059"/>
              <a:gd name="connsiteY74" fmla="*/ 12356 h 1699363"/>
              <a:gd name="connsiteX75" fmla="*/ 543697 w 1145059"/>
              <a:gd name="connsiteY75" fmla="*/ 16475 h 1699363"/>
              <a:gd name="connsiteX76" fmla="*/ 506627 w 1145059"/>
              <a:gd name="connsiteY76" fmla="*/ 24713 h 1699363"/>
              <a:gd name="connsiteX77" fmla="*/ 420130 w 1145059"/>
              <a:gd name="connsiteY77" fmla="*/ 28832 h 1699363"/>
              <a:gd name="connsiteX78" fmla="*/ 403654 w 1145059"/>
              <a:gd name="connsiteY78" fmla="*/ 32951 h 1699363"/>
              <a:gd name="connsiteX79" fmla="*/ 329514 w 1145059"/>
              <a:gd name="connsiteY79" fmla="*/ 24713 h 1699363"/>
              <a:gd name="connsiteX80" fmla="*/ 321276 w 1145059"/>
              <a:gd name="connsiteY80" fmla="*/ 20594 h 1699363"/>
              <a:gd name="connsiteX81" fmla="*/ 263611 w 1145059"/>
              <a:gd name="connsiteY81" fmla="*/ 28832 h 1699363"/>
              <a:gd name="connsiteX82" fmla="*/ 234778 w 1145059"/>
              <a:gd name="connsiteY82" fmla="*/ 65902 h 1699363"/>
              <a:gd name="connsiteX83" fmla="*/ 193589 w 1145059"/>
              <a:gd name="connsiteY83" fmla="*/ 90616 h 1699363"/>
              <a:gd name="connsiteX84" fmla="*/ 168876 w 1145059"/>
              <a:gd name="connsiteY84" fmla="*/ 98854 h 1699363"/>
              <a:gd name="connsiteX85" fmla="*/ 144162 w 1145059"/>
              <a:gd name="connsiteY85" fmla="*/ 115329 h 1699363"/>
              <a:gd name="connsiteX86" fmla="*/ 119449 w 1145059"/>
              <a:gd name="connsiteY86" fmla="*/ 131805 h 1699363"/>
              <a:gd name="connsiteX87" fmla="*/ 107092 w 1145059"/>
              <a:gd name="connsiteY87" fmla="*/ 140043 h 1699363"/>
              <a:gd name="connsiteX88" fmla="*/ 82378 w 1145059"/>
              <a:gd name="connsiteY88" fmla="*/ 156518 h 1699363"/>
              <a:gd name="connsiteX89" fmla="*/ 57665 w 1145059"/>
              <a:gd name="connsiteY89" fmla="*/ 177113 h 1699363"/>
              <a:gd name="connsiteX90" fmla="*/ 37070 w 1145059"/>
              <a:gd name="connsiteY90" fmla="*/ 181232 h 1699363"/>
              <a:gd name="connsiteX91" fmla="*/ 0 w 1145059"/>
              <a:gd name="connsiteY91" fmla="*/ 193589 h 1699363"/>
              <a:gd name="connsiteX92" fmla="*/ 32951 w 1145059"/>
              <a:gd name="connsiteY92" fmla="*/ 181232 h 1699363"/>
              <a:gd name="connsiteX93" fmla="*/ 28832 w 1145059"/>
              <a:gd name="connsiteY93" fmla="*/ 263610 h 1699363"/>
              <a:gd name="connsiteX94" fmla="*/ 41189 w 1145059"/>
              <a:gd name="connsiteY94" fmla="*/ 387178 h 1699363"/>
              <a:gd name="connsiteX95" fmla="*/ 45308 w 1145059"/>
              <a:gd name="connsiteY95" fmla="*/ 428367 h 1699363"/>
              <a:gd name="connsiteX96" fmla="*/ 53546 w 1145059"/>
              <a:gd name="connsiteY96" fmla="*/ 453081 h 1699363"/>
              <a:gd name="connsiteX97" fmla="*/ 45308 w 1145059"/>
              <a:gd name="connsiteY97" fmla="*/ 601362 h 1699363"/>
              <a:gd name="connsiteX98" fmla="*/ 41189 w 1145059"/>
              <a:gd name="connsiteY98" fmla="*/ 621956 h 1699363"/>
              <a:gd name="connsiteX99" fmla="*/ 37070 w 1145059"/>
              <a:gd name="connsiteY99" fmla="*/ 650789 h 1699363"/>
              <a:gd name="connsiteX100" fmla="*/ 78259 w 1145059"/>
              <a:gd name="connsiteY100" fmla="*/ 700216 h 16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145059" h="1699363">
                <a:moveTo>
                  <a:pt x="78259" y="700216"/>
                </a:moveTo>
                <a:lnTo>
                  <a:pt x="78259" y="700216"/>
                </a:lnTo>
                <a:cubicBezTo>
                  <a:pt x="81005" y="712573"/>
                  <a:pt x="85060" y="724710"/>
                  <a:pt x="86497" y="737286"/>
                </a:cubicBezTo>
                <a:cubicBezTo>
                  <a:pt x="90562" y="772857"/>
                  <a:pt x="90153" y="808870"/>
                  <a:pt x="94735" y="844378"/>
                </a:cubicBezTo>
                <a:cubicBezTo>
                  <a:pt x="95681" y="851711"/>
                  <a:pt x="100377" y="858050"/>
                  <a:pt x="102973" y="864973"/>
                </a:cubicBezTo>
                <a:cubicBezTo>
                  <a:pt x="110281" y="884461"/>
                  <a:pt x="102833" y="870940"/>
                  <a:pt x="115330" y="889686"/>
                </a:cubicBezTo>
                <a:cubicBezTo>
                  <a:pt x="118076" y="910281"/>
                  <a:pt x="120486" y="930923"/>
                  <a:pt x="123568" y="951470"/>
                </a:cubicBezTo>
                <a:cubicBezTo>
                  <a:pt x="124606" y="958393"/>
                  <a:pt x="126622" y="965145"/>
                  <a:pt x="127686" y="972064"/>
                </a:cubicBezTo>
                <a:cubicBezTo>
                  <a:pt x="129801" y="985814"/>
                  <a:pt x="131450" y="1010698"/>
                  <a:pt x="135924" y="1025610"/>
                </a:cubicBezTo>
                <a:cubicBezTo>
                  <a:pt x="138049" y="1032692"/>
                  <a:pt x="141416" y="1039340"/>
                  <a:pt x="144162" y="1046205"/>
                </a:cubicBezTo>
                <a:cubicBezTo>
                  <a:pt x="145535" y="1084648"/>
                  <a:pt x="146407" y="1123113"/>
                  <a:pt x="148281" y="1161535"/>
                </a:cubicBezTo>
                <a:cubicBezTo>
                  <a:pt x="150765" y="1212447"/>
                  <a:pt x="148712" y="1200332"/>
                  <a:pt x="156519" y="1231556"/>
                </a:cubicBezTo>
                <a:cubicBezTo>
                  <a:pt x="159077" y="1259692"/>
                  <a:pt x="158677" y="1273140"/>
                  <a:pt x="164757" y="1297459"/>
                </a:cubicBezTo>
                <a:cubicBezTo>
                  <a:pt x="165810" y="1301671"/>
                  <a:pt x="167503" y="1305697"/>
                  <a:pt x="168876" y="1309816"/>
                </a:cubicBezTo>
                <a:cubicBezTo>
                  <a:pt x="167445" y="1358466"/>
                  <a:pt x="167107" y="1445187"/>
                  <a:pt x="160638" y="1503405"/>
                </a:cubicBezTo>
                <a:cubicBezTo>
                  <a:pt x="159865" y="1510363"/>
                  <a:pt x="157670" y="1517094"/>
                  <a:pt x="156519" y="1524000"/>
                </a:cubicBezTo>
                <a:cubicBezTo>
                  <a:pt x="154923" y="1533576"/>
                  <a:pt x="153557" y="1543193"/>
                  <a:pt x="152400" y="1552832"/>
                </a:cubicBezTo>
                <a:cubicBezTo>
                  <a:pt x="142920" y="1631830"/>
                  <a:pt x="155395" y="1604510"/>
                  <a:pt x="140043" y="1635210"/>
                </a:cubicBezTo>
                <a:lnTo>
                  <a:pt x="168876" y="1655805"/>
                </a:lnTo>
                <a:cubicBezTo>
                  <a:pt x="258059" y="1697424"/>
                  <a:pt x="207956" y="1683605"/>
                  <a:pt x="321276" y="1688756"/>
                </a:cubicBezTo>
                <a:cubicBezTo>
                  <a:pt x="516716" y="1708300"/>
                  <a:pt x="381436" y="1696272"/>
                  <a:pt x="836141" y="1688756"/>
                </a:cubicBezTo>
                <a:cubicBezTo>
                  <a:pt x="844491" y="1688618"/>
                  <a:pt x="852595" y="1685876"/>
                  <a:pt x="860854" y="1684637"/>
                </a:cubicBezTo>
                <a:lnTo>
                  <a:pt x="918519" y="1676400"/>
                </a:lnTo>
                <a:cubicBezTo>
                  <a:pt x="926757" y="1673654"/>
                  <a:pt x="934717" y="1669865"/>
                  <a:pt x="943232" y="1668162"/>
                </a:cubicBezTo>
                <a:cubicBezTo>
                  <a:pt x="955424" y="1665724"/>
                  <a:pt x="968241" y="1667059"/>
                  <a:pt x="980303" y="1664043"/>
                </a:cubicBezTo>
                <a:cubicBezTo>
                  <a:pt x="985105" y="1662842"/>
                  <a:pt x="987883" y="1657107"/>
                  <a:pt x="992659" y="1655805"/>
                </a:cubicBezTo>
                <a:cubicBezTo>
                  <a:pt x="1003338" y="1652892"/>
                  <a:pt x="1014627" y="1653059"/>
                  <a:pt x="1025611" y="1651686"/>
                </a:cubicBezTo>
                <a:cubicBezTo>
                  <a:pt x="1029730" y="1647567"/>
                  <a:pt x="1034239" y="1643804"/>
                  <a:pt x="1037968" y="1639329"/>
                </a:cubicBezTo>
                <a:cubicBezTo>
                  <a:pt x="1041137" y="1635526"/>
                  <a:pt x="1043328" y="1631001"/>
                  <a:pt x="1046205" y="1626973"/>
                </a:cubicBezTo>
                <a:cubicBezTo>
                  <a:pt x="1050195" y="1621387"/>
                  <a:pt x="1054443" y="1615989"/>
                  <a:pt x="1058562" y="1610497"/>
                </a:cubicBezTo>
                <a:cubicBezTo>
                  <a:pt x="1057189" y="1605005"/>
                  <a:pt x="1055671" y="1599547"/>
                  <a:pt x="1054443" y="1594021"/>
                </a:cubicBezTo>
                <a:cubicBezTo>
                  <a:pt x="1052924" y="1587187"/>
                  <a:pt x="1052336" y="1580132"/>
                  <a:pt x="1050324" y="1573427"/>
                </a:cubicBezTo>
                <a:cubicBezTo>
                  <a:pt x="1044719" y="1554743"/>
                  <a:pt x="1039820" y="1549055"/>
                  <a:pt x="1029730" y="1532237"/>
                </a:cubicBezTo>
                <a:cubicBezTo>
                  <a:pt x="1017051" y="1430812"/>
                  <a:pt x="1034981" y="1556743"/>
                  <a:pt x="1017373" y="1474573"/>
                </a:cubicBezTo>
                <a:cubicBezTo>
                  <a:pt x="1015054" y="1463749"/>
                  <a:pt x="1015178" y="1452522"/>
                  <a:pt x="1013254" y="1441621"/>
                </a:cubicBezTo>
                <a:cubicBezTo>
                  <a:pt x="1011054" y="1429156"/>
                  <a:pt x="1007762" y="1416908"/>
                  <a:pt x="1005016" y="1404551"/>
                </a:cubicBezTo>
                <a:cubicBezTo>
                  <a:pt x="1000011" y="1334485"/>
                  <a:pt x="998769" y="1366039"/>
                  <a:pt x="1005016" y="1309816"/>
                </a:cubicBezTo>
                <a:lnTo>
                  <a:pt x="1005016" y="1145059"/>
                </a:lnTo>
                <a:cubicBezTo>
                  <a:pt x="999793" y="1077159"/>
                  <a:pt x="998256" y="1086133"/>
                  <a:pt x="1005016" y="1005016"/>
                </a:cubicBezTo>
                <a:cubicBezTo>
                  <a:pt x="1005377" y="1000689"/>
                  <a:pt x="1007522" y="996690"/>
                  <a:pt x="1009135" y="992659"/>
                </a:cubicBezTo>
                <a:cubicBezTo>
                  <a:pt x="1013018" y="982951"/>
                  <a:pt x="1017373" y="973438"/>
                  <a:pt x="1021492" y="963827"/>
                </a:cubicBezTo>
                <a:cubicBezTo>
                  <a:pt x="1022865" y="951470"/>
                  <a:pt x="1023006" y="938913"/>
                  <a:pt x="1025611" y="926756"/>
                </a:cubicBezTo>
                <a:cubicBezTo>
                  <a:pt x="1027160" y="919527"/>
                  <a:pt x="1031511" y="913176"/>
                  <a:pt x="1033849" y="906162"/>
                </a:cubicBezTo>
                <a:cubicBezTo>
                  <a:pt x="1037010" y="896679"/>
                  <a:pt x="1039662" y="887026"/>
                  <a:pt x="1042086" y="877329"/>
                </a:cubicBezTo>
                <a:cubicBezTo>
                  <a:pt x="1043784" y="870537"/>
                  <a:pt x="1044193" y="863440"/>
                  <a:pt x="1046205" y="856735"/>
                </a:cubicBezTo>
                <a:cubicBezTo>
                  <a:pt x="1051702" y="838414"/>
                  <a:pt x="1053408" y="837692"/>
                  <a:pt x="1062681" y="823783"/>
                </a:cubicBezTo>
                <a:cubicBezTo>
                  <a:pt x="1070816" y="783111"/>
                  <a:pt x="1061490" y="823237"/>
                  <a:pt x="1075038" y="782594"/>
                </a:cubicBezTo>
                <a:cubicBezTo>
                  <a:pt x="1079583" y="768959"/>
                  <a:pt x="1087085" y="723602"/>
                  <a:pt x="1087395" y="720810"/>
                </a:cubicBezTo>
                <a:cubicBezTo>
                  <a:pt x="1088456" y="711258"/>
                  <a:pt x="1087395" y="701589"/>
                  <a:pt x="1087395" y="691978"/>
                </a:cubicBezTo>
                <a:lnTo>
                  <a:pt x="1103870" y="572529"/>
                </a:lnTo>
                <a:cubicBezTo>
                  <a:pt x="1094747" y="490424"/>
                  <a:pt x="1101063" y="575398"/>
                  <a:pt x="1103870" y="506627"/>
                </a:cubicBezTo>
                <a:cubicBezTo>
                  <a:pt x="1106222" y="448994"/>
                  <a:pt x="1104235" y="391191"/>
                  <a:pt x="1107989" y="333632"/>
                </a:cubicBezTo>
                <a:cubicBezTo>
                  <a:pt x="1108389" y="327505"/>
                  <a:pt x="1113808" y="322800"/>
                  <a:pt x="1116227" y="317156"/>
                </a:cubicBezTo>
                <a:cubicBezTo>
                  <a:pt x="1117937" y="313166"/>
                  <a:pt x="1118973" y="308919"/>
                  <a:pt x="1120346" y="304800"/>
                </a:cubicBezTo>
                <a:cubicBezTo>
                  <a:pt x="1126754" y="259946"/>
                  <a:pt x="1119225" y="290939"/>
                  <a:pt x="1132703" y="259491"/>
                </a:cubicBezTo>
                <a:cubicBezTo>
                  <a:pt x="1134413" y="255501"/>
                  <a:pt x="1135112" y="251125"/>
                  <a:pt x="1136822" y="247135"/>
                </a:cubicBezTo>
                <a:cubicBezTo>
                  <a:pt x="1139241" y="241491"/>
                  <a:pt x="1145059" y="230659"/>
                  <a:pt x="1145059" y="230659"/>
                </a:cubicBezTo>
                <a:lnTo>
                  <a:pt x="1116227" y="160637"/>
                </a:lnTo>
                <a:cubicBezTo>
                  <a:pt x="1103870" y="156518"/>
                  <a:pt x="1090960" y="153789"/>
                  <a:pt x="1079157" y="148281"/>
                </a:cubicBezTo>
                <a:cubicBezTo>
                  <a:pt x="1070185" y="144094"/>
                  <a:pt x="1054443" y="131805"/>
                  <a:pt x="1054443" y="131805"/>
                </a:cubicBezTo>
                <a:cubicBezTo>
                  <a:pt x="1037182" y="105914"/>
                  <a:pt x="1057599" y="132112"/>
                  <a:pt x="1029730" y="111210"/>
                </a:cubicBezTo>
                <a:cubicBezTo>
                  <a:pt x="998458" y="87756"/>
                  <a:pt x="1027177" y="99376"/>
                  <a:pt x="1000897" y="90616"/>
                </a:cubicBezTo>
                <a:cubicBezTo>
                  <a:pt x="971921" y="71297"/>
                  <a:pt x="1008662" y="93527"/>
                  <a:pt x="967946" y="78259"/>
                </a:cubicBezTo>
                <a:cubicBezTo>
                  <a:pt x="963311" y="76521"/>
                  <a:pt x="960285" y="71586"/>
                  <a:pt x="955589" y="70021"/>
                </a:cubicBezTo>
                <a:cubicBezTo>
                  <a:pt x="947666" y="67380"/>
                  <a:pt x="939114" y="67275"/>
                  <a:pt x="930876" y="65902"/>
                </a:cubicBezTo>
                <a:cubicBezTo>
                  <a:pt x="925384" y="63156"/>
                  <a:pt x="920225" y="59606"/>
                  <a:pt x="914400" y="57664"/>
                </a:cubicBezTo>
                <a:cubicBezTo>
                  <a:pt x="907758" y="55450"/>
                  <a:pt x="900597" y="55243"/>
                  <a:pt x="893805" y="53545"/>
                </a:cubicBezTo>
                <a:cubicBezTo>
                  <a:pt x="889593" y="52492"/>
                  <a:pt x="885687" y="50369"/>
                  <a:pt x="881449" y="49427"/>
                </a:cubicBezTo>
                <a:cubicBezTo>
                  <a:pt x="837962" y="39764"/>
                  <a:pt x="872191" y="50460"/>
                  <a:pt x="844378" y="41189"/>
                </a:cubicBezTo>
                <a:cubicBezTo>
                  <a:pt x="820634" y="25359"/>
                  <a:pt x="843538" y="39063"/>
                  <a:pt x="819665" y="28832"/>
                </a:cubicBezTo>
                <a:cubicBezTo>
                  <a:pt x="800784" y="20740"/>
                  <a:pt x="804813" y="18062"/>
                  <a:pt x="782595" y="16475"/>
                </a:cubicBezTo>
                <a:cubicBezTo>
                  <a:pt x="770269" y="15595"/>
                  <a:pt x="757881" y="16475"/>
                  <a:pt x="745524" y="16475"/>
                </a:cubicBezTo>
                <a:lnTo>
                  <a:pt x="667265" y="0"/>
                </a:lnTo>
                <a:cubicBezTo>
                  <a:pt x="648043" y="1373"/>
                  <a:pt x="628722" y="1728"/>
                  <a:pt x="609600" y="4118"/>
                </a:cubicBezTo>
                <a:cubicBezTo>
                  <a:pt x="595707" y="5855"/>
                  <a:pt x="582173" y="9776"/>
                  <a:pt x="568411" y="12356"/>
                </a:cubicBezTo>
                <a:cubicBezTo>
                  <a:pt x="560202" y="13895"/>
                  <a:pt x="551886" y="14837"/>
                  <a:pt x="543697" y="16475"/>
                </a:cubicBezTo>
                <a:cubicBezTo>
                  <a:pt x="531285" y="18957"/>
                  <a:pt x="519222" y="23453"/>
                  <a:pt x="506627" y="24713"/>
                </a:cubicBezTo>
                <a:cubicBezTo>
                  <a:pt x="477905" y="27585"/>
                  <a:pt x="448962" y="27459"/>
                  <a:pt x="420130" y="28832"/>
                </a:cubicBezTo>
                <a:cubicBezTo>
                  <a:pt x="414638" y="30205"/>
                  <a:pt x="409315" y="32951"/>
                  <a:pt x="403654" y="32951"/>
                </a:cubicBezTo>
                <a:cubicBezTo>
                  <a:pt x="373859" y="32951"/>
                  <a:pt x="353811" y="34432"/>
                  <a:pt x="329514" y="24713"/>
                </a:cubicBezTo>
                <a:cubicBezTo>
                  <a:pt x="326663" y="23573"/>
                  <a:pt x="324022" y="21967"/>
                  <a:pt x="321276" y="20594"/>
                </a:cubicBezTo>
                <a:lnTo>
                  <a:pt x="263611" y="28832"/>
                </a:lnTo>
                <a:cubicBezTo>
                  <a:pt x="254000" y="41189"/>
                  <a:pt x="245847" y="54833"/>
                  <a:pt x="234778" y="65902"/>
                </a:cubicBezTo>
                <a:cubicBezTo>
                  <a:pt x="228330" y="72350"/>
                  <a:pt x="204424" y="86282"/>
                  <a:pt x="193589" y="90616"/>
                </a:cubicBezTo>
                <a:cubicBezTo>
                  <a:pt x="185527" y="93841"/>
                  <a:pt x="176101" y="94038"/>
                  <a:pt x="168876" y="98854"/>
                </a:cubicBezTo>
                <a:lnTo>
                  <a:pt x="144162" y="115329"/>
                </a:lnTo>
                <a:lnTo>
                  <a:pt x="119449" y="131805"/>
                </a:lnTo>
                <a:cubicBezTo>
                  <a:pt x="115330" y="134551"/>
                  <a:pt x="110592" y="136543"/>
                  <a:pt x="107092" y="140043"/>
                </a:cubicBezTo>
                <a:cubicBezTo>
                  <a:pt x="91665" y="155470"/>
                  <a:pt x="100261" y="150558"/>
                  <a:pt x="82378" y="156518"/>
                </a:cubicBezTo>
                <a:cubicBezTo>
                  <a:pt x="75967" y="162930"/>
                  <a:pt x="66841" y="173672"/>
                  <a:pt x="57665" y="177113"/>
                </a:cubicBezTo>
                <a:cubicBezTo>
                  <a:pt x="51110" y="179571"/>
                  <a:pt x="43802" y="179309"/>
                  <a:pt x="37070" y="181232"/>
                </a:cubicBezTo>
                <a:cubicBezTo>
                  <a:pt x="24546" y="184810"/>
                  <a:pt x="0" y="193589"/>
                  <a:pt x="0" y="193589"/>
                </a:cubicBezTo>
                <a:lnTo>
                  <a:pt x="32951" y="181232"/>
                </a:lnTo>
                <a:cubicBezTo>
                  <a:pt x="20127" y="238947"/>
                  <a:pt x="25123" y="198698"/>
                  <a:pt x="28832" y="263610"/>
                </a:cubicBezTo>
                <a:cubicBezTo>
                  <a:pt x="35320" y="377163"/>
                  <a:pt x="21993" y="329591"/>
                  <a:pt x="41189" y="387178"/>
                </a:cubicBezTo>
                <a:cubicBezTo>
                  <a:pt x="42562" y="400908"/>
                  <a:pt x="42765" y="414805"/>
                  <a:pt x="45308" y="428367"/>
                </a:cubicBezTo>
                <a:cubicBezTo>
                  <a:pt x="46908" y="436902"/>
                  <a:pt x="53199" y="444404"/>
                  <a:pt x="53546" y="453081"/>
                </a:cubicBezTo>
                <a:cubicBezTo>
                  <a:pt x="53682" y="456475"/>
                  <a:pt x="46053" y="593169"/>
                  <a:pt x="45308" y="601362"/>
                </a:cubicBezTo>
                <a:cubicBezTo>
                  <a:pt x="44674" y="608334"/>
                  <a:pt x="42441" y="615068"/>
                  <a:pt x="41189" y="621956"/>
                </a:cubicBezTo>
                <a:cubicBezTo>
                  <a:pt x="36844" y="645851"/>
                  <a:pt x="37070" y="638676"/>
                  <a:pt x="37070" y="650789"/>
                </a:cubicBezTo>
                <a:lnTo>
                  <a:pt x="78259" y="700216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フリーフォーム: 図形 251">
            <a:extLst>
              <a:ext uri="{FF2B5EF4-FFF2-40B4-BE49-F238E27FC236}">
                <a16:creationId xmlns:a16="http://schemas.microsoft.com/office/drawing/2014/main" id="{7537650E-4A0D-45F2-B4A4-5F9A5A5800FD}"/>
              </a:ext>
            </a:extLst>
          </p:cNvPr>
          <p:cNvSpPr/>
          <p:nvPr/>
        </p:nvSpPr>
        <p:spPr>
          <a:xfrm>
            <a:off x="2332759" y="1044286"/>
            <a:ext cx="327314" cy="420832"/>
          </a:xfrm>
          <a:custGeom>
            <a:avLst/>
            <a:gdLst>
              <a:gd name="connsiteX0" fmla="*/ 41564 w 327314"/>
              <a:gd name="connsiteY0" fmla="*/ 31173 h 420832"/>
              <a:gd name="connsiteX1" fmla="*/ 36368 w 327314"/>
              <a:gd name="connsiteY1" fmla="*/ 98714 h 420832"/>
              <a:gd name="connsiteX2" fmla="*/ 0 w 327314"/>
              <a:gd name="connsiteY2" fmla="*/ 155864 h 420832"/>
              <a:gd name="connsiteX3" fmla="*/ 166255 w 327314"/>
              <a:gd name="connsiteY3" fmla="*/ 420832 h 420832"/>
              <a:gd name="connsiteX4" fmla="*/ 316923 w 327314"/>
              <a:gd name="connsiteY4" fmla="*/ 171450 h 420832"/>
              <a:gd name="connsiteX5" fmla="*/ 327314 w 327314"/>
              <a:gd name="connsiteY5" fmla="*/ 129887 h 420832"/>
              <a:gd name="connsiteX6" fmla="*/ 290946 w 327314"/>
              <a:gd name="connsiteY6" fmla="*/ 72737 h 420832"/>
              <a:gd name="connsiteX7" fmla="*/ 270164 w 327314"/>
              <a:gd name="connsiteY7" fmla="*/ 20782 h 420832"/>
              <a:gd name="connsiteX8" fmla="*/ 207818 w 327314"/>
              <a:gd name="connsiteY8" fmla="*/ 10391 h 420832"/>
              <a:gd name="connsiteX9" fmla="*/ 124691 w 327314"/>
              <a:gd name="connsiteY9" fmla="*/ 0 h 420832"/>
              <a:gd name="connsiteX10" fmla="*/ 93518 w 327314"/>
              <a:gd name="connsiteY10" fmla="*/ 15587 h 420832"/>
              <a:gd name="connsiteX11" fmla="*/ 41564 w 327314"/>
              <a:gd name="connsiteY11" fmla="*/ 31173 h 42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7314" h="420832">
                <a:moveTo>
                  <a:pt x="41564" y="31173"/>
                </a:moveTo>
                <a:lnTo>
                  <a:pt x="36368" y="98714"/>
                </a:lnTo>
                <a:lnTo>
                  <a:pt x="0" y="155864"/>
                </a:lnTo>
                <a:lnTo>
                  <a:pt x="166255" y="420832"/>
                </a:lnTo>
                <a:lnTo>
                  <a:pt x="316923" y="171450"/>
                </a:lnTo>
                <a:lnTo>
                  <a:pt x="327314" y="129887"/>
                </a:lnTo>
                <a:lnTo>
                  <a:pt x="290946" y="72737"/>
                </a:lnTo>
                <a:lnTo>
                  <a:pt x="270164" y="20782"/>
                </a:lnTo>
                <a:lnTo>
                  <a:pt x="207818" y="10391"/>
                </a:lnTo>
                <a:lnTo>
                  <a:pt x="124691" y="0"/>
                </a:lnTo>
                <a:lnTo>
                  <a:pt x="93518" y="15587"/>
                </a:lnTo>
                <a:lnTo>
                  <a:pt x="41564" y="3117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フリーフォーム: 図形 335">
            <a:extLst>
              <a:ext uri="{FF2B5EF4-FFF2-40B4-BE49-F238E27FC236}">
                <a16:creationId xmlns:a16="http://schemas.microsoft.com/office/drawing/2014/main" id="{00AD7A92-2ED0-424A-958F-C625238B8E3A}"/>
              </a:ext>
            </a:extLst>
          </p:cNvPr>
          <p:cNvSpPr/>
          <p:nvPr/>
        </p:nvSpPr>
        <p:spPr>
          <a:xfrm>
            <a:off x="2443049" y="1230622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7" name="フリーフォーム: 図形 336">
            <a:extLst>
              <a:ext uri="{FF2B5EF4-FFF2-40B4-BE49-F238E27FC236}">
                <a16:creationId xmlns:a16="http://schemas.microsoft.com/office/drawing/2014/main" id="{85B47B1C-9915-4445-8AE8-45671D9557D3}"/>
              </a:ext>
            </a:extLst>
          </p:cNvPr>
          <p:cNvSpPr/>
          <p:nvPr/>
        </p:nvSpPr>
        <p:spPr>
          <a:xfrm flipH="1">
            <a:off x="2524008" y="1228212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フリーフォーム: 図形 50">
            <a:extLst>
              <a:ext uri="{FF2B5EF4-FFF2-40B4-BE49-F238E27FC236}">
                <a16:creationId xmlns:a16="http://schemas.microsoft.com/office/drawing/2014/main" id="{731D55DE-F14A-4348-98A7-62C7E6450158}"/>
              </a:ext>
            </a:extLst>
          </p:cNvPr>
          <p:cNvSpPr/>
          <p:nvPr/>
        </p:nvSpPr>
        <p:spPr>
          <a:xfrm>
            <a:off x="2012462" y="0"/>
            <a:ext cx="890953" cy="1137137"/>
          </a:xfrm>
          <a:custGeom>
            <a:avLst/>
            <a:gdLst>
              <a:gd name="connsiteX0" fmla="*/ 23446 w 890953"/>
              <a:gd name="connsiteY0" fmla="*/ 703384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23446 w 890953"/>
              <a:gd name="connsiteY26" fmla="*/ 703384 h 1055076"/>
              <a:gd name="connsiteX0" fmla="*/ 66431 w 890953"/>
              <a:gd name="connsiteY0" fmla="*/ 691661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52400 w 890953"/>
              <a:gd name="connsiteY2" fmla="*/ 828430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754184 h 1117599"/>
              <a:gd name="connsiteX1" fmla="*/ 105508 w 890953"/>
              <a:gd name="connsiteY1" fmla="*/ 824523 h 1117599"/>
              <a:gd name="connsiteX2" fmla="*/ 152400 w 890953"/>
              <a:gd name="connsiteY2" fmla="*/ 890953 h 1117599"/>
              <a:gd name="connsiteX3" fmla="*/ 203200 w 890953"/>
              <a:gd name="connsiteY3" fmla="*/ 969107 h 1117599"/>
              <a:gd name="connsiteX4" fmla="*/ 273538 w 890953"/>
              <a:gd name="connsiteY4" fmla="*/ 1027723 h 1117599"/>
              <a:gd name="connsiteX5" fmla="*/ 359507 w 890953"/>
              <a:gd name="connsiteY5" fmla="*/ 1078523 h 1117599"/>
              <a:gd name="connsiteX6" fmla="*/ 453292 w 890953"/>
              <a:gd name="connsiteY6" fmla="*/ 1109784 h 1117599"/>
              <a:gd name="connsiteX7" fmla="*/ 496276 w 890953"/>
              <a:gd name="connsiteY7" fmla="*/ 1117599 h 1117599"/>
              <a:gd name="connsiteX8" fmla="*/ 593969 w 890953"/>
              <a:gd name="connsiteY8" fmla="*/ 1074615 h 1117599"/>
              <a:gd name="connsiteX9" fmla="*/ 703384 w 890953"/>
              <a:gd name="connsiteY9" fmla="*/ 1008184 h 1117599"/>
              <a:gd name="connsiteX10" fmla="*/ 769815 w 890953"/>
              <a:gd name="connsiteY10" fmla="*/ 933938 h 1117599"/>
              <a:gd name="connsiteX11" fmla="*/ 828430 w 890953"/>
              <a:gd name="connsiteY11" fmla="*/ 832338 h 1117599"/>
              <a:gd name="connsiteX12" fmla="*/ 875323 w 890953"/>
              <a:gd name="connsiteY12" fmla="*/ 629138 h 1117599"/>
              <a:gd name="connsiteX13" fmla="*/ 890953 w 890953"/>
              <a:gd name="connsiteY13" fmla="*/ 465015 h 1117599"/>
              <a:gd name="connsiteX14" fmla="*/ 863600 w 890953"/>
              <a:gd name="connsiteY14" fmla="*/ 238369 h 1117599"/>
              <a:gd name="connsiteX15" fmla="*/ 804984 w 890953"/>
              <a:gd name="connsiteY15" fmla="*/ 156307 h 1117599"/>
              <a:gd name="connsiteX16" fmla="*/ 726830 w 890953"/>
              <a:gd name="connsiteY16" fmla="*/ 82061 h 1117599"/>
              <a:gd name="connsiteX17" fmla="*/ 488461 w 890953"/>
              <a:gd name="connsiteY17" fmla="*/ 0 h 1117599"/>
              <a:gd name="connsiteX18" fmla="*/ 136769 w 890953"/>
              <a:gd name="connsiteY18" fmla="*/ 74246 h 1117599"/>
              <a:gd name="connsiteX19" fmla="*/ 93784 w 890953"/>
              <a:gd name="connsiteY19" fmla="*/ 117230 h 1117599"/>
              <a:gd name="connsiteX20" fmla="*/ 74246 w 890953"/>
              <a:gd name="connsiteY20" fmla="*/ 148492 h 1117599"/>
              <a:gd name="connsiteX21" fmla="*/ 31261 w 890953"/>
              <a:gd name="connsiteY21" fmla="*/ 238369 h 1117599"/>
              <a:gd name="connsiteX22" fmla="*/ 15630 w 890953"/>
              <a:gd name="connsiteY22" fmla="*/ 300892 h 1117599"/>
              <a:gd name="connsiteX23" fmla="*/ 3907 w 890953"/>
              <a:gd name="connsiteY23" fmla="*/ 351692 h 1117599"/>
              <a:gd name="connsiteX24" fmla="*/ 0 w 890953"/>
              <a:gd name="connsiteY24" fmla="*/ 422030 h 1117599"/>
              <a:gd name="connsiteX25" fmla="*/ 11723 w 890953"/>
              <a:gd name="connsiteY25" fmla="*/ 550984 h 1117599"/>
              <a:gd name="connsiteX26" fmla="*/ 66431 w 890953"/>
              <a:gd name="connsiteY26" fmla="*/ 754184 h 1117599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488461 w 890953"/>
              <a:gd name="connsiteY17" fmla="*/ 19538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00892 w 890953"/>
              <a:gd name="connsiteY19" fmla="*/ 1953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296984 w 890953"/>
              <a:gd name="connsiteY19" fmla="*/ 390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90953" h="1137137">
                <a:moveTo>
                  <a:pt x="66431" y="773722"/>
                </a:moveTo>
                <a:lnTo>
                  <a:pt x="105508" y="844061"/>
                </a:lnTo>
                <a:lnTo>
                  <a:pt x="152400" y="910491"/>
                </a:lnTo>
                <a:lnTo>
                  <a:pt x="203200" y="988645"/>
                </a:lnTo>
                <a:lnTo>
                  <a:pt x="273538" y="1047261"/>
                </a:lnTo>
                <a:lnTo>
                  <a:pt x="359507" y="1098061"/>
                </a:lnTo>
                <a:lnTo>
                  <a:pt x="453292" y="1129322"/>
                </a:lnTo>
                <a:lnTo>
                  <a:pt x="496276" y="1137137"/>
                </a:lnTo>
                <a:lnTo>
                  <a:pt x="593969" y="1094153"/>
                </a:lnTo>
                <a:lnTo>
                  <a:pt x="703384" y="1027722"/>
                </a:lnTo>
                <a:lnTo>
                  <a:pt x="769815" y="953476"/>
                </a:lnTo>
                <a:lnTo>
                  <a:pt x="828430" y="851876"/>
                </a:lnTo>
                <a:lnTo>
                  <a:pt x="875323" y="648676"/>
                </a:lnTo>
                <a:lnTo>
                  <a:pt x="890953" y="484553"/>
                </a:lnTo>
                <a:lnTo>
                  <a:pt x="863600" y="257907"/>
                </a:lnTo>
                <a:lnTo>
                  <a:pt x="804984" y="175845"/>
                </a:lnTo>
                <a:lnTo>
                  <a:pt x="726830" y="101599"/>
                </a:lnTo>
                <a:lnTo>
                  <a:pt x="656492" y="42984"/>
                </a:lnTo>
                <a:lnTo>
                  <a:pt x="515815" y="0"/>
                </a:lnTo>
                <a:lnTo>
                  <a:pt x="296984" y="3907"/>
                </a:lnTo>
                <a:lnTo>
                  <a:pt x="148492" y="85968"/>
                </a:lnTo>
                <a:lnTo>
                  <a:pt x="78153" y="160214"/>
                </a:lnTo>
                <a:lnTo>
                  <a:pt x="15630" y="320430"/>
                </a:lnTo>
                <a:lnTo>
                  <a:pt x="3907" y="371230"/>
                </a:lnTo>
                <a:lnTo>
                  <a:pt x="0" y="441568"/>
                </a:lnTo>
                <a:lnTo>
                  <a:pt x="11723" y="570522"/>
                </a:lnTo>
                <a:lnTo>
                  <a:pt x="66431" y="77372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フリーフォーム: 図形 197">
            <a:extLst>
              <a:ext uri="{FF2B5EF4-FFF2-40B4-BE49-F238E27FC236}">
                <a16:creationId xmlns:a16="http://schemas.microsoft.com/office/drawing/2014/main" id="{9D01DF5C-57EA-4114-B9EC-1867762497FF}"/>
              </a:ext>
            </a:extLst>
          </p:cNvPr>
          <p:cNvSpPr/>
          <p:nvPr/>
        </p:nvSpPr>
        <p:spPr>
          <a:xfrm>
            <a:off x="1576388" y="5431631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A937215F-DCDA-4C54-9C42-54F23511C918}"/>
              </a:ext>
            </a:extLst>
          </p:cNvPr>
          <p:cNvSpPr/>
          <p:nvPr/>
        </p:nvSpPr>
        <p:spPr>
          <a:xfrm>
            <a:off x="1575995" y="3781313"/>
            <a:ext cx="876749" cy="2345167"/>
          </a:xfrm>
          <a:custGeom>
            <a:avLst/>
            <a:gdLst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75304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7563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2752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92277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6749" h="2345167">
                <a:moveTo>
                  <a:pt x="306593" y="0"/>
                </a:moveTo>
                <a:lnTo>
                  <a:pt x="430306" y="10758"/>
                </a:lnTo>
                <a:lnTo>
                  <a:pt x="591671" y="43031"/>
                </a:lnTo>
                <a:lnTo>
                  <a:pt x="758414" y="112955"/>
                </a:lnTo>
                <a:lnTo>
                  <a:pt x="876749" y="177501"/>
                </a:lnTo>
                <a:lnTo>
                  <a:pt x="763793" y="510988"/>
                </a:lnTo>
                <a:lnTo>
                  <a:pt x="650838" y="758414"/>
                </a:lnTo>
                <a:lnTo>
                  <a:pt x="537883" y="1054249"/>
                </a:lnTo>
                <a:lnTo>
                  <a:pt x="489473" y="1151068"/>
                </a:lnTo>
                <a:lnTo>
                  <a:pt x="360381" y="1409252"/>
                </a:lnTo>
                <a:lnTo>
                  <a:pt x="285078" y="1608268"/>
                </a:lnTo>
                <a:lnTo>
                  <a:pt x="275182" y="1642841"/>
                </a:lnTo>
                <a:lnTo>
                  <a:pt x="306593" y="1731981"/>
                </a:lnTo>
                <a:lnTo>
                  <a:pt x="317351" y="1818042"/>
                </a:lnTo>
                <a:lnTo>
                  <a:pt x="311972" y="1957892"/>
                </a:lnTo>
                <a:lnTo>
                  <a:pt x="317351" y="2033195"/>
                </a:lnTo>
                <a:lnTo>
                  <a:pt x="333487" y="2113878"/>
                </a:lnTo>
                <a:lnTo>
                  <a:pt x="317351" y="2242969"/>
                </a:lnTo>
                <a:lnTo>
                  <a:pt x="258184" y="2345167"/>
                </a:lnTo>
                <a:lnTo>
                  <a:pt x="177501" y="2312894"/>
                </a:lnTo>
                <a:lnTo>
                  <a:pt x="91440" y="2269863"/>
                </a:lnTo>
                <a:lnTo>
                  <a:pt x="43031" y="2205318"/>
                </a:lnTo>
                <a:lnTo>
                  <a:pt x="10758" y="2038574"/>
                </a:lnTo>
                <a:lnTo>
                  <a:pt x="0" y="1963271"/>
                </a:lnTo>
                <a:lnTo>
                  <a:pt x="26894" y="1861073"/>
                </a:lnTo>
                <a:lnTo>
                  <a:pt x="48410" y="1785769"/>
                </a:lnTo>
                <a:lnTo>
                  <a:pt x="88122" y="1656678"/>
                </a:lnTo>
                <a:lnTo>
                  <a:pt x="86061" y="1571646"/>
                </a:lnTo>
                <a:cubicBezTo>
                  <a:pt x="86546" y="1537442"/>
                  <a:pt x="87030" y="1503239"/>
                  <a:pt x="87515" y="1469035"/>
                </a:cubicBezTo>
                <a:cubicBezTo>
                  <a:pt x="88030" y="1433176"/>
                  <a:pt x="90925" y="1402080"/>
                  <a:pt x="91440" y="1366221"/>
                </a:cubicBezTo>
                <a:lnTo>
                  <a:pt x="123713" y="1124174"/>
                </a:lnTo>
                <a:lnTo>
                  <a:pt x="145229" y="995082"/>
                </a:lnTo>
                <a:lnTo>
                  <a:pt x="193638" y="650838"/>
                </a:lnTo>
                <a:lnTo>
                  <a:pt x="236669" y="392654"/>
                </a:lnTo>
                <a:lnTo>
                  <a:pt x="263563" y="188259"/>
                </a:lnTo>
                <a:lnTo>
                  <a:pt x="285078" y="64546"/>
                </a:lnTo>
                <a:lnTo>
                  <a:pt x="3065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フリーフォーム: 図形 192">
            <a:extLst>
              <a:ext uri="{FF2B5EF4-FFF2-40B4-BE49-F238E27FC236}">
                <a16:creationId xmlns:a16="http://schemas.microsoft.com/office/drawing/2014/main" id="{4B8E8BB5-6192-4483-B7CE-0CBEDF5478EB}"/>
              </a:ext>
            </a:extLst>
          </p:cNvPr>
          <p:cNvSpPr/>
          <p:nvPr/>
        </p:nvSpPr>
        <p:spPr>
          <a:xfrm>
            <a:off x="1566153" y="5443522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1" name="フリーフォーム: 図形 250">
            <a:extLst>
              <a:ext uri="{FF2B5EF4-FFF2-40B4-BE49-F238E27FC236}">
                <a16:creationId xmlns:a16="http://schemas.microsoft.com/office/drawing/2014/main" id="{58623F14-A3E6-423B-A7A6-87F158FBFEAD}"/>
              </a:ext>
            </a:extLst>
          </p:cNvPr>
          <p:cNvSpPr/>
          <p:nvPr/>
        </p:nvSpPr>
        <p:spPr>
          <a:xfrm flipH="1">
            <a:off x="2235599" y="1111881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フリーフォーム: 図形 205">
            <a:extLst>
              <a:ext uri="{FF2B5EF4-FFF2-40B4-BE49-F238E27FC236}">
                <a16:creationId xmlns:a16="http://schemas.microsoft.com/office/drawing/2014/main" id="{5634CD0A-BD94-4405-85D9-4877146DC602}"/>
              </a:ext>
            </a:extLst>
          </p:cNvPr>
          <p:cNvSpPr/>
          <p:nvPr/>
        </p:nvSpPr>
        <p:spPr>
          <a:xfrm>
            <a:off x="1935804" y="1454285"/>
            <a:ext cx="1240277" cy="1857983"/>
          </a:xfrm>
          <a:custGeom>
            <a:avLst/>
            <a:gdLst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86966 w 1240277"/>
              <a:gd name="connsiteY37" fmla="*/ 102141 h 1857983"/>
              <a:gd name="connsiteX38" fmla="*/ 350196 w 1240277"/>
              <a:gd name="connsiteY38" fmla="*/ 38911 h 1857983"/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0196 w 1240277"/>
              <a:gd name="connsiteY38" fmla="*/ 38911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9923 w 1240277"/>
              <a:gd name="connsiteY38" fmla="*/ 82685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82685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68093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77821 h 1857983"/>
              <a:gd name="connsiteX38" fmla="*/ 359923 w 1240277"/>
              <a:gd name="connsiteY38" fmla="*/ 68093 h 18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40277" h="1857983">
                <a:moveTo>
                  <a:pt x="359923" y="68093"/>
                </a:moveTo>
                <a:lnTo>
                  <a:pt x="491247" y="63230"/>
                </a:lnTo>
                <a:lnTo>
                  <a:pt x="661481" y="63230"/>
                </a:lnTo>
                <a:lnTo>
                  <a:pt x="836579" y="38911"/>
                </a:lnTo>
                <a:lnTo>
                  <a:pt x="894945" y="0"/>
                </a:lnTo>
                <a:lnTo>
                  <a:pt x="933856" y="0"/>
                </a:lnTo>
                <a:lnTo>
                  <a:pt x="963039" y="63230"/>
                </a:lnTo>
                <a:lnTo>
                  <a:pt x="1021405" y="272375"/>
                </a:lnTo>
                <a:lnTo>
                  <a:pt x="1050587" y="350196"/>
                </a:lnTo>
                <a:lnTo>
                  <a:pt x="1055451" y="442609"/>
                </a:lnTo>
                <a:lnTo>
                  <a:pt x="1055451" y="554477"/>
                </a:lnTo>
                <a:lnTo>
                  <a:pt x="1021405" y="622570"/>
                </a:lnTo>
                <a:lnTo>
                  <a:pt x="1016541" y="787941"/>
                </a:lnTo>
                <a:lnTo>
                  <a:pt x="1016541" y="972766"/>
                </a:lnTo>
                <a:lnTo>
                  <a:pt x="1045724" y="1215958"/>
                </a:lnTo>
                <a:lnTo>
                  <a:pt x="1079770" y="1347281"/>
                </a:lnTo>
                <a:lnTo>
                  <a:pt x="1138136" y="1429966"/>
                </a:lnTo>
                <a:lnTo>
                  <a:pt x="1211094" y="1595336"/>
                </a:lnTo>
                <a:lnTo>
                  <a:pt x="1240277" y="1673158"/>
                </a:lnTo>
                <a:lnTo>
                  <a:pt x="1181911" y="1775298"/>
                </a:lnTo>
                <a:lnTo>
                  <a:pt x="1138136" y="1804481"/>
                </a:lnTo>
                <a:lnTo>
                  <a:pt x="1065179" y="1819072"/>
                </a:lnTo>
                <a:lnTo>
                  <a:pt x="773349" y="1838528"/>
                </a:lnTo>
                <a:lnTo>
                  <a:pt x="476656" y="1853119"/>
                </a:lnTo>
                <a:lnTo>
                  <a:pt x="277239" y="1857983"/>
                </a:lnTo>
                <a:lnTo>
                  <a:pt x="116732" y="1804481"/>
                </a:lnTo>
                <a:lnTo>
                  <a:pt x="0" y="1736387"/>
                </a:lnTo>
                <a:lnTo>
                  <a:pt x="43775" y="1551562"/>
                </a:lnTo>
                <a:lnTo>
                  <a:pt x="102141" y="1454285"/>
                </a:lnTo>
                <a:lnTo>
                  <a:pt x="184826" y="1313234"/>
                </a:lnTo>
                <a:lnTo>
                  <a:pt x="218873" y="1074906"/>
                </a:lnTo>
                <a:lnTo>
                  <a:pt x="209145" y="753894"/>
                </a:lnTo>
                <a:lnTo>
                  <a:pt x="170234" y="544749"/>
                </a:lnTo>
                <a:lnTo>
                  <a:pt x="160507" y="457200"/>
                </a:lnTo>
                <a:lnTo>
                  <a:pt x="160507" y="384243"/>
                </a:lnTo>
                <a:lnTo>
                  <a:pt x="199417" y="277238"/>
                </a:lnTo>
                <a:lnTo>
                  <a:pt x="248056" y="175098"/>
                </a:lnTo>
                <a:cubicBezTo>
                  <a:pt x="248056" y="145915"/>
                  <a:pt x="267510" y="107004"/>
                  <a:pt x="267510" y="77821"/>
                </a:cubicBezTo>
                <a:lnTo>
                  <a:pt x="359923" y="680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フリーフォーム: 図形 206">
            <a:extLst>
              <a:ext uri="{FF2B5EF4-FFF2-40B4-BE49-F238E27FC236}">
                <a16:creationId xmlns:a16="http://schemas.microsoft.com/office/drawing/2014/main" id="{7FC38190-57B4-4A39-A2C7-3771674EE154}"/>
              </a:ext>
            </a:extLst>
          </p:cNvPr>
          <p:cNvSpPr/>
          <p:nvPr/>
        </p:nvSpPr>
        <p:spPr>
          <a:xfrm>
            <a:off x="2767519" y="1152728"/>
            <a:ext cx="116732" cy="350195"/>
          </a:xfrm>
          <a:custGeom>
            <a:avLst/>
            <a:gdLst>
              <a:gd name="connsiteX0" fmla="*/ 14592 w 116732"/>
              <a:gd name="connsiteY0" fmla="*/ 24319 h 350195"/>
              <a:gd name="connsiteX1" fmla="*/ 9728 w 116732"/>
              <a:gd name="connsiteY1" fmla="*/ 189689 h 350195"/>
              <a:gd name="connsiteX2" fmla="*/ 0 w 116732"/>
              <a:gd name="connsiteY2" fmla="*/ 311285 h 350195"/>
              <a:gd name="connsiteX3" fmla="*/ 0 w 116732"/>
              <a:gd name="connsiteY3" fmla="*/ 335604 h 350195"/>
              <a:gd name="connsiteX4" fmla="*/ 53502 w 116732"/>
              <a:gd name="connsiteY4" fmla="*/ 350195 h 350195"/>
              <a:gd name="connsiteX5" fmla="*/ 97277 w 116732"/>
              <a:gd name="connsiteY5" fmla="*/ 350195 h 350195"/>
              <a:gd name="connsiteX6" fmla="*/ 111868 w 116732"/>
              <a:gd name="connsiteY6" fmla="*/ 267510 h 350195"/>
              <a:gd name="connsiteX7" fmla="*/ 116732 w 116732"/>
              <a:gd name="connsiteY7" fmla="*/ 87549 h 350195"/>
              <a:gd name="connsiteX8" fmla="*/ 116732 w 116732"/>
              <a:gd name="connsiteY8" fmla="*/ 14591 h 350195"/>
              <a:gd name="connsiteX9" fmla="*/ 72958 w 116732"/>
              <a:gd name="connsiteY9" fmla="*/ 0 h 350195"/>
              <a:gd name="connsiteX10" fmla="*/ 14592 w 116732"/>
              <a:gd name="connsiteY10" fmla="*/ 24319 h 3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32" h="350195">
                <a:moveTo>
                  <a:pt x="14592" y="24319"/>
                </a:moveTo>
                <a:lnTo>
                  <a:pt x="9728" y="189689"/>
                </a:lnTo>
                <a:lnTo>
                  <a:pt x="0" y="311285"/>
                </a:lnTo>
                <a:lnTo>
                  <a:pt x="0" y="335604"/>
                </a:lnTo>
                <a:lnTo>
                  <a:pt x="53502" y="350195"/>
                </a:lnTo>
                <a:lnTo>
                  <a:pt x="97277" y="350195"/>
                </a:lnTo>
                <a:lnTo>
                  <a:pt x="111868" y="267510"/>
                </a:lnTo>
                <a:lnTo>
                  <a:pt x="116732" y="87549"/>
                </a:lnTo>
                <a:lnTo>
                  <a:pt x="116732" y="14591"/>
                </a:lnTo>
                <a:lnTo>
                  <a:pt x="72958" y="0"/>
                </a:lnTo>
                <a:lnTo>
                  <a:pt x="14592" y="243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フリーフォーム: 図形 200">
            <a:extLst>
              <a:ext uri="{FF2B5EF4-FFF2-40B4-BE49-F238E27FC236}">
                <a16:creationId xmlns:a16="http://schemas.microsoft.com/office/drawing/2014/main" id="{0860B9F2-0F00-4DCB-972B-BB048F82804B}"/>
              </a:ext>
            </a:extLst>
          </p:cNvPr>
          <p:cNvSpPr/>
          <p:nvPr/>
        </p:nvSpPr>
        <p:spPr>
          <a:xfrm>
            <a:off x="2178867" y="2480650"/>
            <a:ext cx="772563" cy="624689"/>
          </a:xfrm>
          <a:custGeom>
            <a:avLst/>
            <a:gdLst>
              <a:gd name="connsiteX0" fmla="*/ 184087 w 772563"/>
              <a:gd name="connsiteY0" fmla="*/ 30178 h 624689"/>
              <a:gd name="connsiteX1" fmla="*/ 153909 w 772563"/>
              <a:gd name="connsiteY1" fmla="*/ 105623 h 624689"/>
              <a:gd name="connsiteX2" fmla="*/ 123731 w 772563"/>
              <a:gd name="connsiteY2" fmla="*/ 150891 h 624689"/>
              <a:gd name="connsiteX3" fmla="*/ 96571 w 772563"/>
              <a:gd name="connsiteY3" fmla="*/ 190122 h 624689"/>
              <a:gd name="connsiteX4" fmla="*/ 48285 w 772563"/>
              <a:gd name="connsiteY4" fmla="*/ 235390 h 624689"/>
              <a:gd name="connsiteX5" fmla="*/ 30179 w 772563"/>
              <a:gd name="connsiteY5" fmla="*/ 241425 h 624689"/>
              <a:gd name="connsiteX6" fmla="*/ 15089 w 772563"/>
              <a:gd name="connsiteY6" fmla="*/ 368174 h 624689"/>
              <a:gd name="connsiteX7" fmla="*/ 21125 w 772563"/>
              <a:gd name="connsiteY7" fmla="*/ 422495 h 624689"/>
              <a:gd name="connsiteX8" fmla="*/ 0 w 772563"/>
              <a:gd name="connsiteY8" fmla="*/ 452673 h 624689"/>
              <a:gd name="connsiteX9" fmla="*/ 6036 w 772563"/>
              <a:gd name="connsiteY9" fmla="*/ 528118 h 624689"/>
              <a:gd name="connsiteX10" fmla="*/ 81482 w 772563"/>
              <a:gd name="connsiteY10" fmla="*/ 558297 h 624689"/>
              <a:gd name="connsiteX11" fmla="*/ 202194 w 772563"/>
              <a:gd name="connsiteY11" fmla="*/ 603564 h 624689"/>
              <a:gd name="connsiteX12" fmla="*/ 313854 w 772563"/>
              <a:gd name="connsiteY12" fmla="*/ 618653 h 624689"/>
              <a:gd name="connsiteX13" fmla="*/ 380246 w 772563"/>
              <a:gd name="connsiteY13" fmla="*/ 624689 h 624689"/>
              <a:gd name="connsiteX14" fmla="*/ 516048 w 772563"/>
              <a:gd name="connsiteY14" fmla="*/ 600546 h 624689"/>
              <a:gd name="connsiteX15" fmla="*/ 633743 w 772563"/>
              <a:gd name="connsiteY15" fmla="*/ 564332 h 624689"/>
              <a:gd name="connsiteX16" fmla="*/ 727295 w 772563"/>
              <a:gd name="connsiteY16" fmla="*/ 513029 h 624689"/>
              <a:gd name="connsiteX17" fmla="*/ 772563 w 772563"/>
              <a:gd name="connsiteY17" fmla="*/ 479833 h 624689"/>
              <a:gd name="connsiteX18" fmla="*/ 745402 w 772563"/>
              <a:gd name="connsiteY18" fmla="*/ 316871 h 624689"/>
              <a:gd name="connsiteX19" fmla="*/ 733331 w 772563"/>
              <a:gd name="connsiteY19" fmla="*/ 244443 h 624689"/>
              <a:gd name="connsiteX20" fmla="*/ 663921 w 772563"/>
              <a:gd name="connsiteY20" fmla="*/ 168998 h 624689"/>
              <a:gd name="connsiteX21" fmla="*/ 618654 w 772563"/>
              <a:gd name="connsiteY21" fmla="*/ 102605 h 624689"/>
              <a:gd name="connsiteX22" fmla="*/ 570369 w 772563"/>
              <a:gd name="connsiteY22" fmla="*/ 39231 h 624689"/>
              <a:gd name="connsiteX23" fmla="*/ 549244 w 772563"/>
              <a:gd name="connsiteY23" fmla="*/ 0 h 624689"/>
              <a:gd name="connsiteX24" fmla="*/ 479834 w 772563"/>
              <a:gd name="connsiteY24" fmla="*/ 24142 h 624689"/>
              <a:gd name="connsiteX25" fmla="*/ 374210 w 772563"/>
              <a:gd name="connsiteY25" fmla="*/ 33196 h 624689"/>
              <a:gd name="connsiteX26" fmla="*/ 250480 w 772563"/>
              <a:gd name="connsiteY26" fmla="*/ 33196 h 624689"/>
              <a:gd name="connsiteX27" fmla="*/ 184087 w 772563"/>
              <a:gd name="connsiteY27" fmla="*/ 30178 h 62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2563" h="624689">
                <a:moveTo>
                  <a:pt x="184087" y="30178"/>
                </a:moveTo>
                <a:lnTo>
                  <a:pt x="153909" y="105623"/>
                </a:lnTo>
                <a:lnTo>
                  <a:pt x="123731" y="150891"/>
                </a:lnTo>
                <a:lnTo>
                  <a:pt x="96571" y="190122"/>
                </a:lnTo>
                <a:lnTo>
                  <a:pt x="48285" y="235390"/>
                </a:lnTo>
                <a:lnTo>
                  <a:pt x="30179" y="241425"/>
                </a:lnTo>
                <a:lnTo>
                  <a:pt x="15089" y="368174"/>
                </a:lnTo>
                <a:lnTo>
                  <a:pt x="21125" y="422495"/>
                </a:lnTo>
                <a:lnTo>
                  <a:pt x="0" y="452673"/>
                </a:lnTo>
                <a:lnTo>
                  <a:pt x="6036" y="528118"/>
                </a:lnTo>
                <a:lnTo>
                  <a:pt x="81482" y="558297"/>
                </a:lnTo>
                <a:lnTo>
                  <a:pt x="202194" y="603564"/>
                </a:lnTo>
                <a:lnTo>
                  <a:pt x="313854" y="618653"/>
                </a:lnTo>
                <a:lnTo>
                  <a:pt x="380246" y="624689"/>
                </a:lnTo>
                <a:lnTo>
                  <a:pt x="516048" y="600546"/>
                </a:lnTo>
                <a:lnTo>
                  <a:pt x="633743" y="564332"/>
                </a:lnTo>
                <a:lnTo>
                  <a:pt x="727295" y="513029"/>
                </a:lnTo>
                <a:lnTo>
                  <a:pt x="772563" y="479833"/>
                </a:lnTo>
                <a:lnTo>
                  <a:pt x="745402" y="316871"/>
                </a:lnTo>
                <a:lnTo>
                  <a:pt x="733331" y="244443"/>
                </a:lnTo>
                <a:lnTo>
                  <a:pt x="663921" y="168998"/>
                </a:lnTo>
                <a:lnTo>
                  <a:pt x="618654" y="102605"/>
                </a:lnTo>
                <a:lnTo>
                  <a:pt x="570369" y="39231"/>
                </a:lnTo>
                <a:lnTo>
                  <a:pt x="549244" y="0"/>
                </a:lnTo>
                <a:lnTo>
                  <a:pt x="479834" y="24142"/>
                </a:lnTo>
                <a:lnTo>
                  <a:pt x="374210" y="33196"/>
                </a:lnTo>
                <a:lnTo>
                  <a:pt x="250480" y="33196"/>
                </a:lnTo>
                <a:lnTo>
                  <a:pt x="184087" y="3017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フリーフォーム: 図形 249">
            <a:extLst>
              <a:ext uri="{FF2B5EF4-FFF2-40B4-BE49-F238E27FC236}">
                <a16:creationId xmlns:a16="http://schemas.microsoft.com/office/drawing/2014/main" id="{461E0A02-B66D-4896-92CE-4C8AA14537A7}"/>
              </a:ext>
            </a:extLst>
          </p:cNvPr>
          <p:cNvSpPr/>
          <p:nvPr/>
        </p:nvSpPr>
        <p:spPr>
          <a:xfrm>
            <a:off x="2499002" y="1106325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フリーフォーム: 図形 201">
            <a:extLst>
              <a:ext uri="{FF2B5EF4-FFF2-40B4-BE49-F238E27FC236}">
                <a16:creationId xmlns:a16="http://schemas.microsoft.com/office/drawing/2014/main" id="{E5C0BF26-EEA3-416E-9CED-240BEE0CEE75}"/>
              </a:ext>
            </a:extLst>
          </p:cNvPr>
          <p:cNvSpPr/>
          <p:nvPr/>
        </p:nvSpPr>
        <p:spPr>
          <a:xfrm>
            <a:off x="2193955" y="2489888"/>
            <a:ext cx="211281" cy="262365"/>
          </a:xfrm>
          <a:custGeom>
            <a:avLst/>
            <a:gdLst>
              <a:gd name="connsiteX0" fmla="*/ 162963 w 205212"/>
              <a:gd name="connsiteY0" fmla="*/ 0 h 265569"/>
              <a:gd name="connsiteX1" fmla="*/ 205212 w 205212"/>
              <a:gd name="connsiteY1" fmla="*/ 36214 h 265569"/>
              <a:gd name="connsiteX2" fmla="*/ 178052 w 205212"/>
              <a:gd name="connsiteY2" fmla="*/ 93553 h 265569"/>
              <a:gd name="connsiteX3" fmla="*/ 147874 w 205212"/>
              <a:gd name="connsiteY3" fmla="*/ 150892 h 265569"/>
              <a:gd name="connsiteX4" fmla="*/ 96571 w 205212"/>
              <a:gd name="connsiteY4" fmla="*/ 208230 h 265569"/>
              <a:gd name="connsiteX5" fmla="*/ 57339 w 205212"/>
              <a:gd name="connsiteY5" fmla="*/ 238408 h 265569"/>
              <a:gd name="connsiteX6" fmla="*/ 15090 w 205212"/>
              <a:gd name="connsiteY6" fmla="*/ 265569 h 265569"/>
              <a:gd name="connsiteX7" fmla="*/ 0 w 205212"/>
              <a:gd name="connsiteY7" fmla="*/ 262551 h 265569"/>
              <a:gd name="connsiteX8" fmla="*/ 3018 w 205212"/>
              <a:gd name="connsiteY8" fmla="*/ 214266 h 265569"/>
              <a:gd name="connsiteX9" fmla="*/ 36214 w 205212"/>
              <a:gd name="connsiteY9" fmla="*/ 196159 h 265569"/>
              <a:gd name="connsiteX10" fmla="*/ 78464 w 205212"/>
              <a:gd name="connsiteY10" fmla="*/ 165981 h 265569"/>
              <a:gd name="connsiteX11" fmla="*/ 105624 w 205212"/>
              <a:gd name="connsiteY11" fmla="*/ 120713 h 265569"/>
              <a:gd name="connsiteX12" fmla="*/ 123731 w 205212"/>
              <a:gd name="connsiteY12" fmla="*/ 87517 h 265569"/>
              <a:gd name="connsiteX13" fmla="*/ 162963 w 205212"/>
              <a:gd name="connsiteY13" fmla="*/ 0 h 2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212" h="265569">
                <a:moveTo>
                  <a:pt x="162963" y="0"/>
                </a:moveTo>
                <a:lnTo>
                  <a:pt x="205212" y="36214"/>
                </a:lnTo>
                <a:lnTo>
                  <a:pt x="178052" y="93553"/>
                </a:lnTo>
                <a:lnTo>
                  <a:pt x="147874" y="150892"/>
                </a:lnTo>
                <a:lnTo>
                  <a:pt x="96571" y="208230"/>
                </a:lnTo>
                <a:lnTo>
                  <a:pt x="57339" y="238408"/>
                </a:lnTo>
                <a:lnTo>
                  <a:pt x="15090" y="265569"/>
                </a:lnTo>
                <a:lnTo>
                  <a:pt x="0" y="262551"/>
                </a:lnTo>
                <a:lnTo>
                  <a:pt x="3018" y="214266"/>
                </a:lnTo>
                <a:lnTo>
                  <a:pt x="36214" y="196159"/>
                </a:lnTo>
                <a:lnTo>
                  <a:pt x="78464" y="165981"/>
                </a:lnTo>
                <a:lnTo>
                  <a:pt x="105624" y="120713"/>
                </a:lnTo>
                <a:lnTo>
                  <a:pt x="123731" y="87517"/>
                </a:lnTo>
                <a:lnTo>
                  <a:pt x="16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フリーフォーム: 図形 203">
            <a:extLst>
              <a:ext uri="{FF2B5EF4-FFF2-40B4-BE49-F238E27FC236}">
                <a16:creationId xmlns:a16="http://schemas.microsoft.com/office/drawing/2014/main" id="{6732B82C-FA0E-4B15-B044-1A96602A39CB}"/>
              </a:ext>
            </a:extLst>
          </p:cNvPr>
          <p:cNvSpPr/>
          <p:nvPr/>
        </p:nvSpPr>
        <p:spPr>
          <a:xfrm>
            <a:off x="2685861" y="2462543"/>
            <a:ext cx="244444" cy="307817"/>
          </a:xfrm>
          <a:custGeom>
            <a:avLst/>
            <a:gdLst>
              <a:gd name="connsiteX0" fmla="*/ 0 w 244444"/>
              <a:gd name="connsiteY0" fmla="*/ 24142 h 307817"/>
              <a:gd name="connsiteX1" fmla="*/ 48286 w 244444"/>
              <a:gd name="connsiteY1" fmla="*/ 0 h 307817"/>
              <a:gd name="connsiteX2" fmla="*/ 63375 w 244444"/>
              <a:gd name="connsiteY2" fmla="*/ 36213 h 307817"/>
              <a:gd name="connsiteX3" fmla="*/ 108642 w 244444"/>
              <a:gd name="connsiteY3" fmla="*/ 93552 h 307817"/>
              <a:gd name="connsiteX4" fmla="*/ 162963 w 244444"/>
              <a:gd name="connsiteY4" fmla="*/ 184087 h 307817"/>
              <a:gd name="connsiteX5" fmla="*/ 232373 w 244444"/>
              <a:gd name="connsiteY5" fmla="*/ 250479 h 307817"/>
              <a:gd name="connsiteX6" fmla="*/ 244444 w 244444"/>
              <a:gd name="connsiteY6" fmla="*/ 283675 h 307817"/>
              <a:gd name="connsiteX7" fmla="*/ 238408 w 244444"/>
              <a:gd name="connsiteY7" fmla="*/ 307817 h 307817"/>
              <a:gd name="connsiteX8" fmla="*/ 181070 w 244444"/>
              <a:gd name="connsiteY8" fmla="*/ 283675 h 307817"/>
              <a:gd name="connsiteX9" fmla="*/ 126749 w 244444"/>
              <a:gd name="connsiteY9" fmla="*/ 244443 h 307817"/>
              <a:gd name="connsiteX10" fmla="*/ 84499 w 244444"/>
              <a:gd name="connsiteY10" fmla="*/ 175033 h 307817"/>
              <a:gd name="connsiteX11" fmla="*/ 51303 w 244444"/>
              <a:gd name="connsiteY11" fmla="*/ 129766 h 307817"/>
              <a:gd name="connsiteX12" fmla="*/ 27161 w 244444"/>
              <a:gd name="connsiteY12" fmla="*/ 81481 h 307817"/>
              <a:gd name="connsiteX13" fmla="*/ 0 w 244444"/>
              <a:gd name="connsiteY13" fmla="*/ 24142 h 3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44" h="307817">
                <a:moveTo>
                  <a:pt x="0" y="24142"/>
                </a:moveTo>
                <a:lnTo>
                  <a:pt x="48286" y="0"/>
                </a:lnTo>
                <a:lnTo>
                  <a:pt x="63375" y="36213"/>
                </a:lnTo>
                <a:lnTo>
                  <a:pt x="108642" y="93552"/>
                </a:lnTo>
                <a:lnTo>
                  <a:pt x="162963" y="184087"/>
                </a:lnTo>
                <a:lnTo>
                  <a:pt x="232373" y="250479"/>
                </a:lnTo>
                <a:lnTo>
                  <a:pt x="244444" y="283675"/>
                </a:lnTo>
                <a:lnTo>
                  <a:pt x="238408" y="307817"/>
                </a:lnTo>
                <a:lnTo>
                  <a:pt x="181070" y="283675"/>
                </a:lnTo>
                <a:lnTo>
                  <a:pt x="126749" y="244443"/>
                </a:lnTo>
                <a:lnTo>
                  <a:pt x="84499" y="175033"/>
                </a:lnTo>
                <a:lnTo>
                  <a:pt x="51303" y="129766"/>
                </a:lnTo>
                <a:lnTo>
                  <a:pt x="27161" y="81481"/>
                </a:lnTo>
                <a:lnTo>
                  <a:pt x="0" y="2414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フリーフォーム: 図形 214">
            <a:extLst>
              <a:ext uri="{FF2B5EF4-FFF2-40B4-BE49-F238E27FC236}">
                <a16:creationId xmlns:a16="http://schemas.microsoft.com/office/drawing/2014/main" id="{6090BA64-4507-439A-88E8-EF762D19FC2B}"/>
              </a:ext>
            </a:extLst>
          </p:cNvPr>
          <p:cNvSpPr/>
          <p:nvPr/>
        </p:nvSpPr>
        <p:spPr>
          <a:xfrm>
            <a:off x="4042944" y="6160115"/>
            <a:ext cx="205132" cy="102140"/>
          </a:xfrm>
          <a:custGeom>
            <a:avLst/>
            <a:gdLst>
              <a:gd name="connsiteX0" fmla="*/ 30034 w 205132"/>
              <a:gd name="connsiteY0" fmla="*/ 0 h 102140"/>
              <a:gd name="connsiteX1" fmla="*/ 161358 w 205132"/>
              <a:gd name="connsiteY1" fmla="*/ 4864 h 102140"/>
              <a:gd name="connsiteX2" fmla="*/ 205132 w 205132"/>
              <a:gd name="connsiteY2" fmla="*/ 14591 h 102140"/>
              <a:gd name="connsiteX3" fmla="*/ 171085 w 205132"/>
              <a:gd name="connsiteY3" fmla="*/ 77821 h 102140"/>
              <a:gd name="connsiteX4" fmla="*/ 122447 w 205132"/>
              <a:gd name="connsiteY4" fmla="*/ 102140 h 102140"/>
              <a:gd name="connsiteX5" fmla="*/ 78672 w 205132"/>
              <a:gd name="connsiteY5" fmla="*/ 102140 h 102140"/>
              <a:gd name="connsiteX6" fmla="*/ 34898 w 205132"/>
              <a:gd name="connsiteY6" fmla="*/ 87549 h 102140"/>
              <a:gd name="connsiteX7" fmla="*/ 15443 w 205132"/>
              <a:gd name="connsiteY7" fmla="*/ 58366 h 102140"/>
              <a:gd name="connsiteX8" fmla="*/ 0 w 205132"/>
              <a:gd name="connsiteY8" fmla="*/ 4250 h 102140"/>
              <a:gd name="connsiteX9" fmla="*/ 30034 w 205132"/>
              <a:gd name="connsiteY9" fmla="*/ 0 h 10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132" h="102140">
                <a:moveTo>
                  <a:pt x="30034" y="0"/>
                </a:moveTo>
                <a:lnTo>
                  <a:pt x="161358" y="4864"/>
                </a:lnTo>
                <a:lnTo>
                  <a:pt x="205132" y="14591"/>
                </a:lnTo>
                <a:lnTo>
                  <a:pt x="171085" y="77821"/>
                </a:lnTo>
                <a:lnTo>
                  <a:pt x="122447" y="102140"/>
                </a:lnTo>
                <a:lnTo>
                  <a:pt x="78672" y="102140"/>
                </a:lnTo>
                <a:lnTo>
                  <a:pt x="34898" y="87549"/>
                </a:lnTo>
                <a:lnTo>
                  <a:pt x="15443" y="58366"/>
                </a:lnTo>
                <a:lnTo>
                  <a:pt x="0" y="4250"/>
                </a:lnTo>
                <a:lnTo>
                  <a:pt x="3003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2" name="四角形: 上の 2 つの角を丸める 261">
            <a:extLst>
              <a:ext uri="{FF2B5EF4-FFF2-40B4-BE49-F238E27FC236}">
                <a16:creationId xmlns:a16="http://schemas.microsoft.com/office/drawing/2014/main" id="{47D959EE-54FC-48C3-9AAD-670526658ADE}"/>
              </a:ext>
            </a:extLst>
          </p:cNvPr>
          <p:cNvSpPr/>
          <p:nvPr/>
        </p:nvSpPr>
        <p:spPr>
          <a:xfrm rot="9999566" flipH="1">
            <a:off x="3097059" y="351849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フリーフォーム: 図形 230">
            <a:extLst>
              <a:ext uri="{FF2B5EF4-FFF2-40B4-BE49-F238E27FC236}">
                <a16:creationId xmlns:a16="http://schemas.microsoft.com/office/drawing/2014/main" id="{795433E4-FE74-4B3E-9CA9-748B27149733}"/>
              </a:ext>
            </a:extLst>
          </p:cNvPr>
          <p:cNvSpPr/>
          <p:nvPr/>
        </p:nvSpPr>
        <p:spPr>
          <a:xfrm>
            <a:off x="2951328" y="5598994"/>
            <a:ext cx="368490" cy="747215"/>
          </a:xfrm>
          <a:custGeom>
            <a:avLst/>
            <a:gdLst>
              <a:gd name="connsiteX0" fmla="*/ 0 w 368490"/>
              <a:gd name="connsiteY0" fmla="*/ 620973 h 747215"/>
              <a:gd name="connsiteX1" fmla="*/ 58003 w 368490"/>
              <a:gd name="connsiteY1" fmla="*/ 723331 h 747215"/>
              <a:gd name="connsiteX2" fmla="*/ 75063 w 368490"/>
              <a:gd name="connsiteY2" fmla="*/ 747215 h 747215"/>
              <a:gd name="connsiteX3" fmla="*/ 177421 w 368490"/>
              <a:gd name="connsiteY3" fmla="*/ 733567 h 747215"/>
              <a:gd name="connsiteX4" fmla="*/ 249072 w 368490"/>
              <a:gd name="connsiteY4" fmla="*/ 709684 h 747215"/>
              <a:gd name="connsiteX5" fmla="*/ 296839 w 368490"/>
              <a:gd name="connsiteY5" fmla="*/ 672152 h 747215"/>
              <a:gd name="connsiteX6" fmla="*/ 324135 w 368490"/>
              <a:gd name="connsiteY6" fmla="*/ 590266 h 747215"/>
              <a:gd name="connsiteX7" fmla="*/ 368490 w 368490"/>
              <a:gd name="connsiteY7" fmla="*/ 395785 h 747215"/>
              <a:gd name="connsiteX8" fmla="*/ 313899 w 368490"/>
              <a:gd name="connsiteY8" fmla="*/ 17060 h 747215"/>
              <a:gd name="connsiteX9" fmla="*/ 71651 w 368490"/>
              <a:gd name="connsiteY9" fmla="*/ 0 h 747215"/>
              <a:gd name="connsiteX10" fmla="*/ 78475 w 368490"/>
              <a:gd name="connsiteY10" fmla="*/ 129654 h 747215"/>
              <a:gd name="connsiteX11" fmla="*/ 58003 w 368490"/>
              <a:gd name="connsiteY11" fmla="*/ 300251 h 747215"/>
              <a:gd name="connsiteX12" fmla="*/ 27296 w 368490"/>
              <a:gd name="connsiteY12" fmla="*/ 416257 h 747215"/>
              <a:gd name="connsiteX13" fmla="*/ 13648 w 368490"/>
              <a:gd name="connsiteY13" fmla="*/ 498143 h 747215"/>
              <a:gd name="connsiteX14" fmla="*/ 0 w 368490"/>
              <a:gd name="connsiteY14" fmla="*/ 620973 h 74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490" h="747215">
                <a:moveTo>
                  <a:pt x="0" y="620973"/>
                </a:moveTo>
                <a:lnTo>
                  <a:pt x="58003" y="723331"/>
                </a:lnTo>
                <a:lnTo>
                  <a:pt x="75063" y="747215"/>
                </a:lnTo>
                <a:lnTo>
                  <a:pt x="177421" y="733567"/>
                </a:lnTo>
                <a:lnTo>
                  <a:pt x="249072" y="709684"/>
                </a:lnTo>
                <a:lnTo>
                  <a:pt x="296839" y="672152"/>
                </a:lnTo>
                <a:lnTo>
                  <a:pt x="324135" y="590266"/>
                </a:lnTo>
                <a:lnTo>
                  <a:pt x="368490" y="395785"/>
                </a:lnTo>
                <a:lnTo>
                  <a:pt x="313899" y="17060"/>
                </a:lnTo>
                <a:lnTo>
                  <a:pt x="71651" y="0"/>
                </a:lnTo>
                <a:lnTo>
                  <a:pt x="78475" y="129654"/>
                </a:lnTo>
                <a:lnTo>
                  <a:pt x="58003" y="300251"/>
                </a:lnTo>
                <a:lnTo>
                  <a:pt x="27296" y="416257"/>
                </a:lnTo>
                <a:lnTo>
                  <a:pt x="13648" y="498143"/>
                </a:lnTo>
                <a:lnTo>
                  <a:pt x="0" y="6209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フリーフォーム: 図形 198">
            <a:extLst>
              <a:ext uri="{FF2B5EF4-FFF2-40B4-BE49-F238E27FC236}">
                <a16:creationId xmlns:a16="http://schemas.microsoft.com/office/drawing/2014/main" id="{5EBE586B-D426-49F6-9D0C-BBFB519BF2B4}"/>
              </a:ext>
            </a:extLst>
          </p:cNvPr>
          <p:cNvSpPr/>
          <p:nvPr/>
        </p:nvSpPr>
        <p:spPr>
          <a:xfrm>
            <a:off x="2687934" y="3803301"/>
            <a:ext cx="638070" cy="2502040"/>
          </a:xfrm>
          <a:custGeom>
            <a:avLst/>
            <a:gdLst>
              <a:gd name="connsiteX0" fmla="*/ 15073 w 643095"/>
              <a:gd name="connsiteY0" fmla="*/ 95459 h 2502040"/>
              <a:gd name="connsiteX1" fmla="*/ 145701 w 643095"/>
              <a:gd name="connsiteY1" fmla="*/ 85411 h 2502040"/>
              <a:gd name="connsiteX2" fmla="*/ 331596 w 643095"/>
              <a:gd name="connsiteY2" fmla="*/ 45218 h 2502040"/>
              <a:gd name="connsiteX3" fmla="*/ 457200 w 643095"/>
              <a:gd name="connsiteY3" fmla="*/ 20097 h 2502040"/>
              <a:gd name="connsiteX4" fmla="*/ 562708 w 643095"/>
              <a:gd name="connsiteY4" fmla="*/ 0 h 2502040"/>
              <a:gd name="connsiteX5" fmla="*/ 587829 w 643095"/>
              <a:gd name="connsiteY5" fmla="*/ 105508 h 2502040"/>
              <a:gd name="connsiteX6" fmla="*/ 592853 w 643095"/>
              <a:gd name="connsiteY6" fmla="*/ 437103 h 2502040"/>
              <a:gd name="connsiteX7" fmla="*/ 577780 w 643095"/>
              <a:gd name="connsiteY7" fmla="*/ 733530 h 2502040"/>
              <a:gd name="connsiteX8" fmla="*/ 597877 w 643095"/>
              <a:gd name="connsiteY8" fmla="*/ 1105319 h 2502040"/>
              <a:gd name="connsiteX9" fmla="*/ 628022 w 643095"/>
              <a:gd name="connsiteY9" fmla="*/ 1431890 h 2502040"/>
              <a:gd name="connsiteX10" fmla="*/ 643095 w 643095"/>
              <a:gd name="connsiteY10" fmla="*/ 1783583 h 2502040"/>
              <a:gd name="connsiteX11" fmla="*/ 638070 w 643095"/>
              <a:gd name="connsiteY11" fmla="*/ 2145323 h 2502040"/>
              <a:gd name="connsiteX12" fmla="*/ 577780 w 643095"/>
              <a:gd name="connsiteY12" fmla="*/ 2376435 h 2502040"/>
              <a:gd name="connsiteX13" fmla="*/ 492369 w 643095"/>
              <a:gd name="connsiteY13" fmla="*/ 2476919 h 2502040"/>
              <a:gd name="connsiteX14" fmla="*/ 417007 w 643095"/>
              <a:gd name="connsiteY14" fmla="*/ 2502040 h 2502040"/>
              <a:gd name="connsiteX15" fmla="*/ 356717 w 643095"/>
              <a:gd name="connsiteY15" fmla="*/ 2491991 h 2502040"/>
              <a:gd name="connsiteX16" fmla="*/ 281354 w 643095"/>
              <a:gd name="connsiteY16" fmla="*/ 2416629 h 2502040"/>
              <a:gd name="connsiteX17" fmla="*/ 266281 w 643095"/>
              <a:gd name="connsiteY17" fmla="*/ 2265903 h 2502040"/>
              <a:gd name="connsiteX18" fmla="*/ 281354 w 643095"/>
              <a:gd name="connsiteY18" fmla="*/ 2145323 h 2502040"/>
              <a:gd name="connsiteX19" fmla="*/ 331596 w 643095"/>
              <a:gd name="connsiteY19" fmla="*/ 2019719 h 2502040"/>
              <a:gd name="connsiteX20" fmla="*/ 311499 w 643095"/>
              <a:gd name="connsiteY20" fmla="*/ 1778558 h 2502040"/>
              <a:gd name="connsiteX21" fmla="*/ 296426 w 643095"/>
              <a:gd name="connsiteY21" fmla="*/ 1673051 h 2502040"/>
              <a:gd name="connsiteX22" fmla="*/ 231112 w 643095"/>
              <a:gd name="connsiteY22" fmla="*/ 1361552 h 2502040"/>
              <a:gd name="connsiteX23" fmla="*/ 175846 w 643095"/>
              <a:gd name="connsiteY23" fmla="*/ 1130440 h 2502040"/>
              <a:gd name="connsiteX24" fmla="*/ 145701 w 643095"/>
              <a:gd name="connsiteY24" fmla="*/ 1004835 h 2502040"/>
              <a:gd name="connsiteX25" fmla="*/ 85411 w 643095"/>
              <a:gd name="connsiteY25" fmla="*/ 658167 h 2502040"/>
              <a:gd name="connsiteX26" fmla="*/ 55266 w 643095"/>
              <a:gd name="connsiteY26" fmla="*/ 492369 h 2502040"/>
              <a:gd name="connsiteX27" fmla="*/ 20097 w 643095"/>
              <a:gd name="connsiteY27" fmla="*/ 311499 h 2502040"/>
              <a:gd name="connsiteX28" fmla="*/ 0 w 643095"/>
              <a:gd name="connsiteY28" fmla="*/ 200967 h 2502040"/>
              <a:gd name="connsiteX29" fmla="*/ 15073 w 643095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28022 w 638070"/>
              <a:gd name="connsiteY9" fmla="*/ 1431890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68032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070" h="2502040">
                <a:moveTo>
                  <a:pt x="15073" y="95459"/>
                </a:moveTo>
                <a:lnTo>
                  <a:pt x="145701" y="85411"/>
                </a:lnTo>
                <a:lnTo>
                  <a:pt x="331596" y="45218"/>
                </a:lnTo>
                <a:lnTo>
                  <a:pt x="457200" y="20097"/>
                </a:lnTo>
                <a:lnTo>
                  <a:pt x="562708" y="0"/>
                </a:lnTo>
                <a:lnTo>
                  <a:pt x="587829" y="105508"/>
                </a:lnTo>
                <a:cubicBezTo>
                  <a:pt x="589504" y="216040"/>
                  <a:pt x="591178" y="326571"/>
                  <a:pt x="592853" y="437103"/>
                </a:cubicBezTo>
                <a:lnTo>
                  <a:pt x="577780" y="733530"/>
                </a:lnTo>
                <a:lnTo>
                  <a:pt x="597877" y="1105319"/>
                </a:lnTo>
                <a:lnTo>
                  <a:pt x="607550" y="1428478"/>
                </a:lnTo>
                <a:lnTo>
                  <a:pt x="568032" y="1780172"/>
                </a:lnTo>
                <a:lnTo>
                  <a:pt x="638070" y="2145323"/>
                </a:lnTo>
                <a:lnTo>
                  <a:pt x="577780" y="2376435"/>
                </a:lnTo>
                <a:lnTo>
                  <a:pt x="492369" y="2476919"/>
                </a:lnTo>
                <a:lnTo>
                  <a:pt x="417007" y="2502040"/>
                </a:lnTo>
                <a:lnTo>
                  <a:pt x="356717" y="2491991"/>
                </a:lnTo>
                <a:lnTo>
                  <a:pt x="281354" y="2416629"/>
                </a:lnTo>
                <a:lnTo>
                  <a:pt x="266281" y="2265903"/>
                </a:lnTo>
                <a:lnTo>
                  <a:pt x="281354" y="2145323"/>
                </a:lnTo>
                <a:lnTo>
                  <a:pt x="331596" y="2019719"/>
                </a:lnTo>
                <a:lnTo>
                  <a:pt x="311499" y="1778558"/>
                </a:lnTo>
                <a:lnTo>
                  <a:pt x="296426" y="1673051"/>
                </a:lnTo>
                <a:lnTo>
                  <a:pt x="231112" y="1361552"/>
                </a:lnTo>
                <a:lnTo>
                  <a:pt x="175846" y="1130440"/>
                </a:lnTo>
                <a:lnTo>
                  <a:pt x="145701" y="1004835"/>
                </a:lnTo>
                <a:lnTo>
                  <a:pt x="85411" y="658167"/>
                </a:lnTo>
                <a:lnTo>
                  <a:pt x="55266" y="492369"/>
                </a:lnTo>
                <a:lnTo>
                  <a:pt x="20097" y="311499"/>
                </a:lnTo>
                <a:lnTo>
                  <a:pt x="0" y="200967"/>
                </a:lnTo>
                <a:lnTo>
                  <a:pt x="15073" y="954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フリーフォーム: 図形 213">
            <a:extLst>
              <a:ext uri="{FF2B5EF4-FFF2-40B4-BE49-F238E27FC236}">
                <a16:creationId xmlns:a16="http://schemas.microsoft.com/office/drawing/2014/main" id="{1006B63E-B35B-4D6F-9365-4A134CF55150}"/>
              </a:ext>
            </a:extLst>
          </p:cNvPr>
          <p:cNvSpPr/>
          <p:nvPr/>
        </p:nvSpPr>
        <p:spPr>
          <a:xfrm>
            <a:off x="4042799" y="5500991"/>
            <a:ext cx="233464" cy="112568"/>
          </a:xfrm>
          <a:custGeom>
            <a:avLst/>
            <a:gdLst>
              <a:gd name="connsiteX0" fmla="*/ 165371 w 233464"/>
              <a:gd name="connsiteY0" fmla="*/ 0 h 112568"/>
              <a:gd name="connsiteX1" fmla="*/ 233464 w 233464"/>
              <a:gd name="connsiteY1" fmla="*/ 92412 h 112568"/>
              <a:gd name="connsiteX2" fmla="*/ 233092 w 233464"/>
              <a:gd name="connsiteY2" fmla="*/ 109880 h 112568"/>
              <a:gd name="connsiteX3" fmla="*/ 209145 w 233464"/>
              <a:gd name="connsiteY3" fmla="*/ 97276 h 112568"/>
              <a:gd name="connsiteX4" fmla="*/ 107005 w 233464"/>
              <a:gd name="connsiteY4" fmla="*/ 77821 h 112568"/>
              <a:gd name="connsiteX5" fmla="*/ 29183 w 233464"/>
              <a:gd name="connsiteY5" fmla="*/ 92412 h 112568"/>
              <a:gd name="connsiteX6" fmla="*/ 966 w 233464"/>
              <a:gd name="connsiteY6" fmla="*/ 112568 h 112568"/>
              <a:gd name="connsiteX7" fmla="*/ 0 w 233464"/>
              <a:gd name="connsiteY7" fmla="*/ 102140 h 112568"/>
              <a:gd name="connsiteX8" fmla="*/ 19456 w 233464"/>
              <a:gd name="connsiteY8" fmla="*/ 29183 h 112568"/>
              <a:gd name="connsiteX9" fmla="*/ 34047 w 233464"/>
              <a:gd name="connsiteY9" fmla="*/ 29183 h 112568"/>
              <a:gd name="connsiteX10" fmla="*/ 165371 w 233464"/>
              <a:gd name="connsiteY10" fmla="*/ 0 h 11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464" h="112568">
                <a:moveTo>
                  <a:pt x="165371" y="0"/>
                </a:moveTo>
                <a:lnTo>
                  <a:pt x="233464" y="92412"/>
                </a:lnTo>
                <a:lnTo>
                  <a:pt x="233092" y="109880"/>
                </a:lnTo>
                <a:lnTo>
                  <a:pt x="209145" y="97276"/>
                </a:lnTo>
                <a:lnTo>
                  <a:pt x="107005" y="77821"/>
                </a:lnTo>
                <a:lnTo>
                  <a:pt x="29183" y="92412"/>
                </a:lnTo>
                <a:lnTo>
                  <a:pt x="966" y="112568"/>
                </a:lnTo>
                <a:lnTo>
                  <a:pt x="0" y="102140"/>
                </a:lnTo>
                <a:lnTo>
                  <a:pt x="19456" y="29183"/>
                </a:lnTo>
                <a:lnTo>
                  <a:pt x="34047" y="29183"/>
                </a:lnTo>
                <a:lnTo>
                  <a:pt x="16537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0" name="フリーフォーム: 図形 229">
            <a:extLst>
              <a:ext uri="{FF2B5EF4-FFF2-40B4-BE49-F238E27FC236}">
                <a16:creationId xmlns:a16="http://schemas.microsoft.com/office/drawing/2014/main" id="{C0A9B9E8-43A3-4B31-A647-167DFDBC892A}"/>
              </a:ext>
            </a:extLst>
          </p:cNvPr>
          <p:cNvSpPr/>
          <p:nvPr/>
        </p:nvSpPr>
        <p:spPr>
          <a:xfrm>
            <a:off x="2932888" y="5579679"/>
            <a:ext cx="406516" cy="733570"/>
          </a:xfrm>
          <a:custGeom>
            <a:avLst/>
            <a:gdLst>
              <a:gd name="connsiteX0" fmla="*/ 121597 w 406516"/>
              <a:gd name="connsiteY0" fmla="*/ 427149 h 733570"/>
              <a:gd name="connsiteX1" fmla="*/ 91564 w 406516"/>
              <a:gd name="connsiteY1" fmla="*/ 431399 h 733570"/>
              <a:gd name="connsiteX2" fmla="*/ 107006 w 406516"/>
              <a:gd name="connsiteY2" fmla="*/ 485515 h 733570"/>
              <a:gd name="connsiteX3" fmla="*/ 126461 w 406516"/>
              <a:gd name="connsiteY3" fmla="*/ 514698 h 733570"/>
              <a:gd name="connsiteX4" fmla="*/ 170235 w 406516"/>
              <a:gd name="connsiteY4" fmla="*/ 529290 h 733570"/>
              <a:gd name="connsiteX5" fmla="*/ 214010 w 406516"/>
              <a:gd name="connsiteY5" fmla="*/ 529290 h 733570"/>
              <a:gd name="connsiteX6" fmla="*/ 262648 w 406516"/>
              <a:gd name="connsiteY6" fmla="*/ 504970 h 733570"/>
              <a:gd name="connsiteX7" fmla="*/ 296695 w 406516"/>
              <a:gd name="connsiteY7" fmla="*/ 441741 h 733570"/>
              <a:gd name="connsiteX8" fmla="*/ 252922 w 406516"/>
              <a:gd name="connsiteY8" fmla="*/ 432014 h 733570"/>
              <a:gd name="connsiteX9" fmla="*/ 78553 w 406516"/>
              <a:gd name="connsiteY9" fmla="*/ 0 h 733570"/>
              <a:gd name="connsiteX10" fmla="*/ 115112 w 406516"/>
              <a:gd name="connsiteY10" fmla="*/ 255908 h 733570"/>
              <a:gd name="connsiteX11" fmla="*/ 112152 w 406516"/>
              <a:gd name="connsiteY11" fmla="*/ 341726 h 733570"/>
              <a:gd name="connsiteX12" fmla="*/ 121029 w 406516"/>
              <a:gd name="connsiteY12" fmla="*/ 359480 h 733570"/>
              <a:gd name="connsiteX13" fmla="*/ 121969 w 406516"/>
              <a:gd name="connsiteY13" fmla="*/ 359099 h 733570"/>
              <a:gd name="connsiteX14" fmla="*/ 204281 w 406516"/>
              <a:gd name="connsiteY14" fmla="*/ 368783 h 733570"/>
              <a:gd name="connsiteX15" fmla="*/ 296694 w 406516"/>
              <a:gd name="connsiteY15" fmla="*/ 349329 h 733570"/>
              <a:gd name="connsiteX16" fmla="*/ 304340 w 406516"/>
              <a:gd name="connsiteY16" fmla="*/ 349329 h 733570"/>
              <a:gd name="connsiteX17" fmla="*/ 318851 w 406516"/>
              <a:gd name="connsiteY17" fmla="*/ 354146 h 733570"/>
              <a:gd name="connsiteX18" fmla="*/ 324106 w 406516"/>
              <a:gd name="connsiteY18" fmla="*/ 292404 h 733570"/>
              <a:gd name="connsiteX19" fmla="*/ 327517 w 406516"/>
              <a:gd name="connsiteY19" fmla="*/ 128631 h 733570"/>
              <a:gd name="connsiteX20" fmla="*/ 334802 w 406516"/>
              <a:gd name="connsiteY20" fmla="*/ 126203 h 733570"/>
              <a:gd name="connsiteX21" fmla="*/ 317970 w 406516"/>
              <a:gd name="connsiteY21" fmla="*/ 17402 h 733570"/>
              <a:gd name="connsiteX22" fmla="*/ 354193 w 406516"/>
              <a:gd name="connsiteY22" fmla="*/ 65169 h 733570"/>
              <a:gd name="connsiteX23" fmla="*/ 370292 w 406516"/>
              <a:gd name="connsiteY23" fmla="*/ 136820 h 733570"/>
              <a:gd name="connsiteX24" fmla="*/ 386392 w 406516"/>
              <a:gd name="connsiteY24" fmla="*/ 242590 h 733570"/>
              <a:gd name="connsiteX25" fmla="*/ 406516 w 406516"/>
              <a:gd name="connsiteY25" fmla="*/ 355184 h 733570"/>
              <a:gd name="connsiteX26" fmla="*/ 400500 w 406516"/>
              <a:gd name="connsiteY26" fmla="*/ 393433 h 733570"/>
              <a:gd name="connsiteX27" fmla="*/ 398834 w 406516"/>
              <a:gd name="connsiteY27" fmla="*/ 441740 h 733570"/>
              <a:gd name="connsiteX28" fmla="*/ 359925 w 406516"/>
              <a:gd name="connsiteY28" fmla="*/ 582792 h 733570"/>
              <a:gd name="connsiteX29" fmla="*/ 296694 w 406516"/>
              <a:gd name="connsiteY29" fmla="*/ 655750 h 733570"/>
              <a:gd name="connsiteX30" fmla="*/ 272375 w 406516"/>
              <a:gd name="connsiteY30" fmla="*/ 699524 h 733570"/>
              <a:gd name="connsiteX31" fmla="*/ 179962 w 406516"/>
              <a:gd name="connsiteY31" fmla="*/ 733570 h 733570"/>
              <a:gd name="connsiteX32" fmla="*/ 136188 w 406516"/>
              <a:gd name="connsiteY32" fmla="*/ 733570 h 733570"/>
              <a:gd name="connsiteX33" fmla="*/ 58366 w 406516"/>
              <a:gd name="connsiteY33" fmla="*/ 680069 h 733570"/>
              <a:gd name="connsiteX34" fmla="*/ 24321 w 406516"/>
              <a:gd name="connsiteY34" fmla="*/ 636294 h 733570"/>
              <a:gd name="connsiteX35" fmla="*/ 4864 w 406516"/>
              <a:gd name="connsiteY35" fmla="*/ 548746 h 733570"/>
              <a:gd name="connsiteX36" fmla="*/ 0 w 406516"/>
              <a:gd name="connsiteY36" fmla="*/ 451469 h 733570"/>
              <a:gd name="connsiteX37" fmla="*/ 29183 w 406516"/>
              <a:gd name="connsiteY37" fmla="*/ 325009 h 733570"/>
              <a:gd name="connsiteX38" fmla="*/ 77822 w 406516"/>
              <a:gd name="connsiteY38" fmla="*/ 237459 h 733570"/>
              <a:gd name="connsiteX39" fmla="*/ 63231 w 406516"/>
              <a:gd name="connsiteY39" fmla="*/ 76953 h 733570"/>
              <a:gd name="connsiteX40" fmla="*/ 58366 w 406516"/>
              <a:gd name="connsiteY40" fmla="*/ 67225 h 733570"/>
              <a:gd name="connsiteX41" fmla="*/ 72958 w 406516"/>
              <a:gd name="connsiteY41" fmla="*/ 3996 h 73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6516" h="733570">
                <a:moveTo>
                  <a:pt x="121597" y="427149"/>
                </a:moveTo>
                <a:lnTo>
                  <a:pt x="91564" y="431399"/>
                </a:lnTo>
                <a:lnTo>
                  <a:pt x="107006" y="485515"/>
                </a:lnTo>
                <a:lnTo>
                  <a:pt x="126461" y="514698"/>
                </a:lnTo>
                <a:lnTo>
                  <a:pt x="170235" y="529290"/>
                </a:lnTo>
                <a:lnTo>
                  <a:pt x="214010" y="529290"/>
                </a:lnTo>
                <a:lnTo>
                  <a:pt x="262648" y="504970"/>
                </a:lnTo>
                <a:lnTo>
                  <a:pt x="296695" y="441741"/>
                </a:lnTo>
                <a:lnTo>
                  <a:pt x="252922" y="432014"/>
                </a:lnTo>
                <a:close/>
                <a:moveTo>
                  <a:pt x="78553" y="0"/>
                </a:moveTo>
                <a:lnTo>
                  <a:pt x="115112" y="255908"/>
                </a:lnTo>
                <a:lnTo>
                  <a:pt x="112152" y="341726"/>
                </a:lnTo>
                <a:lnTo>
                  <a:pt x="121029" y="359480"/>
                </a:lnTo>
                <a:lnTo>
                  <a:pt x="121969" y="359099"/>
                </a:lnTo>
                <a:lnTo>
                  <a:pt x="204281" y="368783"/>
                </a:lnTo>
                <a:lnTo>
                  <a:pt x="296694" y="349329"/>
                </a:lnTo>
                <a:lnTo>
                  <a:pt x="304340" y="349329"/>
                </a:lnTo>
                <a:lnTo>
                  <a:pt x="318851" y="354146"/>
                </a:lnTo>
                <a:lnTo>
                  <a:pt x="324106" y="292404"/>
                </a:lnTo>
                <a:lnTo>
                  <a:pt x="327517" y="128631"/>
                </a:lnTo>
                <a:lnTo>
                  <a:pt x="334802" y="126203"/>
                </a:lnTo>
                <a:lnTo>
                  <a:pt x="317970" y="17402"/>
                </a:lnTo>
                <a:lnTo>
                  <a:pt x="354193" y="65169"/>
                </a:lnTo>
                <a:lnTo>
                  <a:pt x="370292" y="136820"/>
                </a:lnTo>
                <a:lnTo>
                  <a:pt x="386392" y="242590"/>
                </a:lnTo>
                <a:lnTo>
                  <a:pt x="406516" y="355184"/>
                </a:lnTo>
                <a:lnTo>
                  <a:pt x="400500" y="393433"/>
                </a:lnTo>
                <a:lnTo>
                  <a:pt x="398834" y="441740"/>
                </a:lnTo>
                <a:lnTo>
                  <a:pt x="359925" y="582792"/>
                </a:lnTo>
                <a:lnTo>
                  <a:pt x="296694" y="655750"/>
                </a:lnTo>
                <a:lnTo>
                  <a:pt x="272375" y="699524"/>
                </a:lnTo>
                <a:lnTo>
                  <a:pt x="179962" y="733570"/>
                </a:lnTo>
                <a:lnTo>
                  <a:pt x="136188" y="733570"/>
                </a:lnTo>
                <a:lnTo>
                  <a:pt x="58366" y="680069"/>
                </a:lnTo>
                <a:lnTo>
                  <a:pt x="24321" y="636294"/>
                </a:lnTo>
                <a:lnTo>
                  <a:pt x="4864" y="548746"/>
                </a:lnTo>
                <a:lnTo>
                  <a:pt x="0" y="451469"/>
                </a:lnTo>
                <a:lnTo>
                  <a:pt x="29183" y="325009"/>
                </a:lnTo>
                <a:lnTo>
                  <a:pt x="77822" y="237459"/>
                </a:lnTo>
                <a:lnTo>
                  <a:pt x="63231" y="76953"/>
                </a:lnTo>
                <a:lnTo>
                  <a:pt x="58366" y="67225"/>
                </a:lnTo>
                <a:lnTo>
                  <a:pt x="72958" y="399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2" name="フリーフォーム: 図形 231">
            <a:extLst>
              <a:ext uri="{FF2B5EF4-FFF2-40B4-BE49-F238E27FC236}">
                <a16:creationId xmlns:a16="http://schemas.microsoft.com/office/drawing/2014/main" id="{7B71B889-CB97-4359-AE5E-F6E59FA93285}"/>
              </a:ext>
            </a:extLst>
          </p:cNvPr>
          <p:cNvSpPr/>
          <p:nvPr/>
        </p:nvSpPr>
        <p:spPr>
          <a:xfrm>
            <a:off x="2471438" y="1512277"/>
            <a:ext cx="134282" cy="1000724"/>
          </a:xfrm>
          <a:custGeom>
            <a:avLst/>
            <a:gdLst>
              <a:gd name="connsiteX0" fmla="*/ 0 w 134282"/>
              <a:gd name="connsiteY0" fmla="*/ 0 h 1000724"/>
              <a:gd name="connsiteX1" fmla="*/ 41563 w 134282"/>
              <a:gd name="connsiteY1" fmla="*/ 418833 h 1000724"/>
              <a:gd name="connsiteX2" fmla="*/ 63944 w 134282"/>
              <a:gd name="connsiteY2" fmla="*/ 786512 h 1000724"/>
              <a:gd name="connsiteX3" fmla="*/ 54352 w 134282"/>
              <a:gd name="connsiteY3" fmla="*/ 997527 h 1000724"/>
              <a:gd name="connsiteX4" fmla="*/ 124691 w 134282"/>
              <a:gd name="connsiteY4" fmla="*/ 1000724 h 1000724"/>
              <a:gd name="connsiteX5" fmla="*/ 134282 w 134282"/>
              <a:gd name="connsiteY5" fmla="*/ 824878 h 1000724"/>
              <a:gd name="connsiteX6" fmla="*/ 121493 w 134282"/>
              <a:gd name="connsiteY6" fmla="*/ 374073 h 1000724"/>
              <a:gd name="connsiteX7" fmla="*/ 86324 w 134282"/>
              <a:gd name="connsiteY7" fmla="*/ 121494 h 1000724"/>
              <a:gd name="connsiteX8" fmla="*/ 86324 w 134282"/>
              <a:gd name="connsiteY8" fmla="*/ 19183 h 1000724"/>
              <a:gd name="connsiteX9" fmla="*/ 83127 w 134282"/>
              <a:gd name="connsiteY9" fmla="*/ 0 h 1000724"/>
              <a:gd name="connsiteX10" fmla="*/ 0 w 134282"/>
              <a:gd name="connsiteY10" fmla="*/ 0 h 100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82" h="1000724">
                <a:moveTo>
                  <a:pt x="0" y="0"/>
                </a:moveTo>
                <a:lnTo>
                  <a:pt x="41563" y="418833"/>
                </a:lnTo>
                <a:lnTo>
                  <a:pt x="63944" y="786512"/>
                </a:lnTo>
                <a:lnTo>
                  <a:pt x="54352" y="997527"/>
                </a:lnTo>
                <a:lnTo>
                  <a:pt x="124691" y="1000724"/>
                </a:lnTo>
                <a:lnTo>
                  <a:pt x="134282" y="824878"/>
                </a:lnTo>
                <a:lnTo>
                  <a:pt x="121493" y="374073"/>
                </a:lnTo>
                <a:lnTo>
                  <a:pt x="86324" y="121494"/>
                </a:lnTo>
                <a:lnTo>
                  <a:pt x="86324" y="19183"/>
                </a:lnTo>
                <a:lnTo>
                  <a:pt x="8312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フリーフォーム: 図形 207">
            <a:extLst>
              <a:ext uri="{FF2B5EF4-FFF2-40B4-BE49-F238E27FC236}">
                <a16:creationId xmlns:a16="http://schemas.microsoft.com/office/drawing/2014/main" id="{25E5CF32-11B4-4FC1-90E3-E0E5097F5FFE}"/>
              </a:ext>
            </a:extLst>
          </p:cNvPr>
          <p:cNvSpPr/>
          <p:nvPr/>
        </p:nvSpPr>
        <p:spPr>
          <a:xfrm>
            <a:off x="2140085" y="1157591"/>
            <a:ext cx="155643" cy="393971"/>
          </a:xfrm>
          <a:custGeom>
            <a:avLst/>
            <a:gdLst>
              <a:gd name="connsiteX0" fmla="*/ 0 w 155643"/>
              <a:gd name="connsiteY0" fmla="*/ 82686 h 393971"/>
              <a:gd name="connsiteX1" fmla="*/ 58366 w 155643"/>
              <a:gd name="connsiteY1" fmla="*/ 393971 h 393971"/>
              <a:gd name="connsiteX2" fmla="*/ 111868 w 155643"/>
              <a:gd name="connsiteY2" fmla="*/ 389107 h 393971"/>
              <a:gd name="connsiteX3" fmla="*/ 155643 w 155643"/>
              <a:gd name="connsiteY3" fmla="*/ 369652 h 393971"/>
              <a:gd name="connsiteX4" fmla="*/ 111868 w 155643"/>
              <a:gd name="connsiteY4" fmla="*/ 29183 h 393971"/>
              <a:gd name="connsiteX5" fmla="*/ 92413 w 155643"/>
              <a:gd name="connsiteY5" fmla="*/ 0 h 393971"/>
              <a:gd name="connsiteX6" fmla="*/ 29183 w 155643"/>
              <a:gd name="connsiteY6" fmla="*/ 19456 h 393971"/>
              <a:gd name="connsiteX7" fmla="*/ 0 w 155643"/>
              <a:gd name="connsiteY7" fmla="*/ 82686 h 3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643" h="393971">
                <a:moveTo>
                  <a:pt x="0" y="82686"/>
                </a:moveTo>
                <a:lnTo>
                  <a:pt x="58366" y="393971"/>
                </a:lnTo>
                <a:lnTo>
                  <a:pt x="111868" y="389107"/>
                </a:lnTo>
                <a:lnTo>
                  <a:pt x="155643" y="369652"/>
                </a:lnTo>
                <a:lnTo>
                  <a:pt x="111868" y="29183"/>
                </a:lnTo>
                <a:lnTo>
                  <a:pt x="92413" y="0"/>
                </a:lnTo>
                <a:lnTo>
                  <a:pt x="29183" y="19456"/>
                </a:lnTo>
                <a:lnTo>
                  <a:pt x="0" y="826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二等辺三角形 232">
            <a:extLst>
              <a:ext uri="{FF2B5EF4-FFF2-40B4-BE49-F238E27FC236}">
                <a16:creationId xmlns:a16="http://schemas.microsoft.com/office/drawing/2014/main" id="{30227521-089A-4039-8ED1-0ECB92D04492}"/>
              </a:ext>
            </a:extLst>
          </p:cNvPr>
          <p:cNvSpPr/>
          <p:nvPr/>
        </p:nvSpPr>
        <p:spPr>
          <a:xfrm rot="5400000">
            <a:off x="11216556" y="1520216"/>
            <a:ext cx="208569" cy="179801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二等辺三角形 233">
            <a:extLst>
              <a:ext uri="{FF2B5EF4-FFF2-40B4-BE49-F238E27FC236}">
                <a16:creationId xmlns:a16="http://schemas.microsoft.com/office/drawing/2014/main" id="{AFB105B0-FE38-436D-AE34-794AE2ECBDCB}"/>
              </a:ext>
            </a:extLst>
          </p:cNvPr>
          <p:cNvSpPr/>
          <p:nvPr/>
        </p:nvSpPr>
        <p:spPr>
          <a:xfrm rot="16200000" flipH="1">
            <a:off x="11413270" y="1520216"/>
            <a:ext cx="208569" cy="179801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四角形: 角を丸くする 234">
            <a:extLst>
              <a:ext uri="{FF2B5EF4-FFF2-40B4-BE49-F238E27FC236}">
                <a16:creationId xmlns:a16="http://schemas.microsoft.com/office/drawing/2014/main" id="{738512EB-C3CF-40CC-B3B6-EAB2C77A295D}"/>
              </a:ext>
            </a:extLst>
          </p:cNvPr>
          <p:cNvSpPr/>
          <p:nvPr/>
        </p:nvSpPr>
        <p:spPr>
          <a:xfrm>
            <a:off x="11352049" y="1546000"/>
            <a:ext cx="143082" cy="128231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二等辺三角形 235">
            <a:extLst>
              <a:ext uri="{FF2B5EF4-FFF2-40B4-BE49-F238E27FC236}">
                <a16:creationId xmlns:a16="http://schemas.microsoft.com/office/drawing/2014/main" id="{3789F6C8-BBB1-43D1-82A8-FDBF7DA42EF7}"/>
              </a:ext>
            </a:extLst>
          </p:cNvPr>
          <p:cNvSpPr/>
          <p:nvPr/>
        </p:nvSpPr>
        <p:spPr>
          <a:xfrm rot="5400000">
            <a:off x="4307799" y="1277900"/>
            <a:ext cx="112818" cy="97257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二等辺三角形 236">
            <a:extLst>
              <a:ext uri="{FF2B5EF4-FFF2-40B4-BE49-F238E27FC236}">
                <a16:creationId xmlns:a16="http://schemas.microsoft.com/office/drawing/2014/main" id="{EE82CD9A-4732-41F4-B0C3-3DDE6274B5F2}"/>
              </a:ext>
            </a:extLst>
          </p:cNvPr>
          <p:cNvSpPr/>
          <p:nvPr/>
        </p:nvSpPr>
        <p:spPr>
          <a:xfrm rot="16200000" flipH="1">
            <a:off x="4431148" y="1280364"/>
            <a:ext cx="112818" cy="97257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四角形: 角を丸くする 237">
            <a:extLst>
              <a:ext uri="{FF2B5EF4-FFF2-40B4-BE49-F238E27FC236}">
                <a16:creationId xmlns:a16="http://schemas.microsoft.com/office/drawing/2014/main" id="{BD8AA1A5-793F-42F9-A04D-55B08CF0A62F}"/>
              </a:ext>
            </a:extLst>
          </p:cNvPr>
          <p:cNvSpPr/>
          <p:nvPr/>
        </p:nvSpPr>
        <p:spPr>
          <a:xfrm>
            <a:off x="4384827" y="1291847"/>
            <a:ext cx="77395" cy="69362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2" name="図 241">
            <a:extLst>
              <a:ext uri="{FF2B5EF4-FFF2-40B4-BE49-F238E27FC236}">
                <a16:creationId xmlns:a16="http://schemas.microsoft.com/office/drawing/2014/main" id="{AEB6B7E4-F325-4BAE-9C72-1DF4A9786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5131">
            <a:off x="2445576" y="1717955"/>
            <a:ext cx="161520" cy="97425"/>
          </a:xfrm>
          <a:prstGeom prst="rect">
            <a:avLst/>
          </a:prstGeom>
        </p:spPr>
      </p:pic>
      <p:sp>
        <p:nvSpPr>
          <p:cNvPr id="244" name="フリーフォーム: 図形 243">
            <a:extLst>
              <a:ext uri="{FF2B5EF4-FFF2-40B4-BE49-F238E27FC236}">
                <a16:creationId xmlns:a16="http://schemas.microsoft.com/office/drawing/2014/main" id="{96950CF7-1FA3-49F3-9517-9D3947B591D9}"/>
              </a:ext>
            </a:extLst>
          </p:cNvPr>
          <p:cNvSpPr/>
          <p:nvPr/>
        </p:nvSpPr>
        <p:spPr>
          <a:xfrm>
            <a:off x="3153965" y="3015698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5" name="図 244">
            <a:extLst>
              <a:ext uri="{FF2B5EF4-FFF2-40B4-BE49-F238E27FC236}">
                <a16:creationId xmlns:a16="http://schemas.microsoft.com/office/drawing/2014/main" id="{723AC28B-45FF-4AFD-B446-961529036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5131">
            <a:off x="2469110" y="1938063"/>
            <a:ext cx="161520" cy="97425"/>
          </a:xfrm>
          <a:prstGeom prst="rect">
            <a:avLst/>
          </a:prstGeom>
        </p:spPr>
      </p:pic>
      <p:pic>
        <p:nvPicPr>
          <p:cNvPr id="246" name="図 245">
            <a:extLst>
              <a:ext uri="{FF2B5EF4-FFF2-40B4-BE49-F238E27FC236}">
                <a16:creationId xmlns:a16="http://schemas.microsoft.com/office/drawing/2014/main" id="{402242F3-1F2F-4AC5-BA3A-AA1B973AA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174" y="2179880"/>
            <a:ext cx="161520" cy="97425"/>
          </a:xfrm>
          <a:prstGeom prst="rect">
            <a:avLst/>
          </a:prstGeom>
        </p:spPr>
      </p:pic>
      <p:sp>
        <p:nvSpPr>
          <p:cNvPr id="261" name="四角形: 上の 2 つの角を丸める 260">
            <a:extLst>
              <a:ext uri="{FF2B5EF4-FFF2-40B4-BE49-F238E27FC236}">
                <a16:creationId xmlns:a16="http://schemas.microsoft.com/office/drawing/2014/main" id="{534C07E2-484F-49D2-9F28-7445E7089394}"/>
              </a:ext>
            </a:extLst>
          </p:cNvPr>
          <p:cNvSpPr/>
          <p:nvPr/>
        </p:nvSpPr>
        <p:spPr>
          <a:xfrm rot="10526884" flipH="1">
            <a:off x="2861713" y="355806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フリーフォーム: 図形 253">
            <a:extLst>
              <a:ext uri="{FF2B5EF4-FFF2-40B4-BE49-F238E27FC236}">
                <a16:creationId xmlns:a16="http://schemas.microsoft.com/office/drawing/2014/main" id="{016F888E-193B-4A4C-90F1-307AD777D318}"/>
              </a:ext>
            </a:extLst>
          </p:cNvPr>
          <p:cNvSpPr/>
          <p:nvPr/>
        </p:nvSpPr>
        <p:spPr>
          <a:xfrm flipH="1">
            <a:off x="1205203" y="2888165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四角形: 上の 2 つの角を丸める 254">
            <a:extLst>
              <a:ext uri="{FF2B5EF4-FFF2-40B4-BE49-F238E27FC236}">
                <a16:creationId xmlns:a16="http://schemas.microsoft.com/office/drawing/2014/main" id="{AF66B049-75A7-4FFD-855D-6B928AEEDB98}"/>
              </a:ext>
            </a:extLst>
          </p:cNvPr>
          <p:cNvSpPr/>
          <p:nvPr/>
        </p:nvSpPr>
        <p:spPr>
          <a:xfrm rot="11819444">
            <a:off x="1715557" y="3456867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四角形: 上の 2 つの角を丸める 257">
            <a:extLst>
              <a:ext uri="{FF2B5EF4-FFF2-40B4-BE49-F238E27FC236}">
                <a16:creationId xmlns:a16="http://schemas.microsoft.com/office/drawing/2014/main" id="{8EF4E1BE-2C5D-4890-BB74-755CB657C458}"/>
              </a:ext>
            </a:extLst>
          </p:cNvPr>
          <p:cNvSpPr/>
          <p:nvPr/>
        </p:nvSpPr>
        <p:spPr>
          <a:xfrm rot="11510964">
            <a:off x="1980017" y="3520985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四角形: 上の 2 つの角を丸める 258">
            <a:extLst>
              <a:ext uri="{FF2B5EF4-FFF2-40B4-BE49-F238E27FC236}">
                <a16:creationId xmlns:a16="http://schemas.microsoft.com/office/drawing/2014/main" id="{A4B9DC0E-8B6A-4D73-A35A-5869F026433D}"/>
              </a:ext>
            </a:extLst>
          </p:cNvPr>
          <p:cNvSpPr/>
          <p:nvPr/>
        </p:nvSpPr>
        <p:spPr>
          <a:xfrm rot="11306800">
            <a:off x="2261980" y="357582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四角形: 上の 2 つの角を丸める 259">
            <a:extLst>
              <a:ext uri="{FF2B5EF4-FFF2-40B4-BE49-F238E27FC236}">
                <a16:creationId xmlns:a16="http://schemas.microsoft.com/office/drawing/2014/main" id="{0B70AB09-0B77-4022-AB41-443DA456B3FF}"/>
              </a:ext>
            </a:extLst>
          </p:cNvPr>
          <p:cNvSpPr/>
          <p:nvPr/>
        </p:nvSpPr>
        <p:spPr>
          <a:xfrm rot="10526884" flipH="1">
            <a:off x="2592767" y="3581421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フリーフォーム: 図形 265">
            <a:extLst>
              <a:ext uri="{FF2B5EF4-FFF2-40B4-BE49-F238E27FC236}">
                <a16:creationId xmlns:a16="http://schemas.microsoft.com/office/drawing/2014/main" id="{4876A107-CED1-4B82-8155-9E419A0C1E35}"/>
              </a:ext>
            </a:extLst>
          </p:cNvPr>
          <p:cNvSpPr/>
          <p:nvPr/>
        </p:nvSpPr>
        <p:spPr>
          <a:xfrm>
            <a:off x="2037806" y="123164"/>
            <a:ext cx="854684" cy="589695"/>
          </a:xfrm>
          <a:custGeom>
            <a:avLst/>
            <a:gdLst>
              <a:gd name="connsiteX0" fmla="*/ 0 w 854684"/>
              <a:gd name="connsiteY0" fmla="*/ 324705 h 589695"/>
              <a:gd name="connsiteX1" fmla="*/ 37322 w 854684"/>
              <a:gd name="connsiteY1" fmla="*/ 447869 h 589695"/>
              <a:gd name="connsiteX2" fmla="*/ 63448 w 854684"/>
              <a:gd name="connsiteY2" fmla="*/ 488924 h 589695"/>
              <a:gd name="connsiteX3" fmla="*/ 97038 w 854684"/>
              <a:gd name="connsiteY3" fmla="*/ 526247 h 589695"/>
              <a:gd name="connsiteX4" fmla="*/ 167951 w 854684"/>
              <a:gd name="connsiteY4" fmla="*/ 477727 h 589695"/>
              <a:gd name="connsiteX5" fmla="*/ 201541 w 854684"/>
              <a:gd name="connsiteY5" fmla="*/ 447869 h 589695"/>
              <a:gd name="connsiteX6" fmla="*/ 242596 w 854684"/>
              <a:gd name="connsiteY6" fmla="*/ 388154 h 589695"/>
              <a:gd name="connsiteX7" fmla="*/ 250060 w 854684"/>
              <a:gd name="connsiteY7" fmla="*/ 298580 h 589695"/>
              <a:gd name="connsiteX8" fmla="*/ 253792 w 854684"/>
              <a:gd name="connsiteY8" fmla="*/ 358296 h 589695"/>
              <a:gd name="connsiteX9" fmla="*/ 287383 w 854684"/>
              <a:gd name="connsiteY9" fmla="*/ 455334 h 589695"/>
              <a:gd name="connsiteX10" fmla="*/ 350831 w 854684"/>
              <a:gd name="connsiteY10" fmla="*/ 526247 h 589695"/>
              <a:gd name="connsiteX11" fmla="*/ 414279 w 854684"/>
              <a:gd name="connsiteY11" fmla="*/ 567301 h 589695"/>
              <a:gd name="connsiteX12" fmla="*/ 436672 w 854684"/>
              <a:gd name="connsiteY12" fmla="*/ 589695 h 589695"/>
              <a:gd name="connsiteX13" fmla="*/ 440405 w 854684"/>
              <a:gd name="connsiteY13" fmla="*/ 529979 h 589695"/>
              <a:gd name="connsiteX14" fmla="*/ 429208 w 854684"/>
              <a:gd name="connsiteY14" fmla="*/ 507585 h 589695"/>
              <a:gd name="connsiteX15" fmla="*/ 462798 w 854684"/>
              <a:gd name="connsiteY15" fmla="*/ 544908 h 589695"/>
              <a:gd name="connsiteX16" fmla="*/ 488924 w 854684"/>
              <a:gd name="connsiteY16" fmla="*/ 515050 h 589695"/>
              <a:gd name="connsiteX17" fmla="*/ 529978 w 854684"/>
              <a:gd name="connsiteY17" fmla="*/ 462798 h 589695"/>
              <a:gd name="connsiteX18" fmla="*/ 559836 w 854684"/>
              <a:gd name="connsiteY18" fmla="*/ 399350 h 589695"/>
              <a:gd name="connsiteX19" fmla="*/ 578498 w 854684"/>
              <a:gd name="connsiteY19" fmla="*/ 369492 h 589695"/>
              <a:gd name="connsiteX20" fmla="*/ 582230 w 854684"/>
              <a:gd name="connsiteY20" fmla="*/ 279918 h 589695"/>
              <a:gd name="connsiteX21" fmla="*/ 604623 w 854684"/>
              <a:gd name="connsiteY21" fmla="*/ 421744 h 589695"/>
              <a:gd name="connsiteX22" fmla="*/ 634481 w 854684"/>
              <a:gd name="connsiteY22" fmla="*/ 459066 h 589695"/>
              <a:gd name="connsiteX23" fmla="*/ 679268 w 854684"/>
              <a:gd name="connsiteY23" fmla="*/ 485192 h 589695"/>
              <a:gd name="connsiteX24" fmla="*/ 738984 w 854684"/>
              <a:gd name="connsiteY24" fmla="*/ 507585 h 589695"/>
              <a:gd name="connsiteX25" fmla="*/ 824826 w 854684"/>
              <a:gd name="connsiteY25" fmla="*/ 548640 h 589695"/>
              <a:gd name="connsiteX26" fmla="*/ 847219 w 854684"/>
              <a:gd name="connsiteY26" fmla="*/ 485192 h 589695"/>
              <a:gd name="connsiteX27" fmla="*/ 854684 w 854684"/>
              <a:gd name="connsiteY27" fmla="*/ 373225 h 589695"/>
              <a:gd name="connsiteX28" fmla="*/ 854684 w 854684"/>
              <a:gd name="connsiteY28" fmla="*/ 283651 h 589695"/>
              <a:gd name="connsiteX29" fmla="*/ 806165 w 854684"/>
              <a:gd name="connsiteY29" fmla="*/ 201541 h 589695"/>
              <a:gd name="connsiteX30" fmla="*/ 761378 w 854684"/>
              <a:gd name="connsiteY30" fmla="*/ 100771 h 589695"/>
              <a:gd name="connsiteX31" fmla="*/ 664339 w 854684"/>
              <a:gd name="connsiteY31" fmla="*/ 33590 h 589695"/>
              <a:gd name="connsiteX32" fmla="*/ 567301 w 854684"/>
              <a:gd name="connsiteY32" fmla="*/ 11197 h 589695"/>
              <a:gd name="connsiteX33" fmla="*/ 462798 w 854684"/>
              <a:gd name="connsiteY33" fmla="*/ 0 h 589695"/>
              <a:gd name="connsiteX34" fmla="*/ 335902 w 854684"/>
              <a:gd name="connsiteY34" fmla="*/ 18661 h 589695"/>
              <a:gd name="connsiteX35" fmla="*/ 235131 w 854684"/>
              <a:gd name="connsiteY35" fmla="*/ 37323 h 589695"/>
              <a:gd name="connsiteX36" fmla="*/ 134361 w 854684"/>
              <a:gd name="connsiteY36" fmla="*/ 55984 h 589695"/>
              <a:gd name="connsiteX37" fmla="*/ 59716 w 854684"/>
              <a:gd name="connsiteY37" fmla="*/ 123164 h 589695"/>
              <a:gd name="connsiteX38" fmla="*/ 37322 w 854684"/>
              <a:gd name="connsiteY38" fmla="*/ 160487 h 589695"/>
              <a:gd name="connsiteX39" fmla="*/ 18661 w 854684"/>
              <a:gd name="connsiteY39" fmla="*/ 238864 h 589695"/>
              <a:gd name="connsiteX40" fmla="*/ 18661 w 854684"/>
              <a:gd name="connsiteY40" fmla="*/ 264989 h 589695"/>
              <a:gd name="connsiteX41" fmla="*/ 0 w 854684"/>
              <a:gd name="connsiteY41" fmla="*/ 324705 h 58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4684" h="589695">
                <a:moveTo>
                  <a:pt x="0" y="324705"/>
                </a:moveTo>
                <a:lnTo>
                  <a:pt x="37322" y="447869"/>
                </a:lnTo>
                <a:lnTo>
                  <a:pt x="63448" y="488924"/>
                </a:lnTo>
                <a:lnTo>
                  <a:pt x="97038" y="526247"/>
                </a:lnTo>
                <a:lnTo>
                  <a:pt x="167951" y="477727"/>
                </a:lnTo>
                <a:lnTo>
                  <a:pt x="201541" y="447869"/>
                </a:lnTo>
                <a:lnTo>
                  <a:pt x="242596" y="388154"/>
                </a:lnTo>
                <a:lnTo>
                  <a:pt x="250060" y="298580"/>
                </a:lnTo>
                <a:lnTo>
                  <a:pt x="253792" y="358296"/>
                </a:lnTo>
                <a:lnTo>
                  <a:pt x="287383" y="455334"/>
                </a:lnTo>
                <a:lnTo>
                  <a:pt x="350831" y="526247"/>
                </a:lnTo>
                <a:lnTo>
                  <a:pt x="414279" y="567301"/>
                </a:lnTo>
                <a:lnTo>
                  <a:pt x="436672" y="589695"/>
                </a:lnTo>
                <a:lnTo>
                  <a:pt x="440405" y="529979"/>
                </a:lnTo>
                <a:lnTo>
                  <a:pt x="429208" y="507585"/>
                </a:lnTo>
                <a:lnTo>
                  <a:pt x="462798" y="544908"/>
                </a:lnTo>
                <a:lnTo>
                  <a:pt x="488924" y="515050"/>
                </a:lnTo>
                <a:lnTo>
                  <a:pt x="529978" y="462798"/>
                </a:lnTo>
                <a:lnTo>
                  <a:pt x="559836" y="399350"/>
                </a:lnTo>
                <a:lnTo>
                  <a:pt x="578498" y="369492"/>
                </a:lnTo>
                <a:lnTo>
                  <a:pt x="582230" y="279918"/>
                </a:lnTo>
                <a:lnTo>
                  <a:pt x="604623" y="421744"/>
                </a:lnTo>
                <a:lnTo>
                  <a:pt x="634481" y="459066"/>
                </a:lnTo>
                <a:lnTo>
                  <a:pt x="679268" y="485192"/>
                </a:lnTo>
                <a:lnTo>
                  <a:pt x="738984" y="507585"/>
                </a:lnTo>
                <a:lnTo>
                  <a:pt x="824826" y="548640"/>
                </a:lnTo>
                <a:lnTo>
                  <a:pt x="847219" y="485192"/>
                </a:lnTo>
                <a:lnTo>
                  <a:pt x="854684" y="373225"/>
                </a:lnTo>
                <a:lnTo>
                  <a:pt x="854684" y="283651"/>
                </a:lnTo>
                <a:lnTo>
                  <a:pt x="806165" y="201541"/>
                </a:lnTo>
                <a:lnTo>
                  <a:pt x="761378" y="100771"/>
                </a:lnTo>
                <a:lnTo>
                  <a:pt x="664339" y="33590"/>
                </a:lnTo>
                <a:lnTo>
                  <a:pt x="567301" y="11197"/>
                </a:lnTo>
                <a:lnTo>
                  <a:pt x="462798" y="0"/>
                </a:lnTo>
                <a:lnTo>
                  <a:pt x="335902" y="18661"/>
                </a:lnTo>
                <a:lnTo>
                  <a:pt x="235131" y="37323"/>
                </a:lnTo>
                <a:lnTo>
                  <a:pt x="134361" y="55984"/>
                </a:lnTo>
                <a:lnTo>
                  <a:pt x="59716" y="123164"/>
                </a:lnTo>
                <a:lnTo>
                  <a:pt x="37322" y="160487"/>
                </a:lnTo>
                <a:lnTo>
                  <a:pt x="18661" y="238864"/>
                </a:lnTo>
                <a:lnTo>
                  <a:pt x="18661" y="264989"/>
                </a:lnTo>
                <a:lnTo>
                  <a:pt x="0" y="324705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フリーフォーム: 図形 266">
            <a:extLst>
              <a:ext uri="{FF2B5EF4-FFF2-40B4-BE49-F238E27FC236}">
                <a16:creationId xmlns:a16="http://schemas.microsoft.com/office/drawing/2014/main" id="{950D8CCD-C3F7-4903-B92F-2982C048825A}"/>
              </a:ext>
            </a:extLst>
          </p:cNvPr>
          <p:cNvSpPr/>
          <p:nvPr/>
        </p:nvSpPr>
        <p:spPr>
          <a:xfrm rot="20863389">
            <a:off x="1986343" y="416149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フリーフォーム: 図形 267">
            <a:extLst>
              <a:ext uri="{FF2B5EF4-FFF2-40B4-BE49-F238E27FC236}">
                <a16:creationId xmlns:a16="http://schemas.microsoft.com/office/drawing/2014/main" id="{29AB5D8F-8D88-4A47-B4C2-B7F7B9DFAC61}"/>
              </a:ext>
            </a:extLst>
          </p:cNvPr>
          <p:cNvSpPr/>
          <p:nvPr/>
        </p:nvSpPr>
        <p:spPr>
          <a:xfrm rot="595413" flipH="1">
            <a:off x="2760645" y="385883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フリーフォーム: 図形 273">
            <a:extLst>
              <a:ext uri="{FF2B5EF4-FFF2-40B4-BE49-F238E27FC236}">
                <a16:creationId xmlns:a16="http://schemas.microsoft.com/office/drawing/2014/main" id="{94B90C36-AEDE-492A-A60F-EEBEF066EA61}"/>
              </a:ext>
            </a:extLst>
          </p:cNvPr>
          <p:cNvSpPr/>
          <p:nvPr/>
        </p:nvSpPr>
        <p:spPr>
          <a:xfrm>
            <a:off x="2557780" y="650240"/>
            <a:ext cx="233680" cy="165100"/>
          </a:xfrm>
          <a:custGeom>
            <a:avLst/>
            <a:gdLst>
              <a:gd name="connsiteX0" fmla="*/ 35560 w 233680"/>
              <a:gd name="connsiteY0" fmla="*/ 66040 h 165100"/>
              <a:gd name="connsiteX1" fmla="*/ 0 w 233680"/>
              <a:gd name="connsiteY1" fmla="*/ 114300 h 165100"/>
              <a:gd name="connsiteX2" fmla="*/ 7620 w 233680"/>
              <a:gd name="connsiteY2" fmla="*/ 149860 h 165100"/>
              <a:gd name="connsiteX3" fmla="*/ 22860 w 233680"/>
              <a:gd name="connsiteY3" fmla="*/ 165100 h 165100"/>
              <a:gd name="connsiteX4" fmla="*/ 48260 w 233680"/>
              <a:gd name="connsiteY4" fmla="*/ 165100 h 165100"/>
              <a:gd name="connsiteX5" fmla="*/ 96520 w 233680"/>
              <a:gd name="connsiteY5" fmla="*/ 157480 h 165100"/>
              <a:gd name="connsiteX6" fmla="*/ 162560 w 233680"/>
              <a:gd name="connsiteY6" fmla="*/ 139700 h 165100"/>
              <a:gd name="connsiteX7" fmla="*/ 195580 w 233680"/>
              <a:gd name="connsiteY7" fmla="*/ 106680 h 165100"/>
              <a:gd name="connsiteX8" fmla="*/ 210820 w 233680"/>
              <a:gd name="connsiteY8" fmla="*/ 81280 h 165100"/>
              <a:gd name="connsiteX9" fmla="*/ 228600 w 233680"/>
              <a:gd name="connsiteY9" fmla="*/ 38100 h 165100"/>
              <a:gd name="connsiteX10" fmla="*/ 233680 w 233680"/>
              <a:gd name="connsiteY10" fmla="*/ 5080 h 165100"/>
              <a:gd name="connsiteX11" fmla="*/ 220980 w 233680"/>
              <a:gd name="connsiteY11" fmla="*/ 0 h 165100"/>
              <a:gd name="connsiteX12" fmla="*/ 180340 w 233680"/>
              <a:gd name="connsiteY12" fmla="*/ 0 h 165100"/>
              <a:gd name="connsiteX13" fmla="*/ 142240 w 233680"/>
              <a:gd name="connsiteY13" fmla="*/ 5080 h 165100"/>
              <a:gd name="connsiteX14" fmla="*/ 101600 w 233680"/>
              <a:gd name="connsiteY14" fmla="*/ 15240 h 165100"/>
              <a:gd name="connsiteX15" fmla="*/ 78740 w 233680"/>
              <a:gd name="connsiteY15" fmla="*/ 30480 h 165100"/>
              <a:gd name="connsiteX16" fmla="*/ 35560 w 233680"/>
              <a:gd name="connsiteY16" fmla="*/ 6604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" h="165100">
                <a:moveTo>
                  <a:pt x="35560" y="66040"/>
                </a:moveTo>
                <a:lnTo>
                  <a:pt x="0" y="114300"/>
                </a:lnTo>
                <a:lnTo>
                  <a:pt x="7620" y="149860"/>
                </a:lnTo>
                <a:lnTo>
                  <a:pt x="22860" y="165100"/>
                </a:lnTo>
                <a:lnTo>
                  <a:pt x="48260" y="165100"/>
                </a:lnTo>
                <a:lnTo>
                  <a:pt x="96520" y="157480"/>
                </a:lnTo>
                <a:lnTo>
                  <a:pt x="162560" y="139700"/>
                </a:lnTo>
                <a:lnTo>
                  <a:pt x="195580" y="106680"/>
                </a:lnTo>
                <a:lnTo>
                  <a:pt x="210820" y="81280"/>
                </a:lnTo>
                <a:lnTo>
                  <a:pt x="228600" y="38100"/>
                </a:lnTo>
                <a:lnTo>
                  <a:pt x="233680" y="5080"/>
                </a:lnTo>
                <a:lnTo>
                  <a:pt x="220980" y="0"/>
                </a:lnTo>
                <a:lnTo>
                  <a:pt x="180340" y="0"/>
                </a:lnTo>
                <a:lnTo>
                  <a:pt x="142240" y="5080"/>
                </a:lnTo>
                <a:lnTo>
                  <a:pt x="101600" y="15240"/>
                </a:lnTo>
                <a:lnTo>
                  <a:pt x="78740" y="30480"/>
                </a:lnTo>
                <a:lnTo>
                  <a:pt x="35560" y="66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フリーフォーム: 図形 272">
            <a:extLst>
              <a:ext uri="{FF2B5EF4-FFF2-40B4-BE49-F238E27FC236}">
                <a16:creationId xmlns:a16="http://schemas.microsoft.com/office/drawing/2014/main" id="{B6E9E8CD-AACA-4D62-9EA9-3D4ACFF201CB}"/>
              </a:ext>
            </a:extLst>
          </p:cNvPr>
          <p:cNvSpPr/>
          <p:nvPr/>
        </p:nvSpPr>
        <p:spPr>
          <a:xfrm>
            <a:off x="2141220" y="688340"/>
            <a:ext cx="281940" cy="157480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9A77C9DA-89A6-45A1-A998-C5A2AED17980}"/>
              </a:ext>
            </a:extLst>
          </p:cNvPr>
          <p:cNvSpPr/>
          <p:nvPr/>
        </p:nvSpPr>
        <p:spPr>
          <a:xfrm>
            <a:off x="1959193" y="-80969"/>
            <a:ext cx="987102" cy="627741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6201CF2-207B-4A9F-862D-71295A708218}"/>
              </a:ext>
            </a:extLst>
          </p:cNvPr>
          <p:cNvSpPr/>
          <p:nvPr/>
        </p:nvSpPr>
        <p:spPr>
          <a:xfrm>
            <a:off x="2253028" y="698354"/>
            <a:ext cx="93133" cy="131233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: 図形 38">
            <a:extLst>
              <a:ext uri="{FF2B5EF4-FFF2-40B4-BE49-F238E27FC236}">
                <a16:creationId xmlns:a16="http://schemas.microsoft.com/office/drawing/2014/main" id="{D004FCE0-4CF7-4FA2-8387-435D7B1A5BC7}"/>
              </a:ext>
            </a:extLst>
          </p:cNvPr>
          <p:cNvSpPr/>
          <p:nvPr/>
        </p:nvSpPr>
        <p:spPr>
          <a:xfrm>
            <a:off x="2583656" y="613962"/>
            <a:ext cx="245269" cy="155191"/>
          </a:xfrm>
          <a:custGeom>
            <a:avLst/>
            <a:gdLst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73819 w 245269"/>
              <a:gd name="connsiteY11" fmla="*/ 66675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80963 w 245269"/>
              <a:gd name="connsiteY12" fmla="*/ 51055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5269" h="138122">
                <a:moveTo>
                  <a:pt x="90488" y="33338"/>
                </a:moveTo>
                <a:lnTo>
                  <a:pt x="90488" y="33338"/>
                </a:lnTo>
                <a:cubicBezTo>
                  <a:pt x="80963" y="34132"/>
                  <a:pt x="70821" y="32255"/>
                  <a:pt x="61913" y="35719"/>
                </a:cubicBezTo>
                <a:cubicBezTo>
                  <a:pt x="55636" y="38160"/>
                  <a:pt x="52631" y="45501"/>
                  <a:pt x="47625" y="50007"/>
                </a:cubicBezTo>
                <a:cubicBezTo>
                  <a:pt x="37108" y="59472"/>
                  <a:pt x="39462" y="54087"/>
                  <a:pt x="30957" y="64294"/>
                </a:cubicBezTo>
                <a:cubicBezTo>
                  <a:pt x="29125" y="66493"/>
                  <a:pt x="28026" y="69239"/>
                  <a:pt x="26194" y="71438"/>
                </a:cubicBezTo>
                <a:cubicBezTo>
                  <a:pt x="20665" y="78073"/>
                  <a:pt x="16534" y="80469"/>
                  <a:pt x="9525" y="85725"/>
                </a:cubicBezTo>
                <a:lnTo>
                  <a:pt x="0" y="100013"/>
                </a:lnTo>
                <a:lnTo>
                  <a:pt x="19050" y="90488"/>
                </a:lnTo>
                <a:cubicBezTo>
                  <a:pt x="25400" y="88107"/>
                  <a:pt x="32129" y="86559"/>
                  <a:pt x="38100" y="83344"/>
                </a:cubicBezTo>
                <a:cubicBezTo>
                  <a:pt x="42575" y="80934"/>
                  <a:pt x="45641" y="78010"/>
                  <a:pt x="50007" y="73819"/>
                </a:cubicBezTo>
                <a:cubicBezTo>
                  <a:pt x="54373" y="69628"/>
                  <a:pt x="58043" y="59761"/>
                  <a:pt x="64294" y="58198"/>
                </a:cubicBezTo>
                <a:cubicBezTo>
                  <a:pt x="77645" y="49299"/>
                  <a:pt x="75010" y="53393"/>
                  <a:pt x="80963" y="51055"/>
                </a:cubicBezTo>
                <a:cubicBezTo>
                  <a:pt x="86916" y="48717"/>
                  <a:pt x="92472" y="44744"/>
                  <a:pt x="100013" y="44172"/>
                </a:cubicBezTo>
                <a:cubicBezTo>
                  <a:pt x="107554" y="43600"/>
                  <a:pt x="118666" y="48637"/>
                  <a:pt x="126207" y="47625"/>
                </a:cubicBezTo>
                <a:cubicBezTo>
                  <a:pt x="133748" y="46613"/>
                  <a:pt x="138193" y="38806"/>
                  <a:pt x="145257" y="38100"/>
                </a:cubicBezTo>
                <a:lnTo>
                  <a:pt x="169069" y="35719"/>
                </a:lnTo>
                <a:cubicBezTo>
                  <a:pt x="192154" y="33154"/>
                  <a:pt x="182111" y="30334"/>
                  <a:pt x="197644" y="38100"/>
                </a:cubicBezTo>
                <a:lnTo>
                  <a:pt x="197644" y="40482"/>
                </a:lnTo>
                <a:cubicBezTo>
                  <a:pt x="196850" y="48419"/>
                  <a:pt x="196934" y="56494"/>
                  <a:pt x="195263" y="64294"/>
                </a:cubicBezTo>
                <a:cubicBezTo>
                  <a:pt x="194519" y="67765"/>
                  <a:pt x="191942" y="70575"/>
                  <a:pt x="190500" y="73819"/>
                </a:cubicBezTo>
                <a:cubicBezTo>
                  <a:pt x="188764" y="77725"/>
                  <a:pt x="187325" y="81756"/>
                  <a:pt x="185738" y="85725"/>
                </a:cubicBezTo>
                <a:cubicBezTo>
                  <a:pt x="184944" y="89694"/>
                  <a:pt x="185323" y="94094"/>
                  <a:pt x="183357" y="97632"/>
                </a:cubicBezTo>
                <a:cubicBezTo>
                  <a:pt x="181176" y="101557"/>
                  <a:pt x="176754" y="103748"/>
                  <a:pt x="173832" y="107157"/>
                </a:cubicBezTo>
                <a:cubicBezTo>
                  <a:pt x="171969" y="109330"/>
                  <a:pt x="170657" y="111919"/>
                  <a:pt x="169069" y="114300"/>
                </a:cubicBezTo>
                <a:cubicBezTo>
                  <a:pt x="167125" y="120132"/>
                  <a:pt x="165605" y="125817"/>
                  <a:pt x="161925" y="130969"/>
                </a:cubicBezTo>
                <a:cubicBezTo>
                  <a:pt x="156421" y="138674"/>
                  <a:pt x="157631" y="138113"/>
                  <a:pt x="152400" y="138113"/>
                </a:cubicBezTo>
                <a:lnTo>
                  <a:pt x="171450" y="130969"/>
                </a:lnTo>
                <a:cubicBezTo>
                  <a:pt x="177800" y="126207"/>
                  <a:pt x="184887" y="122294"/>
                  <a:pt x="190500" y="116682"/>
                </a:cubicBezTo>
                <a:cubicBezTo>
                  <a:pt x="192275" y="114907"/>
                  <a:pt x="191759" y="111783"/>
                  <a:pt x="192882" y="109538"/>
                </a:cubicBezTo>
                <a:cubicBezTo>
                  <a:pt x="194162" y="106978"/>
                  <a:pt x="196057" y="104775"/>
                  <a:pt x="197644" y="102394"/>
                </a:cubicBezTo>
                <a:cubicBezTo>
                  <a:pt x="202599" y="82572"/>
                  <a:pt x="196566" y="102169"/>
                  <a:pt x="204788" y="85725"/>
                </a:cubicBezTo>
                <a:cubicBezTo>
                  <a:pt x="205910" y="83480"/>
                  <a:pt x="206180" y="80889"/>
                  <a:pt x="207169" y="78582"/>
                </a:cubicBezTo>
                <a:cubicBezTo>
                  <a:pt x="208567" y="75319"/>
                  <a:pt x="210534" y="72320"/>
                  <a:pt x="211932" y="69057"/>
                </a:cubicBezTo>
                <a:cubicBezTo>
                  <a:pt x="212921" y="66750"/>
                  <a:pt x="213324" y="64220"/>
                  <a:pt x="214313" y="61913"/>
                </a:cubicBezTo>
                <a:cubicBezTo>
                  <a:pt x="218261" y="52699"/>
                  <a:pt x="216981" y="54482"/>
                  <a:pt x="221457" y="50007"/>
                </a:cubicBezTo>
                <a:lnTo>
                  <a:pt x="242888" y="42863"/>
                </a:lnTo>
                <a:lnTo>
                  <a:pt x="219075" y="38100"/>
                </a:lnTo>
                <a:lnTo>
                  <a:pt x="245269" y="0"/>
                </a:lnTo>
                <a:lnTo>
                  <a:pt x="214313" y="16669"/>
                </a:lnTo>
                <a:lnTo>
                  <a:pt x="188119" y="23813"/>
                </a:lnTo>
                <a:cubicBezTo>
                  <a:pt x="129848" y="26241"/>
                  <a:pt x="106760" y="31750"/>
                  <a:pt x="90488" y="333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フリーフォーム: 図形 263">
            <a:extLst>
              <a:ext uri="{FF2B5EF4-FFF2-40B4-BE49-F238E27FC236}">
                <a16:creationId xmlns:a16="http://schemas.microsoft.com/office/drawing/2014/main" id="{B68F3992-71CE-42F1-915C-91D0E17F9CDE}"/>
              </a:ext>
            </a:extLst>
          </p:cNvPr>
          <p:cNvSpPr/>
          <p:nvPr/>
        </p:nvSpPr>
        <p:spPr>
          <a:xfrm>
            <a:off x="2095500" y="664323"/>
            <a:ext cx="309737" cy="128633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9" name="フリーフォーム: 図形 268">
            <a:extLst>
              <a:ext uri="{FF2B5EF4-FFF2-40B4-BE49-F238E27FC236}">
                <a16:creationId xmlns:a16="http://schemas.microsoft.com/office/drawing/2014/main" id="{787F4FCB-B029-4F66-903E-DFF072383B91}"/>
              </a:ext>
            </a:extLst>
          </p:cNvPr>
          <p:cNvSpPr/>
          <p:nvPr/>
        </p:nvSpPr>
        <p:spPr>
          <a:xfrm>
            <a:off x="2459549" y="832291"/>
            <a:ext cx="26126" cy="89573"/>
          </a:xfrm>
          <a:custGeom>
            <a:avLst/>
            <a:gdLst>
              <a:gd name="connsiteX0" fmla="*/ 14929 w 26126"/>
              <a:gd name="connsiteY0" fmla="*/ 0 h 89573"/>
              <a:gd name="connsiteX1" fmla="*/ 0 w 26126"/>
              <a:gd name="connsiteY1" fmla="*/ 63448 h 89573"/>
              <a:gd name="connsiteX2" fmla="*/ 26126 w 26126"/>
              <a:gd name="connsiteY2" fmla="*/ 89573 h 8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6" h="89573">
                <a:moveTo>
                  <a:pt x="14929" y="0"/>
                </a:moveTo>
                <a:lnTo>
                  <a:pt x="0" y="63448"/>
                </a:lnTo>
                <a:lnTo>
                  <a:pt x="26126" y="895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フリーフォーム: 図形 269">
            <a:extLst>
              <a:ext uri="{FF2B5EF4-FFF2-40B4-BE49-F238E27FC236}">
                <a16:creationId xmlns:a16="http://schemas.microsoft.com/office/drawing/2014/main" id="{D1399D3A-D212-4517-A3DE-4654686C5865}"/>
              </a:ext>
            </a:extLst>
          </p:cNvPr>
          <p:cNvSpPr/>
          <p:nvPr/>
        </p:nvSpPr>
        <p:spPr>
          <a:xfrm>
            <a:off x="2560704" y="592231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フリーフォーム: 図形 270">
            <a:extLst>
              <a:ext uri="{FF2B5EF4-FFF2-40B4-BE49-F238E27FC236}">
                <a16:creationId xmlns:a16="http://schemas.microsoft.com/office/drawing/2014/main" id="{4A41BE69-55B4-4C50-BB25-7F8C3395D559}"/>
              </a:ext>
            </a:extLst>
          </p:cNvPr>
          <p:cNvSpPr/>
          <p:nvPr/>
        </p:nvSpPr>
        <p:spPr>
          <a:xfrm flipH="1">
            <a:off x="2150243" y="612030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楕円 275">
            <a:extLst>
              <a:ext uri="{FF2B5EF4-FFF2-40B4-BE49-F238E27FC236}">
                <a16:creationId xmlns:a16="http://schemas.microsoft.com/office/drawing/2014/main" id="{D238E8E4-FDD9-46CA-B092-A50DCBAA503D}"/>
              </a:ext>
            </a:extLst>
          </p:cNvPr>
          <p:cNvSpPr/>
          <p:nvPr/>
        </p:nvSpPr>
        <p:spPr>
          <a:xfrm>
            <a:off x="2276037" y="731181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フリーフォーム: 図形 286">
            <a:extLst>
              <a:ext uri="{FF2B5EF4-FFF2-40B4-BE49-F238E27FC236}">
                <a16:creationId xmlns:a16="http://schemas.microsoft.com/office/drawing/2014/main" id="{240E8B67-18F1-4B2F-8B08-A08C66D9DCF4}"/>
              </a:ext>
            </a:extLst>
          </p:cNvPr>
          <p:cNvSpPr/>
          <p:nvPr/>
        </p:nvSpPr>
        <p:spPr>
          <a:xfrm>
            <a:off x="6304208" y="2369713"/>
            <a:ext cx="708338" cy="972355"/>
          </a:xfrm>
          <a:custGeom>
            <a:avLst/>
            <a:gdLst>
              <a:gd name="connsiteX0" fmla="*/ 470079 w 708338"/>
              <a:gd name="connsiteY0" fmla="*/ 103031 h 972355"/>
              <a:gd name="connsiteX1" fmla="*/ 425003 w 708338"/>
              <a:gd name="connsiteY1" fmla="*/ 270456 h 972355"/>
              <a:gd name="connsiteX2" fmla="*/ 405685 w 708338"/>
              <a:gd name="connsiteY2" fmla="*/ 334850 h 972355"/>
              <a:gd name="connsiteX3" fmla="*/ 412124 w 708338"/>
              <a:gd name="connsiteY3" fmla="*/ 360608 h 972355"/>
              <a:gd name="connsiteX4" fmla="*/ 437882 w 708338"/>
              <a:gd name="connsiteY4" fmla="*/ 412124 h 972355"/>
              <a:gd name="connsiteX5" fmla="*/ 463640 w 708338"/>
              <a:gd name="connsiteY5" fmla="*/ 450760 h 972355"/>
              <a:gd name="connsiteX6" fmla="*/ 392806 w 708338"/>
              <a:gd name="connsiteY6" fmla="*/ 676141 h 972355"/>
              <a:gd name="connsiteX7" fmla="*/ 231820 w 708338"/>
              <a:gd name="connsiteY7" fmla="*/ 804929 h 972355"/>
              <a:gd name="connsiteX8" fmla="*/ 141668 w 708338"/>
              <a:gd name="connsiteY8" fmla="*/ 785611 h 972355"/>
              <a:gd name="connsiteX9" fmla="*/ 77274 w 708338"/>
              <a:gd name="connsiteY9" fmla="*/ 798490 h 972355"/>
              <a:gd name="connsiteX10" fmla="*/ 38637 w 708338"/>
              <a:gd name="connsiteY10" fmla="*/ 850005 h 972355"/>
              <a:gd name="connsiteX11" fmla="*/ 0 w 708338"/>
              <a:gd name="connsiteY11" fmla="*/ 920839 h 972355"/>
              <a:gd name="connsiteX12" fmla="*/ 38637 w 708338"/>
              <a:gd name="connsiteY12" fmla="*/ 972355 h 972355"/>
              <a:gd name="connsiteX13" fmla="*/ 70834 w 708338"/>
              <a:gd name="connsiteY13" fmla="*/ 953036 h 972355"/>
              <a:gd name="connsiteX14" fmla="*/ 70834 w 708338"/>
              <a:gd name="connsiteY14" fmla="*/ 888642 h 972355"/>
              <a:gd name="connsiteX15" fmla="*/ 83713 w 708338"/>
              <a:gd name="connsiteY15" fmla="*/ 940157 h 972355"/>
              <a:gd name="connsiteX16" fmla="*/ 103031 w 708338"/>
              <a:gd name="connsiteY16" fmla="*/ 959476 h 972355"/>
              <a:gd name="connsiteX17" fmla="*/ 103031 w 708338"/>
              <a:gd name="connsiteY17" fmla="*/ 959476 h 972355"/>
              <a:gd name="connsiteX18" fmla="*/ 154547 w 708338"/>
              <a:gd name="connsiteY18" fmla="*/ 927279 h 972355"/>
              <a:gd name="connsiteX19" fmla="*/ 141668 w 708338"/>
              <a:gd name="connsiteY19" fmla="*/ 888642 h 972355"/>
              <a:gd name="connsiteX20" fmla="*/ 160986 w 708338"/>
              <a:gd name="connsiteY20" fmla="*/ 953036 h 972355"/>
              <a:gd name="connsiteX21" fmla="*/ 186744 w 708338"/>
              <a:gd name="connsiteY21" fmla="*/ 946597 h 972355"/>
              <a:gd name="connsiteX22" fmla="*/ 231820 w 708338"/>
              <a:gd name="connsiteY22" fmla="*/ 920839 h 972355"/>
              <a:gd name="connsiteX23" fmla="*/ 309093 w 708338"/>
              <a:gd name="connsiteY23" fmla="*/ 933718 h 972355"/>
              <a:gd name="connsiteX24" fmla="*/ 412124 w 708338"/>
              <a:gd name="connsiteY24" fmla="*/ 843566 h 972355"/>
              <a:gd name="connsiteX25" fmla="*/ 534474 w 708338"/>
              <a:gd name="connsiteY25" fmla="*/ 766293 h 972355"/>
              <a:gd name="connsiteX26" fmla="*/ 631065 w 708338"/>
              <a:gd name="connsiteY26" fmla="*/ 624625 h 972355"/>
              <a:gd name="connsiteX27" fmla="*/ 676141 w 708338"/>
              <a:gd name="connsiteY27" fmla="*/ 528033 h 972355"/>
              <a:gd name="connsiteX28" fmla="*/ 682581 w 708338"/>
              <a:gd name="connsiteY28" fmla="*/ 444321 h 972355"/>
              <a:gd name="connsiteX29" fmla="*/ 643944 w 708338"/>
              <a:gd name="connsiteY29" fmla="*/ 386366 h 972355"/>
              <a:gd name="connsiteX30" fmla="*/ 598868 w 708338"/>
              <a:gd name="connsiteY30" fmla="*/ 341290 h 972355"/>
              <a:gd name="connsiteX31" fmla="*/ 553792 w 708338"/>
              <a:gd name="connsiteY31" fmla="*/ 315532 h 972355"/>
              <a:gd name="connsiteX32" fmla="*/ 598868 w 708338"/>
              <a:gd name="connsiteY32" fmla="*/ 347729 h 972355"/>
              <a:gd name="connsiteX33" fmla="*/ 669702 w 708338"/>
              <a:gd name="connsiteY33" fmla="*/ 115910 h 972355"/>
              <a:gd name="connsiteX34" fmla="*/ 708338 w 708338"/>
              <a:gd name="connsiteY34" fmla="*/ 32197 h 972355"/>
              <a:gd name="connsiteX35" fmla="*/ 508716 w 708338"/>
              <a:gd name="connsiteY35" fmla="*/ 0 h 972355"/>
              <a:gd name="connsiteX36" fmla="*/ 470079 w 708338"/>
              <a:gd name="connsiteY36" fmla="*/ 19318 h 972355"/>
              <a:gd name="connsiteX37" fmla="*/ 470079 w 708338"/>
              <a:gd name="connsiteY37" fmla="*/ 103031 h 9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8338" h="972355">
                <a:moveTo>
                  <a:pt x="470079" y="103031"/>
                </a:moveTo>
                <a:lnTo>
                  <a:pt x="425003" y="270456"/>
                </a:lnTo>
                <a:lnTo>
                  <a:pt x="405685" y="334850"/>
                </a:lnTo>
                <a:lnTo>
                  <a:pt x="412124" y="360608"/>
                </a:lnTo>
                <a:lnTo>
                  <a:pt x="437882" y="412124"/>
                </a:lnTo>
                <a:lnTo>
                  <a:pt x="463640" y="450760"/>
                </a:lnTo>
                <a:lnTo>
                  <a:pt x="392806" y="676141"/>
                </a:lnTo>
                <a:lnTo>
                  <a:pt x="231820" y="804929"/>
                </a:lnTo>
                <a:lnTo>
                  <a:pt x="141668" y="785611"/>
                </a:lnTo>
                <a:lnTo>
                  <a:pt x="77274" y="798490"/>
                </a:lnTo>
                <a:lnTo>
                  <a:pt x="38637" y="850005"/>
                </a:lnTo>
                <a:lnTo>
                  <a:pt x="0" y="920839"/>
                </a:lnTo>
                <a:lnTo>
                  <a:pt x="38637" y="972355"/>
                </a:lnTo>
                <a:lnTo>
                  <a:pt x="70834" y="953036"/>
                </a:lnTo>
                <a:lnTo>
                  <a:pt x="70834" y="888642"/>
                </a:lnTo>
                <a:lnTo>
                  <a:pt x="83713" y="940157"/>
                </a:lnTo>
                <a:lnTo>
                  <a:pt x="103031" y="959476"/>
                </a:lnTo>
                <a:lnTo>
                  <a:pt x="103031" y="959476"/>
                </a:lnTo>
                <a:lnTo>
                  <a:pt x="154547" y="927279"/>
                </a:lnTo>
                <a:lnTo>
                  <a:pt x="141668" y="888642"/>
                </a:lnTo>
                <a:lnTo>
                  <a:pt x="160986" y="953036"/>
                </a:lnTo>
                <a:lnTo>
                  <a:pt x="186744" y="946597"/>
                </a:lnTo>
                <a:lnTo>
                  <a:pt x="231820" y="920839"/>
                </a:lnTo>
                <a:lnTo>
                  <a:pt x="309093" y="933718"/>
                </a:lnTo>
                <a:lnTo>
                  <a:pt x="412124" y="843566"/>
                </a:lnTo>
                <a:lnTo>
                  <a:pt x="534474" y="766293"/>
                </a:lnTo>
                <a:lnTo>
                  <a:pt x="631065" y="624625"/>
                </a:lnTo>
                <a:lnTo>
                  <a:pt x="676141" y="528033"/>
                </a:lnTo>
                <a:lnTo>
                  <a:pt x="682581" y="444321"/>
                </a:lnTo>
                <a:lnTo>
                  <a:pt x="643944" y="386366"/>
                </a:lnTo>
                <a:lnTo>
                  <a:pt x="598868" y="341290"/>
                </a:lnTo>
                <a:lnTo>
                  <a:pt x="553792" y="315532"/>
                </a:lnTo>
                <a:lnTo>
                  <a:pt x="598868" y="347729"/>
                </a:lnTo>
                <a:lnTo>
                  <a:pt x="669702" y="115910"/>
                </a:lnTo>
                <a:lnTo>
                  <a:pt x="708338" y="32197"/>
                </a:lnTo>
                <a:lnTo>
                  <a:pt x="508716" y="0"/>
                </a:lnTo>
                <a:lnTo>
                  <a:pt x="470079" y="19318"/>
                </a:lnTo>
                <a:lnTo>
                  <a:pt x="470079" y="10303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フリーフォーム: 図形 287">
            <a:extLst>
              <a:ext uri="{FF2B5EF4-FFF2-40B4-BE49-F238E27FC236}">
                <a16:creationId xmlns:a16="http://schemas.microsoft.com/office/drawing/2014/main" id="{4565619D-3277-4F50-AF42-879A032D86C6}"/>
              </a:ext>
            </a:extLst>
          </p:cNvPr>
          <p:cNvSpPr/>
          <p:nvPr/>
        </p:nvSpPr>
        <p:spPr>
          <a:xfrm>
            <a:off x="7315200" y="2453425"/>
            <a:ext cx="489397" cy="875764"/>
          </a:xfrm>
          <a:custGeom>
            <a:avLst/>
            <a:gdLst>
              <a:gd name="connsiteX0" fmla="*/ 25758 w 489397"/>
              <a:gd name="connsiteY0" fmla="*/ 70834 h 875764"/>
              <a:gd name="connsiteX1" fmla="*/ 25758 w 489397"/>
              <a:gd name="connsiteY1" fmla="*/ 212502 h 875764"/>
              <a:gd name="connsiteX2" fmla="*/ 45076 w 489397"/>
              <a:gd name="connsiteY2" fmla="*/ 309093 h 875764"/>
              <a:gd name="connsiteX3" fmla="*/ 64394 w 489397"/>
              <a:gd name="connsiteY3" fmla="*/ 379927 h 875764"/>
              <a:gd name="connsiteX4" fmla="*/ 115910 w 489397"/>
              <a:gd name="connsiteY4" fmla="*/ 418564 h 875764"/>
              <a:gd name="connsiteX5" fmla="*/ 160986 w 489397"/>
              <a:gd name="connsiteY5" fmla="*/ 450761 h 875764"/>
              <a:gd name="connsiteX6" fmla="*/ 218941 w 489397"/>
              <a:gd name="connsiteY6" fmla="*/ 470079 h 875764"/>
              <a:gd name="connsiteX7" fmla="*/ 276896 w 489397"/>
              <a:gd name="connsiteY7" fmla="*/ 534474 h 875764"/>
              <a:gd name="connsiteX8" fmla="*/ 321972 w 489397"/>
              <a:gd name="connsiteY8" fmla="*/ 637505 h 875764"/>
              <a:gd name="connsiteX9" fmla="*/ 354169 w 489397"/>
              <a:gd name="connsiteY9" fmla="*/ 682581 h 875764"/>
              <a:gd name="connsiteX10" fmla="*/ 379927 w 489397"/>
              <a:gd name="connsiteY10" fmla="*/ 701899 h 875764"/>
              <a:gd name="connsiteX11" fmla="*/ 321972 w 489397"/>
              <a:gd name="connsiteY11" fmla="*/ 689020 h 875764"/>
              <a:gd name="connsiteX12" fmla="*/ 231820 w 489397"/>
              <a:gd name="connsiteY12" fmla="*/ 695460 h 875764"/>
              <a:gd name="connsiteX13" fmla="*/ 180304 w 489397"/>
              <a:gd name="connsiteY13" fmla="*/ 727657 h 875764"/>
              <a:gd name="connsiteX14" fmla="*/ 160986 w 489397"/>
              <a:gd name="connsiteY14" fmla="*/ 772733 h 875764"/>
              <a:gd name="connsiteX15" fmla="*/ 167425 w 489397"/>
              <a:gd name="connsiteY15" fmla="*/ 817809 h 875764"/>
              <a:gd name="connsiteX16" fmla="*/ 212501 w 489397"/>
              <a:gd name="connsiteY16" fmla="*/ 830688 h 875764"/>
              <a:gd name="connsiteX17" fmla="*/ 231820 w 489397"/>
              <a:gd name="connsiteY17" fmla="*/ 792051 h 875764"/>
              <a:gd name="connsiteX18" fmla="*/ 218941 w 489397"/>
              <a:gd name="connsiteY18" fmla="*/ 811369 h 875764"/>
              <a:gd name="connsiteX19" fmla="*/ 218941 w 489397"/>
              <a:gd name="connsiteY19" fmla="*/ 837127 h 875764"/>
              <a:gd name="connsiteX20" fmla="*/ 238259 w 489397"/>
              <a:gd name="connsiteY20" fmla="*/ 869324 h 875764"/>
              <a:gd name="connsiteX21" fmla="*/ 276896 w 489397"/>
              <a:gd name="connsiteY21" fmla="*/ 862885 h 875764"/>
              <a:gd name="connsiteX22" fmla="*/ 302654 w 489397"/>
              <a:gd name="connsiteY22" fmla="*/ 856445 h 875764"/>
              <a:gd name="connsiteX23" fmla="*/ 309093 w 489397"/>
              <a:gd name="connsiteY23" fmla="*/ 804930 h 875764"/>
              <a:gd name="connsiteX24" fmla="*/ 315532 w 489397"/>
              <a:gd name="connsiteY24" fmla="*/ 843567 h 875764"/>
              <a:gd name="connsiteX25" fmla="*/ 341290 w 489397"/>
              <a:gd name="connsiteY25" fmla="*/ 875764 h 875764"/>
              <a:gd name="connsiteX26" fmla="*/ 386366 w 489397"/>
              <a:gd name="connsiteY26" fmla="*/ 830688 h 875764"/>
              <a:gd name="connsiteX27" fmla="*/ 450761 w 489397"/>
              <a:gd name="connsiteY27" fmla="*/ 830688 h 875764"/>
              <a:gd name="connsiteX28" fmla="*/ 489397 w 489397"/>
              <a:gd name="connsiteY28" fmla="*/ 727657 h 875764"/>
              <a:gd name="connsiteX29" fmla="*/ 476518 w 489397"/>
              <a:gd name="connsiteY29" fmla="*/ 585989 h 875764"/>
              <a:gd name="connsiteX30" fmla="*/ 457200 w 489397"/>
              <a:gd name="connsiteY30" fmla="*/ 463640 h 875764"/>
              <a:gd name="connsiteX31" fmla="*/ 418563 w 489397"/>
              <a:gd name="connsiteY31" fmla="*/ 399245 h 875764"/>
              <a:gd name="connsiteX32" fmla="*/ 334851 w 489397"/>
              <a:gd name="connsiteY32" fmla="*/ 341290 h 875764"/>
              <a:gd name="connsiteX33" fmla="*/ 244699 w 489397"/>
              <a:gd name="connsiteY33" fmla="*/ 276896 h 875764"/>
              <a:gd name="connsiteX34" fmla="*/ 244699 w 489397"/>
              <a:gd name="connsiteY34" fmla="*/ 96592 h 875764"/>
              <a:gd name="connsiteX35" fmla="*/ 218941 w 489397"/>
              <a:gd name="connsiteY35" fmla="*/ 0 h 875764"/>
              <a:gd name="connsiteX36" fmla="*/ 38637 w 489397"/>
              <a:gd name="connsiteY36" fmla="*/ 0 h 875764"/>
              <a:gd name="connsiteX37" fmla="*/ 0 w 489397"/>
              <a:gd name="connsiteY37" fmla="*/ 25758 h 875764"/>
              <a:gd name="connsiteX38" fmla="*/ 25758 w 489397"/>
              <a:gd name="connsiteY38" fmla="*/ 70834 h 87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89397" h="875764">
                <a:moveTo>
                  <a:pt x="25758" y="70834"/>
                </a:moveTo>
                <a:lnTo>
                  <a:pt x="25758" y="212502"/>
                </a:lnTo>
                <a:lnTo>
                  <a:pt x="45076" y="309093"/>
                </a:lnTo>
                <a:lnTo>
                  <a:pt x="64394" y="379927"/>
                </a:lnTo>
                <a:lnTo>
                  <a:pt x="115910" y="418564"/>
                </a:lnTo>
                <a:lnTo>
                  <a:pt x="160986" y="450761"/>
                </a:lnTo>
                <a:lnTo>
                  <a:pt x="218941" y="470079"/>
                </a:lnTo>
                <a:lnTo>
                  <a:pt x="276896" y="534474"/>
                </a:lnTo>
                <a:lnTo>
                  <a:pt x="321972" y="637505"/>
                </a:lnTo>
                <a:lnTo>
                  <a:pt x="354169" y="682581"/>
                </a:lnTo>
                <a:lnTo>
                  <a:pt x="379927" y="701899"/>
                </a:lnTo>
                <a:lnTo>
                  <a:pt x="321972" y="689020"/>
                </a:lnTo>
                <a:lnTo>
                  <a:pt x="231820" y="695460"/>
                </a:lnTo>
                <a:lnTo>
                  <a:pt x="180304" y="727657"/>
                </a:lnTo>
                <a:lnTo>
                  <a:pt x="160986" y="772733"/>
                </a:lnTo>
                <a:lnTo>
                  <a:pt x="167425" y="817809"/>
                </a:lnTo>
                <a:lnTo>
                  <a:pt x="212501" y="830688"/>
                </a:lnTo>
                <a:lnTo>
                  <a:pt x="231820" y="792051"/>
                </a:lnTo>
                <a:lnTo>
                  <a:pt x="218941" y="811369"/>
                </a:lnTo>
                <a:lnTo>
                  <a:pt x="218941" y="837127"/>
                </a:lnTo>
                <a:lnTo>
                  <a:pt x="238259" y="869324"/>
                </a:lnTo>
                <a:lnTo>
                  <a:pt x="276896" y="862885"/>
                </a:lnTo>
                <a:lnTo>
                  <a:pt x="302654" y="856445"/>
                </a:lnTo>
                <a:lnTo>
                  <a:pt x="309093" y="804930"/>
                </a:lnTo>
                <a:lnTo>
                  <a:pt x="315532" y="843567"/>
                </a:lnTo>
                <a:lnTo>
                  <a:pt x="341290" y="875764"/>
                </a:lnTo>
                <a:lnTo>
                  <a:pt x="386366" y="830688"/>
                </a:lnTo>
                <a:lnTo>
                  <a:pt x="450761" y="830688"/>
                </a:lnTo>
                <a:lnTo>
                  <a:pt x="489397" y="727657"/>
                </a:lnTo>
                <a:lnTo>
                  <a:pt x="476518" y="585989"/>
                </a:lnTo>
                <a:lnTo>
                  <a:pt x="457200" y="463640"/>
                </a:lnTo>
                <a:lnTo>
                  <a:pt x="418563" y="399245"/>
                </a:lnTo>
                <a:lnTo>
                  <a:pt x="334851" y="341290"/>
                </a:lnTo>
                <a:lnTo>
                  <a:pt x="244699" y="276896"/>
                </a:lnTo>
                <a:lnTo>
                  <a:pt x="244699" y="96592"/>
                </a:lnTo>
                <a:lnTo>
                  <a:pt x="218941" y="0"/>
                </a:lnTo>
                <a:lnTo>
                  <a:pt x="38637" y="0"/>
                </a:lnTo>
                <a:lnTo>
                  <a:pt x="0" y="25758"/>
                </a:lnTo>
                <a:lnTo>
                  <a:pt x="25758" y="70834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楕円 277">
            <a:extLst>
              <a:ext uri="{FF2B5EF4-FFF2-40B4-BE49-F238E27FC236}">
                <a16:creationId xmlns:a16="http://schemas.microsoft.com/office/drawing/2014/main" id="{72FD28C4-9985-4CFD-BB92-EF34E18CB18F}"/>
              </a:ext>
            </a:extLst>
          </p:cNvPr>
          <p:cNvSpPr/>
          <p:nvPr/>
        </p:nvSpPr>
        <p:spPr>
          <a:xfrm>
            <a:off x="2292704" y="718009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楕円 278">
            <a:extLst>
              <a:ext uri="{FF2B5EF4-FFF2-40B4-BE49-F238E27FC236}">
                <a16:creationId xmlns:a16="http://schemas.microsoft.com/office/drawing/2014/main" id="{F0D64199-C9C0-4874-9939-064FBAF49E88}"/>
              </a:ext>
            </a:extLst>
          </p:cNvPr>
          <p:cNvSpPr/>
          <p:nvPr/>
        </p:nvSpPr>
        <p:spPr>
          <a:xfrm>
            <a:off x="2626441" y="675254"/>
            <a:ext cx="88641" cy="124904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フリーフォーム: 図形 288">
            <a:extLst>
              <a:ext uri="{FF2B5EF4-FFF2-40B4-BE49-F238E27FC236}">
                <a16:creationId xmlns:a16="http://schemas.microsoft.com/office/drawing/2014/main" id="{939E7C29-2477-4128-BA81-D686C0F5957E}"/>
              </a:ext>
            </a:extLst>
          </p:cNvPr>
          <p:cNvSpPr/>
          <p:nvPr/>
        </p:nvSpPr>
        <p:spPr>
          <a:xfrm>
            <a:off x="6042504" y="925597"/>
            <a:ext cx="955455" cy="839755"/>
          </a:xfrm>
          <a:custGeom>
            <a:avLst/>
            <a:gdLst>
              <a:gd name="connsiteX0" fmla="*/ 895739 w 955455"/>
              <a:gd name="connsiteY0" fmla="*/ 608356 h 839755"/>
              <a:gd name="connsiteX1" fmla="*/ 776307 w 955455"/>
              <a:gd name="connsiteY1" fmla="*/ 541175 h 839755"/>
              <a:gd name="connsiteX2" fmla="*/ 664340 w 955455"/>
              <a:gd name="connsiteY2" fmla="*/ 518782 h 839755"/>
              <a:gd name="connsiteX3" fmla="*/ 567302 w 955455"/>
              <a:gd name="connsiteY3" fmla="*/ 518782 h 839755"/>
              <a:gd name="connsiteX4" fmla="*/ 511318 w 955455"/>
              <a:gd name="connsiteY4" fmla="*/ 488924 h 839755"/>
              <a:gd name="connsiteX5" fmla="*/ 432941 w 955455"/>
              <a:gd name="connsiteY5" fmla="*/ 376956 h 839755"/>
              <a:gd name="connsiteX6" fmla="*/ 365760 w 955455"/>
              <a:gd name="connsiteY6" fmla="*/ 279918 h 839755"/>
              <a:gd name="connsiteX7" fmla="*/ 328438 w 955455"/>
              <a:gd name="connsiteY7" fmla="*/ 238863 h 839755"/>
              <a:gd name="connsiteX8" fmla="*/ 324706 w 955455"/>
              <a:gd name="connsiteY8" fmla="*/ 100770 h 839755"/>
              <a:gd name="connsiteX9" fmla="*/ 279919 w 955455"/>
              <a:gd name="connsiteY9" fmla="*/ 48519 h 839755"/>
              <a:gd name="connsiteX10" fmla="*/ 223935 w 955455"/>
              <a:gd name="connsiteY10" fmla="*/ 3732 h 839755"/>
              <a:gd name="connsiteX11" fmla="*/ 145558 w 955455"/>
              <a:gd name="connsiteY11" fmla="*/ 0 h 839755"/>
              <a:gd name="connsiteX12" fmla="*/ 78378 w 955455"/>
              <a:gd name="connsiteY12" fmla="*/ 3732 h 839755"/>
              <a:gd name="connsiteX13" fmla="*/ 186613 w 955455"/>
              <a:gd name="connsiteY13" fmla="*/ 37322 h 839755"/>
              <a:gd name="connsiteX14" fmla="*/ 250061 w 955455"/>
              <a:gd name="connsiteY14" fmla="*/ 70912 h 839755"/>
              <a:gd name="connsiteX15" fmla="*/ 130629 w 955455"/>
              <a:gd name="connsiteY15" fmla="*/ 74645 h 839755"/>
              <a:gd name="connsiteX16" fmla="*/ 22394 w 955455"/>
              <a:gd name="connsiteY16" fmla="*/ 97038 h 839755"/>
              <a:gd name="connsiteX17" fmla="*/ 0 w 955455"/>
              <a:gd name="connsiteY17" fmla="*/ 126896 h 839755"/>
              <a:gd name="connsiteX18" fmla="*/ 82110 w 955455"/>
              <a:gd name="connsiteY18" fmla="*/ 100770 h 839755"/>
              <a:gd name="connsiteX19" fmla="*/ 167952 w 955455"/>
              <a:gd name="connsiteY19" fmla="*/ 108235 h 839755"/>
              <a:gd name="connsiteX20" fmla="*/ 111968 w 955455"/>
              <a:gd name="connsiteY20" fmla="*/ 167951 h 839755"/>
              <a:gd name="connsiteX21" fmla="*/ 78378 w 955455"/>
              <a:gd name="connsiteY21" fmla="*/ 201541 h 839755"/>
              <a:gd name="connsiteX22" fmla="*/ 37323 w 955455"/>
              <a:gd name="connsiteY22" fmla="*/ 276186 h 839755"/>
              <a:gd name="connsiteX23" fmla="*/ 104503 w 955455"/>
              <a:gd name="connsiteY23" fmla="*/ 220202 h 839755"/>
              <a:gd name="connsiteX24" fmla="*/ 190345 w 955455"/>
              <a:gd name="connsiteY24" fmla="*/ 171683 h 839755"/>
              <a:gd name="connsiteX25" fmla="*/ 164219 w 955455"/>
              <a:gd name="connsiteY25" fmla="*/ 201541 h 839755"/>
              <a:gd name="connsiteX26" fmla="*/ 153023 w 955455"/>
              <a:gd name="connsiteY26" fmla="*/ 242596 h 839755"/>
              <a:gd name="connsiteX27" fmla="*/ 130629 w 955455"/>
              <a:gd name="connsiteY27" fmla="*/ 354563 h 839755"/>
              <a:gd name="connsiteX28" fmla="*/ 156755 w 955455"/>
              <a:gd name="connsiteY28" fmla="*/ 287383 h 839755"/>
              <a:gd name="connsiteX29" fmla="*/ 201542 w 955455"/>
              <a:gd name="connsiteY29" fmla="*/ 238863 h 839755"/>
              <a:gd name="connsiteX30" fmla="*/ 238864 w 955455"/>
              <a:gd name="connsiteY30" fmla="*/ 294847 h 839755"/>
              <a:gd name="connsiteX31" fmla="*/ 283651 w 955455"/>
              <a:gd name="connsiteY31" fmla="*/ 317241 h 839755"/>
              <a:gd name="connsiteX32" fmla="*/ 350832 w 955455"/>
              <a:gd name="connsiteY32" fmla="*/ 522514 h 839755"/>
              <a:gd name="connsiteX33" fmla="*/ 410547 w 955455"/>
              <a:gd name="connsiteY33" fmla="*/ 630749 h 839755"/>
              <a:gd name="connsiteX34" fmla="*/ 444138 w 955455"/>
              <a:gd name="connsiteY34" fmla="*/ 664339 h 839755"/>
              <a:gd name="connsiteX35" fmla="*/ 537444 w 955455"/>
              <a:gd name="connsiteY35" fmla="*/ 686733 h 839755"/>
              <a:gd name="connsiteX36" fmla="*/ 653143 w 955455"/>
              <a:gd name="connsiteY36" fmla="*/ 709126 h 839755"/>
              <a:gd name="connsiteX37" fmla="*/ 768843 w 955455"/>
              <a:gd name="connsiteY37" fmla="*/ 765110 h 839755"/>
              <a:gd name="connsiteX38" fmla="*/ 858417 w 955455"/>
              <a:gd name="connsiteY38" fmla="*/ 839755 h 839755"/>
              <a:gd name="connsiteX39" fmla="*/ 880810 w 955455"/>
              <a:gd name="connsiteY39" fmla="*/ 836023 h 839755"/>
              <a:gd name="connsiteX40" fmla="*/ 906936 w 955455"/>
              <a:gd name="connsiteY40" fmla="*/ 798700 h 839755"/>
              <a:gd name="connsiteX41" fmla="*/ 936794 w 955455"/>
              <a:gd name="connsiteY41" fmla="*/ 735252 h 839755"/>
              <a:gd name="connsiteX42" fmla="*/ 955455 w 955455"/>
              <a:gd name="connsiteY42" fmla="*/ 664339 h 839755"/>
              <a:gd name="connsiteX43" fmla="*/ 895739 w 955455"/>
              <a:gd name="connsiteY43" fmla="*/ 608356 h 83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55455" h="839755">
                <a:moveTo>
                  <a:pt x="895739" y="608356"/>
                </a:moveTo>
                <a:lnTo>
                  <a:pt x="776307" y="541175"/>
                </a:lnTo>
                <a:lnTo>
                  <a:pt x="664340" y="518782"/>
                </a:lnTo>
                <a:lnTo>
                  <a:pt x="567302" y="518782"/>
                </a:lnTo>
                <a:lnTo>
                  <a:pt x="511318" y="488924"/>
                </a:lnTo>
                <a:lnTo>
                  <a:pt x="432941" y="376956"/>
                </a:lnTo>
                <a:lnTo>
                  <a:pt x="365760" y="279918"/>
                </a:lnTo>
                <a:lnTo>
                  <a:pt x="328438" y="238863"/>
                </a:lnTo>
                <a:lnTo>
                  <a:pt x="324706" y="100770"/>
                </a:lnTo>
                <a:lnTo>
                  <a:pt x="279919" y="48519"/>
                </a:lnTo>
                <a:lnTo>
                  <a:pt x="223935" y="3732"/>
                </a:lnTo>
                <a:lnTo>
                  <a:pt x="145558" y="0"/>
                </a:lnTo>
                <a:lnTo>
                  <a:pt x="78378" y="3732"/>
                </a:lnTo>
                <a:lnTo>
                  <a:pt x="186613" y="37322"/>
                </a:lnTo>
                <a:lnTo>
                  <a:pt x="250061" y="70912"/>
                </a:lnTo>
                <a:lnTo>
                  <a:pt x="130629" y="74645"/>
                </a:lnTo>
                <a:lnTo>
                  <a:pt x="22394" y="97038"/>
                </a:lnTo>
                <a:lnTo>
                  <a:pt x="0" y="126896"/>
                </a:lnTo>
                <a:lnTo>
                  <a:pt x="82110" y="100770"/>
                </a:lnTo>
                <a:lnTo>
                  <a:pt x="167952" y="108235"/>
                </a:lnTo>
                <a:lnTo>
                  <a:pt x="111968" y="167951"/>
                </a:lnTo>
                <a:lnTo>
                  <a:pt x="78378" y="201541"/>
                </a:lnTo>
                <a:lnTo>
                  <a:pt x="37323" y="276186"/>
                </a:lnTo>
                <a:lnTo>
                  <a:pt x="104503" y="220202"/>
                </a:lnTo>
                <a:lnTo>
                  <a:pt x="190345" y="171683"/>
                </a:lnTo>
                <a:lnTo>
                  <a:pt x="164219" y="201541"/>
                </a:lnTo>
                <a:lnTo>
                  <a:pt x="153023" y="242596"/>
                </a:lnTo>
                <a:lnTo>
                  <a:pt x="130629" y="354563"/>
                </a:lnTo>
                <a:lnTo>
                  <a:pt x="156755" y="287383"/>
                </a:lnTo>
                <a:lnTo>
                  <a:pt x="201542" y="238863"/>
                </a:lnTo>
                <a:lnTo>
                  <a:pt x="238864" y="294847"/>
                </a:lnTo>
                <a:lnTo>
                  <a:pt x="283651" y="317241"/>
                </a:lnTo>
                <a:lnTo>
                  <a:pt x="350832" y="522514"/>
                </a:lnTo>
                <a:lnTo>
                  <a:pt x="410547" y="630749"/>
                </a:lnTo>
                <a:lnTo>
                  <a:pt x="444138" y="664339"/>
                </a:lnTo>
                <a:lnTo>
                  <a:pt x="537444" y="686733"/>
                </a:lnTo>
                <a:lnTo>
                  <a:pt x="653143" y="709126"/>
                </a:lnTo>
                <a:lnTo>
                  <a:pt x="768843" y="765110"/>
                </a:lnTo>
                <a:lnTo>
                  <a:pt x="858417" y="839755"/>
                </a:lnTo>
                <a:lnTo>
                  <a:pt x="880810" y="836023"/>
                </a:lnTo>
                <a:lnTo>
                  <a:pt x="906936" y="798700"/>
                </a:lnTo>
                <a:lnTo>
                  <a:pt x="936794" y="735252"/>
                </a:lnTo>
                <a:lnTo>
                  <a:pt x="955455" y="664339"/>
                </a:lnTo>
                <a:lnTo>
                  <a:pt x="895739" y="60835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楕円 279">
            <a:extLst>
              <a:ext uri="{FF2B5EF4-FFF2-40B4-BE49-F238E27FC236}">
                <a16:creationId xmlns:a16="http://schemas.microsoft.com/office/drawing/2014/main" id="{480A6AAB-36EA-4DBA-97C6-879DF90C564B}"/>
              </a:ext>
            </a:extLst>
          </p:cNvPr>
          <p:cNvSpPr/>
          <p:nvPr/>
        </p:nvSpPr>
        <p:spPr>
          <a:xfrm>
            <a:off x="2647339" y="704133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楕円 280">
            <a:extLst>
              <a:ext uri="{FF2B5EF4-FFF2-40B4-BE49-F238E27FC236}">
                <a16:creationId xmlns:a16="http://schemas.microsoft.com/office/drawing/2014/main" id="{D50EC5C1-10C1-4FA6-BBDF-340200465503}"/>
              </a:ext>
            </a:extLst>
          </p:cNvPr>
          <p:cNvSpPr/>
          <p:nvPr/>
        </p:nvSpPr>
        <p:spPr>
          <a:xfrm>
            <a:off x="2664006" y="688580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フリーフォーム: 図形 281">
            <a:extLst>
              <a:ext uri="{FF2B5EF4-FFF2-40B4-BE49-F238E27FC236}">
                <a16:creationId xmlns:a16="http://schemas.microsoft.com/office/drawing/2014/main" id="{C7121CBE-2B54-4B54-919E-F843DF6F9029}"/>
              </a:ext>
            </a:extLst>
          </p:cNvPr>
          <p:cNvSpPr/>
          <p:nvPr/>
        </p:nvSpPr>
        <p:spPr>
          <a:xfrm>
            <a:off x="2431256" y="969169"/>
            <a:ext cx="119063" cy="21689"/>
          </a:xfrm>
          <a:custGeom>
            <a:avLst/>
            <a:gdLst>
              <a:gd name="connsiteX0" fmla="*/ 0 w 119063"/>
              <a:gd name="connsiteY0" fmla="*/ 7144 h 21689"/>
              <a:gd name="connsiteX1" fmla="*/ 0 w 119063"/>
              <a:gd name="connsiteY1" fmla="*/ 7144 h 21689"/>
              <a:gd name="connsiteX2" fmla="*/ 45244 w 119063"/>
              <a:gd name="connsiteY2" fmla="*/ 21431 h 21689"/>
              <a:gd name="connsiteX3" fmla="*/ 97632 w 119063"/>
              <a:gd name="connsiteY3" fmla="*/ 14287 h 21689"/>
              <a:gd name="connsiteX4" fmla="*/ 104775 w 119063"/>
              <a:gd name="connsiteY4" fmla="*/ 9525 h 21689"/>
              <a:gd name="connsiteX5" fmla="*/ 114300 w 119063"/>
              <a:gd name="connsiteY5" fmla="*/ 2381 h 21689"/>
              <a:gd name="connsiteX6" fmla="*/ 119063 w 119063"/>
              <a:gd name="connsiteY6" fmla="*/ 0 h 21689"/>
              <a:gd name="connsiteX7" fmla="*/ 119063 w 119063"/>
              <a:gd name="connsiteY7" fmla="*/ 0 h 2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21689">
                <a:moveTo>
                  <a:pt x="0" y="7144"/>
                </a:moveTo>
                <a:lnTo>
                  <a:pt x="0" y="7144"/>
                </a:lnTo>
                <a:cubicBezTo>
                  <a:pt x="15081" y="11906"/>
                  <a:pt x="29574" y="23568"/>
                  <a:pt x="45244" y="21431"/>
                </a:cubicBezTo>
                <a:lnTo>
                  <a:pt x="97632" y="14287"/>
                </a:lnTo>
                <a:cubicBezTo>
                  <a:pt x="100013" y="12700"/>
                  <a:pt x="102446" y="11188"/>
                  <a:pt x="104775" y="9525"/>
                </a:cubicBezTo>
                <a:cubicBezTo>
                  <a:pt x="108005" y="7218"/>
                  <a:pt x="110998" y="4582"/>
                  <a:pt x="114300" y="2381"/>
                </a:cubicBezTo>
                <a:cubicBezTo>
                  <a:pt x="115777" y="1396"/>
                  <a:pt x="117475" y="794"/>
                  <a:pt x="119063" y="0"/>
                </a:cubicBezTo>
                <a:lnTo>
                  <a:pt x="119063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フリーフォーム: 図形 291">
            <a:extLst>
              <a:ext uri="{FF2B5EF4-FFF2-40B4-BE49-F238E27FC236}">
                <a16:creationId xmlns:a16="http://schemas.microsoft.com/office/drawing/2014/main" id="{418F4E69-FBC8-4ACA-9827-1D2CE70A0AFD}"/>
              </a:ext>
            </a:extLst>
          </p:cNvPr>
          <p:cNvSpPr/>
          <p:nvPr/>
        </p:nvSpPr>
        <p:spPr>
          <a:xfrm>
            <a:off x="7296539" y="802433"/>
            <a:ext cx="668072" cy="817361"/>
          </a:xfrm>
          <a:custGeom>
            <a:avLst/>
            <a:gdLst>
              <a:gd name="connsiteX0" fmla="*/ 37322 w 668072"/>
              <a:gd name="connsiteY0" fmla="*/ 679268 h 817361"/>
              <a:gd name="connsiteX1" fmla="*/ 175415 w 668072"/>
              <a:gd name="connsiteY1" fmla="*/ 645678 h 817361"/>
              <a:gd name="connsiteX2" fmla="*/ 362028 w 668072"/>
              <a:gd name="connsiteY2" fmla="*/ 612088 h 817361"/>
              <a:gd name="connsiteX3" fmla="*/ 444137 w 668072"/>
              <a:gd name="connsiteY3" fmla="*/ 559836 h 817361"/>
              <a:gd name="connsiteX4" fmla="*/ 485192 w 668072"/>
              <a:gd name="connsiteY4" fmla="*/ 432940 h 817361"/>
              <a:gd name="connsiteX5" fmla="*/ 470263 w 668072"/>
              <a:gd name="connsiteY5" fmla="*/ 313508 h 817361"/>
              <a:gd name="connsiteX6" fmla="*/ 410547 w 668072"/>
              <a:gd name="connsiteY6" fmla="*/ 302311 h 817361"/>
              <a:gd name="connsiteX7" fmla="*/ 306044 w 668072"/>
              <a:gd name="connsiteY7" fmla="*/ 302311 h 817361"/>
              <a:gd name="connsiteX8" fmla="*/ 395618 w 668072"/>
              <a:gd name="connsiteY8" fmla="*/ 253792 h 817361"/>
              <a:gd name="connsiteX9" fmla="*/ 451601 w 668072"/>
              <a:gd name="connsiteY9" fmla="*/ 242596 h 817361"/>
              <a:gd name="connsiteX10" fmla="*/ 369492 w 668072"/>
              <a:gd name="connsiteY10" fmla="*/ 197809 h 817361"/>
              <a:gd name="connsiteX11" fmla="*/ 235131 w 668072"/>
              <a:gd name="connsiteY11" fmla="*/ 153022 h 817361"/>
              <a:gd name="connsiteX12" fmla="*/ 339634 w 668072"/>
              <a:gd name="connsiteY12" fmla="*/ 130628 h 817361"/>
              <a:gd name="connsiteX13" fmla="*/ 440405 w 668072"/>
              <a:gd name="connsiteY13" fmla="*/ 153022 h 817361"/>
              <a:gd name="connsiteX14" fmla="*/ 473995 w 668072"/>
              <a:gd name="connsiteY14" fmla="*/ 186612 h 817361"/>
              <a:gd name="connsiteX15" fmla="*/ 466530 w 668072"/>
              <a:gd name="connsiteY15" fmla="*/ 119431 h 817361"/>
              <a:gd name="connsiteX16" fmla="*/ 421743 w 668072"/>
              <a:gd name="connsiteY16" fmla="*/ 3732 h 817361"/>
              <a:gd name="connsiteX17" fmla="*/ 473995 w 668072"/>
              <a:gd name="connsiteY17" fmla="*/ 44787 h 817361"/>
              <a:gd name="connsiteX18" fmla="*/ 537443 w 668072"/>
              <a:gd name="connsiteY18" fmla="*/ 138093 h 817361"/>
              <a:gd name="connsiteX19" fmla="*/ 548640 w 668072"/>
              <a:gd name="connsiteY19" fmla="*/ 186612 h 817361"/>
              <a:gd name="connsiteX20" fmla="*/ 548640 w 668072"/>
              <a:gd name="connsiteY20" fmla="*/ 104503 h 817361"/>
              <a:gd name="connsiteX21" fmla="*/ 522514 w 668072"/>
              <a:gd name="connsiteY21" fmla="*/ 0 h 817361"/>
              <a:gd name="connsiteX22" fmla="*/ 548640 w 668072"/>
              <a:gd name="connsiteY22" fmla="*/ 37322 h 817361"/>
              <a:gd name="connsiteX23" fmla="*/ 597159 w 668072"/>
              <a:gd name="connsiteY23" fmla="*/ 126896 h 817361"/>
              <a:gd name="connsiteX24" fmla="*/ 597159 w 668072"/>
              <a:gd name="connsiteY24" fmla="*/ 220202 h 817361"/>
              <a:gd name="connsiteX25" fmla="*/ 630749 w 668072"/>
              <a:gd name="connsiteY25" fmla="*/ 171683 h 817361"/>
              <a:gd name="connsiteX26" fmla="*/ 630749 w 668072"/>
              <a:gd name="connsiteY26" fmla="*/ 41054 h 817361"/>
              <a:gd name="connsiteX27" fmla="*/ 668072 w 668072"/>
              <a:gd name="connsiteY27" fmla="*/ 171683 h 817361"/>
              <a:gd name="connsiteX28" fmla="*/ 668072 w 668072"/>
              <a:gd name="connsiteY28" fmla="*/ 246328 h 817361"/>
              <a:gd name="connsiteX29" fmla="*/ 627017 w 668072"/>
              <a:gd name="connsiteY29" fmla="*/ 302311 h 817361"/>
              <a:gd name="connsiteX30" fmla="*/ 593427 w 668072"/>
              <a:gd name="connsiteY30" fmla="*/ 324705 h 817361"/>
              <a:gd name="connsiteX31" fmla="*/ 593427 w 668072"/>
              <a:gd name="connsiteY31" fmla="*/ 429208 h 817361"/>
              <a:gd name="connsiteX32" fmla="*/ 578498 w 668072"/>
              <a:gd name="connsiteY32" fmla="*/ 567301 h 817361"/>
              <a:gd name="connsiteX33" fmla="*/ 559837 w 668072"/>
              <a:gd name="connsiteY33" fmla="*/ 623285 h 817361"/>
              <a:gd name="connsiteX34" fmla="*/ 515050 w 668072"/>
              <a:gd name="connsiteY34" fmla="*/ 671804 h 817361"/>
              <a:gd name="connsiteX35" fmla="*/ 320973 w 668072"/>
              <a:gd name="connsiteY35" fmla="*/ 742716 h 817361"/>
              <a:gd name="connsiteX36" fmla="*/ 220202 w 668072"/>
              <a:gd name="connsiteY36" fmla="*/ 772574 h 817361"/>
              <a:gd name="connsiteX37" fmla="*/ 149290 w 668072"/>
              <a:gd name="connsiteY37" fmla="*/ 806165 h 817361"/>
              <a:gd name="connsiteX38" fmla="*/ 89574 w 668072"/>
              <a:gd name="connsiteY38" fmla="*/ 817361 h 817361"/>
              <a:gd name="connsiteX39" fmla="*/ 26125 w 668072"/>
              <a:gd name="connsiteY39" fmla="*/ 806165 h 817361"/>
              <a:gd name="connsiteX40" fmla="*/ 0 w 668072"/>
              <a:gd name="connsiteY40" fmla="*/ 757645 h 817361"/>
              <a:gd name="connsiteX41" fmla="*/ 37322 w 668072"/>
              <a:gd name="connsiteY41" fmla="*/ 679268 h 81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8072" h="817361">
                <a:moveTo>
                  <a:pt x="37322" y="679268"/>
                </a:moveTo>
                <a:lnTo>
                  <a:pt x="175415" y="645678"/>
                </a:lnTo>
                <a:lnTo>
                  <a:pt x="362028" y="612088"/>
                </a:lnTo>
                <a:lnTo>
                  <a:pt x="444137" y="559836"/>
                </a:lnTo>
                <a:lnTo>
                  <a:pt x="485192" y="432940"/>
                </a:lnTo>
                <a:lnTo>
                  <a:pt x="470263" y="313508"/>
                </a:lnTo>
                <a:lnTo>
                  <a:pt x="410547" y="302311"/>
                </a:lnTo>
                <a:lnTo>
                  <a:pt x="306044" y="302311"/>
                </a:lnTo>
                <a:lnTo>
                  <a:pt x="395618" y="253792"/>
                </a:lnTo>
                <a:lnTo>
                  <a:pt x="451601" y="242596"/>
                </a:lnTo>
                <a:lnTo>
                  <a:pt x="369492" y="197809"/>
                </a:lnTo>
                <a:lnTo>
                  <a:pt x="235131" y="153022"/>
                </a:lnTo>
                <a:lnTo>
                  <a:pt x="339634" y="130628"/>
                </a:lnTo>
                <a:lnTo>
                  <a:pt x="440405" y="153022"/>
                </a:lnTo>
                <a:lnTo>
                  <a:pt x="473995" y="186612"/>
                </a:lnTo>
                <a:lnTo>
                  <a:pt x="466530" y="119431"/>
                </a:lnTo>
                <a:lnTo>
                  <a:pt x="421743" y="3732"/>
                </a:lnTo>
                <a:lnTo>
                  <a:pt x="473995" y="44787"/>
                </a:lnTo>
                <a:lnTo>
                  <a:pt x="537443" y="138093"/>
                </a:lnTo>
                <a:lnTo>
                  <a:pt x="548640" y="186612"/>
                </a:lnTo>
                <a:lnTo>
                  <a:pt x="548640" y="104503"/>
                </a:lnTo>
                <a:lnTo>
                  <a:pt x="522514" y="0"/>
                </a:lnTo>
                <a:lnTo>
                  <a:pt x="548640" y="37322"/>
                </a:lnTo>
                <a:lnTo>
                  <a:pt x="597159" y="126896"/>
                </a:lnTo>
                <a:lnTo>
                  <a:pt x="597159" y="220202"/>
                </a:lnTo>
                <a:lnTo>
                  <a:pt x="630749" y="171683"/>
                </a:lnTo>
                <a:lnTo>
                  <a:pt x="630749" y="41054"/>
                </a:lnTo>
                <a:lnTo>
                  <a:pt x="668072" y="171683"/>
                </a:lnTo>
                <a:lnTo>
                  <a:pt x="668072" y="246328"/>
                </a:lnTo>
                <a:lnTo>
                  <a:pt x="627017" y="302311"/>
                </a:lnTo>
                <a:lnTo>
                  <a:pt x="593427" y="324705"/>
                </a:lnTo>
                <a:lnTo>
                  <a:pt x="593427" y="429208"/>
                </a:lnTo>
                <a:lnTo>
                  <a:pt x="578498" y="567301"/>
                </a:lnTo>
                <a:lnTo>
                  <a:pt x="559837" y="623285"/>
                </a:lnTo>
                <a:lnTo>
                  <a:pt x="515050" y="671804"/>
                </a:lnTo>
                <a:lnTo>
                  <a:pt x="320973" y="742716"/>
                </a:lnTo>
                <a:lnTo>
                  <a:pt x="220202" y="772574"/>
                </a:lnTo>
                <a:lnTo>
                  <a:pt x="149290" y="806165"/>
                </a:lnTo>
                <a:lnTo>
                  <a:pt x="89574" y="817361"/>
                </a:lnTo>
                <a:lnTo>
                  <a:pt x="26125" y="806165"/>
                </a:lnTo>
                <a:lnTo>
                  <a:pt x="0" y="757645"/>
                </a:lnTo>
                <a:lnTo>
                  <a:pt x="37322" y="679268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フリーフォーム: 図形 292">
            <a:extLst>
              <a:ext uri="{FF2B5EF4-FFF2-40B4-BE49-F238E27FC236}">
                <a16:creationId xmlns:a16="http://schemas.microsoft.com/office/drawing/2014/main" id="{A8715156-731B-4342-A6FC-AB05A215488D}"/>
              </a:ext>
            </a:extLst>
          </p:cNvPr>
          <p:cNvSpPr/>
          <p:nvPr/>
        </p:nvSpPr>
        <p:spPr>
          <a:xfrm>
            <a:off x="7408506" y="2034073"/>
            <a:ext cx="1384663" cy="728065"/>
          </a:xfrm>
          <a:custGeom>
            <a:avLst/>
            <a:gdLst>
              <a:gd name="connsiteX0" fmla="*/ 160487 w 1384663"/>
              <a:gd name="connsiteY0" fmla="*/ 216471 h 728065"/>
              <a:gd name="connsiteX1" fmla="*/ 160487 w 1384663"/>
              <a:gd name="connsiteY1" fmla="*/ 216471 h 728065"/>
              <a:gd name="connsiteX2" fmla="*/ 190345 w 1384663"/>
              <a:gd name="connsiteY2" fmla="*/ 175416 h 728065"/>
              <a:gd name="connsiteX3" fmla="*/ 197809 w 1384663"/>
              <a:gd name="connsiteY3" fmla="*/ 167951 h 728065"/>
              <a:gd name="connsiteX4" fmla="*/ 220203 w 1384663"/>
              <a:gd name="connsiteY4" fmla="*/ 126897 h 728065"/>
              <a:gd name="connsiteX5" fmla="*/ 287383 w 1384663"/>
              <a:gd name="connsiteY5" fmla="*/ 67181 h 728065"/>
              <a:gd name="connsiteX6" fmla="*/ 358296 w 1384663"/>
              <a:gd name="connsiteY6" fmla="*/ 18662 h 728065"/>
              <a:gd name="connsiteX7" fmla="*/ 343367 w 1384663"/>
              <a:gd name="connsiteY7" fmla="*/ 29858 h 728065"/>
              <a:gd name="connsiteX8" fmla="*/ 339634 w 1384663"/>
              <a:gd name="connsiteY8" fmla="*/ 41055 h 728065"/>
              <a:gd name="connsiteX9" fmla="*/ 324705 w 1384663"/>
              <a:gd name="connsiteY9" fmla="*/ 55984 h 728065"/>
              <a:gd name="connsiteX10" fmla="*/ 444137 w 1384663"/>
              <a:gd name="connsiteY10" fmla="*/ 26126 h 728065"/>
              <a:gd name="connsiteX11" fmla="*/ 470263 w 1384663"/>
              <a:gd name="connsiteY11" fmla="*/ 14929 h 728065"/>
              <a:gd name="connsiteX12" fmla="*/ 537443 w 1384663"/>
              <a:gd name="connsiteY12" fmla="*/ 0 h 728065"/>
              <a:gd name="connsiteX13" fmla="*/ 526247 w 1384663"/>
              <a:gd name="connsiteY13" fmla="*/ 7465 h 728065"/>
              <a:gd name="connsiteX14" fmla="*/ 459066 w 1384663"/>
              <a:gd name="connsiteY14" fmla="*/ 37323 h 728065"/>
              <a:gd name="connsiteX15" fmla="*/ 533711 w 1384663"/>
              <a:gd name="connsiteY15" fmla="*/ 33591 h 728065"/>
              <a:gd name="connsiteX16" fmla="*/ 615821 w 1384663"/>
              <a:gd name="connsiteY16" fmla="*/ 26126 h 728065"/>
              <a:gd name="connsiteX17" fmla="*/ 600892 w 1384663"/>
              <a:gd name="connsiteY17" fmla="*/ 48520 h 728065"/>
              <a:gd name="connsiteX18" fmla="*/ 750181 w 1384663"/>
              <a:gd name="connsiteY18" fmla="*/ 70913 h 728065"/>
              <a:gd name="connsiteX19" fmla="*/ 813630 w 1384663"/>
              <a:gd name="connsiteY19" fmla="*/ 130629 h 728065"/>
              <a:gd name="connsiteX20" fmla="*/ 921865 w 1384663"/>
              <a:gd name="connsiteY20" fmla="*/ 212738 h 728065"/>
              <a:gd name="connsiteX21" fmla="*/ 873345 w 1384663"/>
              <a:gd name="connsiteY21" fmla="*/ 216471 h 728065"/>
              <a:gd name="connsiteX22" fmla="*/ 1037564 w 1384663"/>
              <a:gd name="connsiteY22" fmla="*/ 276187 h 728065"/>
              <a:gd name="connsiteX23" fmla="*/ 1048761 w 1384663"/>
              <a:gd name="connsiteY23" fmla="*/ 291116 h 728065"/>
              <a:gd name="connsiteX24" fmla="*/ 992777 w 1384663"/>
              <a:gd name="connsiteY24" fmla="*/ 320974 h 728065"/>
              <a:gd name="connsiteX25" fmla="*/ 1074887 w 1384663"/>
              <a:gd name="connsiteY25" fmla="*/ 380689 h 728065"/>
              <a:gd name="connsiteX26" fmla="*/ 1003974 w 1384663"/>
              <a:gd name="connsiteY26" fmla="*/ 406815 h 728065"/>
              <a:gd name="connsiteX27" fmla="*/ 1067422 w 1384663"/>
              <a:gd name="connsiteY27" fmla="*/ 462799 h 728065"/>
              <a:gd name="connsiteX28" fmla="*/ 1268963 w 1384663"/>
              <a:gd name="connsiteY28" fmla="*/ 492657 h 728065"/>
              <a:gd name="connsiteX29" fmla="*/ 1254034 w 1384663"/>
              <a:gd name="connsiteY29" fmla="*/ 552373 h 728065"/>
              <a:gd name="connsiteX30" fmla="*/ 1328679 w 1384663"/>
              <a:gd name="connsiteY30" fmla="*/ 567302 h 728065"/>
              <a:gd name="connsiteX31" fmla="*/ 1295089 w 1384663"/>
              <a:gd name="connsiteY31" fmla="*/ 589695 h 728065"/>
              <a:gd name="connsiteX32" fmla="*/ 1362270 w 1384663"/>
              <a:gd name="connsiteY32" fmla="*/ 597160 h 728065"/>
              <a:gd name="connsiteX33" fmla="*/ 1384663 w 1384663"/>
              <a:gd name="connsiteY33" fmla="*/ 604624 h 728065"/>
              <a:gd name="connsiteX34" fmla="*/ 1291357 w 1384663"/>
              <a:gd name="connsiteY34" fmla="*/ 638214 h 728065"/>
              <a:gd name="connsiteX35" fmla="*/ 1224176 w 1384663"/>
              <a:gd name="connsiteY35" fmla="*/ 653143 h 728065"/>
              <a:gd name="connsiteX36" fmla="*/ 1250302 w 1384663"/>
              <a:gd name="connsiteY36" fmla="*/ 668072 h 728065"/>
              <a:gd name="connsiteX37" fmla="*/ 1265231 w 1384663"/>
              <a:gd name="connsiteY37" fmla="*/ 679269 h 728065"/>
              <a:gd name="connsiteX38" fmla="*/ 1082351 w 1384663"/>
              <a:gd name="connsiteY38" fmla="*/ 686734 h 728065"/>
              <a:gd name="connsiteX39" fmla="*/ 1097280 w 1384663"/>
              <a:gd name="connsiteY39" fmla="*/ 701663 h 728065"/>
              <a:gd name="connsiteX40" fmla="*/ 1108477 w 1384663"/>
              <a:gd name="connsiteY40" fmla="*/ 724056 h 728065"/>
              <a:gd name="connsiteX41" fmla="*/ 955455 w 1384663"/>
              <a:gd name="connsiteY41" fmla="*/ 686734 h 728065"/>
              <a:gd name="connsiteX42" fmla="*/ 966652 w 1384663"/>
              <a:gd name="connsiteY42" fmla="*/ 712859 h 728065"/>
              <a:gd name="connsiteX43" fmla="*/ 977848 w 1384663"/>
              <a:gd name="connsiteY43" fmla="*/ 727788 h 728065"/>
              <a:gd name="connsiteX44" fmla="*/ 839755 w 1384663"/>
              <a:gd name="connsiteY44" fmla="*/ 664340 h 728065"/>
              <a:gd name="connsiteX45" fmla="*/ 809897 w 1384663"/>
              <a:gd name="connsiteY45" fmla="*/ 653143 h 728065"/>
              <a:gd name="connsiteX46" fmla="*/ 806165 w 1384663"/>
              <a:gd name="connsiteY46" fmla="*/ 697930 h 728065"/>
              <a:gd name="connsiteX47" fmla="*/ 716591 w 1384663"/>
              <a:gd name="connsiteY47" fmla="*/ 638214 h 728065"/>
              <a:gd name="connsiteX48" fmla="*/ 660607 w 1384663"/>
              <a:gd name="connsiteY48" fmla="*/ 571034 h 728065"/>
              <a:gd name="connsiteX49" fmla="*/ 645678 w 1384663"/>
              <a:gd name="connsiteY49" fmla="*/ 615821 h 728065"/>
              <a:gd name="connsiteX50" fmla="*/ 600892 w 1384663"/>
              <a:gd name="connsiteY50" fmla="*/ 619553 h 728065"/>
              <a:gd name="connsiteX51" fmla="*/ 559837 w 1384663"/>
              <a:gd name="connsiteY51" fmla="*/ 571034 h 728065"/>
              <a:gd name="connsiteX52" fmla="*/ 526247 w 1384663"/>
              <a:gd name="connsiteY52" fmla="*/ 522515 h 728065"/>
              <a:gd name="connsiteX53" fmla="*/ 522514 w 1384663"/>
              <a:gd name="connsiteY53" fmla="*/ 567302 h 728065"/>
              <a:gd name="connsiteX54" fmla="*/ 526247 w 1384663"/>
              <a:gd name="connsiteY54" fmla="*/ 582231 h 728065"/>
              <a:gd name="connsiteX55" fmla="*/ 444137 w 1384663"/>
              <a:gd name="connsiteY55" fmla="*/ 481460 h 728065"/>
              <a:gd name="connsiteX56" fmla="*/ 429208 w 1384663"/>
              <a:gd name="connsiteY56" fmla="*/ 522515 h 728065"/>
              <a:gd name="connsiteX57" fmla="*/ 414279 w 1384663"/>
              <a:gd name="connsiteY57" fmla="*/ 541176 h 728065"/>
              <a:gd name="connsiteX58" fmla="*/ 343367 w 1384663"/>
              <a:gd name="connsiteY58" fmla="*/ 432941 h 728065"/>
              <a:gd name="connsiteX59" fmla="*/ 332170 w 1384663"/>
              <a:gd name="connsiteY59" fmla="*/ 485192 h 728065"/>
              <a:gd name="connsiteX60" fmla="*/ 328438 w 1384663"/>
              <a:gd name="connsiteY60" fmla="*/ 500121 h 728065"/>
              <a:gd name="connsiteX61" fmla="*/ 291115 w 1384663"/>
              <a:gd name="connsiteY61" fmla="*/ 462799 h 728065"/>
              <a:gd name="connsiteX62" fmla="*/ 250061 w 1384663"/>
              <a:gd name="connsiteY62" fmla="*/ 410547 h 728065"/>
              <a:gd name="connsiteX63" fmla="*/ 216470 w 1384663"/>
              <a:gd name="connsiteY63" fmla="*/ 380689 h 728065"/>
              <a:gd name="connsiteX64" fmla="*/ 194077 w 1384663"/>
              <a:gd name="connsiteY64" fmla="*/ 350831 h 728065"/>
              <a:gd name="connsiteX65" fmla="*/ 182880 w 1384663"/>
              <a:gd name="connsiteY65" fmla="*/ 328438 h 728065"/>
              <a:gd name="connsiteX66" fmla="*/ 156754 w 1384663"/>
              <a:gd name="connsiteY66" fmla="*/ 317241 h 728065"/>
              <a:gd name="connsiteX67" fmla="*/ 130629 w 1384663"/>
              <a:gd name="connsiteY67" fmla="*/ 302312 h 728065"/>
              <a:gd name="connsiteX68" fmla="*/ 93306 w 1384663"/>
              <a:gd name="connsiteY68" fmla="*/ 291116 h 728065"/>
              <a:gd name="connsiteX69" fmla="*/ 74645 w 1384663"/>
              <a:gd name="connsiteY69" fmla="*/ 287383 h 728065"/>
              <a:gd name="connsiteX70" fmla="*/ 0 w 1384663"/>
              <a:gd name="connsiteY70" fmla="*/ 253793 h 728065"/>
              <a:gd name="connsiteX71" fmla="*/ 100771 w 1384663"/>
              <a:gd name="connsiteY71" fmla="*/ 257525 h 728065"/>
              <a:gd name="connsiteX72" fmla="*/ 160487 w 1384663"/>
              <a:gd name="connsiteY72" fmla="*/ 216471 h 7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384663" h="728065">
                <a:moveTo>
                  <a:pt x="160487" y="216471"/>
                </a:moveTo>
                <a:lnTo>
                  <a:pt x="160487" y="216471"/>
                </a:lnTo>
                <a:cubicBezTo>
                  <a:pt x="170440" y="202786"/>
                  <a:pt x="180028" y="188828"/>
                  <a:pt x="190345" y="175416"/>
                </a:cubicBezTo>
                <a:cubicBezTo>
                  <a:pt x="192490" y="172627"/>
                  <a:pt x="195857" y="170879"/>
                  <a:pt x="197809" y="167951"/>
                </a:cubicBezTo>
                <a:cubicBezTo>
                  <a:pt x="207692" y="153127"/>
                  <a:pt x="206243" y="141492"/>
                  <a:pt x="220203" y="126897"/>
                </a:cubicBezTo>
                <a:cubicBezTo>
                  <a:pt x="240913" y="105246"/>
                  <a:pt x="263152" y="84803"/>
                  <a:pt x="287383" y="67181"/>
                </a:cubicBezTo>
                <a:cubicBezTo>
                  <a:pt x="302881" y="55910"/>
                  <a:pt x="338399" y="28611"/>
                  <a:pt x="358296" y="18662"/>
                </a:cubicBezTo>
                <a:cubicBezTo>
                  <a:pt x="363860" y="15880"/>
                  <a:pt x="348343" y="26126"/>
                  <a:pt x="343367" y="29858"/>
                </a:cubicBezTo>
                <a:cubicBezTo>
                  <a:pt x="342123" y="33590"/>
                  <a:pt x="341921" y="37854"/>
                  <a:pt x="339634" y="41055"/>
                </a:cubicBezTo>
                <a:cubicBezTo>
                  <a:pt x="335543" y="46782"/>
                  <a:pt x="317738" y="56979"/>
                  <a:pt x="324705" y="55984"/>
                </a:cubicBezTo>
                <a:cubicBezTo>
                  <a:pt x="365328" y="50181"/>
                  <a:pt x="404642" y="37266"/>
                  <a:pt x="444137" y="26126"/>
                </a:cubicBezTo>
                <a:cubicBezTo>
                  <a:pt x="453256" y="23554"/>
                  <a:pt x="461139" y="17484"/>
                  <a:pt x="470263" y="14929"/>
                </a:cubicBezTo>
                <a:cubicBezTo>
                  <a:pt x="492353" y="8744"/>
                  <a:pt x="515050" y="4976"/>
                  <a:pt x="537443" y="0"/>
                </a:cubicBezTo>
                <a:cubicBezTo>
                  <a:pt x="533711" y="2488"/>
                  <a:pt x="530297" y="5537"/>
                  <a:pt x="526247" y="7465"/>
                </a:cubicBezTo>
                <a:cubicBezTo>
                  <a:pt x="504122" y="18001"/>
                  <a:pt x="452334" y="13760"/>
                  <a:pt x="459066" y="37323"/>
                </a:cubicBezTo>
                <a:cubicBezTo>
                  <a:pt x="465910" y="61277"/>
                  <a:pt x="508862" y="35366"/>
                  <a:pt x="533711" y="33591"/>
                </a:cubicBezTo>
                <a:cubicBezTo>
                  <a:pt x="561124" y="31633"/>
                  <a:pt x="588451" y="28614"/>
                  <a:pt x="615821" y="26126"/>
                </a:cubicBezTo>
                <a:cubicBezTo>
                  <a:pt x="610845" y="33591"/>
                  <a:pt x="592043" y="47045"/>
                  <a:pt x="600892" y="48520"/>
                </a:cubicBezTo>
                <a:cubicBezTo>
                  <a:pt x="756897" y="74521"/>
                  <a:pt x="869462" y="31153"/>
                  <a:pt x="750181" y="70913"/>
                </a:cubicBezTo>
                <a:cubicBezTo>
                  <a:pt x="844730" y="182651"/>
                  <a:pt x="753338" y="87563"/>
                  <a:pt x="813630" y="130629"/>
                </a:cubicBezTo>
                <a:cubicBezTo>
                  <a:pt x="850480" y="156950"/>
                  <a:pt x="921865" y="212738"/>
                  <a:pt x="921865" y="212738"/>
                </a:cubicBezTo>
                <a:cubicBezTo>
                  <a:pt x="905692" y="213982"/>
                  <a:pt x="865578" y="202230"/>
                  <a:pt x="873345" y="216471"/>
                </a:cubicBezTo>
                <a:cubicBezTo>
                  <a:pt x="891173" y="249156"/>
                  <a:pt x="1015743" y="270950"/>
                  <a:pt x="1037564" y="276187"/>
                </a:cubicBezTo>
                <a:cubicBezTo>
                  <a:pt x="1041296" y="281163"/>
                  <a:pt x="1053160" y="286717"/>
                  <a:pt x="1048761" y="291116"/>
                </a:cubicBezTo>
                <a:cubicBezTo>
                  <a:pt x="1033806" y="306071"/>
                  <a:pt x="991817" y="299846"/>
                  <a:pt x="992777" y="320974"/>
                </a:cubicBezTo>
                <a:cubicBezTo>
                  <a:pt x="994418" y="357076"/>
                  <a:pt x="1046439" y="371207"/>
                  <a:pt x="1074887" y="380689"/>
                </a:cubicBezTo>
                <a:cubicBezTo>
                  <a:pt x="1051249" y="389398"/>
                  <a:pt x="1006255" y="381728"/>
                  <a:pt x="1003974" y="406815"/>
                </a:cubicBezTo>
                <a:cubicBezTo>
                  <a:pt x="1001420" y="434904"/>
                  <a:pt x="1042194" y="450185"/>
                  <a:pt x="1067422" y="462799"/>
                </a:cubicBezTo>
                <a:cubicBezTo>
                  <a:pt x="1131410" y="494793"/>
                  <a:pt x="1200663" y="490128"/>
                  <a:pt x="1268963" y="492657"/>
                </a:cubicBezTo>
                <a:cubicBezTo>
                  <a:pt x="1263987" y="512562"/>
                  <a:pt x="1241217" y="536351"/>
                  <a:pt x="1254034" y="552373"/>
                </a:cubicBezTo>
                <a:cubicBezTo>
                  <a:pt x="1269885" y="572187"/>
                  <a:pt x="1328679" y="567302"/>
                  <a:pt x="1328679" y="567302"/>
                </a:cubicBezTo>
                <a:cubicBezTo>
                  <a:pt x="1317482" y="574766"/>
                  <a:pt x="1285031" y="580755"/>
                  <a:pt x="1295089" y="589695"/>
                </a:cubicBezTo>
                <a:cubicBezTo>
                  <a:pt x="1311929" y="604664"/>
                  <a:pt x="1340045" y="593456"/>
                  <a:pt x="1362270" y="597160"/>
                </a:cubicBezTo>
                <a:cubicBezTo>
                  <a:pt x="1370031" y="598454"/>
                  <a:pt x="1377199" y="602136"/>
                  <a:pt x="1384663" y="604624"/>
                </a:cubicBezTo>
                <a:cubicBezTo>
                  <a:pt x="1353561" y="615821"/>
                  <a:pt x="1322999" y="628648"/>
                  <a:pt x="1291357" y="638214"/>
                </a:cubicBezTo>
                <a:cubicBezTo>
                  <a:pt x="1269399" y="644853"/>
                  <a:pt x="1242728" y="639650"/>
                  <a:pt x="1224176" y="653143"/>
                </a:cubicBezTo>
                <a:cubicBezTo>
                  <a:pt x="1216064" y="659042"/>
                  <a:pt x="1241840" y="662687"/>
                  <a:pt x="1250302" y="668072"/>
                </a:cubicBezTo>
                <a:cubicBezTo>
                  <a:pt x="1255550" y="671412"/>
                  <a:pt x="1260255" y="675537"/>
                  <a:pt x="1265231" y="679269"/>
                </a:cubicBezTo>
                <a:cubicBezTo>
                  <a:pt x="1204271" y="681757"/>
                  <a:pt x="1142827" y="678670"/>
                  <a:pt x="1082351" y="686734"/>
                </a:cubicBezTo>
                <a:cubicBezTo>
                  <a:pt x="1075375" y="687664"/>
                  <a:pt x="1093244" y="695898"/>
                  <a:pt x="1097280" y="701663"/>
                </a:cubicBezTo>
                <a:cubicBezTo>
                  <a:pt x="1102066" y="708500"/>
                  <a:pt x="1116777" y="724930"/>
                  <a:pt x="1108477" y="724056"/>
                </a:cubicBezTo>
                <a:cubicBezTo>
                  <a:pt x="1056263" y="718560"/>
                  <a:pt x="955455" y="686734"/>
                  <a:pt x="955455" y="686734"/>
                </a:cubicBezTo>
                <a:cubicBezTo>
                  <a:pt x="959187" y="695442"/>
                  <a:pt x="962115" y="704541"/>
                  <a:pt x="966652" y="712859"/>
                </a:cubicBezTo>
                <a:cubicBezTo>
                  <a:pt x="969631" y="718320"/>
                  <a:pt x="983658" y="730009"/>
                  <a:pt x="977848" y="727788"/>
                </a:cubicBezTo>
                <a:cubicBezTo>
                  <a:pt x="930532" y="709697"/>
                  <a:pt x="886046" y="684914"/>
                  <a:pt x="839755" y="664340"/>
                </a:cubicBezTo>
                <a:cubicBezTo>
                  <a:pt x="830042" y="660023"/>
                  <a:pt x="819850" y="656875"/>
                  <a:pt x="809897" y="653143"/>
                </a:cubicBezTo>
                <a:cubicBezTo>
                  <a:pt x="808653" y="668072"/>
                  <a:pt x="820958" y="700297"/>
                  <a:pt x="806165" y="697930"/>
                </a:cubicBezTo>
                <a:cubicBezTo>
                  <a:pt x="770731" y="692261"/>
                  <a:pt x="744778" y="660422"/>
                  <a:pt x="716591" y="638214"/>
                </a:cubicBezTo>
                <a:cubicBezTo>
                  <a:pt x="699516" y="624761"/>
                  <a:pt x="674581" y="589666"/>
                  <a:pt x="660607" y="571034"/>
                </a:cubicBezTo>
                <a:cubicBezTo>
                  <a:pt x="648465" y="534603"/>
                  <a:pt x="669222" y="590707"/>
                  <a:pt x="645678" y="615821"/>
                </a:cubicBezTo>
                <a:cubicBezTo>
                  <a:pt x="635432" y="626750"/>
                  <a:pt x="615821" y="618309"/>
                  <a:pt x="600892" y="619553"/>
                </a:cubicBezTo>
                <a:cubicBezTo>
                  <a:pt x="587207" y="603380"/>
                  <a:pt x="572430" y="588071"/>
                  <a:pt x="559837" y="571034"/>
                </a:cubicBezTo>
                <a:cubicBezTo>
                  <a:pt x="512407" y="506865"/>
                  <a:pt x="555822" y="552090"/>
                  <a:pt x="526247" y="522515"/>
                </a:cubicBezTo>
                <a:cubicBezTo>
                  <a:pt x="525003" y="537444"/>
                  <a:pt x="522514" y="552321"/>
                  <a:pt x="522514" y="567302"/>
                </a:cubicBezTo>
                <a:cubicBezTo>
                  <a:pt x="522514" y="572432"/>
                  <a:pt x="530016" y="585710"/>
                  <a:pt x="526247" y="582231"/>
                </a:cubicBezTo>
                <a:cubicBezTo>
                  <a:pt x="493680" y="552169"/>
                  <a:pt x="469829" y="516787"/>
                  <a:pt x="444137" y="481460"/>
                </a:cubicBezTo>
                <a:cubicBezTo>
                  <a:pt x="439161" y="495145"/>
                  <a:pt x="435720" y="509491"/>
                  <a:pt x="429208" y="522515"/>
                </a:cubicBezTo>
                <a:cubicBezTo>
                  <a:pt x="425646" y="529640"/>
                  <a:pt x="420692" y="545901"/>
                  <a:pt x="414279" y="541176"/>
                </a:cubicBezTo>
                <a:cubicBezTo>
                  <a:pt x="369312" y="508042"/>
                  <a:pt x="360886" y="476738"/>
                  <a:pt x="343367" y="432941"/>
                </a:cubicBezTo>
                <a:cubicBezTo>
                  <a:pt x="339635" y="450358"/>
                  <a:pt x="336034" y="467804"/>
                  <a:pt x="332170" y="485192"/>
                </a:cubicBezTo>
                <a:cubicBezTo>
                  <a:pt x="331057" y="490199"/>
                  <a:pt x="332941" y="502577"/>
                  <a:pt x="328438" y="500121"/>
                </a:cubicBezTo>
                <a:cubicBezTo>
                  <a:pt x="312992" y="491696"/>
                  <a:pt x="302701" y="476040"/>
                  <a:pt x="291115" y="462799"/>
                </a:cubicBezTo>
                <a:cubicBezTo>
                  <a:pt x="276529" y="446129"/>
                  <a:pt x="267078" y="424727"/>
                  <a:pt x="250061" y="410547"/>
                </a:cubicBezTo>
                <a:cubicBezTo>
                  <a:pt x="245785" y="406984"/>
                  <a:pt x="222493" y="388720"/>
                  <a:pt x="216470" y="380689"/>
                </a:cubicBezTo>
                <a:cubicBezTo>
                  <a:pt x="188646" y="343589"/>
                  <a:pt x="220527" y="377281"/>
                  <a:pt x="194077" y="350831"/>
                </a:cubicBezTo>
                <a:cubicBezTo>
                  <a:pt x="191948" y="344443"/>
                  <a:pt x="189082" y="332573"/>
                  <a:pt x="182880" y="328438"/>
                </a:cubicBezTo>
                <a:cubicBezTo>
                  <a:pt x="174997" y="323182"/>
                  <a:pt x="165228" y="321478"/>
                  <a:pt x="156754" y="317241"/>
                </a:cubicBezTo>
                <a:cubicBezTo>
                  <a:pt x="147783" y="312755"/>
                  <a:pt x="139903" y="306131"/>
                  <a:pt x="130629" y="302312"/>
                </a:cubicBezTo>
                <a:cubicBezTo>
                  <a:pt x="118619" y="297367"/>
                  <a:pt x="105856" y="294463"/>
                  <a:pt x="93306" y="291116"/>
                </a:cubicBezTo>
                <a:cubicBezTo>
                  <a:pt x="87177" y="289482"/>
                  <a:pt x="74645" y="287383"/>
                  <a:pt x="74645" y="287383"/>
                </a:cubicBezTo>
                <a:lnTo>
                  <a:pt x="0" y="253793"/>
                </a:lnTo>
                <a:lnTo>
                  <a:pt x="100771" y="257525"/>
                </a:lnTo>
                <a:lnTo>
                  <a:pt x="160487" y="21647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フリーフォーム: 図形 283">
            <a:extLst>
              <a:ext uri="{FF2B5EF4-FFF2-40B4-BE49-F238E27FC236}">
                <a16:creationId xmlns:a16="http://schemas.microsoft.com/office/drawing/2014/main" id="{AF857294-90B6-4E7A-B650-51607212FC37}"/>
              </a:ext>
            </a:extLst>
          </p:cNvPr>
          <p:cNvSpPr/>
          <p:nvPr/>
        </p:nvSpPr>
        <p:spPr>
          <a:xfrm>
            <a:off x="6780727" y="1184856"/>
            <a:ext cx="792050" cy="1262130"/>
          </a:xfrm>
          <a:custGeom>
            <a:avLst/>
            <a:gdLst>
              <a:gd name="connsiteX0" fmla="*/ 90152 w 792050"/>
              <a:gd name="connsiteY0" fmla="*/ 521595 h 1262130"/>
              <a:gd name="connsiteX1" fmla="*/ 12879 w 792050"/>
              <a:gd name="connsiteY1" fmla="*/ 940158 h 1262130"/>
              <a:gd name="connsiteX2" fmla="*/ 0 w 792050"/>
              <a:gd name="connsiteY2" fmla="*/ 1081826 h 1262130"/>
              <a:gd name="connsiteX3" fmla="*/ 25758 w 792050"/>
              <a:gd name="connsiteY3" fmla="*/ 1133341 h 1262130"/>
              <a:gd name="connsiteX4" fmla="*/ 96591 w 792050"/>
              <a:gd name="connsiteY4" fmla="*/ 1204175 h 1262130"/>
              <a:gd name="connsiteX5" fmla="*/ 206062 w 792050"/>
              <a:gd name="connsiteY5" fmla="*/ 1236372 h 1262130"/>
              <a:gd name="connsiteX6" fmla="*/ 321972 w 792050"/>
              <a:gd name="connsiteY6" fmla="*/ 1255690 h 1262130"/>
              <a:gd name="connsiteX7" fmla="*/ 476518 w 792050"/>
              <a:gd name="connsiteY7" fmla="*/ 1262130 h 1262130"/>
              <a:gd name="connsiteX8" fmla="*/ 637504 w 792050"/>
              <a:gd name="connsiteY8" fmla="*/ 1184857 h 1262130"/>
              <a:gd name="connsiteX9" fmla="*/ 766293 w 792050"/>
              <a:gd name="connsiteY9" fmla="*/ 1139781 h 1262130"/>
              <a:gd name="connsiteX10" fmla="*/ 792050 w 792050"/>
              <a:gd name="connsiteY10" fmla="*/ 998113 h 1262130"/>
              <a:gd name="connsiteX11" fmla="*/ 746974 w 792050"/>
              <a:gd name="connsiteY11" fmla="*/ 669702 h 1262130"/>
              <a:gd name="connsiteX12" fmla="*/ 721217 w 792050"/>
              <a:gd name="connsiteY12" fmla="*/ 450761 h 1262130"/>
              <a:gd name="connsiteX13" fmla="*/ 669701 w 792050"/>
              <a:gd name="connsiteY13" fmla="*/ 218941 h 1262130"/>
              <a:gd name="connsiteX14" fmla="*/ 598867 w 792050"/>
              <a:gd name="connsiteY14" fmla="*/ 109471 h 1262130"/>
              <a:gd name="connsiteX15" fmla="*/ 566670 w 792050"/>
              <a:gd name="connsiteY15" fmla="*/ 12879 h 1262130"/>
              <a:gd name="connsiteX16" fmla="*/ 386366 w 792050"/>
              <a:gd name="connsiteY16" fmla="*/ 0 h 1262130"/>
              <a:gd name="connsiteX17" fmla="*/ 238259 w 792050"/>
              <a:gd name="connsiteY17" fmla="*/ 51516 h 1262130"/>
              <a:gd name="connsiteX18" fmla="*/ 193183 w 792050"/>
              <a:gd name="connsiteY18" fmla="*/ 115910 h 1262130"/>
              <a:gd name="connsiteX19" fmla="*/ 173865 w 792050"/>
              <a:gd name="connsiteY19" fmla="*/ 244699 h 1262130"/>
              <a:gd name="connsiteX20" fmla="*/ 160986 w 792050"/>
              <a:gd name="connsiteY20" fmla="*/ 373488 h 1262130"/>
              <a:gd name="connsiteX21" fmla="*/ 90152 w 792050"/>
              <a:gd name="connsiteY21" fmla="*/ 521595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2050" h="1262130">
                <a:moveTo>
                  <a:pt x="90152" y="521595"/>
                </a:moveTo>
                <a:lnTo>
                  <a:pt x="12879" y="940158"/>
                </a:lnTo>
                <a:lnTo>
                  <a:pt x="0" y="1081826"/>
                </a:lnTo>
                <a:lnTo>
                  <a:pt x="25758" y="1133341"/>
                </a:lnTo>
                <a:lnTo>
                  <a:pt x="96591" y="1204175"/>
                </a:lnTo>
                <a:lnTo>
                  <a:pt x="206062" y="1236372"/>
                </a:lnTo>
                <a:lnTo>
                  <a:pt x="321972" y="1255690"/>
                </a:lnTo>
                <a:lnTo>
                  <a:pt x="476518" y="1262130"/>
                </a:lnTo>
                <a:lnTo>
                  <a:pt x="637504" y="1184857"/>
                </a:lnTo>
                <a:lnTo>
                  <a:pt x="766293" y="1139781"/>
                </a:lnTo>
                <a:lnTo>
                  <a:pt x="792050" y="998113"/>
                </a:lnTo>
                <a:lnTo>
                  <a:pt x="746974" y="669702"/>
                </a:lnTo>
                <a:lnTo>
                  <a:pt x="721217" y="450761"/>
                </a:lnTo>
                <a:lnTo>
                  <a:pt x="669701" y="218941"/>
                </a:lnTo>
                <a:lnTo>
                  <a:pt x="598867" y="109471"/>
                </a:lnTo>
                <a:lnTo>
                  <a:pt x="566670" y="12879"/>
                </a:lnTo>
                <a:lnTo>
                  <a:pt x="386366" y="0"/>
                </a:lnTo>
                <a:lnTo>
                  <a:pt x="238259" y="51516"/>
                </a:lnTo>
                <a:lnTo>
                  <a:pt x="193183" y="115910"/>
                </a:lnTo>
                <a:lnTo>
                  <a:pt x="173865" y="244699"/>
                </a:lnTo>
                <a:lnTo>
                  <a:pt x="160986" y="373488"/>
                </a:lnTo>
                <a:lnTo>
                  <a:pt x="90152" y="521595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フリーフォーム: 図形 285">
            <a:extLst>
              <a:ext uri="{FF2B5EF4-FFF2-40B4-BE49-F238E27FC236}">
                <a16:creationId xmlns:a16="http://schemas.microsoft.com/office/drawing/2014/main" id="{F59AA5CA-5B7E-457A-B4DF-340BF3327A12}"/>
              </a:ext>
            </a:extLst>
          </p:cNvPr>
          <p:cNvSpPr/>
          <p:nvPr/>
        </p:nvSpPr>
        <p:spPr>
          <a:xfrm>
            <a:off x="6697014" y="2131454"/>
            <a:ext cx="907961" cy="560231"/>
          </a:xfrm>
          <a:custGeom>
            <a:avLst/>
            <a:gdLst>
              <a:gd name="connsiteX0" fmla="*/ 90152 w 907961"/>
              <a:gd name="connsiteY0" fmla="*/ 0 h 560231"/>
              <a:gd name="connsiteX1" fmla="*/ 470079 w 907961"/>
              <a:gd name="connsiteY1" fmla="*/ 51515 h 560231"/>
              <a:gd name="connsiteX2" fmla="*/ 811369 w 907961"/>
              <a:gd name="connsiteY2" fmla="*/ 77273 h 560231"/>
              <a:gd name="connsiteX3" fmla="*/ 895082 w 907961"/>
              <a:gd name="connsiteY3" fmla="*/ 51515 h 560231"/>
              <a:gd name="connsiteX4" fmla="*/ 895082 w 907961"/>
              <a:gd name="connsiteY4" fmla="*/ 270456 h 560231"/>
              <a:gd name="connsiteX5" fmla="*/ 907961 w 907961"/>
              <a:gd name="connsiteY5" fmla="*/ 412123 h 560231"/>
              <a:gd name="connsiteX6" fmla="*/ 901521 w 907961"/>
              <a:gd name="connsiteY6" fmla="*/ 560231 h 560231"/>
              <a:gd name="connsiteX7" fmla="*/ 798490 w 907961"/>
              <a:gd name="connsiteY7" fmla="*/ 521594 h 560231"/>
              <a:gd name="connsiteX8" fmla="*/ 746975 w 907961"/>
              <a:gd name="connsiteY8" fmla="*/ 528033 h 560231"/>
              <a:gd name="connsiteX9" fmla="*/ 701899 w 907961"/>
              <a:gd name="connsiteY9" fmla="*/ 502276 h 560231"/>
              <a:gd name="connsiteX10" fmla="*/ 643944 w 907961"/>
              <a:gd name="connsiteY10" fmla="*/ 553791 h 560231"/>
              <a:gd name="connsiteX11" fmla="*/ 611747 w 907961"/>
              <a:gd name="connsiteY11" fmla="*/ 418563 h 560231"/>
              <a:gd name="connsiteX12" fmla="*/ 573110 w 907961"/>
              <a:gd name="connsiteY12" fmla="*/ 328411 h 560231"/>
              <a:gd name="connsiteX13" fmla="*/ 508716 w 907961"/>
              <a:gd name="connsiteY13" fmla="*/ 341290 h 560231"/>
              <a:gd name="connsiteX14" fmla="*/ 386366 w 907961"/>
              <a:gd name="connsiteY14" fmla="*/ 347729 h 560231"/>
              <a:gd name="connsiteX15" fmla="*/ 367048 w 907961"/>
              <a:gd name="connsiteY15" fmla="*/ 341290 h 560231"/>
              <a:gd name="connsiteX16" fmla="*/ 296214 w 907961"/>
              <a:gd name="connsiteY16" fmla="*/ 463639 h 560231"/>
              <a:gd name="connsiteX17" fmla="*/ 251138 w 907961"/>
              <a:gd name="connsiteY17" fmla="*/ 547352 h 560231"/>
              <a:gd name="connsiteX18" fmla="*/ 231820 w 907961"/>
              <a:gd name="connsiteY18" fmla="*/ 521594 h 560231"/>
              <a:gd name="connsiteX19" fmla="*/ 135228 w 907961"/>
              <a:gd name="connsiteY19" fmla="*/ 515154 h 560231"/>
              <a:gd name="connsiteX20" fmla="*/ 45076 w 907961"/>
              <a:gd name="connsiteY20" fmla="*/ 508715 h 560231"/>
              <a:gd name="connsiteX21" fmla="*/ 0 w 907961"/>
              <a:gd name="connsiteY21" fmla="*/ 528033 h 560231"/>
              <a:gd name="connsiteX22" fmla="*/ 45076 w 907961"/>
              <a:gd name="connsiteY22" fmla="*/ 180304 h 560231"/>
              <a:gd name="connsiteX23" fmla="*/ 70834 w 907961"/>
              <a:gd name="connsiteY23" fmla="*/ 70833 h 560231"/>
              <a:gd name="connsiteX24" fmla="*/ 90152 w 907961"/>
              <a:gd name="connsiteY24" fmla="*/ 0 h 56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07961" h="560231">
                <a:moveTo>
                  <a:pt x="90152" y="0"/>
                </a:moveTo>
                <a:lnTo>
                  <a:pt x="470079" y="51515"/>
                </a:lnTo>
                <a:lnTo>
                  <a:pt x="811369" y="77273"/>
                </a:lnTo>
                <a:lnTo>
                  <a:pt x="895082" y="51515"/>
                </a:lnTo>
                <a:lnTo>
                  <a:pt x="895082" y="270456"/>
                </a:lnTo>
                <a:lnTo>
                  <a:pt x="907961" y="412123"/>
                </a:lnTo>
                <a:lnTo>
                  <a:pt x="901521" y="560231"/>
                </a:lnTo>
                <a:lnTo>
                  <a:pt x="798490" y="521594"/>
                </a:lnTo>
                <a:lnTo>
                  <a:pt x="746975" y="528033"/>
                </a:lnTo>
                <a:lnTo>
                  <a:pt x="701899" y="502276"/>
                </a:lnTo>
                <a:lnTo>
                  <a:pt x="643944" y="553791"/>
                </a:lnTo>
                <a:lnTo>
                  <a:pt x="611747" y="418563"/>
                </a:lnTo>
                <a:lnTo>
                  <a:pt x="573110" y="328411"/>
                </a:lnTo>
                <a:lnTo>
                  <a:pt x="508716" y="341290"/>
                </a:lnTo>
                <a:lnTo>
                  <a:pt x="386366" y="347729"/>
                </a:lnTo>
                <a:lnTo>
                  <a:pt x="367048" y="341290"/>
                </a:lnTo>
                <a:lnTo>
                  <a:pt x="296214" y="463639"/>
                </a:lnTo>
                <a:lnTo>
                  <a:pt x="251138" y="547352"/>
                </a:lnTo>
                <a:lnTo>
                  <a:pt x="231820" y="521594"/>
                </a:lnTo>
                <a:lnTo>
                  <a:pt x="135228" y="515154"/>
                </a:lnTo>
                <a:lnTo>
                  <a:pt x="45076" y="508715"/>
                </a:lnTo>
                <a:lnTo>
                  <a:pt x="0" y="528033"/>
                </a:lnTo>
                <a:lnTo>
                  <a:pt x="45076" y="180304"/>
                </a:lnTo>
                <a:lnTo>
                  <a:pt x="70834" y="70833"/>
                </a:lnTo>
                <a:lnTo>
                  <a:pt x="90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フリーフォーム: 図形 289">
            <a:extLst>
              <a:ext uri="{FF2B5EF4-FFF2-40B4-BE49-F238E27FC236}">
                <a16:creationId xmlns:a16="http://schemas.microsoft.com/office/drawing/2014/main" id="{014558C3-3B43-4443-8972-0A3CE49A6E47}"/>
              </a:ext>
            </a:extLst>
          </p:cNvPr>
          <p:cNvSpPr/>
          <p:nvPr/>
        </p:nvSpPr>
        <p:spPr>
          <a:xfrm>
            <a:off x="6221652" y="1033832"/>
            <a:ext cx="171684" cy="97038"/>
          </a:xfrm>
          <a:custGeom>
            <a:avLst/>
            <a:gdLst>
              <a:gd name="connsiteX0" fmla="*/ 141826 w 171684"/>
              <a:gd name="connsiteY0" fmla="*/ 0 h 97038"/>
              <a:gd name="connsiteX1" fmla="*/ 70913 w 171684"/>
              <a:gd name="connsiteY1" fmla="*/ 0 h 97038"/>
              <a:gd name="connsiteX2" fmla="*/ 11197 w 171684"/>
              <a:gd name="connsiteY2" fmla="*/ 14929 h 97038"/>
              <a:gd name="connsiteX3" fmla="*/ 0 w 171684"/>
              <a:gd name="connsiteY3" fmla="*/ 37322 h 97038"/>
              <a:gd name="connsiteX4" fmla="*/ 93306 w 171684"/>
              <a:gd name="connsiteY4" fmla="*/ 26126 h 97038"/>
              <a:gd name="connsiteX5" fmla="*/ 134361 w 171684"/>
              <a:gd name="connsiteY5" fmla="*/ 55984 h 97038"/>
              <a:gd name="connsiteX6" fmla="*/ 145558 w 171684"/>
              <a:gd name="connsiteY6" fmla="*/ 97038 h 97038"/>
              <a:gd name="connsiteX7" fmla="*/ 171684 w 171684"/>
              <a:gd name="connsiteY7" fmla="*/ 67180 h 97038"/>
              <a:gd name="connsiteX8" fmla="*/ 141826 w 171684"/>
              <a:gd name="connsiteY8" fmla="*/ 0 h 9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684" h="97038">
                <a:moveTo>
                  <a:pt x="141826" y="0"/>
                </a:moveTo>
                <a:lnTo>
                  <a:pt x="70913" y="0"/>
                </a:lnTo>
                <a:lnTo>
                  <a:pt x="11197" y="14929"/>
                </a:lnTo>
                <a:lnTo>
                  <a:pt x="0" y="37322"/>
                </a:lnTo>
                <a:lnTo>
                  <a:pt x="93306" y="26126"/>
                </a:lnTo>
                <a:lnTo>
                  <a:pt x="134361" y="55984"/>
                </a:lnTo>
                <a:lnTo>
                  <a:pt x="145558" y="97038"/>
                </a:lnTo>
                <a:lnTo>
                  <a:pt x="171684" y="67180"/>
                </a:lnTo>
                <a:lnTo>
                  <a:pt x="141826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フリーフォーム: 図形 295">
            <a:extLst>
              <a:ext uri="{FF2B5EF4-FFF2-40B4-BE49-F238E27FC236}">
                <a16:creationId xmlns:a16="http://schemas.microsoft.com/office/drawing/2014/main" id="{01BA748D-B2BB-417E-98FC-05BA690C8214}"/>
              </a:ext>
            </a:extLst>
          </p:cNvPr>
          <p:cNvSpPr/>
          <p:nvPr/>
        </p:nvSpPr>
        <p:spPr>
          <a:xfrm>
            <a:off x="6647127" y="332170"/>
            <a:ext cx="261554" cy="503853"/>
          </a:xfrm>
          <a:custGeom>
            <a:avLst/>
            <a:gdLst>
              <a:gd name="connsiteX0" fmla="*/ 14930 w 261554"/>
              <a:gd name="connsiteY0" fmla="*/ 503853 h 503853"/>
              <a:gd name="connsiteX1" fmla="*/ 3733 w 261554"/>
              <a:gd name="connsiteY1" fmla="*/ 268721 h 503853"/>
              <a:gd name="connsiteX2" fmla="*/ 3733 w 261554"/>
              <a:gd name="connsiteY2" fmla="*/ 85841 h 503853"/>
              <a:gd name="connsiteX3" fmla="*/ 11198 w 261554"/>
              <a:gd name="connsiteY3" fmla="*/ 59716 h 503853"/>
              <a:gd name="connsiteX4" fmla="*/ 18662 w 261554"/>
              <a:gd name="connsiteY4" fmla="*/ 44787 h 503853"/>
              <a:gd name="connsiteX5" fmla="*/ 26127 w 261554"/>
              <a:gd name="connsiteY5" fmla="*/ 18661 h 503853"/>
              <a:gd name="connsiteX6" fmla="*/ 33591 w 261554"/>
              <a:gd name="connsiteY6" fmla="*/ 0 h 503853"/>
              <a:gd name="connsiteX7" fmla="*/ 89575 w 261554"/>
              <a:gd name="connsiteY7" fmla="*/ 59716 h 503853"/>
              <a:gd name="connsiteX8" fmla="*/ 111969 w 261554"/>
              <a:gd name="connsiteY8" fmla="*/ 89574 h 503853"/>
              <a:gd name="connsiteX9" fmla="*/ 145559 w 261554"/>
              <a:gd name="connsiteY9" fmla="*/ 119432 h 503853"/>
              <a:gd name="connsiteX10" fmla="*/ 156755 w 261554"/>
              <a:gd name="connsiteY10" fmla="*/ 134361 h 503853"/>
              <a:gd name="connsiteX11" fmla="*/ 160488 w 261554"/>
              <a:gd name="connsiteY11" fmla="*/ 156754 h 503853"/>
              <a:gd name="connsiteX12" fmla="*/ 179149 w 261554"/>
              <a:gd name="connsiteY12" fmla="*/ 179148 h 503853"/>
              <a:gd name="connsiteX13" fmla="*/ 182881 w 261554"/>
              <a:gd name="connsiteY13" fmla="*/ 190344 h 503853"/>
              <a:gd name="connsiteX14" fmla="*/ 201542 w 261554"/>
              <a:gd name="connsiteY14" fmla="*/ 223934 h 503853"/>
              <a:gd name="connsiteX15" fmla="*/ 209007 w 261554"/>
              <a:gd name="connsiteY15" fmla="*/ 246328 h 503853"/>
              <a:gd name="connsiteX16" fmla="*/ 216471 w 261554"/>
              <a:gd name="connsiteY16" fmla="*/ 257525 h 503853"/>
              <a:gd name="connsiteX17" fmla="*/ 220204 w 261554"/>
              <a:gd name="connsiteY17" fmla="*/ 268721 h 503853"/>
              <a:gd name="connsiteX18" fmla="*/ 227668 w 261554"/>
              <a:gd name="connsiteY18" fmla="*/ 279918 h 503853"/>
              <a:gd name="connsiteX19" fmla="*/ 242597 w 261554"/>
              <a:gd name="connsiteY19" fmla="*/ 302312 h 503853"/>
              <a:gd name="connsiteX20" fmla="*/ 250062 w 261554"/>
              <a:gd name="connsiteY20" fmla="*/ 332170 h 503853"/>
              <a:gd name="connsiteX21" fmla="*/ 261258 w 261554"/>
              <a:gd name="connsiteY21" fmla="*/ 373224 h 503853"/>
              <a:gd name="connsiteX22" fmla="*/ 261258 w 261554"/>
              <a:gd name="connsiteY22" fmla="*/ 384421 h 503853"/>
              <a:gd name="connsiteX23" fmla="*/ 231400 w 261554"/>
              <a:gd name="connsiteY23" fmla="*/ 429208 h 503853"/>
              <a:gd name="connsiteX24" fmla="*/ 115701 w 261554"/>
              <a:gd name="connsiteY24" fmla="*/ 500121 h 503853"/>
              <a:gd name="connsiteX25" fmla="*/ 14930 w 261554"/>
              <a:gd name="connsiteY25" fmla="*/ 503853 h 5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1554" h="503853">
                <a:moveTo>
                  <a:pt x="14930" y="503853"/>
                </a:moveTo>
                <a:lnTo>
                  <a:pt x="3733" y="268721"/>
                </a:lnTo>
                <a:cubicBezTo>
                  <a:pt x="575" y="180303"/>
                  <a:pt x="-2788" y="167352"/>
                  <a:pt x="3733" y="85841"/>
                </a:cubicBezTo>
                <a:cubicBezTo>
                  <a:pt x="4043" y="81963"/>
                  <a:pt x="9201" y="64377"/>
                  <a:pt x="11198" y="59716"/>
                </a:cubicBezTo>
                <a:cubicBezTo>
                  <a:pt x="13390" y="54602"/>
                  <a:pt x="16470" y="49901"/>
                  <a:pt x="18662" y="44787"/>
                </a:cubicBezTo>
                <a:cubicBezTo>
                  <a:pt x="22500" y="35831"/>
                  <a:pt x="23419" y="28140"/>
                  <a:pt x="26127" y="18661"/>
                </a:cubicBezTo>
                <a:cubicBezTo>
                  <a:pt x="29202" y="7899"/>
                  <a:pt x="29186" y="8809"/>
                  <a:pt x="33591" y="0"/>
                </a:cubicBezTo>
                <a:lnTo>
                  <a:pt x="89575" y="59716"/>
                </a:lnTo>
                <a:cubicBezTo>
                  <a:pt x="97040" y="69669"/>
                  <a:pt x="103933" y="80077"/>
                  <a:pt x="111969" y="89574"/>
                </a:cubicBezTo>
                <a:cubicBezTo>
                  <a:pt x="154694" y="140066"/>
                  <a:pt x="109687" y="83558"/>
                  <a:pt x="145559" y="119432"/>
                </a:cubicBezTo>
                <a:cubicBezTo>
                  <a:pt x="149957" y="123830"/>
                  <a:pt x="153023" y="129385"/>
                  <a:pt x="156755" y="134361"/>
                </a:cubicBezTo>
                <a:cubicBezTo>
                  <a:pt x="157999" y="141825"/>
                  <a:pt x="158095" y="149575"/>
                  <a:pt x="160488" y="156754"/>
                </a:cubicBezTo>
                <a:cubicBezTo>
                  <a:pt x="163087" y="164550"/>
                  <a:pt x="173950" y="173949"/>
                  <a:pt x="179149" y="179148"/>
                </a:cubicBezTo>
                <a:cubicBezTo>
                  <a:pt x="180393" y="182880"/>
                  <a:pt x="181122" y="186825"/>
                  <a:pt x="182881" y="190344"/>
                </a:cubicBezTo>
                <a:cubicBezTo>
                  <a:pt x="192350" y="209281"/>
                  <a:pt x="194354" y="205965"/>
                  <a:pt x="201542" y="223934"/>
                </a:cubicBezTo>
                <a:cubicBezTo>
                  <a:pt x="204464" y="231240"/>
                  <a:pt x="205811" y="239138"/>
                  <a:pt x="209007" y="246328"/>
                </a:cubicBezTo>
                <a:cubicBezTo>
                  <a:pt x="210829" y="250427"/>
                  <a:pt x="214465" y="253513"/>
                  <a:pt x="216471" y="257525"/>
                </a:cubicBezTo>
                <a:cubicBezTo>
                  <a:pt x="218230" y="261044"/>
                  <a:pt x="218445" y="265202"/>
                  <a:pt x="220204" y="268721"/>
                </a:cubicBezTo>
                <a:cubicBezTo>
                  <a:pt x="222210" y="272733"/>
                  <a:pt x="225662" y="275906"/>
                  <a:pt x="227668" y="279918"/>
                </a:cubicBezTo>
                <a:cubicBezTo>
                  <a:pt x="238470" y="301523"/>
                  <a:pt x="221372" y="281087"/>
                  <a:pt x="242597" y="302312"/>
                </a:cubicBezTo>
                <a:cubicBezTo>
                  <a:pt x="251128" y="327904"/>
                  <a:pt x="241054" y="296140"/>
                  <a:pt x="250062" y="332170"/>
                </a:cubicBezTo>
                <a:cubicBezTo>
                  <a:pt x="258459" y="365755"/>
                  <a:pt x="249135" y="306544"/>
                  <a:pt x="261258" y="373224"/>
                </a:cubicBezTo>
                <a:cubicBezTo>
                  <a:pt x="261926" y="376896"/>
                  <a:pt x="261258" y="380689"/>
                  <a:pt x="261258" y="384421"/>
                </a:cubicBezTo>
                <a:lnTo>
                  <a:pt x="231400" y="429208"/>
                </a:lnTo>
                <a:lnTo>
                  <a:pt x="115701" y="500121"/>
                </a:lnTo>
                <a:lnTo>
                  <a:pt x="14930" y="503853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フリーフォーム: 図形 294">
            <a:extLst>
              <a:ext uri="{FF2B5EF4-FFF2-40B4-BE49-F238E27FC236}">
                <a16:creationId xmlns:a16="http://schemas.microsoft.com/office/drawing/2014/main" id="{9D72A7F7-2E06-4439-BB34-9820BA83CBED}"/>
              </a:ext>
            </a:extLst>
          </p:cNvPr>
          <p:cNvSpPr/>
          <p:nvPr/>
        </p:nvSpPr>
        <p:spPr>
          <a:xfrm>
            <a:off x="6516500" y="925597"/>
            <a:ext cx="380689" cy="440405"/>
          </a:xfrm>
          <a:custGeom>
            <a:avLst/>
            <a:gdLst>
              <a:gd name="connsiteX0" fmla="*/ 0 w 380689"/>
              <a:gd name="connsiteY0" fmla="*/ 29858 h 440405"/>
              <a:gd name="connsiteX1" fmla="*/ 82109 w 380689"/>
              <a:gd name="connsiteY1" fmla="*/ 164219 h 440405"/>
              <a:gd name="connsiteX2" fmla="*/ 100770 w 380689"/>
              <a:gd name="connsiteY2" fmla="*/ 264989 h 440405"/>
              <a:gd name="connsiteX3" fmla="*/ 85841 w 380689"/>
              <a:gd name="connsiteY3" fmla="*/ 380689 h 440405"/>
              <a:gd name="connsiteX4" fmla="*/ 78377 w 380689"/>
              <a:gd name="connsiteY4" fmla="*/ 440405 h 440405"/>
              <a:gd name="connsiteX5" fmla="*/ 253792 w 380689"/>
              <a:gd name="connsiteY5" fmla="*/ 373224 h 440405"/>
              <a:gd name="connsiteX6" fmla="*/ 339634 w 380689"/>
              <a:gd name="connsiteY6" fmla="*/ 272454 h 440405"/>
              <a:gd name="connsiteX7" fmla="*/ 380689 w 380689"/>
              <a:gd name="connsiteY7" fmla="*/ 205273 h 440405"/>
              <a:gd name="connsiteX8" fmla="*/ 365760 w 380689"/>
              <a:gd name="connsiteY8" fmla="*/ 97038 h 440405"/>
              <a:gd name="connsiteX9" fmla="*/ 317240 w 380689"/>
              <a:gd name="connsiteY9" fmla="*/ 26125 h 440405"/>
              <a:gd name="connsiteX10" fmla="*/ 153022 w 380689"/>
              <a:gd name="connsiteY10" fmla="*/ 7464 h 440405"/>
              <a:gd name="connsiteX11" fmla="*/ 82109 w 380689"/>
              <a:gd name="connsiteY11" fmla="*/ 0 h 440405"/>
              <a:gd name="connsiteX12" fmla="*/ 44787 w 380689"/>
              <a:gd name="connsiteY12" fmla="*/ 3732 h 440405"/>
              <a:gd name="connsiteX13" fmla="*/ 0 w 380689"/>
              <a:gd name="connsiteY13" fmla="*/ 29858 h 4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0689" h="440405">
                <a:moveTo>
                  <a:pt x="0" y="29858"/>
                </a:moveTo>
                <a:lnTo>
                  <a:pt x="82109" y="164219"/>
                </a:lnTo>
                <a:lnTo>
                  <a:pt x="100770" y="264989"/>
                </a:lnTo>
                <a:lnTo>
                  <a:pt x="85841" y="380689"/>
                </a:lnTo>
                <a:lnTo>
                  <a:pt x="78377" y="440405"/>
                </a:lnTo>
                <a:lnTo>
                  <a:pt x="253792" y="373224"/>
                </a:lnTo>
                <a:lnTo>
                  <a:pt x="339634" y="272454"/>
                </a:lnTo>
                <a:lnTo>
                  <a:pt x="380689" y="205273"/>
                </a:lnTo>
                <a:lnTo>
                  <a:pt x="365760" y="97038"/>
                </a:lnTo>
                <a:lnTo>
                  <a:pt x="317240" y="26125"/>
                </a:lnTo>
                <a:lnTo>
                  <a:pt x="153022" y="7464"/>
                </a:lnTo>
                <a:lnTo>
                  <a:pt x="82109" y="0"/>
                </a:lnTo>
                <a:lnTo>
                  <a:pt x="44787" y="3732"/>
                </a:lnTo>
                <a:lnTo>
                  <a:pt x="0" y="29858"/>
                </a:lnTo>
                <a:close/>
              </a:path>
            </a:pathLst>
          </a:custGeom>
          <a:solidFill>
            <a:srgbClr val="99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二等辺三角形 302">
            <a:extLst>
              <a:ext uri="{FF2B5EF4-FFF2-40B4-BE49-F238E27FC236}">
                <a16:creationId xmlns:a16="http://schemas.microsoft.com/office/drawing/2014/main" id="{3B0F434A-C16E-4977-931B-3084FDB8AFAE}"/>
              </a:ext>
            </a:extLst>
          </p:cNvPr>
          <p:cNvSpPr/>
          <p:nvPr/>
        </p:nvSpPr>
        <p:spPr>
          <a:xfrm rot="10800000">
            <a:off x="6550473" y="951515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二等辺三角形 303">
            <a:extLst>
              <a:ext uri="{FF2B5EF4-FFF2-40B4-BE49-F238E27FC236}">
                <a16:creationId xmlns:a16="http://schemas.microsoft.com/office/drawing/2014/main" id="{C0380314-9E07-41DC-9231-E59409D79860}"/>
              </a:ext>
            </a:extLst>
          </p:cNvPr>
          <p:cNvSpPr/>
          <p:nvPr/>
        </p:nvSpPr>
        <p:spPr>
          <a:xfrm rot="10800000">
            <a:off x="6618671" y="946746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二等辺三角形 304">
            <a:extLst>
              <a:ext uri="{FF2B5EF4-FFF2-40B4-BE49-F238E27FC236}">
                <a16:creationId xmlns:a16="http://schemas.microsoft.com/office/drawing/2014/main" id="{C5F2DF0C-5A81-490F-BA50-A949CD5C675A}"/>
              </a:ext>
            </a:extLst>
          </p:cNvPr>
          <p:cNvSpPr/>
          <p:nvPr/>
        </p:nvSpPr>
        <p:spPr>
          <a:xfrm rot="11255278">
            <a:off x="6700024" y="951514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二等辺三角形 305">
            <a:extLst>
              <a:ext uri="{FF2B5EF4-FFF2-40B4-BE49-F238E27FC236}">
                <a16:creationId xmlns:a16="http://schemas.microsoft.com/office/drawing/2014/main" id="{C8B2508D-35C0-4460-AA9E-992BD8DC47BA}"/>
              </a:ext>
            </a:extLst>
          </p:cNvPr>
          <p:cNvSpPr/>
          <p:nvPr/>
        </p:nvSpPr>
        <p:spPr>
          <a:xfrm rot="11255278">
            <a:off x="6784686" y="980991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フリーフォーム: 図形 312">
            <a:extLst>
              <a:ext uri="{FF2B5EF4-FFF2-40B4-BE49-F238E27FC236}">
                <a16:creationId xmlns:a16="http://schemas.microsoft.com/office/drawing/2014/main" id="{C8675037-5383-429C-A1B3-153081C83192}"/>
              </a:ext>
            </a:extLst>
          </p:cNvPr>
          <p:cNvSpPr/>
          <p:nvPr/>
        </p:nvSpPr>
        <p:spPr>
          <a:xfrm>
            <a:off x="6658130" y="1119673"/>
            <a:ext cx="251599" cy="126897"/>
          </a:xfrm>
          <a:custGeom>
            <a:avLst/>
            <a:gdLst>
              <a:gd name="connsiteX0" fmla="*/ 220397 w 251599"/>
              <a:gd name="connsiteY0" fmla="*/ 0 h 126897"/>
              <a:gd name="connsiteX1" fmla="*/ 220397 w 251599"/>
              <a:gd name="connsiteY1" fmla="*/ 0 h 126897"/>
              <a:gd name="connsiteX2" fmla="*/ 149485 w 251599"/>
              <a:gd name="connsiteY2" fmla="*/ 7465 h 126897"/>
              <a:gd name="connsiteX3" fmla="*/ 115894 w 251599"/>
              <a:gd name="connsiteY3" fmla="*/ 22394 h 126897"/>
              <a:gd name="connsiteX4" fmla="*/ 86037 w 251599"/>
              <a:gd name="connsiteY4" fmla="*/ 33591 h 126897"/>
              <a:gd name="connsiteX5" fmla="*/ 41250 w 251599"/>
              <a:gd name="connsiteY5" fmla="*/ 52252 h 126897"/>
              <a:gd name="connsiteX6" fmla="*/ 3927 w 251599"/>
              <a:gd name="connsiteY6" fmla="*/ 82110 h 126897"/>
              <a:gd name="connsiteX7" fmla="*/ 7659 w 251599"/>
              <a:gd name="connsiteY7" fmla="*/ 123165 h 126897"/>
              <a:gd name="connsiteX8" fmla="*/ 26321 w 251599"/>
              <a:gd name="connsiteY8" fmla="*/ 126897 h 126897"/>
              <a:gd name="connsiteX9" fmla="*/ 186807 w 251599"/>
              <a:gd name="connsiteY9" fmla="*/ 123165 h 126897"/>
              <a:gd name="connsiteX10" fmla="*/ 198004 w 251599"/>
              <a:gd name="connsiteY10" fmla="*/ 115700 h 126897"/>
              <a:gd name="connsiteX11" fmla="*/ 224130 w 251599"/>
              <a:gd name="connsiteY11" fmla="*/ 89574 h 126897"/>
              <a:gd name="connsiteX12" fmla="*/ 246523 w 251599"/>
              <a:gd name="connsiteY12" fmla="*/ 74645 h 126897"/>
              <a:gd name="connsiteX13" fmla="*/ 242791 w 251599"/>
              <a:gd name="connsiteY13" fmla="*/ 7465 h 126897"/>
              <a:gd name="connsiteX14" fmla="*/ 235326 w 251599"/>
              <a:gd name="connsiteY14" fmla="*/ 0 h 126897"/>
              <a:gd name="connsiteX15" fmla="*/ 220397 w 251599"/>
              <a:gd name="connsiteY15" fmla="*/ 0 h 12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1599" h="126897">
                <a:moveTo>
                  <a:pt x="220397" y="0"/>
                </a:moveTo>
                <a:lnTo>
                  <a:pt x="220397" y="0"/>
                </a:lnTo>
                <a:cubicBezTo>
                  <a:pt x="196760" y="2488"/>
                  <a:pt x="172930" y="3558"/>
                  <a:pt x="149485" y="7465"/>
                </a:cubicBezTo>
                <a:cubicBezTo>
                  <a:pt x="139493" y="9130"/>
                  <a:pt x="125326" y="18464"/>
                  <a:pt x="115894" y="22394"/>
                </a:cubicBezTo>
                <a:cubicBezTo>
                  <a:pt x="106083" y="26482"/>
                  <a:pt x="96121" y="30230"/>
                  <a:pt x="86037" y="33591"/>
                </a:cubicBezTo>
                <a:cubicBezTo>
                  <a:pt x="69005" y="39268"/>
                  <a:pt x="56840" y="36663"/>
                  <a:pt x="41250" y="52252"/>
                </a:cubicBezTo>
                <a:cubicBezTo>
                  <a:pt x="14922" y="78579"/>
                  <a:pt x="28298" y="69924"/>
                  <a:pt x="3927" y="82110"/>
                </a:cubicBezTo>
                <a:cubicBezTo>
                  <a:pt x="1197" y="95760"/>
                  <a:pt x="-4968" y="110538"/>
                  <a:pt x="7659" y="123165"/>
                </a:cubicBezTo>
                <a:cubicBezTo>
                  <a:pt x="12145" y="127651"/>
                  <a:pt x="20100" y="125653"/>
                  <a:pt x="26321" y="126897"/>
                </a:cubicBezTo>
                <a:cubicBezTo>
                  <a:pt x="79816" y="125653"/>
                  <a:pt x="133411" y="126647"/>
                  <a:pt x="186807" y="123165"/>
                </a:cubicBezTo>
                <a:cubicBezTo>
                  <a:pt x="191283" y="122873"/>
                  <a:pt x="194670" y="118701"/>
                  <a:pt x="198004" y="115700"/>
                </a:cubicBezTo>
                <a:cubicBezTo>
                  <a:pt x="207158" y="107461"/>
                  <a:pt x="213883" y="96406"/>
                  <a:pt x="224130" y="89574"/>
                </a:cubicBezTo>
                <a:lnTo>
                  <a:pt x="246523" y="74645"/>
                </a:lnTo>
                <a:cubicBezTo>
                  <a:pt x="253626" y="46229"/>
                  <a:pt x="254052" y="52508"/>
                  <a:pt x="242791" y="7465"/>
                </a:cubicBezTo>
                <a:cubicBezTo>
                  <a:pt x="241938" y="4051"/>
                  <a:pt x="237814" y="2488"/>
                  <a:pt x="235326" y="0"/>
                </a:cubicBezTo>
                <a:lnTo>
                  <a:pt x="220397" y="0"/>
                </a:lnTo>
                <a:close/>
              </a:path>
            </a:pathLst>
          </a:custGeom>
          <a:solidFill>
            <a:srgbClr val="FF5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二等辺三角形 306">
            <a:extLst>
              <a:ext uri="{FF2B5EF4-FFF2-40B4-BE49-F238E27FC236}">
                <a16:creationId xmlns:a16="http://schemas.microsoft.com/office/drawing/2014/main" id="{345F7C89-8C27-48D7-8612-E409CB727F38}"/>
              </a:ext>
            </a:extLst>
          </p:cNvPr>
          <p:cNvSpPr/>
          <p:nvPr/>
        </p:nvSpPr>
        <p:spPr>
          <a:xfrm rot="21279285">
            <a:off x="6604361" y="1251056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二等辺三角形 307">
            <a:extLst>
              <a:ext uri="{FF2B5EF4-FFF2-40B4-BE49-F238E27FC236}">
                <a16:creationId xmlns:a16="http://schemas.microsoft.com/office/drawing/2014/main" id="{9809BA99-BA7C-4821-A370-9C10ED50BCB6}"/>
              </a:ext>
            </a:extLst>
          </p:cNvPr>
          <p:cNvSpPr/>
          <p:nvPr/>
        </p:nvSpPr>
        <p:spPr>
          <a:xfrm rot="21279285">
            <a:off x="6678029" y="1226146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二等辺三角形 308">
            <a:extLst>
              <a:ext uri="{FF2B5EF4-FFF2-40B4-BE49-F238E27FC236}">
                <a16:creationId xmlns:a16="http://schemas.microsoft.com/office/drawing/2014/main" id="{967B4D39-1B98-48EC-83F6-582541496C27}"/>
              </a:ext>
            </a:extLst>
          </p:cNvPr>
          <p:cNvSpPr/>
          <p:nvPr/>
        </p:nvSpPr>
        <p:spPr>
          <a:xfrm>
            <a:off x="6747726" y="1194941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二等辺三角形 309">
            <a:extLst>
              <a:ext uri="{FF2B5EF4-FFF2-40B4-BE49-F238E27FC236}">
                <a16:creationId xmlns:a16="http://schemas.microsoft.com/office/drawing/2014/main" id="{8E4DC2E3-156A-460C-B4E1-ADABFA8A8C81}"/>
              </a:ext>
            </a:extLst>
          </p:cNvPr>
          <p:cNvSpPr/>
          <p:nvPr/>
        </p:nvSpPr>
        <p:spPr>
          <a:xfrm rot="21164020">
            <a:off x="6826985" y="1140720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フリーフォーム: 図形 293">
            <a:extLst>
              <a:ext uri="{FF2B5EF4-FFF2-40B4-BE49-F238E27FC236}">
                <a16:creationId xmlns:a16="http://schemas.microsoft.com/office/drawing/2014/main" id="{45843D62-CD1F-4084-B48B-3899B7842FF2}"/>
              </a:ext>
            </a:extLst>
          </p:cNvPr>
          <p:cNvSpPr/>
          <p:nvPr/>
        </p:nvSpPr>
        <p:spPr>
          <a:xfrm>
            <a:off x="6445587" y="683001"/>
            <a:ext cx="1022635" cy="746449"/>
          </a:xfrm>
          <a:custGeom>
            <a:avLst/>
            <a:gdLst>
              <a:gd name="connsiteX0" fmla="*/ 500121 w 1022635"/>
              <a:gd name="connsiteY0" fmla="*/ 0 h 746449"/>
              <a:gd name="connsiteX1" fmla="*/ 384421 w 1022635"/>
              <a:gd name="connsiteY1" fmla="*/ 44787 h 746449"/>
              <a:gd name="connsiteX2" fmla="*/ 250060 w 1022635"/>
              <a:gd name="connsiteY2" fmla="*/ 104503 h 746449"/>
              <a:gd name="connsiteX3" fmla="*/ 138093 w 1022635"/>
              <a:gd name="connsiteY3" fmla="*/ 160486 h 746449"/>
              <a:gd name="connsiteX4" fmla="*/ 70913 w 1022635"/>
              <a:gd name="connsiteY4" fmla="*/ 201541 h 746449"/>
              <a:gd name="connsiteX5" fmla="*/ 29858 w 1022635"/>
              <a:gd name="connsiteY5" fmla="*/ 227667 h 746449"/>
              <a:gd name="connsiteX6" fmla="*/ 0 w 1022635"/>
              <a:gd name="connsiteY6" fmla="*/ 253792 h 746449"/>
              <a:gd name="connsiteX7" fmla="*/ 3732 w 1022635"/>
              <a:gd name="connsiteY7" fmla="*/ 291115 h 746449"/>
              <a:gd name="connsiteX8" fmla="*/ 212738 w 1022635"/>
              <a:gd name="connsiteY8" fmla="*/ 287383 h 746449"/>
              <a:gd name="connsiteX9" fmla="*/ 335902 w 1022635"/>
              <a:gd name="connsiteY9" fmla="*/ 298579 h 746449"/>
              <a:gd name="connsiteX10" fmla="*/ 410547 w 1022635"/>
              <a:gd name="connsiteY10" fmla="*/ 328437 h 746449"/>
              <a:gd name="connsiteX11" fmla="*/ 421744 w 1022635"/>
              <a:gd name="connsiteY11" fmla="*/ 388153 h 746449"/>
              <a:gd name="connsiteX12" fmla="*/ 418011 w 1022635"/>
              <a:gd name="connsiteY12" fmla="*/ 500121 h 746449"/>
              <a:gd name="connsiteX13" fmla="*/ 384421 w 1022635"/>
              <a:gd name="connsiteY13" fmla="*/ 537443 h 746449"/>
              <a:gd name="connsiteX14" fmla="*/ 283651 w 1022635"/>
              <a:gd name="connsiteY14" fmla="*/ 615820 h 746449"/>
              <a:gd name="connsiteX15" fmla="*/ 149290 w 1022635"/>
              <a:gd name="connsiteY15" fmla="*/ 671804 h 746449"/>
              <a:gd name="connsiteX16" fmla="*/ 93306 w 1022635"/>
              <a:gd name="connsiteY16" fmla="*/ 709126 h 746449"/>
              <a:gd name="connsiteX17" fmla="*/ 63448 w 1022635"/>
              <a:gd name="connsiteY17" fmla="*/ 746449 h 746449"/>
              <a:gd name="connsiteX18" fmla="*/ 138093 w 1022635"/>
              <a:gd name="connsiteY18" fmla="*/ 735252 h 746449"/>
              <a:gd name="connsiteX19" fmla="*/ 283651 w 1022635"/>
              <a:gd name="connsiteY19" fmla="*/ 660607 h 746449"/>
              <a:gd name="connsiteX20" fmla="*/ 380689 w 1022635"/>
              <a:gd name="connsiteY20" fmla="*/ 641946 h 746449"/>
              <a:gd name="connsiteX21" fmla="*/ 485192 w 1022635"/>
              <a:gd name="connsiteY21" fmla="*/ 653143 h 746449"/>
              <a:gd name="connsiteX22" fmla="*/ 518782 w 1022635"/>
              <a:gd name="connsiteY22" fmla="*/ 701662 h 746449"/>
              <a:gd name="connsiteX23" fmla="*/ 582230 w 1022635"/>
              <a:gd name="connsiteY23" fmla="*/ 675536 h 746449"/>
              <a:gd name="connsiteX24" fmla="*/ 593427 w 1022635"/>
              <a:gd name="connsiteY24" fmla="*/ 686733 h 746449"/>
              <a:gd name="connsiteX25" fmla="*/ 641946 w 1022635"/>
              <a:gd name="connsiteY25" fmla="*/ 671804 h 746449"/>
              <a:gd name="connsiteX26" fmla="*/ 705394 w 1022635"/>
              <a:gd name="connsiteY26" fmla="*/ 694197 h 746449"/>
              <a:gd name="connsiteX27" fmla="*/ 757646 w 1022635"/>
              <a:gd name="connsiteY27" fmla="*/ 660607 h 746449"/>
              <a:gd name="connsiteX28" fmla="*/ 787504 w 1022635"/>
              <a:gd name="connsiteY28" fmla="*/ 679268 h 746449"/>
              <a:gd name="connsiteX29" fmla="*/ 817362 w 1022635"/>
              <a:gd name="connsiteY29" fmla="*/ 649410 h 746449"/>
              <a:gd name="connsiteX30" fmla="*/ 858416 w 1022635"/>
              <a:gd name="connsiteY30" fmla="*/ 697930 h 746449"/>
              <a:gd name="connsiteX31" fmla="*/ 910668 w 1022635"/>
              <a:gd name="connsiteY31" fmla="*/ 664339 h 746449"/>
              <a:gd name="connsiteX32" fmla="*/ 940526 w 1022635"/>
              <a:gd name="connsiteY32" fmla="*/ 686733 h 746449"/>
              <a:gd name="connsiteX33" fmla="*/ 1022635 w 1022635"/>
              <a:gd name="connsiteY33" fmla="*/ 664339 h 746449"/>
              <a:gd name="connsiteX34" fmla="*/ 992777 w 1022635"/>
              <a:gd name="connsiteY34" fmla="*/ 623285 h 746449"/>
              <a:gd name="connsiteX35" fmla="*/ 944258 w 1022635"/>
              <a:gd name="connsiteY35" fmla="*/ 515050 h 746449"/>
              <a:gd name="connsiteX36" fmla="*/ 947990 w 1022635"/>
              <a:gd name="connsiteY36" fmla="*/ 496388 h 746449"/>
              <a:gd name="connsiteX37" fmla="*/ 899471 w 1022635"/>
              <a:gd name="connsiteY37" fmla="*/ 425476 h 746449"/>
              <a:gd name="connsiteX38" fmla="*/ 936793 w 1022635"/>
              <a:gd name="connsiteY38" fmla="*/ 440405 h 746449"/>
              <a:gd name="connsiteX39" fmla="*/ 862149 w 1022635"/>
              <a:gd name="connsiteY39" fmla="*/ 257525 h 746449"/>
              <a:gd name="connsiteX40" fmla="*/ 888274 w 1022635"/>
              <a:gd name="connsiteY40" fmla="*/ 246328 h 746449"/>
              <a:gd name="connsiteX41" fmla="*/ 847220 w 1022635"/>
              <a:gd name="connsiteY41" fmla="*/ 141825 h 746449"/>
              <a:gd name="connsiteX42" fmla="*/ 776307 w 1022635"/>
              <a:gd name="connsiteY42" fmla="*/ 29858 h 746449"/>
              <a:gd name="connsiteX43" fmla="*/ 705394 w 1022635"/>
              <a:gd name="connsiteY43" fmla="*/ 14929 h 746449"/>
              <a:gd name="connsiteX44" fmla="*/ 623285 w 1022635"/>
              <a:gd name="connsiteY44" fmla="*/ 14929 h 746449"/>
              <a:gd name="connsiteX45" fmla="*/ 500121 w 1022635"/>
              <a:gd name="connsiteY45" fmla="*/ 0 h 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22635" h="746449">
                <a:moveTo>
                  <a:pt x="500121" y="0"/>
                </a:moveTo>
                <a:lnTo>
                  <a:pt x="384421" y="44787"/>
                </a:lnTo>
                <a:lnTo>
                  <a:pt x="250060" y="104503"/>
                </a:lnTo>
                <a:lnTo>
                  <a:pt x="138093" y="160486"/>
                </a:lnTo>
                <a:lnTo>
                  <a:pt x="70913" y="201541"/>
                </a:lnTo>
                <a:lnTo>
                  <a:pt x="29858" y="227667"/>
                </a:lnTo>
                <a:lnTo>
                  <a:pt x="0" y="253792"/>
                </a:lnTo>
                <a:lnTo>
                  <a:pt x="3732" y="291115"/>
                </a:lnTo>
                <a:lnTo>
                  <a:pt x="212738" y="287383"/>
                </a:lnTo>
                <a:lnTo>
                  <a:pt x="335902" y="298579"/>
                </a:lnTo>
                <a:lnTo>
                  <a:pt x="410547" y="328437"/>
                </a:lnTo>
                <a:lnTo>
                  <a:pt x="421744" y="388153"/>
                </a:lnTo>
                <a:lnTo>
                  <a:pt x="418011" y="500121"/>
                </a:lnTo>
                <a:lnTo>
                  <a:pt x="384421" y="537443"/>
                </a:lnTo>
                <a:lnTo>
                  <a:pt x="283651" y="615820"/>
                </a:lnTo>
                <a:lnTo>
                  <a:pt x="149290" y="671804"/>
                </a:lnTo>
                <a:lnTo>
                  <a:pt x="93306" y="709126"/>
                </a:lnTo>
                <a:lnTo>
                  <a:pt x="63448" y="746449"/>
                </a:lnTo>
                <a:lnTo>
                  <a:pt x="138093" y="735252"/>
                </a:lnTo>
                <a:lnTo>
                  <a:pt x="283651" y="660607"/>
                </a:lnTo>
                <a:lnTo>
                  <a:pt x="380689" y="641946"/>
                </a:lnTo>
                <a:lnTo>
                  <a:pt x="485192" y="653143"/>
                </a:lnTo>
                <a:lnTo>
                  <a:pt x="518782" y="701662"/>
                </a:lnTo>
                <a:lnTo>
                  <a:pt x="582230" y="675536"/>
                </a:lnTo>
                <a:lnTo>
                  <a:pt x="593427" y="686733"/>
                </a:lnTo>
                <a:lnTo>
                  <a:pt x="641946" y="671804"/>
                </a:lnTo>
                <a:lnTo>
                  <a:pt x="705394" y="694197"/>
                </a:lnTo>
                <a:lnTo>
                  <a:pt x="757646" y="660607"/>
                </a:lnTo>
                <a:lnTo>
                  <a:pt x="787504" y="679268"/>
                </a:lnTo>
                <a:lnTo>
                  <a:pt x="817362" y="649410"/>
                </a:lnTo>
                <a:lnTo>
                  <a:pt x="858416" y="697930"/>
                </a:lnTo>
                <a:lnTo>
                  <a:pt x="910668" y="664339"/>
                </a:lnTo>
                <a:lnTo>
                  <a:pt x="940526" y="686733"/>
                </a:lnTo>
                <a:lnTo>
                  <a:pt x="1022635" y="664339"/>
                </a:lnTo>
                <a:lnTo>
                  <a:pt x="992777" y="623285"/>
                </a:lnTo>
                <a:lnTo>
                  <a:pt x="944258" y="515050"/>
                </a:lnTo>
                <a:lnTo>
                  <a:pt x="947990" y="496388"/>
                </a:lnTo>
                <a:lnTo>
                  <a:pt x="899471" y="425476"/>
                </a:lnTo>
                <a:lnTo>
                  <a:pt x="936793" y="440405"/>
                </a:lnTo>
                <a:lnTo>
                  <a:pt x="862149" y="257525"/>
                </a:lnTo>
                <a:lnTo>
                  <a:pt x="888274" y="246328"/>
                </a:lnTo>
                <a:lnTo>
                  <a:pt x="847220" y="141825"/>
                </a:lnTo>
                <a:lnTo>
                  <a:pt x="776307" y="29858"/>
                </a:lnTo>
                <a:lnTo>
                  <a:pt x="705394" y="14929"/>
                </a:lnTo>
                <a:lnTo>
                  <a:pt x="623285" y="14929"/>
                </a:lnTo>
                <a:lnTo>
                  <a:pt x="500121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フリーフォーム: 図形 296">
            <a:extLst>
              <a:ext uri="{FF2B5EF4-FFF2-40B4-BE49-F238E27FC236}">
                <a16:creationId xmlns:a16="http://schemas.microsoft.com/office/drawing/2014/main" id="{6BD14A13-D36E-4A9F-97EC-B716AF802FB4}"/>
              </a:ext>
            </a:extLst>
          </p:cNvPr>
          <p:cNvSpPr/>
          <p:nvPr/>
        </p:nvSpPr>
        <p:spPr>
          <a:xfrm>
            <a:off x="6908681" y="213589"/>
            <a:ext cx="332169" cy="515050"/>
          </a:xfrm>
          <a:custGeom>
            <a:avLst/>
            <a:gdLst>
              <a:gd name="connsiteX0" fmla="*/ 0 w 332169"/>
              <a:gd name="connsiteY0" fmla="*/ 485192 h 515050"/>
              <a:gd name="connsiteX1" fmla="*/ 67180 w 332169"/>
              <a:gd name="connsiteY1" fmla="*/ 373225 h 515050"/>
              <a:gd name="connsiteX2" fmla="*/ 93306 w 332169"/>
              <a:gd name="connsiteY2" fmla="*/ 253793 h 515050"/>
              <a:gd name="connsiteX3" fmla="*/ 104502 w 332169"/>
              <a:gd name="connsiteY3" fmla="*/ 126897 h 515050"/>
              <a:gd name="connsiteX4" fmla="*/ 82109 w 332169"/>
              <a:gd name="connsiteY4" fmla="*/ 44787 h 515050"/>
              <a:gd name="connsiteX5" fmla="*/ 108235 w 332169"/>
              <a:gd name="connsiteY5" fmla="*/ 0 h 515050"/>
              <a:gd name="connsiteX6" fmla="*/ 160486 w 332169"/>
              <a:gd name="connsiteY6" fmla="*/ 44787 h 515050"/>
              <a:gd name="connsiteX7" fmla="*/ 197809 w 332169"/>
              <a:gd name="connsiteY7" fmla="*/ 111968 h 515050"/>
              <a:gd name="connsiteX8" fmla="*/ 264989 w 332169"/>
              <a:gd name="connsiteY8" fmla="*/ 216470 h 515050"/>
              <a:gd name="connsiteX9" fmla="*/ 302311 w 332169"/>
              <a:gd name="connsiteY9" fmla="*/ 294848 h 515050"/>
              <a:gd name="connsiteX10" fmla="*/ 328437 w 332169"/>
              <a:gd name="connsiteY10" fmla="*/ 388154 h 515050"/>
              <a:gd name="connsiteX11" fmla="*/ 332169 w 332169"/>
              <a:gd name="connsiteY11" fmla="*/ 511318 h 515050"/>
              <a:gd name="connsiteX12" fmla="*/ 220202 w 332169"/>
              <a:gd name="connsiteY12" fmla="*/ 515050 h 515050"/>
              <a:gd name="connsiteX13" fmla="*/ 111967 w 332169"/>
              <a:gd name="connsiteY13" fmla="*/ 515050 h 515050"/>
              <a:gd name="connsiteX14" fmla="*/ 0 w 332169"/>
              <a:gd name="connsiteY14" fmla="*/ 485192 h 5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2169" h="515050">
                <a:moveTo>
                  <a:pt x="0" y="485192"/>
                </a:moveTo>
                <a:lnTo>
                  <a:pt x="67180" y="373225"/>
                </a:lnTo>
                <a:lnTo>
                  <a:pt x="93306" y="253793"/>
                </a:lnTo>
                <a:lnTo>
                  <a:pt x="104502" y="126897"/>
                </a:lnTo>
                <a:lnTo>
                  <a:pt x="82109" y="44787"/>
                </a:lnTo>
                <a:lnTo>
                  <a:pt x="108235" y="0"/>
                </a:lnTo>
                <a:lnTo>
                  <a:pt x="160486" y="44787"/>
                </a:lnTo>
                <a:lnTo>
                  <a:pt x="197809" y="111968"/>
                </a:lnTo>
                <a:lnTo>
                  <a:pt x="264989" y="216470"/>
                </a:lnTo>
                <a:lnTo>
                  <a:pt x="302311" y="294848"/>
                </a:lnTo>
                <a:lnTo>
                  <a:pt x="328437" y="388154"/>
                </a:lnTo>
                <a:lnTo>
                  <a:pt x="332169" y="511318"/>
                </a:lnTo>
                <a:lnTo>
                  <a:pt x="220202" y="515050"/>
                </a:lnTo>
                <a:lnTo>
                  <a:pt x="111967" y="515050"/>
                </a:lnTo>
                <a:lnTo>
                  <a:pt x="0" y="485192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楕円 297">
            <a:extLst>
              <a:ext uri="{FF2B5EF4-FFF2-40B4-BE49-F238E27FC236}">
                <a16:creationId xmlns:a16="http://schemas.microsoft.com/office/drawing/2014/main" id="{5690B338-2FFC-4167-9026-30028968155C}"/>
              </a:ext>
            </a:extLst>
          </p:cNvPr>
          <p:cNvSpPr/>
          <p:nvPr/>
        </p:nvSpPr>
        <p:spPr>
          <a:xfrm>
            <a:off x="6411582" y="898766"/>
            <a:ext cx="89171" cy="920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フリーフォーム: 図形 299">
            <a:extLst>
              <a:ext uri="{FF2B5EF4-FFF2-40B4-BE49-F238E27FC236}">
                <a16:creationId xmlns:a16="http://schemas.microsoft.com/office/drawing/2014/main" id="{4CAA3188-E622-4139-952D-DD2F6324ED7D}"/>
              </a:ext>
            </a:extLst>
          </p:cNvPr>
          <p:cNvSpPr/>
          <p:nvPr/>
        </p:nvSpPr>
        <p:spPr>
          <a:xfrm>
            <a:off x="6953172" y="317241"/>
            <a:ext cx="242596" cy="410547"/>
          </a:xfrm>
          <a:custGeom>
            <a:avLst/>
            <a:gdLst>
              <a:gd name="connsiteX0" fmla="*/ 0 w 242596"/>
              <a:gd name="connsiteY0" fmla="*/ 388153 h 410547"/>
              <a:gd name="connsiteX1" fmla="*/ 63448 w 242596"/>
              <a:gd name="connsiteY1" fmla="*/ 250060 h 410547"/>
              <a:gd name="connsiteX2" fmla="*/ 78377 w 242596"/>
              <a:gd name="connsiteY2" fmla="*/ 171683 h 410547"/>
              <a:gd name="connsiteX3" fmla="*/ 85842 w 242596"/>
              <a:gd name="connsiteY3" fmla="*/ 93306 h 410547"/>
              <a:gd name="connsiteX4" fmla="*/ 89574 w 242596"/>
              <a:gd name="connsiteY4" fmla="*/ 0 h 410547"/>
              <a:gd name="connsiteX5" fmla="*/ 138093 w 242596"/>
              <a:gd name="connsiteY5" fmla="*/ 63448 h 410547"/>
              <a:gd name="connsiteX6" fmla="*/ 190345 w 242596"/>
              <a:gd name="connsiteY6" fmla="*/ 153022 h 410547"/>
              <a:gd name="connsiteX7" fmla="*/ 223935 w 242596"/>
              <a:gd name="connsiteY7" fmla="*/ 246328 h 410547"/>
              <a:gd name="connsiteX8" fmla="*/ 242596 w 242596"/>
              <a:gd name="connsiteY8" fmla="*/ 313508 h 410547"/>
              <a:gd name="connsiteX9" fmla="*/ 242596 w 242596"/>
              <a:gd name="connsiteY9" fmla="*/ 399350 h 410547"/>
              <a:gd name="connsiteX10" fmla="*/ 156755 w 242596"/>
              <a:gd name="connsiteY10" fmla="*/ 410547 h 410547"/>
              <a:gd name="connsiteX11" fmla="*/ 115700 w 242596"/>
              <a:gd name="connsiteY11" fmla="*/ 410547 h 410547"/>
              <a:gd name="connsiteX12" fmla="*/ 70913 w 242596"/>
              <a:gd name="connsiteY12" fmla="*/ 406815 h 410547"/>
              <a:gd name="connsiteX13" fmla="*/ 0 w 242596"/>
              <a:gd name="connsiteY13" fmla="*/ 388153 h 41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2596" h="410547">
                <a:moveTo>
                  <a:pt x="0" y="388153"/>
                </a:moveTo>
                <a:lnTo>
                  <a:pt x="63448" y="250060"/>
                </a:lnTo>
                <a:lnTo>
                  <a:pt x="78377" y="171683"/>
                </a:lnTo>
                <a:lnTo>
                  <a:pt x="85842" y="93306"/>
                </a:lnTo>
                <a:lnTo>
                  <a:pt x="89574" y="0"/>
                </a:lnTo>
                <a:lnTo>
                  <a:pt x="138093" y="63448"/>
                </a:lnTo>
                <a:lnTo>
                  <a:pt x="190345" y="153022"/>
                </a:lnTo>
                <a:lnTo>
                  <a:pt x="223935" y="246328"/>
                </a:lnTo>
                <a:lnTo>
                  <a:pt x="242596" y="313508"/>
                </a:lnTo>
                <a:lnTo>
                  <a:pt x="242596" y="399350"/>
                </a:lnTo>
                <a:lnTo>
                  <a:pt x="156755" y="410547"/>
                </a:lnTo>
                <a:lnTo>
                  <a:pt x="115700" y="410547"/>
                </a:lnTo>
                <a:lnTo>
                  <a:pt x="70913" y="406815"/>
                </a:lnTo>
                <a:lnTo>
                  <a:pt x="0" y="38815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フリーフォーム: 図形 301">
            <a:extLst>
              <a:ext uri="{FF2B5EF4-FFF2-40B4-BE49-F238E27FC236}">
                <a16:creationId xmlns:a16="http://schemas.microsoft.com/office/drawing/2014/main" id="{9ADF5E00-DE50-447F-8F2B-47F391C2C64B}"/>
              </a:ext>
            </a:extLst>
          </p:cNvPr>
          <p:cNvSpPr/>
          <p:nvPr/>
        </p:nvSpPr>
        <p:spPr>
          <a:xfrm>
            <a:off x="7064502" y="546380"/>
            <a:ext cx="45719" cy="181834"/>
          </a:xfrm>
          <a:custGeom>
            <a:avLst/>
            <a:gdLst>
              <a:gd name="connsiteX0" fmla="*/ 0 w 242596"/>
              <a:gd name="connsiteY0" fmla="*/ 388153 h 410547"/>
              <a:gd name="connsiteX1" fmla="*/ 63448 w 242596"/>
              <a:gd name="connsiteY1" fmla="*/ 250060 h 410547"/>
              <a:gd name="connsiteX2" fmla="*/ 78377 w 242596"/>
              <a:gd name="connsiteY2" fmla="*/ 171683 h 410547"/>
              <a:gd name="connsiteX3" fmla="*/ 85842 w 242596"/>
              <a:gd name="connsiteY3" fmla="*/ 93306 h 410547"/>
              <a:gd name="connsiteX4" fmla="*/ 89574 w 242596"/>
              <a:gd name="connsiteY4" fmla="*/ 0 h 410547"/>
              <a:gd name="connsiteX5" fmla="*/ 138093 w 242596"/>
              <a:gd name="connsiteY5" fmla="*/ 63448 h 410547"/>
              <a:gd name="connsiteX6" fmla="*/ 190345 w 242596"/>
              <a:gd name="connsiteY6" fmla="*/ 153022 h 410547"/>
              <a:gd name="connsiteX7" fmla="*/ 223935 w 242596"/>
              <a:gd name="connsiteY7" fmla="*/ 246328 h 410547"/>
              <a:gd name="connsiteX8" fmla="*/ 242596 w 242596"/>
              <a:gd name="connsiteY8" fmla="*/ 313508 h 410547"/>
              <a:gd name="connsiteX9" fmla="*/ 242596 w 242596"/>
              <a:gd name="connsiteY9" fmla="*/ 399350 h 410547"/>
              <a:gd name="connsiteX10" fmla="*/ 156755 w 242596"/>
              <a:gd name="connsiteY10" fmla="*/ 410547 h 410547"/>
              <a:gd name="connsiteX11" fmla="*/ 115700 w 242596"/>
              <a:gd name="connsiteY11" fmla="*/ 410547 h 410547"/>
              <a:gd name="connsiteX12" fmla="*/ 70913 w 242596"/>
              <a:gd name="connsiteY12" fmla="*/ 406815 h 410547"/>
              <a:gd name="connsiteX13" fmla="*/ 0 w 242596"/>
              <a:gd name="connsiteY13" fmla="*/ 388153 h 41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2596" h="410547">
                <a:moveTo>
                  <a:pt x="0" y="388153"/>
                </a:moveTo>
                <a:lnTo>
                  <a:pt x="63448" y="250060"/>
                </a:lnTo>
                <a:lnTo>
                  <a:pt x="78377" y="171683"/>
                </a:lnTo>
                <a:lnTo>
                  <a:pt x="85842" y="93306"/>
                </a:lnTo>
                <a:lnTo>
                  <a:pt x="89574" y="0"/>
                </a:lnTo>
                <a:lnTo>
                  <a:pt x="138093" y="63448"/>
                </a:lnTo>
                <a:lnTo>
                  <a:pt x="190345" y="153022"/>
                </a:lnTo>
                <a:lnTo>
                  <a:pt x="223935" y="246328"/>
                </a:lnTo>
                <a:lnTo>
                  <a:pt x="242596" y="313508"/>
                </a:lnTo>
                <a:lnTo>
                  <a:pt x="242596" y="399350"/>
                </a:lnTo>
                <a:lnTo>
                  <a:pt x="156755" y="410547"/>
                </a:lnTo>
                <a:lnTo>
                  <a:pt x="115700" y="410547"/>
                </a:lnTo>
                <a:lnTo>
                  <a:pt x="70913" y="406815"/>
                </a:lnTo>
                <a:lnTo>
                  <a:pt x="0" y="38815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フリーフォーム: 図形 310">
            <a:extLst>
              <a:ext uri="{FF2B5EF4-FFF2-40B4-BE49-F238E27FC236}">
                <a16:creationId xmlns:a16="http://schemas.microsoft.com/office/drawing/2014/main" id="{18E63107-CF21-420D-A42E-4103A2568584}"/>
              </a:ext>
            </a:extLst>
          </p:cNvPr>
          <p:cNvSpPr/>
          <p:nvPr/>
        </p:nvSpPr>
        <p:spPr>
          <a:xfrm>
            <a:off x="6831487" y="813629"/>
            <a:ext cx="310210" cy="116696"/>
          </a:xfrm>
          <a:custGeom>
            <a:avLst/>
            <a:gdLst>
              <a:gd name="connsiteX0" fmla="*/ 433 w 310210"/>
              <a:gd name="connsiteY0" fmla="*/ 56505 h 116696"/>
              <a:gd name="connsiteX1" fmla="*/ 433 w 310210"/>
              <a:gd name="connsiteY1" fmla="*/ 56505 h 116696"/>
              <a:gd name="connsiteX2" fmla="*/ 75078 w 310210"/>
              <a:gd name="connsiteY2" fmla="*/ 19182 h 116696"/>
              <a:gd name="connsiteX3" fmla="*/ 108668 w 310210"/>
              <a:gd name="connsiteY3" fmla="*/ 15450 h 116696"/>
              <a:gd name="connsiteX4" fmla="*/ 138526 w 310210"/>
              <a:gd name="connsiteY4" fmla="*/ 11718 h 116696"/>
              <a:gd name="connsiteX5" fmla="*/ 243029 w 310210"/>
              <a:gd name="connsiteY5" fmla="*/ 521 h 116696"/>
              <a:gd name="connsiteX6" fmla="*/ 310210 w 310210"/>
              <a:gd name="connsiteY6" fmla="*/ 7986 h 116696"/>
              <a:gd name="connsiteX7" fmla="*/ 306477 w 310210"/>
              <a:gd name="connsiteY7" fmla="*/ 19182 h 116696"/>
              <a:gd name="connsiteX8" fmla="*/ 276619 w 310210"/>
              <a:gd name="connsiteY8" fmla="*/ 49040 h 116696"/>
              <a:gd name="connsiteX9" fmla="*/ 257958 w 310210"/>
              <a:gd name="connsiteY9" fmla="*/ 78898 h 116696"/>
              <a:gd name="connsiteX10" fmla="*/ 205707 w 310210"/>
              <a:gd name="connsiteY10" fmla="*/ 101292 h 116696"/>
              <a:gd name="connsiteX11" fmla="*/ 179581 w 310210"/>
              <a:gd name="connsiteY11" fmla="*/ 105024 h 116696"/>
              <a:gd name="connsiteX12" fmla="*/ 104936 w 310210"/>
              <a:gd name="connsiteY12" fmla="*/ 112488 h 116696"/>
              <a:gd name="connsiteX13" fmla="*/ 433 w 310210"/>
              <a:gd name="connsiteY13" fmla="*/ 90095 h 116696"/>
              <a:gd name="connsiteX14" fmla="*/ 433 w 310210"/>
              <a:gd name="connsiteY14" fmla="*/ 56505 h 11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210" h="116696">
                <a:moveTo>
                  <a:pt x="433" y="56505"/>
                </a:moveTo>
                <a:lnTo>
                  <a:pt x="433" y="56505"/>
                </a:lnTo>
                <a:cubicBezTo>
                  <a:pt x="5670" y="53685"/>
                  <a:pt x="58697" y="23277"/>
                  <a:pt x="75078" y="19182"/>
                </a:cubicBezTo>
                <a:cubicBezTo>
                  <a:pt x="86007" y="16450"/>
                  <a:pt x="97480" y="16766"/>
                  <a:pt x="108668" y="15450"/>
                </a:cubicBezTo>
                <a:lnTo>
                  <a:pt x="138526" y="11718"/>
                </a:lnTo>
                <a:cubicBezTo>
                  <a:pt x="182898" y="624"/>
                  <a:pt x="181583" y="-1096"/>
                  <a:pt x="243029" y="521"/>
                </a:cubicBezTo>
                <a:cubicBezTo>
                  <a:pt x="265553" y="1114"/>
                  <a:pt x="287816" y="5498"/>
                  <a:pt x="310210" y="7986"/>
                </a:cubicBezTo>
                <a:cubicBezTo>
                  <a:pt x="308966" y="11718"/>
                  <a:pt x="308968" y="16137"/>
                  <a:pt x="306477" y="19182"/>
                </a:cubicBezTo>
                <a:cubicBezTo>
                  <a:pt x="297564" y="30075"/>
                  <a:pt x="276619" y="49040"/>
                  <a:pt x="276619" y="49040"/>
                </a:cubicBezTo>
                <a:cubicBezTo>
                  <a:pt x="272563" y="57153"/>
                  <a:pt x="265573" y="73360"/>
                  <a:pt x="257958" y="78898"/>
                </a:cubicBezTo>
                <a:cubicBezTo>
                  <a:pt x="250601" y="84249"/>
                  <a:pt x="217770" y="99569"/>
                  <a:pt x="205707" y="101292"/>
                </a:cubicBezTo>
                <a:cubicBezTo>
                  <a:pt x="196998" y="102536"/>
                  <a:pt x="188258" y="103578"/>
                  <a:pt x="179581" y="105024"/>
                </a:cubicBezTo>
                <a:cubicBezTo>
                  <a:pt x="130246" y="113246"/>
                  <a:pt x="203616" y="105910"/>
                  <a:pt x="104936" y="112488"/>
                </a:cubicBezTo>
                <a:cubicBezTo>
                  <a:pt x="-8946" y="107933"/>
                  <a:pt x="30751" y="135571"/>
                  <a:pt x="433" y="90095"/>
                </a:cubicBezTo>
                <a:cubicBezTo>
                  <a:pt x="-543" y="88631"/>
                  <a:pt x="433" y="62103"/>
                  <a:pt x="433" y="5650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楕円 311">
            <a:extLst>
              <a:ext uri="{FF2B5EF4-FFF2-40B4-BE49-F238E27FC236}">
                <a16:creationId xmlns:a16="http://schemas.microsoft.com/office/drawing/2014/main" id="{6EE7884A-E4D7-4541-92D0-F92CC4EBEAB6}"/>
              </a:ext>
            </a:extLst>
          </p:cNvPr>
          <p:cNvSpPr/>
          <p:nvPr/>
        </p:nvSpPr>
        <p:spPr>
          <a:xfrm>
            <a:off x="6924991" y="846006"/>
            <a:ext cx="45719" cy="758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フリーフォーム: 図形 315">
            <a:extLst>
              <a:ext uri="{FF2B5EF4-FFF2-40B4-BE49-F238E27FC236}">
                <a16:creationId xmlns:a16="http://schemas.microsoft.com/office/drawing/2014/main" id="{6B8136B8-3A83-4B5C-9899-C3DDFCBF6A47}"/>
              </a:ext>
            </a:extLst>
          </p:cNvPr>
          <p:cNvSpPr/>
          <p:nvPr/>
        </p:nvSpPr>
        <p:spPr>
          <a:xfrm>
            <a:off x="7167716" y="5338916"/>
            <a:ext cx="766916" cy="921774"/>
          </a:xfrm>
          <a:custGeom>
            <a:avLst/>
            <a:gdLst>
              <a:gd name="connsiteX0" fmla="*/ 641555 w 766916"/>
              <a:gd name="connsiteY0" fmla="*/ 14749 h 921774"/>
              <a:gd name="connsiteX1" fmla="*/ 744794 w 766916"/>
              <a:gd name="connsiteY1" fmla="*/ 0 h 921774"/>
              <a:gd name="connsiteX2" fmla="*/ 766916 w 766916"/>
              <a:gd name="connsiteY2" fmla="*/ 103239 h 921774"/>
              <a:gd name="connsiteX3" fmla="*/ 752168 w 766916"/>
              <a:gd name="connsiteY3" fmla="*/ 213852 h 921774"/>
              <a:gd name="connsiteX4" fmla="*/ 663678 w 766916"/>
              <a:gd name="connsiteY4" fmla="*/ 346587 h 921774"/>
              <a:gd name="connsiteX5" fmla="*/ 567813 w 766916"/>
              <a:gd name="connsiteY5" fmla="*/ 479323 h 921774"/>
              <a:gd name="connsiteX6" fmla="*/ 442452 w 766916"/>
              <a:gd name="connsiteY6" fmla="*/ 634181 h 921774"/>
              <a:gd name="connsiteX7" fmla="*/ 221226 w 766916"/>
              <a:gd name="connsiteY7" fmla="*/ 825910 h 921774"/>
              <a:gd name="connsiteX8" fmla="*/ 125361 w 766916"/>
              <a:gd name="connsiteY8" fmla="*/ 914400 h 921774"/>
              <a:gd name="connsiteX9" fmla="*/ 58994 w 766916"/>
              <a:gd name="connsiteY9" fmla="*/ 921774 h 921774"/>
              <a:gd name="connsiteX10" fmla="*/ 22123 w 766916"/>
              <a:gd name="connsiteY10" fmla="*/ 907026 h 921774"/>
              <a:gd name="connsiteX11" fmla="*/ 66368 w 766916"/>
              <a:gd name="connsiteY11" fmla="*/ 848032 h 921774"/>
              <a:gd name="connsiteX12" fmla="*/ 14749 w 766916"/>
              <a:gd name="connsiteY12" fmla="*/ 840658 h 921774"/>
              <a:gd name="connsiteX13" fmla="*/ 0 w 766916"/>
              <a:gd name="connsiteY13" fmla="*/ 803787 h 921774"/>
              <a:gd name="connsiteX14" fmla="*/ 58994 w 766916"/>
              <a:gd name="connsiteY14" fmla="*/ 811161 h 921774"/>
              <a:gd name="connsiteX15" fmla="*/ 29497 w 766916"/>
              <a:gd name="connsiteY15" fmla="*/ 766916 h 921774"/>
              <a:gd name="connsiteX16" fmla="*/ 36871 w 766916"/>
              <a:gd name="connsiteY16" fmla="*/ 715297 h 921774"/>
              <a:gd name="connsiteX17" fmla="*/ 103239 w 766916"/>
              <a:gd name="connsiteY17" fmla="*/ 715297 h 921774"/>
              <a:gd name="connsiteX18" fmla="*/ 125361 w 766916"/>
              <a:gd name="connsiteY18" fmla="*/ 730045 h 921774"/>
              <a:gd name="connsiteX19" fmla="*/ 250723 w 766916"/>
              <a:gd name="connsiteY19" fmla="*/ 604684 h 921774"/>
              <a:gd name="connsiteX20" fmla="*/ 405581 w 766916"/>
              <a:gd name="connsiteY20" fmla="*/ 353961 h 921774"/>
              <a:gd name="connsiteX21" fmla="*/ 523568 w 766916"/>
              <a:gd name="connsiteY21" fmla="*/ 169607 h 921774"/>
              <a:gd name="connsiteX22" fmla="*/ 567813 w 766916"/>
              <a:gd name="connsiteY22" fmla="*/ 95865 h 921774"/>
              <a:gd name="connsiteX23" fmla="*/ 641555 w 766916"/>
              <a:gd name="connsiteY23" fmla="*/ 14749 h 92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66916" h="921774">
                <a:moveTo>
                  <a:pt x="641555" y="14749"/>
                </a:moveTo>
                <a:lnTo>
                  <a:pt x="744794" y="0"/>
                </a:lnTo>
                <a:lnTo>
                  <a:pt x="766916" y="103239"/>
                </a:lnTo>
                <a:lnTo>
                  <a:pt x="752168" y="213852"/>
                </a:lnTo>
                <a:lnTo>
                  <a:pt x="663678" y="346587"/>
                </a:lnTo>
                <a:lnTo>
                  <a:pt x="567813" y="479323"/>
                </a:lnTo>
                <a:lnTo>
                  <a:pt x="442452" y="634181"/>
                </a:lnTo>
                <a:lnTo>
                  <a:pt x="221226" y="825910"/>
                </a:lnTo>
                <a:lnTo>
                  <a:pt x="125361" y="914400"/>
                </a:lnTo>
                <a:lnTo>
                  <a:pt x="58994" y="921774"/>
                </a:lnTo>
                <a:lnTo>
                  <a:pt x="22123" y="907026"/>
                </a:lnTo>
                <a:lnTo>
                  <a:pt x="66368" y="848032"/>
                </a:lnTo>
                <a:lnTo>
                  <a:pt x="14749" y="840658"/>
                </a:lnTo>
                <a:lnTo>
                  <a:pt x="0" y="803787"/>
                </a:lnTo>
                <a:lnTo>
                  <a:pt x="58994" y="811161"/>
                </a:lnTo>
                <a:lnTo>
                  <a:pt x="29497" y="766916"/>
                </a:lnTo>
                <a:lnTo>
                  <a:pt x="36871" y="715297"/>
                </a:lnTo>
                <a:lnTo>
                  <a:pt x="103239" y="715297"/>
                </a:lnTo>
                <a:lnTo>
                  <a:pt x="125361" y="730045"/>
                </a:lnTo>
                <a:lnTo>
                  <a:pt x="250723" y="604684"/>
                </a:lnTo>
                <a:lnTo>
                  <a:pt x="405581" y="353961"/>
                </a:lnTo>
                <a:lnTo>
                  <a:pt x="523568" y="169607"/>
                </a:lnTo>
                <a:lnTo>
                  <a:pt x="567813" y="95865"/>
                </a:lnTo>
                <a:lnTo>
                  <a:pt x="641555" y="14749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フリーフォーム: 図形 313">
            <a:extLst>
              <a:ext uri="{FF2B5EF4-FFF2-40B4-BE49-F238E27FC236}">
                <a16:creationId xmlns:a16="http://schemas.microsoft.com/office/drawing/2014/main" id="{5C8B53F1-5365-4E56-A97E-31542D87C05C}"/>
              </a:ext>
            </a:extLst>
          </p:cNvPr>
          <p:cNvSpPr/>
          <p:nvPr/>
        </p:nvSpPr>
        <p:spPr>
          <a:xfrm>
            <a:off x="7654413" y="5184058"/>
            <a:ext cx="671052" cy="1526458"/>
          </a:xfrm>
          <a:custGeom>
            <a:avLst/>
            <a:gdLst>
              <a:gd name="connsiteX0" fmla="*/ 117987 w 671052"/>
              <a:gd name="connsiteY0" fmla="*/ 81116 h 1526458"/>
              <a:gd name="connsiteX1" fmla="*/ 258097 w 671052"/>
              <a:gd name="connsiteY1" fmla="*/ 29497 h 1526458"/>
              <a:gd name="connsiteX2" fmla="*/ 398206 w 671052"/>
              <a:gd name="connsiteY2" fmla="*/ 7374 h 1526458"/>
              <a:gd name="connsiteX3" fmla="*/ 523568 w 671052"/>
              <a:gd name="connsiteY3" fmla="*/ 0 h 1526458"/>
              <a:gd name="connsiteX4" fmla="*/ 582561 w 671052"/>
              <a:gd name="connsiteY4" fmla="*/ 250723 h 1526458"/>
              <a:gd name="connsiteX5" fmla="*/ 597310 w 671052"/>
              <a:gd name="connsiteY5" fmla="*/ 412955 h 1526458"/>
              <a:gd name="connsiteX6" fmla="*/ 619432 w 671052"/>
              <a:gd name="connsiteY6" fmla="*/ 656303 h 1526458"/>
              <a:gd name="connsiteX7" fmla="*/ 648929 w 671052"/>
              <a:gd name="connsiteY7" fmla="*/ 870155 h 1526458"/>
              <a:gd name="connsiteX8" fmla="*/ 671052 w 671052"/>
              <a:gd name="connsiteY8" fmla="*/ 1194619 h 1526458"/>
              <a:gd name="connsiteX9" fmla="*/ 604684 w 671052"/>
              <a:gd name="connsiteY9" fmla="*/ 1364226 h 1526458"/>
              <a:gd name="connsiteX10" fmla="*/ 530942 w 671052"/>
              <a:gd name="connsiteY10" fmla="*/ 1460090 h 1526458"/>
              <a:gd name="connsiteX11" fmla="*/ 442452 w 671052"/>
              <a:gd name="connsiteY11" fmla="*/ 1504336 h 1526458"/>
              <a:gd name="connsiteX12" fmla="*/ 331839 w 671052"/>
              <a:gd name="connsiteY12" fmla="*/ 1526458 h 1526458"/>
              <a:gd name="connsiteX13" fmla="*/ 258097 w 671052"/>
              <a:gd name="connsiteY13" fmla="*/ 1489587 h 1526458"/>
              <a:gd name="connsiteX14" fmla="*/ 169606 w 671052"/>
              <a:gd name="connsiteY14" fmla="*/ 1474839 h 1526458"/>
              <a:gd name="connsiteX15" fmla="*/ 81116 w 671052"/>
              <a:gd name="connsiteY15" fmla="*/ 1452716 h 1526458"/>
              <a:gd name="connsiteX16" fmla="*/ 14748 w 671052"/>
              <a:gd name="connsiteY16" fmla="*/ 1349477 h 1526458"/>
              <a:gd name="connsiteX17" fmla="*/ 0 w 671052"/>
              <a:gd name="connsiteY17" fmla="*/ 1120877 h 1526458"/>
              <a:gd name="connsiteX18" fmla="*/ 36871 w 671052"/>
              <a:gd name="connsiteY18" fmla="*/ 899652 h 1526458"/>
              <a:gd name="connsiteX19" fmla="*/ 66368 w 671052"/>
              <a:gd name="connsiteY19" fmla="*/ 678426 h 1526458"/>
              <a:gd name="connsiteX20" fmla="*/ 110613 w 671052"/>
              <a:gd name="connsiteY20" fmla="*/ 427703 h 1526458"/>
              <a:gd name="connsiteX21" fmla="*/ 117987 w 671052"/>
              <a:gd name="connsiteY21" fmla="*/ 228600 h 1526458"/>
              <a:gd name="connsiteX22" fmla="*/ 117987 w 671052"/>
              <a:gd name="connsiteY22" fmla="*/ 81116 h 15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1052" h="1526458">
                <a:moveTo>
                  <a:pt x="117987" y="81116"/>
                </a:moveTo>
                <a:lnTo>
                  <a:pt x="258097" y="29497"/>
                </a:lnTo>
                <a:lnTo>
                  <a:pt x="398206" y="7374"/>
                </a:lnTo>
                <a:lnTo>
                  <a:pt x="523568" y="0"/>
                </a:lnTo>
                <a:lnTo>
                  <a:pt x="582561" y="250723"/>
                </a:lnTo>
                <a:lnTo>
                  <a:pt x="597310" y="412955"/>
                </a:lnTo>
                <a:lnTo>
                  <a:pt x="619432" y="656303"/>
                </a:lnTo>
                <a:lnTo>
                  <a:pt x="648929" y="870155"/>
                </a:lnTo>
                <a:lnTo>
                  <a:pt x="671052" y="1194619"/>
                </a:lnTo>
                <a:lnTo>
                  <a:pt x="604684" y="1364226"/>
                </a:lnTo>
                <a:lnTo>
                  <a:pt x="530942" y="1460090"/>
                </a:lnTo>
                <a:lnTo>
                  <a:pt x="442452" y="1504336"/>
                </a:lnTo>
                <a:lnTo>
                  <a:pt x="331839" y="1526458"/>
                </a:lnTo>
                <a:lnTo>
                  <a:pt x="258097" y="1489587"/>
                </a:lnTo>
                <a:lnTo>
                  <a:pt x="169606" y="1474839"/>
                </a:lnTo>
                <a:lnTo>
                  <a:pt x="81116" y="1452716"/>
                </a:lnTo>
                <a:lnTo>
                  <a:pt x="14748" y="1349477"/>
                </a:lnTo>
                <a:lnTo>
                  <a:pt x="0" y="1120877"/>
                </a:lnTo>
                <a:lnTo>
                  <a:pt x="36871" y="899652"/>
                </a:lnTo>
                <a:lnTo>
                  <a:pt x="66368" y="678426"/>
                </a:lnTo>
                <a:lnTo>
                  <a:pt x="110613" y="427703"/>
                </a:lnTo>
                <a:lnTo>
                  <a:pt x="117987" y="228600"/>
                </a:lnTo>
                <a:lnTo>
                  <a:pt x="117987" y="8111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フリーフォーム: 図形 314">
            <a:extLst>
              <a:ext uri="{FF2B5EF4-FFF2-40B4-BE49-F238E27FC236}">
                <a16:creationId xmlns:a16="http://schemas.microsoft.com/office/drawing/2014/main" id="{6E4DFF33-A3C5-4A67-8EC3-299BFCCC5EA1}"/>
              </a:ext>
            </a:extLst>
          </p:cNvPr>
          <p:cNvSpPr/>
          <p:nvPr/>
        </p:nvSpPr>
        <p:spPr>
          <a:xfrm rot="2326402">
            <a:off x="7821245" y="5606711"/>
            <a:ext cx="1069258" cy="479905"/>
          </a:xfrm>
          <a:custGeom>
            <a:avLst/>
            <a:gdLst>
              <a:gd name="connsiteX0" fmla="*/ 51620 w 1069258"/>
              <a:gd name="connsiteY0" fmla="*/ 22122 h 479905"/>
              <a:gd name="connsiteX1" fmla="*/ 184355 w 1069258"/>
              <a:gd name="connsiteY1" fmla="*/ 7374 h 479905"/>
              <a:gd name="connsiteX2" fmla="*/ 317091 w 1069258"/>
              <a:gd name="connsiteY2" fmla="*/ 0 h 479905"/>
              <a:gd name="connsiteX3" fmla="*/ 442452 w 1069258"/>
              <a:gd name="connsiteY3" fmla="*/ 22122 h 479905"/>
              <a:gd name="connsiteX4" fmla="*/ 626807 w 1069258"/>
              <a:gd name="connsiteY4" fmla="*/ 73741 h 479905"/>
              <a:gd name="connsiteX5" fmla="*/ 730046 w 1069258"/>
              <a:gd name="connsiteY5" fmla="*/ 132735 h 479905"/>
              <a:gd name="connsiteX6" fmla="*/ 929149 w 1069258"/>
              <a:gd name="connsiteY6" fmla="*/ 213851 h 479905"/>
              <a:gd name="connsiteX7" fmla="*/ 1032387 w 1069258"/>
              <a:gd name="connsiteY7" fmla="*/ 272845 h 479905"/>
              <a:gd name="connsiteX8" fmla="*/ 1069258 w 1069258"/>
              <a:gd name="connsiteY8" fmla="*/ 361335 h 479905"/>
              <a:gd name="connsiteX9" fmla="*/ 1039762 w 1069258"/>
              <a:gd name="connsiteY9" fmla="*/ 427703 h 479905"/>
              <a:gd name="connsiteX10" fmla="*/ 958646 w 1069258"/>
              <a:gd name="connsiteY10" fmla="*/ 420329 h 479905"/>
              <a:gd name="connsiteX11" fmla="*/ 907026 w 1069258"/>
              <a:gd name="connsiteY11" fmla="*/ 457200 h 479905"/>
              <a:gd name="connsiteX12" fmla="*/ 877529 w 1069258"/>
              <a:gd name="connsiteY12" fmla="*/ 479322 h 479905"/>
              <a:gd name="connsiteX13" fmla="*/ 855407 w 1069258"/>
              <a:gd name="connsiteY13" fmla="*/ 471948 h 479905"/>
              <a:gd name="connsiteX14" fmla="*/ 840658 w 1069258"/>
              <a:gd name="connsiteY14" fmla="*/ 420329 h 479905"/>
              <a:gd name="connsiteX15" fmla="*/ 803787 w 1069258"/>
              <a:gd name="connsiteY15" fmla="*/ 412954 h 479905"/>
              <a:gd name="connsiteX16" fmla="*/ 781665 w 1069258"/>
              <a:gd name="connsiteY16" fmla="*/ 405580 h 479905"/>
              <a:gd name="connsiteX17" fmla="*/ 803787 w 1069258"/>
              <a:gd name="connsiteY17" fmla="*/ 346587 h 479905"/>
              <a:gd name="connsiteX18" fmla="*/ 811162 w 1069258"/>
              <a:gd name="connsiteY18" fmla="*/ 324464 h 479905"/>
              <a:gd name="connsiteX19" fmla="*/ 833284 w 1069258"/>
              <a:gd name="connsiteY19" fmla="*/ 280219 h 479905"/>
              <a:gd name="connsiteX20" fmla="*/ 553065 w 1069258"/>
              <a:gd name="connsiteY20" fmla="*/ 221225 h 479905"/>
              <a:gd name="connsiteX21" fmla="*/ 412955 w 1069258"/>
              <a:gd name="connsiteY21" fmla="*/ 206477 h 479905"/>
              <a:gd name="connsiteX22" fmla="*/ 184355 w 1069258"/>
              <a:gd name="connsiteY22" fmla="*/ 228600 h 479905"/>
              <a:gd name="connsiteX23" fmla="*/ 88491 w 1069258"/>
              <a:gd name="connsiteY23" fmla="*/ 228600 h 479905"/>
              <a:gd name="connsiteX24" fmla="*/ 7375 w 1069258"/>
              <a:gd name="connsiteY24" fmla="*/ 199103 h 479905"/>
              <a:gd name="connsiteX25" fmla="*/ 0 w 1069258"/>
              <a:gd name="connsiteY25" fmla="*/ 154858 h 479905"/>
              <a:gd name="connsiteX26" fmla="*/ 0 w 1069258"/>
              <a:gd name="connsiteY26" fmla="*/ 95864 h 479905"/>
              <a:gd name="connsiteX27" fmla="*/ 51620 w 1069258"/>
              <a:gd name="connsiteY27" fmla="*/ 22122 h 47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9258" h="479905">
                <a:moveTo>
                  <a:pt x="51620" y="22122"/>
                </a:moveTo>
                <a:lnTo>
                  <a:pt x="184355" y="7374"/>
                </a:lnTo>
                <a:lnTo>
                  <a:pt x="317091" y="0"/>
                </a:lnTo>
                <a:lnTo>
                  <a:pt x="442452" y="22122"/>
                </a:lnTo>
                <a:lnTo>
                  <a:pt x="626807" y="73741"/>
                </a:lnTo>
                <a:lnTo>
                  <a:pt x="730046" y="132735"/>
                </a:lnTo>
                <a:lnTo>
                  <a:pt x="929149" y="213851"/>
                </a:lnTo>
                <a:lnTo>
                  <a:pt x="1032387" y="272845"/>
                </a:lnTo>
                <a:lnTo>
                  <a:pt x="1069258" y="361335"/>
                </a:lnTo>
                <a:lnTo>
                  <a:pt x="1039762" y="427703"/>
                </a:lnTo>
                <a:cubicBezTo>
                  <a:pt x="1012723" y="425245"/>
                  <a:pt x="983297" y="408952"/>
                  <a:pt x="958646" y="420329"/>
                </a:cubicBezTo>
                <a:cubicBezTo>
                  <a:pt x="875420" y="458740"/>
                  <a:pt x="1008475" y="497778"/>
                  <a:pt x="907026" y="457200"/>
                </a:cubicBezTo>
                <a:cubicBezTo>
                  <a:pt x="897194" y="464574"/>
                  <a:pt x="889346" y="475946"/>
                  <a:pt x="877529" y="479322"/>
                </a:cubicBezTo>
                <a:cubicBezTo>
                  <a:pt x="870055" y="481457"/>
                  <a:pt x="860903" y="477444"/>
                  <a:pt x="855407" y="471948"/>
                </a:cubicBezTo>
                <a:cubicBezTo>
                  <a:pt x="851882" y="468423"/>
                  <a:pt x="840721" y="420582"/>
                  <a:pt x="840658" y="420329"/>
                </a:cubicBezTo>
                <a:cubicBezTo>
                  <a:pt x="814853" y="459037"/>
                  <a:pt x="837107" y="440721"/>
                  <a:pt x="803787" y="412954"/>
                </a:cubicBezTo>
                <a:cubicBezTo>
                  <a:pt x="797816" y="407978"/>
                  <a:pt x="789039" y="408038"/>
                  <a:pt x="781665" y="405580"/>
                </a:cubicBezTo>
                <a:cubicBezTo>
                  <a:pt x="795259" y="351201"/>
                  <a:pt x="780652" y="400568"/>
                  <a:pt x="803787" y="346587"/>
                </a:cubicBezTo>
                <a:cubicBezTo>
                  <a:pt x="806849" y="339442"/>
                  <a:pt x="807305" y="331213"/>
                  <a:pt x="811162" y="324464"/>
                </a:cubicBezTo>
                <a:cubicBezTo>
                  <a:pt x="836234" y="280589"/>
                  <a:pt x="833284" y="311435"/>
                  <a:pt x="833284" y="280219"/>
                </a:cubicBezTo>
                <a:lnTo>
                  <a:pt x="553065" y="221225"/>
                </a:lnTo>
                <a:lnTo>
                  <a:pt x="412955" y="206477"/>
                </a:lnTo>
                <a:lnTo>
                  <a:pt x="184355" y="228600"/>
                </a:lnTo>
                <a:lnTo>
                  <a:pt x="88491" y="228600"/>
                </a:lnTo>
                <a:lnTo>
                  <a:pt x="7375" y="199103"/>
                </a:lnTo>
                <a:lnTo>
                  <a:pt x="0" y="154858"/>
                </a:lnTo>
                <a:lnTo>
                  <a:pt x="0" y="95864"/>
                </a:lnTo>
                <a:lnTo>
                  <a:pt x="51620" y="22122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フリーフォーム: 図形 318">
            <a:extLst>
              <a:ext uri="{FF2B5EF4-FFF2-40B4-BE49-F238E27FC236}">
                <a16:creationId xmlns:a16="http://schemas.microsoft.com/office/drawing/2014/main" id="{586F2C9B-C3B4-4C57-9CFA-9EBE4C0DAFE4}"/>
              </a:ext>
            </a:extLst>
          </p:cNvPr>
          <p:cNvSpPr/>
          <p:nvPr/>
        </p:nvSpPr>
        <p:spPr>
          <a:xfrm>
            <a:off x="7650359" y="6531949"/>
            <a:ext cx="378874" cy="1194913"/>
          </a:xfrm>
          <a:custGeom>
            <a:avLst/>
            <a:gdLst>
              <a:gd name="connsiteX0" fmla="*/ 51002 w 378874"/>
              <a:gd name="connsiteY0" fmla="*/ 207653 h 1194913"/>
              <a:gd name="connsiteX1" fmla="*/ 51002 w 378874"/>
              <a:gd name="connsiteY1" fmla="*/ 207653 h 1194913"/>
              <a:gd name="connsiteX2" fmla="*/ 3643 w 378874"/>
              <a:gd name="connsiteY2" fmla="*/ 568312 h 1194913"/>
              <a:gd name="connsiteX3" fmla="*/ 83789 w 378874"/>
              <a:gd name="connsiteY3" fmla="*/ 648459 h 1194913"/>
              <a:gd name="connsiteX4" fmla="*/ 185794 w 378874"/>
              <a:gd name="connsiteY4" fmla="*/ 801466 h 1194913"/>
              <a:gd name="connsiteX5" fmla="*/ 171222 w 378874"/>
              <a:gd name="connsiteY5" fmla="*/ 921686 h 1194913"/>
              <a:gd name="connsiteX6" fmla="*/ 123863 w 378874"/>
              <a:gd name="connsiteY6" fmla="*/ 1016405 h 1194913"/>
              <a:gd name="connsiteX7" fmla="*/ 65574 w 378874"/>
              <a:gd name="connsiteY7" fmla="*/ 1052835 h 1194913"/>
              <a:gd name="connsiteX8" fmla="*/ 10929 w 378874"/>
              <a:gd name="connsiteY8" fmla="*/ 1103837 h 1194913"/>
              <a:gd name="connsiteX9" fmla="*/ 0 w 378874"/>
              <a:gd name="connsiteY9" fmla="*/ 1180341 h 1194913"/>
              <a:gd name="connsiteX10" fmla="*/ 32787 w 378874"/>
              <a:gd name="connsiteY10" fmla="*/ 1191270 h 1194913"/>
              <a:gd name="connsiteX11" fmla="*/ 58288 w 378874"/>
              <a:gd name="connsiteY11" fmla="*/ 1132982 h 1194913"/>
              <a:gd name="connsiteX12" fmla="*/ 47359 w 378874"/>
              <a:gd name="connsiteY12" fmla="*/ 1191270 h 1194913"/>
              <a:gd name="connsiteX13" fmla="*/ 87432 w 378874"/>
              <a:gd name="connsiteY13" fmla="*/ 1194913 h 1194913"/>
              <a:gd name="connsiteX14" fmla="*/ 102004 w 378874"/>
              <a:gd name="connsiteY14" fmla="*/ 1132982 h 1194913"/>
              <a:gd name="connsiteX15" fmla="*/ 102004 w 378874"/>
              <a:gd name="connsiteY15" fmla="*/ 1194913 h 1194913"/>
              <a:gd name="connsiteX16" fmla="*/ 163936 w 378874"/>
              <a:gd name="connsiteY16" fmla="*/ 1173055 h 1194913"/>
              <a:gd name="connsiteX17" fmla="*/ 222224 w 378874"/>
              <a:gd name="connsiteY17" fmla="*/ 1063764 h 1194913"/>
              <a:gd name="connsiteX18" fmla="*/ 335158 w 378874"/>
              <a:gd name="connsiteY18" fmla="*/ 877970 h 1194913"/>
              <a:gd name="connsiteX19" fmla="*/ 360659 w 378874"/>
              <a:gd name="connsiteY19" fmla="*/ 739535 h 1194913"/>
              <a:gd name="connsiteX20" fmla="*/ 357016 w 378874"/>
              <a:gd name="connsiteY20" fmla="*/ 641173 h 1194913"/>
              <a:gd name="connsiteX21" fmla="*/ 298728 w 378874"/>
              <a:gd name="connsiteY21" fmla="*/ 531882 h 1194913"/>
              <a:gd name="connsiteX22" fmla="*/ 273227 w 378874"/>
              <a:gd name="connsiteY22" fmla="*/ 477237 h 1194913"/>
              <a:gd name="connsiteX23" fmla="*/ 335158 w 378874"/>
              <a:gd name="connsiteY23" fmla="*/ 167579 h 1194913"/>
              <a:gd name="connsiteX24" fmla="*/ 378874 w 378874"/>
              <a:gd name="connsiteY24" fmla="*/ 29144 h 1194913"/>
              <a:gd name="connsiteX25" fmla="*/ 236796 w 378874"/>
              <a:gd name="connsiteY25" fmla="*/ 0 h 1194913"/>
              <a:gd name="connsiteX26" fmla="*/ 83789 w 378874"/>
              <a:gd name="connsiteY26" fmla="*/ 3643 h 1194913"/>
              <a:gd name="connsiteX27" fmla="*/ 47359 w 378874"/>
              <a:gd name="connsiteY27" fmla="*/ 40073 h 1194913"/>
              <a:gd name="connsiteX28" fmla="*/ 51002 w 378874"/>
              <a:gd name="connsiteY28" fmla="*/ 207653 h 119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8874" h="1194913">
                <a:moveTo>
                  <a:pt x="51002" y="207653"/>
                </a:moveTo>
                <a:lnTo>
                  <a:pt x="51002" y="207653"/>
                </a:lnTo>
                <a:lnTo>
                  <a:pt x="3643" y="568312"/>
                </a:lnTo>
                <a:lnTo>
                  <a:pt x="83789" y="648459"/>
                </a:lnTo>
                <a:lnTo>
                  <a:pt x="185794" y="801466"/>
                </a:lnTo>
                <a:lnTo>
                  <a:pt x="171222" y="921686"/>
                </a:lnTo>
                <a:lnTo>
                  <a:pt x="123863" y="1016405"/>
                </a:lnTo>
                <a:lnTo>
                  <a:pt x="65574" y="1052835"/>
                </a:lnTo>
                <a:lnTo>
                  <a:pt x="10929" y="1103837"/>
                </a:lnTo>
                <a:lnTo>
                  <a:pt x="0" y="1180341"/>
                </a:lnTo>
                <a:lnTo>
                  <a:pt x="32787" y="1191270"/>
                </a:lnTo>
                <a:lnTo>
                  <a:pt x="58288" y="1132982"/>
                </a:lnTo>
                <a:lnTo>
                  <a:pt x="47359" y="1191270"/>
                </a:lnTo>
                <a:lnTo>
                  <a:pt x="87432" y="1194913"/>
                </a:lnTo>
                <a:lnTo>
                  <a:pt x="102004" y="1132982"/>
                </a:lnTo>
                <a:lnTo>
                  <a:pt x="102004" y="1194913"/>
                </a:lnTo>
                <a:lnTo>
                  <a:pt x="163936" y="1173055"/>
                </a:lnTo>
                <a:lnTo>
                  <a:pt x="222224" y="1063764"/>
                </a:lnTo>
                <a:lnTo>
                  <a:pt x="335158" y="877970"/>
                </a:lnTo>
                <a:lnTo>
                  <a:pt x="360659" y="739535"/>
                </a:lnTo>
                <a:lnTo>
                  <a:pt x="357016" y="641173"/>
                </a:lnTo>
                <a:lnTo>
                  <a:pt x="298728" y="531882"/>
                </a:lnTo>
                <a:lnTo>
                  <a:pt x="273227" y="477237"/>
                </a:lnTo>
                <a:lnTo>
                  <a:pt x="335158" y="167579"/>
                </a:lnTo>
                <a:lnTo>
                  <a:pt x="378874" y="29144"/>
                </a:lnTo>
                <a:lnTo>
                  <a:pt x="236796" y="0"/>
                </a:lnTo>
                <a:lnTo>
                  <a:pt x="83789" y="3643"/>
                </a:lnTo>
                <a:lnTo>
                  <a:pt x="47359" y="40073"/>
                </a:lnTo>
                <a:cubicBezTo>
                  <a:pt x="46145" y="92290"/>
                  <a:pt x="44930" y="144507"/>
                  <a:pt x="51002" y="207653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フリーフォーム: 図形 332">
            <a:extLst>
              <a:ext uri="{FF2B5EF4-FFF2-40B4-BE49-F238E27FC236}">
                <a16:creationId xmlns:a16="http://schemas.microsoft.com/office/drawing/2014/main" id="{646B1A95-5AEC-4A3D-B5C3-26A49653895A}"/>
              </a:ext>
            </a:extLst>
          </p:cNvPr>
          <p:cNvSpPr/>
          <p:nvPr/>
        </p:nvSpPr>
        <p:spPr>
          <a:xfrm>
            <a:off x="8213741" y="6216242"/>
            <a:ext cx="808085" cy="1290073"/>
          </a:xfrm>
          <a:custGeom>
            <a:avLst/>
            <a:gdLst>
              <a:gd name="connsiteX0" fmla="*/ 55737 w 808085"/>
              <a:gd name="connsiteY0" fmla="*/ 0 h 1290073"/>
              <a:gd name="connsiteX1" fmla="*/ 55737 w 808085"/>
              <a:gd name="connsiteY1" fmla="*/ 0 h 1290073"/>
              <a:gd name="connsiteX2" fmla="*/ 221992 w 808085"/>
              <a:gd name="connsiteY2" fmla="*/ 27709 h 1290073"/>
              <a:gd name="connsiteX3" fmla="*/ 318973 w 808085"/>
              <a:gd name="connsiteY3" fmla="*/ 124691 h 1290073"/>
              <a:gd name="connsiteX4" fmla="*/ 374392 w 808085"/>
              <a:gd name="connsiteY4" fmla="*/ 138546 h 1290073"/>
              <a:gd name="connsiteX5" fmla="*/ 443664 w 808085"/>
              <a:gd name="connsiteY5" fmla="*/ 249382 h 1290073"/>
              <a:gd name="connsiteX6" fmla="*/ 457519 w 808085"/>
              <a:gd name="connsiteY6" fmla="*/ 290946 h 1290073"/>
              <a:gd name="connsiteX7" fmla="*/ 374392 w 808085"/>
              <a:gd name="connsiteY7" fmla="*/ 360219 h 1290073"/>
              <a:gd name="connsiteX8" fmla="*/ 512937 w 808085"/>
              <a:gd name="connsiteY8" fmla="*/ 498764 h 1290073"/>
              <a:gd name="connsiteX9" fmla="*/ 471373 w 808085"/>
              <a:gd name="connsiteY9" fmla="*/ 581891 h 1290073"/>
              <a:gd name="connsiteX10" fmla="*/ 499082 w 808085"/>
              <a:gd name="connsiteY10" fmla="*/ 651164 h 1290073"/>
              <a:gd name="connsiteX11" fmla="*/ 596064 w 808085"/>
              <a:gd name="connsiteY11" fmla="*/ 803564 h 1290073"/>
              <a:gd name="connsiteX12" fmla="*/ 776173 w 808085"/>
              <a:gd name="connsiteY12" fmla="*/ 983673 h 1290073"/>
              <a:gd name="connsiteX13" fmla="*/ 790028 w 808085"/>
              <a:gd name="connsiteY13" fmla="*/ 1163782 h 1290073"/>
              <a:gd name="connsiteX14" fmla="*/ 623773 w 808085"/>
              <a:gd name="connsiteY14" fmla="*/ 1260764 h 1290073"/>
              <a:gd name="connsiteX15" fmla="*/ 568355 w 808085"/>
              <a:gd name="connsiteY15" fmla="*/ 1288473 h 1290073"/>
              <a:gd name="connsiteX16" fmla="*/ 457519 w 808085"/>
              <a:gd name="connsiteY16" fmla="*/ 1122219 h 1290073"/>
              <a:gd name="connsiteX17" fmla="*/ 318973 w 808085"/>
              <a:gd name="connsiteY17" fmla="*/ 1052946 h 1290073"/>
              <a:gd name="connsiteX18" fmla="*/ 166573 w 808085"/>
              <a:gd name="connsiteY18" fmla="*/ 886691 h 1290073"/>
              <a:gd name="connsiteX19" fmla="*/ 111155 w 808085"/>
              <a:gd name="connsiteY19" fmla="*/ 706582 h 1290073"/>
              <a:gd name="connsiteX20" fmla="*/ 28028 w 808085"/>
              <a:gd name="connsiteY20" fmla="*/ 651164 h 1290073"/>
              <a:gd name="connsiteX21" fmla="*/ 319 w 808085"/>
              <a:gd name="connsiteY21" fmla="*/ 443346 h 1290073"/>
              <a:gd name="connsiteX22" fmla="*/ 14173 w 808085"/>
              <a:gd name="connsiteY22" fmla="*/ 180109 h 1290073"/>
              <a:gd name="connsiteX23" fmla="*/ 55737 w 808085"/>
              <a:gd name="connsiteY23" fmla="*/ 0 h 129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08085" h="1290073">
                <a:moveTo>
                  <a:pt x="55737" y="0"/>
                </a:moveTo>
                <a:lnTo>
                  <a:pt x="55737" y="0"/>
                </a:lnTo>
                <a:cubicBezTo>
                  <a:pt x="111155" y="9236"/>
                  <a:pt x="171218" y="3658"/>
                  <a:pt x="221992" y="27709"/>
                </a:cubicBezTo>
                <a:cubicBezTo>
                  <a:pt x="263309" y="47280"/>
                  <a:pt x="282000" y="97801"/>
                  <a:pt x="318973" y="124691"/>
                </a:cubicBezTo>
                <a:cubicBezTo>
                  <a:pt x="334373" y="135891"/>
                  <a:pt x="355919" y="133928"/>
                  <a:pt x="374392" y="138546"/>
                </a:cubicBezTo>
                <a:cubicBezTo>
                  <a:pt x="312441" y="200495"/>
                  <a:pt x="350239" y="144280"/>
                  <a:pt x="443664" y="249382"/>
                </a:cubicBezTo>
                <a:cubicBezTo>
                  <a:pt x="453366" y="260297"/>
                  <a:pt x="452901" y="277091"/>
                  <a:pt x="457519" y="290946"/>
                </a:cubicBezTo>
                <a:cubicBezTo>
                  <a:pt x="446146" y="293220"/>
                  <a:pt x="332040" y="294338"/>
                  <a:pt x="374392" y="360219"/>
                </a:cubicBezTo>
                <a:cubicBezTo>
                  <a:pt x="409709" y="415157"/>
                  <a:pt x="512937" y="498764"/>
                  <a:pt x="512937" y="498764"/>
                </a:cubicBezTo>
                <a:cubicBezTo>
                  <a:pt x="499082" y="526473"/>
                  <a:pt x="474178" y="551039"/>
                  <a:pt x="471373" y="581891"/>
                </a:cubicBezTo>
                <a:cubicBezTo>
                  <a:pt x="469121" y="606659"/>
                  <a:pt x="487960" y="628920"/>
                  <a:pt x="499082" y="651164"/>
                </a:cubicBezTo>
                <a:cubicBezTo>
                  <a:pt x="510891" y="674781"/>
                  <a:pt x="566312" y="776291"/>
                  <a:pt x="596064" y="803564"/>
                </a:cubicBezTo>
                <a:cubicBezTo>
                  <a:pt x="782990" y="974913"/>
                  <a:pt x="668812" y="822631"/>
                  <a:pt x="776173" y="983673"/>
                </a:cubicBezTo>
                <a:cubicBezTo>
                  <a:pt x="780791" y="1043709"/>
                  <a:pt x="835746" y="1124595"/>
                  <a:pt x="790028" y="1163782"/>
                </a:cubicBezTo>
                <a:cubicBezTo>
                  <a:pt x="607643" y="1320113"/>
                  <a:pt x="521003" y="986708"/>
                  <a:pt x="623773" y="1260764"/>
                </a:cubicBezTo>
                <a:cubicBezTo>
                  <a:pt x="605300" y="1270000"/>
                  <a:pt x="587228" y="1296861"/>
                  <a:pt x="568355" y="1288473"/>
                </a:cubicBezTo>
                <a:cubicBezTo>
                  <a:pt x="453898" y="1237603"/>
                  <a:pt x="536987" y="1189461"/>
                  <a:pt x="457519" y="1122219"/>
                </a:cubicBezTo>
                <a:cubicBezTo>
                  <a:pt x="418103" y="1088867"/>
                  <a:pt x="357831" y="1086947"/>
                  <a:pt x="318973" y="1052946"/>
                </a:cubicBezTo>
                <a:cubicBezTo>
                  <a:pt x="187871" y="938231"/>
                  <a:pt x="233395" y="998060"/>
                  <a:pt x="166573" y="886691"/>
                </a:cubicBezTo>
                <a:cubicBezTo>
                  <a:pt x="157374" y="813099"/>
                  <a:pt x="166093" y="761520"/>
                  <a:pt x="111155" y="706582"/>
                </a:cubicBezTo>
                <a:cubicBezTo>
                  <a:pt x="87607" y="683034"/>
                  <a:pt x="55737" y="669637"/>
                  <a:pt x="28028" y="651164"/>
                </a:cubicBezTo>
                <a:cubicBezTo>
                  <a:pt x="18792" y="581891"/>
                  <a:pt x="2374" y="513201"/>
                  <a:pt x="319" y="443346"/>
                </a:cubicBezTo>
                <a:cubicBezTo>
                  <a:pt x="-2264" y="355517"/>
                  <a:pt x="11590" y="267938"/>
                  <a:pt x="14173" y="180109"/>
                </a:cubicBezTo>
                <a:cubicBezTo>
                  <a:pt x="16209" y="110866"/>
                  <a:pt x="48810" y="30018"/>
                  <a:pt x="55737" y="0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フリーフォーム: 図形 319">
            <a:extLst>
              <a:ext uri="{FF2B5EF4-FFF2-40B4-BE49-F238E27FC236}">
                <a16:creationId xmlns:a16="http://schemas.microsoft.com/office/drawing/2014/main" id="{7A615EEF-90E0-4341-8255-FD7999E7F823}"/>
              </a:ext>
            </a:extLst>
          </p:cNvPr>
          <p:cNvSpPr/>
          <p:nvPr/>
        </p:nvSpPr>
        <p:spPr>
          <a:xfrm>
            <a:off x="7970945" y="6608453"/>
            <a:ext cx="349731" cy="1067407"/>
          </a:xfrm>
          <a:custGeom>
            <a:avLst/>
            <a:gdLst>
              <a:gd name="connsiteX0" fmla="*/ 98362 w 349731"/>
              <a:gd name="connsiteY0" fmla="*/ 0 h 1067407"/>
              <a:gd name="connsiteX1" fmla="*/ 54645 w 349731"/>
              <a:gd name="connsiteY1" fmla="*/ 222224 h 1067407"/>
              <a:gd name="connsiteX2" fmla="*/ 21858 w 349731"/>
              <a:gd name="connsiteY2" fmla="*/ 309657 h 1067407"/>
              <a:gd name="connsiteX3" fmla="*/ 0 w 349731"/>
              <a:gd name="connsiteY3" fmla="*/ 382518 h 1067407"/>
              <a:gd name="connsiteX4" fmla="*/ 80147 w 349731"/>
              <a:gd name="connsiteY4" fmla="*/ 477236 h 1067407"/>
              <a:gd name="connsiteX5" fmla="*/ 149364 w 349731"/>
              <a:gd name="connsiteY5" fmla="*/ 546454 h 1067407"/>
              <a:gd name="connsiteX6" fmla="*/ 163936 w 349731"/>
              <a:gd name="connsiteY6" fmla="*/ 728605 h 1067407"/>
              <a:gd name="connsiteX7" fmla="*/ 163936 w 349731"/>
              <a:gd name="connsiteY7" fmla="*/ 863397 h 1067407"/>
              <a:gd name="connsiteX8" fmla="*/ 98362 w 349731"/>
              <a:gd name="connsiteY8" fmla="*/ 932615 h 1067407"/>
              <a:gd name="connsiteX9" fmla="*/ 43716 w 349731"/>
              <a:gd name="connsiteY9" fmla="*/ 994546 h 1067407"/>
              <a:gd name="connsiteX10" fmla="*/ 21858 w 349731"/>
              <a:gd name="connsiteY10" fmla="*/ 1067407 h 1067407"/>
              <a:gd name="connsiteX11" fmla="*/ 61931 w 349731"/>
              <a:gd name="connsiteY11" fmla="*/ 1056478 h 1067407"/>
              <a:gd name="connsiteX12" fmla="*/ 61931 w 349731"/>
              <a:gd name="connsiteY12" fmla="*/ 1009118 h 1067407"/>
              <a:gd name="connsiteX13" fmla="*/ 65575 w 349731"/>
              <a:gd name="connsiteY13" fmla="*/ 1049192 h 1067407"/>
              <a:gd name="connsiteX14" fmla="*/ 102005 w 349731"/>
              <a:gd name="connsiteY14" fmla="*/ 1056478 h 1067407"/>
              <a:gd name="connsiteX15" fmla="*/ 112934 w 349731"/>
              <a:gd name="connsiteY15" fmla="*/ 1001832 h 1067407"/>
              <a:gd name="connsiteX16" fmla="*/ 112934 w 349731"/>
              <a:gd name="connsiteY16" fmla="*/ 1038263 h 1067407"/>
              <a:gd name="connsiteX17" fmla="*/ 145721 w 349731"/>
              <a:gd name="connsiteY17" fmla="*/ 1063764 h 1067407"/>
              <a:gd name="connsiteX18" fmla="*/ 163936 w 349731"/>
              <a:gd name="connsiteY18" fmla="*/ 1038263 h 1067407"/>
              <a:gd name="connsiteX19" fmla="*/ 233154 w 349731"/>
              <a:gd name="connsiteY19" fmla="*/ 1016404 h 1067407"/>
              <a:gd name="connsiteX20" fmla="*/ 349731 w 349731"/>
              <a:gd name="connsiteY20" fmla="*/ 644816 h 1067407"/>
              <a:gd name="connsiteX21" fmla="*/ 302371 w 349731"/>
              <a:gd name="connsiteY21" fmla="*/ 455378 h 1067407"/>
              <a:gd name="connsiteX22" fmla="*/ 265941 w 349731"/>
              <a:gd name="connsiteY22" fmla="*/ 382518 h 1067407"/>
              <a:gd name="connsiteX23" fmla="*/ 222225 w 349731"/>
              <a:gd name="connsiteY23" fmla="*/ 273227 h 1067407"/>
              <a:gd name="connsiteX24" fmla="*/ 291442 w 349731"/>
              <a:gd name="connsiteY24" fmla="*/ 32787 h 1067407"/>
              <a:gd name="connsiteX25" fmla="*/ 156650 w 349731"/>
              <a:gd name="connsiteY25" fmla="*/ 18215 h 1067407"/>
              <a:gd name="connsiteX26" fmla="*/ 98362 w 349731"/>
              <a:gd name="connsiteY26" fmla="*/ 0 h 106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9731" h="1067407">
                <a:moveTo>
                  <a:pt x="98362" y="0"/>
                </a:moveTo>
                <a:lnTo>
                  <a:pt x="54645" y="222224"/>
                </a:lnTo>
                <a:lnTo>
                  <a:pt x="21858" y="309657"/>
                </a:lnTo>
                <a:lnTo>
                  <a:pt x="0" y="382518"/>
                </a:lnTo>
                <a:lnTo>
                  <a:pt x="80147" y="477236"/>
                </a:lnTo>
                <a:lnTo>
                  <a:pt x="149364" y="546454"/>
                </a:lnTo>
                <a:lnTo>
                  <a:pt x="163936" y="728605"/>
                </a:lnTo>
                <a:lnTo>
                  <a:pt x="163936" y="863397"/>
                </a:lnTo>
                <a:lnTo>
                  <a:pt x="98362" y="932615"/>
                </a:lnTo>
                <a:lnTo>
                  <a:pt x="43716" y="994546"/>
                </a:lnTo>
                <a:lnTo>
                  <a:pt x="21858" y="1067407"/>
                </a:lnTo>
                <a:lnTo>
                  <a:pt x="61931" y="1056478"/>
                </a:lnTo>
                <a:lnTo>
                  <a:pt x="61931" y="1009118"/>
                </a:lnTo>
                <a:lnTo>
                  <a:pt x="65575" y="1049192"/>
                </a:lnTo>
                <a:lnTo>
                  <a:pt x="102005" y="1056478"/>
                </a:lnTo>
                <a:lnTo>
                  <a:pt x="112934" y="1001832"/>
                </a:lnTo>
                <a:lnTo>
                  <a:pt x="112934" y="1038263"/>
                </a:lnTo>
                <a:lnTo>
                  <a:pt x="145721" y="1063764"/>
                </a:lnTo>
                <a:lnTo>
                  <a:pt x="163936" y="1038263"/>
                </a:lnTo>
                <a:lnTo>
                  <a:pt x="233154" y="1016404"/>
                </a:lnTo>
                <a:lnTo>
                  <a:pt x="349731" y="644816"/>
                </a:lnTo>
                <a:lnTo>
                  <a:pt x="302371" y="455378"/>
                </a:lnTo>
                <a:lnTo>
                  <a:pt x="265941" y="382518"/>
                </a:lnTo>
                <a:lnTo>
                  <a:pt x="222225" y="273227"/>
                </a:lnTo>
                <a:lnTo>
                  <a:pt x="291442" y="32787"/>
                </a:lnTo>
                <a:lnTo>
                  <a:pt x="156650" y="18215"/>
                </a:lnTo>
                <a:lnTo>
                  <a:pt x="98362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フリーフォーム: 図形 333">
            <a:extLst>
              <a:ext uri="{FF2B5EF4-FFF2-40B4-BE49-F238E27FC236}">
                <a16:creationId xmlns:a16="http://schemas.microsoft.com/office/drawing/2014/main" id="{7CA936A6-31AF-4F08-831F-E53E67F3594A}"/>
              </a:ext>
            </a:extLst>
          </p:cNvPr>
          <p:cNvSpPr/>
          <p:nvPr/>
        </p:nvSpPr>
        <p:spPr>
          <a:xfrm>
            <a:off x="7339519" y="4897877"/>
            <a:ext cx="539885" cy="218872"/>
          </a:xfrm>
          <a:custGeom>
            <a:avLst/>
            <a:gdLst>
              <a:gd name="connsiteX0" fmla="*/ 0 w 539885"/>
              <a:gd name="connsiteY0" fmla="*/ 24319 h 218872"/>
              <a:gd name="connsiteX1" fmla="*/ 19455 w 539885"/>
              <a:gd name="connsiteY1" fmla="*/ 150778 h 218872"/>
              <a:gd name="connsiteX2" fmla="*/ 4864 w 539885"/>
              <a:gd name="connsiteY2" fmla="*/ 218872 h 218872"/>
              <a:gd name="connsiteX3" fmla="*/ 403698 w 539885"/>
              <a:gd name="connsiteY3" fmla="*/ 165370 h 218872"/>
              <a:gd name="connsiteX4" fmla="*/ 539885 w 539885"/>
              <a:gd name="connsiteY4" fmla="*/ 72957 h 218872"/>
              <a:gd name="connsiteX5" fmla="*/ 355060 w 539885"/>
              <a:gd name="connsiteY5" fmla="*/ 14591 h 218872"/>
              <a:gd name="connsiteX6" fmla="*/ 165370 w 539885"/>
              <a:gd name="connsiteY6" fmla="*/ 0 h 218872"/>
              <a:gd name="connsiteX7" fmla="*/ 0 w 539885"/>
              <a:gd name="connsiteY7" fmla="*/ 24319 h 2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85" h="218872">
                <a:moveTo>
                  <a:pt x="0" y="24319"/>
                </a:moveTo>
                <a:lnTo>
                  <a:pt x="19455" y="150778"/>
                </a:lnTo>
                <a:lnTo>
                  <a:pt x="4864" y="218872"/>
                </a:lnTo>
                <a:lnTo>
                  <a:pt x="403698" y="165370"/>
                </a:lnTo>
                <a:lnTo>
                  <a:pt x="539885" y="72957"/>
                </a:lnTo>
                <a:lnTo>
                  <a:pt x="355060" y="14591"/>
                </a:lnTo>
                <a:lnTo>
                  <a:pt x="165370" y="0"/>
                </a:lnTo>
                <a:lnTo>
                  <a:pt x="0" y="24319"/>
                </a:lnTo>
                <a:close/>
              </a:path>
            </a:pathLst>
          </a:custGeom>
          <a:solidFill>
            <a:srgbClr val="99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" name="フリーフォーム: 図形 334">
            <a:extLst>
              <a:ext uri="{FF2B5EF4-FFF2-40B4-BE49-F238E27FC236}">
                <a16:creationId xmlns:a16="http://schemas.microsoft.com/office/drawing/2014/main" id="{6F1147BF-8C6B-450E-ADB3-F82F04DC1BBA}"/>
              </a:ext>
            </a:extLst>
          </p:cNvPr>
          <p:cNvSpPr/>
          <p:nvPr/>
        </p:nvSpPr>
        <p:spPr>
          <a:xfrm>
            <a:off x="7417340" y="4975416"/>
            <a:ext cx="360154" cy="97207"/>
          </a:xfrm>
          <a:custGeom>
            <a:avLst/>
            <a:gdLst>
              <a:gd name="connsiteX0" fmla="*/ 267511 w 360154"/>
              <a:gd name="connsiteY0" fmla="*/ 5146 h 97207"/>
              <a:gd name="connsiteX1" fmla="*/ 267511 w 360154"/>
              <a:gd name="connsiteY1" fmla="*/ 5146 h 97207"/>
              <a:gd name="connsiteX2" fmla="*/ 63230 w 360154"/>
              <a:gd name="connsiteY2" fmla="*/ 10010 h 97207"/>
              <a:gd name="connsiteX3" fmla="*/ 0 w 360154"/>
              <a:gd name="connsiteY3" fmla="*/ 53784 h 97207"/>
              <a:gd name="connsiteX4" fmla="*/ 29183 w 360154"/>
              <a:gd name="connsiteY4" fmla="*/ 78103 h 97207"/>
              <a:gd name="connsiteX5" fmla="*/ 345332 w 360154"/>
              <a:gd name="connsiteY5" fmla="*/ 58648 h 97207"/>
              <a:gd name="connsiteX6" fmla="*/ 355060 w 360154"/>
              <a:gd name="connsiteY6" fmla="*/ 34329 h 97207"/>
              <a:gd name="connsiteX7" fmla="*/ 355060 w 360154"/>
              <a:gd name="connsiteY7" fmla="*/ 5146 h 97207"/>
              <a:gd name="connsiteX8" fmla="*/ 340469 w 360154"/>
              <a:gd name="connsiteY8" fmla="*/ 282 h 97207"/>
              <a:gd name="connsiteX9" fmla="*/ 330741 w 360154"/>
              <a:gd name="connsiteY9" fmla="*/ 282 h 97207"/>
              <a:gd name="connsiteX10" fmla="*/ 267511 w 360154"/>
              <a:gd name="connsiteY10" fmla="*/ 5146 h 9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154" h="97207">
                <a:moveTo>
                  <a:pt x="267511" y="5146"/>
                </a:moveTo>
                <a:lnTo>
                  <a:pt x="267511" y="5146"/>
                </a:lnTo>
                <a:cubicBezTo>
                  <a:pt x="199417" y="6767"/>
                  <a:pt x="130244" y="-2174"/>
                  <a:pt x="63230" y="10010"/>
                </a:cubicBezTo>
                <a:cubicBezTo>
                  <a:pt x="38009" y="14596"/>
                  <a:pt x="0" y="53784"/>
                  <a:pt x="0" y="53784"/>
                </a:cubicBezTo>
                <a:cubicBezTo>
                  <a:pt x="9728" y="61890"/>
                  <a:pt x="16533" y="77545"/>
                  <a:pt x="29183" y="78103"/>
                </a:cubicBezTo>
                <a:cubicBezTo>
                  <a:pt x="303551" y="90207"/>
                  <a:pt x="248979" y="122881"/>
                  <a:pt x="345332" y="58648"/>
                </a:cubicBezTo>
                <a:cubicBezTo>
                  <a:pt x="348575" y="50542"/>
                  <a:pt x="351994" y="42504"/>
                  <a:pt x="355060" y="34329"/>
                </a:cubicBezTo>
                <a:cubicBezTo>
                  <a:pt x="358598" y="24896"/>
                  <a:pt x="364493" y="14579"/>
                  <a:pt x="355060" y="5146"/>
                </a:cubicBezTo>
                <a:cubicBezTo>
                  <a:pt x="351435" y="1521"/>
                  <a:pt x="345496" y="1287"/>
                  <a:pt x="340469" y="282"/>
                </a:cubicBezTo>
                <a:cubicBezTo>
                  <a:pt x="337289" y="-354"/>
                  <a:pt x="333984" y="282"/>
                  <a:pt x="330741" y="282"/>
                </a:cubicBezTo>
                <a:lnTo>
                  <a:pt x="267511" y="5146"/>
                </a:lnTo>
                <a:close/>
              </a:path>
            </a:pathLst>
          </a:custGeom>
          <a:solidFill>
            <a:srgbClr val="FF5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フリーフォーム: 図形 317">
            <a:extLst>
              <a:ext uri="{FF2B5EF4-FFF2-40B4-BE49-F238E27FC236}">
                <a16:creationId xmlns:a16="http://schemas.microsoft.com/office/drawing/2014/main" id="{C520EE27-BC38-4802-B4DD-AA13F3543EDC}"/>
              </a:ext>
            </a:extLst>
          </p:cNvPr>
          <p:cNvSpPr/>
          <p:nvPr/>
        </p:nvSpPr>
        <p:spPr>
          <a:xfrm>
            <a:off x="7624916" y="6120581"/>
            <a:ext cx="722671" cy="936522"/>
          </a:xfrm>
          <a:custGeom>
            <a:avLst/>
            <a:gdLst>
              <a:gd name="connsiteX0" fmla="*/ 66368 w 730045"/>
              <a:gd name="connsiteY0" fmla="*/ 147484 h 936522"/>
              <a:gd name="connsiteX1" fmla="*/ 22123 w 730045"/>
              <a:gd name="connsiteY1" fmla="*/ 176980 h 936522"/>
              <a:gd name="connsiteX2" fmla="*/ 7374 w 730045"/>
              <a:gd name="connsiteY2" fmla="*/ 294967 h 936522"/>
              <a:gd name="connsiteX3" fmla="*/ 22123 w 730045"/>
              <a:gd name="connsiteY3" fmla="*/ 405580 h 936522"/>
              <a:gd name="connsiteX4" fmla="*/ 58993 w 730045"/>
              <a:gd name="connsiteY4" fmla="*/ 501445 h 936522"/>
              <a:gd name="connsiteX5" fmla="*/ 22123 w 730045"/>
              <a:gd name="connsiteY5" fmla="*/ 884903 h 936522"/>
              <a:gd name="connsiteX6" fmla="*/ 7374 w 730045"/>
              <a:gd name="connsiteY6" fmla="*/ 899651 h 936522"/>
              <a:gd name="connsiteX7" fmla="*/ 51619 w 730045"/>
              <a:gd name="connsiteY7" fmla="*/ 921774 h 936522"/>
              <a:gd name="connsiteX8" fmla="*/ 103239 w 730045"/>
              <a:gd name="connsiteY8" fmla="*/ 892277 h 936522"/>
              <a:gd name="connsiteX9" fmla="*/ 132735 w 730045"/>
              <a:gd name="connsiteY9" fmla="*/ 929148 h 936522"/>
              <a:gd name="connsiteX10" fmla="*/ 191729 w 730045"/>
              <a:gd name="connsiteY10" fmla="*/ 899651 h 936522"/>
              <a:gd name="connsiteX11" fmla="*/ 243348 w 730045"/>
              <a:gd name="connsiteY11" fmla="*/ 936522 h 936522"/>
              <a:gd name="connsiteX12" fmla="*/ 280219 w 730045"/>
              <a:gd name="connsiteY12" fmla="*/ 884903 h 936522"/>
              <a:gd name="connsiteX13" fmla="*/ 346587 w 730045"/>
              <a:gd name="connsiteY13" fmla="*/ 892277 h 936522"/>
              <a:gd name="connsiteX14" fmla="*/ 339213 w 730045"/>
              <a:gd name="connsiteY14" fmla="*/ 774290 h 936522"/>
              <a:gd name="connsiteX15" fmla="*/ 405581 w 730045"/>
              <a:gd name="connsiteY15" fmla="*/ 567813 h 936522"/>
              <a:gd name="connsiteX16" fmla="*/ 346587 w 730045"/>
              <a:gd name="connsiteY16" fmla="*/ 833284 h 936522"/>
              <a:gd name="connsiteX17" fmla="*/ 368710 w 730045"/>
              <a:gd name="connsiteY17" fmla="*/ 899651 h 936522"/>
              <a:gd name="connsiteX18" fmla="*/ 398206 w 730045"/>
              <a:gd name="connsiteY18" fmla="*/ 855406 h 936522"/>
              <a:gd name="connsiteX19" fmla="*/ 442452 w 730045"/>
              <a:gd name="connsiteY19" fmla="*/ 899651 h 936522"/>
              <a:gd name="connsiteX20" fmla="*/ 464574 w 730045"/>
              <a:gd name="connsiteY20" fmla="*/ 870154 h 936522"/>
              <a:gd name="connsiteX21" fmla="*/ 545690 w 730045"/>
              <a:gd name="connsiteY21" fmla="*/ 892277 h 936522"/>
              <a:gd name="connsiteX22" fmla="*/ 575187 w 730045"/>
              <a:gd name="connsiteY22" fmla="*/ 855406 h 936522"/>
              <a:gd name="connsiteX23" fmla="*/ 634181 w 730045"/>
              <a:gd name="connsiteY23" fmla="*/ 870154 h 936522"/>
              <a:gd name="connsiteX24" fmla="*/ 597310 w 730045"/>
              <a:gd name="connsiteY24" fmla="*/ 752167 h 936522"/>
              <a:gd name="connsiteX25" fmla="*/ 656303 w 730045"/>
              <a:gd name="connsiteY25" fmla="*/ 567813 h 936522"/>
              <a:gd name="connsiteX26" fmla="*/ 715297 w 730045"/>
              <a:gd name="connsiteY26" fmla="*/ 398206 h 936522"/>
              <a:gd name="connsiteX27" fmla="*/ 730045 w 730045"/>
              <a:gd name="connsiteY27" fmla="*/ 294967 h 936522"/>
              <a:gd name="connsiteX28" fmla="*/ 707923 w 730045"/>
              <a:gd name="connsiteY28" fmla="*/ 162232 h 936522"/>
              <a:gd name="connsiteX29" fmla="*/ 685800 w 730045"/>
              <a:gd name="connsiteY29" fmla="*/ 0 h 936522"/>
              <a:gd name="connsiteX30" fmla="*/ 508819 w 730045"/>
              <a:gd name="connsiteY30" fmla="*/ 22122 h 936522"/>
              <a:gd name="connsiteX31" fmla="*/ 294968 w 730045"/>
              <a:gd name="connsiteY31" fmla="*/ 44245 h 936522"/>
              <a:gd name="connsiteX32" fmla="*/ 162232 w 730045"/>
              <a:gd name="connsiteY32" fmla="*/ 66367 h 936522"/>
              <a:gd name="connsiteX33" fmla="*/ 36871 w 730045"/>
              <a:gd name="connsiteY33" fmla="*/ 58993 h 936522"/>
              <a:gd name="connsiteX34" fmla="*/ 0 w 730045"/>
              <a:gd name="connsiteY34" fmla="*/ 199103 h 936522"/>
              <a:gd name="connsiteX35" fmla="*/ 66368 w 730045"/>
              <a:gd name="connsiteY35" fmla="*/ 147484 h 936522"/>
              <a:gd name="connsiteX0" fmla="*/ 58994 w 722671"/>
              <a:gd name="connsiteY0" fmla="*/ 147484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58994 w 722671"/>
              <a:gd name="connsiteY35" fmla="*/ 147484 h 936522"/>
              <a:gd name="connsiteX0" fmla="*/ 15277 w 722671"/>
              <a:gd name="connsiteY0" fmla="*/ 136555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15277 w 722671"/>
              <a:gd name="connsiteY35" fmla="*/ 136555 h 9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671" h="936522">
                <a:moveTo>
                  <a:pt x="15277" y="136555"/>
                </a:moveTo>
                <a:lnTo>
                  <a:pt x="14749" y="176980"/>
                </a:lnTo>
                <a:lnTo>
                  <a:pt x="0" y="294967"/>
                </a:lnTo>
                <a:lnTo>
                  <a:pt x="14749" y="405580"/>
                </a:lnTo>
                <a:lnTo>
                  <a:pt x="51619" y="501445"/>
                </a:lnTo>
                <a:lnTo>
                  <a:pt x="14749" y="884903"/>
                </a:lnTo>
                <a:lnTo>
                  <a:pt x="0" y="899651"/>
                </a:lnTo>
                <a:lnTo>
                  <a:pt x="44245" y="921774"/>
                </a:lnTo>
                <a:lnTo>
                  <a:pt x="95865" y="892277"/>
                </a:lnTo>
                <a:lnTo>
                  <a:pt x="125361" y="929148"/>
                </a:lnTo>
                <a:lnTo>
                  <a:pt x="184355" y="899651"/>
                </a:lnTo>
                <a:lnTo>
                  <a:pt x="235974" y="936522"/>
                </a:lnTo>
                <a:lnTo>
                  <a:pt x="272845" y="884903"/>
                </a:lnTo>
                <a:lnTo>
                  <a:pt x="339213" y="892277"/>
                </a:lnTo>
                <a:lnTo>
                  <a:pt x="331839" y="774290"/>
                </a:lnTo>
                <a:lnTo>
                  <a:pt x="398207" y="567813"/>
                </a:lnTo>
                <a:lnTo>
                  <a:pt x="339213" y="833284"/>
                </a:lnTo>
                <a:lnTo>
                  <a:pt x="361336" y="899651"/>
                </a:lnTo>
                <a:lnTo>
                  <a:pt x="390832" y="855406"/>
                </a:lnTo>
                <a:lnTo>
                  <a:pt x="435078" y="899651"/>
                </a:lnTo>
                <a:lnTo>
                  <a:pt x="457200" y="870154"/>
                </a:lnTo>
                <a:lnTo>
                  <a:pt x="538316" y="892277"/>
                </a:lnTo>
                <a:lnTo>
                  <a:pt x="567813" y="855406"/>
                </a:lnTo>
                <a:lnTo>
                  <a:pt x="626807" y="870154"/>
                </a:lnTo>
                <a:lnTo>
                  <a:pt x="589936" y="752167"/>
                </a:lnTo>
                <a:lnTo>
                  <a:pt x="648929" y="567813"/>
                </a:lnTo>
                <a:lnTo>
                  <a:pt x="707923" y="398206"/>
                </a:lnTo>
                <a:lnTo>
                  <a:pt x="722671" y="294967"/>
                </a:lnTo>
                <a:lnTo>
                  <a:pt x="700549" y="162232"/>
                </a:lnTo>
                <a:lnTo>
                  <a:pt x="678426" y="0"/>
                </a:lnTo>
                <a:lnTo>
                  <a:pt x="501445" y="22122"/>
                </a:lnTo>
                <a:lnTo>
                  <a:pt x="287594" y="44245"/>
                </a:lnTo>
                <a:lnTo>
                  <a:pt x="154858" y="66367"/>
                </a:lnTo>
                <a:lnTo>
                  <a:pt x="29497" y="58993"/>
                </a:lnTo>
                <a:lnTo>
                  <a:pt x="18127" y="126243"/>
                </a:lnTo>
                <a:lnTo>
                  <a:pt x="15277" y="1365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フリーフォーム: 図形 325">
            <a:extLst>
              <a:ext uri="{FF2B5EF4-FFF2-40B4-BE49-F238E27FC236}">
                <a16:creationId xmlns:a16="http://schemas.microsoft.com/office/drawing/2014/main" id="{BFCA44BB-87CC-4EE2-B72C-9F109D28EB50}"/>
              </a:ext>
            </a:extLst>
          </p:cNvPr>
          <p:cNvSpPr/>
          <p:nvPr/>
        </p:nvSpPr>
        <p:spPr>
          <a:xfrm>
            <a:off x="7275127" y="4900193"/>
            <a:ext cx="506381" cy="131149"/>
          </a:xfrm>
          <a:custGeom>
            <a:avLst/>
            <a:gdLst>
              <a:gd name="connsiteX0" fmla="*/ 0 w 506381"/>
              <a:gd name="connsiteY0" fmla="*/ 58289 h 131149"/>
              <a:gd name="connsiteX1" fmla="*/ 40073 w 506381"/>
              <a:gd name="connsiteY1" fmla="*/ 131149 h 131149"/>
              <a:gd name="connsiteX2" fmla="*/ 61931 w 506381"/>
              <a:gd name="connsiteY2" fmla="*/ 54646 h 131149"/>
              <a:gd name="connsiteX3" fmla="*/ 105648 w 506381"/>
              <a:gd name="connsiteY3" fmla="*/ 123863 h 131149"/>
              <a:gd name="connsiteX4" fmla="*/ 149364 w 506381"/>
              <a:gd name="connsiteY4" fmla="*/ 43717 h 131149"/>
              <a:gd name="connsiteX5" fmla="*/ 189437 w 506381"/>
              <a:gd name="connsiteY5" fmla="*/ 109291 h 131149"/>
              <a:gd name="connsiteX6" fmla="*/ 236797 w 506381"/>
              <a:gd name="connsiteY6" fmla="*/ 43717 h 131149"/>
              <a:gd name="connsiteX7" fmla="*/ 262298 w 506381"/>
              <a:gd name="connsiteY7" fmla="*/ 83790 h 131149"/>
              <a:gd name="connsiteX8" fmla="*/ 302371 w 506381"/>
              <a:gd name="connsiteY8" fmla="*/ 25502 h 131149"/>
              <a:gd name="connsiteX9" fmla="*/ 371589 w 506381"/>
              <a:gd name="connsiteY9" fmla="*/ 87433 h 131149"/>
              <a:gd name="connsiteX10" fmla="*/ 415305 w 506381"/>
              <a:gd name="connsiteY10" fmla="*/ 47360 h 131149"/>
              <a:gd name="connsiteX11" fmla="*/ 422591 w 506381"/>
              <a:gd name="connsiteY11" fmla="*/ 105648 h 131149"/>
              <a:gd name="connsiteX12" fmla="*/ 506381 w 506381"/>
              <a:gd name="connsiteY12" fmla="*/ 0 h 131149"/>
              <a:gd name="connsiteX13" fmla="*/ 0 w 506381"/>
              <a:gd name="connsiteY13" fmla="*/ 58289 h 1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6381" h="131149">
                <a:moveTo>
                  <a:pt x="0" y="58289"/>
                </a:moveTo>
                <a:lnTo>
                  <a:pt x="40073" y="131149"/>
                </a:lnTo>
                <a:lnTo>
                  <a:pt x="61931" y="54646"/>
                </a:lnTo>
                <a:lnTo>
                  <a:pt x="105648" y="123863"/>
                </a:lnTo>
                <a:lnTo>
                  <a:pt x="149364" y="43717"/>
                </a:lnTo>
                <a:lnTo>
                  <a:pt x="189437" y="109291"/>
                </a:lnTo>
                <a:lnTo>
                  <a:pt x="236797" y="43717"/>
                </a:lnTo>
                <a:lnTo>
                  <a:pt x="262298" y="83790"/>
                </a:lnTo>
                <a:lnTo>
                  <a:pt x="302371" y="25502"/>
                </a:lnTo>
                <a:lnTo>
                  <a:pt x="371589" y="87433"/>
                </a:lnTo>
                <a:lnTo>
                  <a:pt x="415305" y="47360"/>
                </a:lnTo>
                <a:lnTo>
                  <a:pt x="422591" y="105648"/>
                </a:lnTo>
                <a:lnTo>
                  <a:pt x="506381" y="0"/>
                </a:lnTo>
                <a:lnTo>
                  <a:pt x="0" y="5828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フリーフォーム: 図形 326">
            <a:extLst>
              <a:ext uri="{FF2B5EF4-FFF2-40B4-BE49-F238E27FC236}">
                <a16:creationId xmlns:a16="http://schemas.microsoft.com/office/drawing/2014/main" id="{5427E1C4-67FB-4364-B22D-4C895DC22099}"/>
              </a:ext>
            </a:extLst>
          </p:cNvPr>
          <p:cNvSpPr/>
          <p:nvPr/>
        </p:nvSpPr>
        <p:spPr>
          <a:xfrm>
            <a:off x="7344344" y="4976376"/>
            <a:ext cx="342445" cy="174865"/>
          </a:xfrm>
          <a:custGeom>
            <a:avLst/>
            <a:gdLst>
              <a:gd name="connsiteX0" fmla="*/ 0 w 342445"/>
              <a:gd name="connsiteY0" fmla="*/ 174865 h 174865"/>
              <a:gd name="connsiteX1" fmla="*/ 0 w 342445"/>
              <a:gd name="connsiteY1" fmla="*/ 174865 h 174865"/>
              <a:gd name="connsiteX2" fmla="*/ 10929 w 342445"/>
              <a:gd name="connsiteY2" fmla="*/ 87433 h 174865"/>
              <a:gd name="connsiteX3" fmla="*/ 51003 w 342445"/>
              <a:gd name="connsiteY3" fmla="*/ 156650 h 174865"/>
              <a:gd name="connsiteX4" fmla="*/ 87433 w 342445"/>
              <a:gd name="connsiteY4" fmla="*/ 51002 h 174865"/>
              <a:gd name="connsiteX5" fmla="*/ 120220 w 342445"/>
              <a:gd name="connsiteY5" fmla="*/ 123863 h 174865"/>
              <a:gd name="connsiteX6" fmla="*/ 153007 w 342445"/>
              <a:gd name="connsiteY6" fmla="*/ 43716 h 174865"/>
              <a:gd name="connsiteX7" fmla="*/ 200367 w 342445"/>
              <a:gd name="connsiteY7" fmla="*/ 109291 h 174865"/>
              <a:gd name="connsiteX8" fmla="*/ 247726 w 342445"/>
              <a:gd name="connsiteY8" fmla="*/ 10929 h 174865"/>
              <a:gd name="connsiteX9" fmla="*/ 298729 w 342445"/>
              <a:gd name="connsiteY9" fmla="*/ 76504 h 174865"/>
              <a:gd name="connsiteX10" fmla="*/ 320587 w 342445"/>
              <a:gd name="connsiteY10" fmla="*/ 0 h 174865"/>
              <a:gd name="connsiteX11" fmla="*/ 342445 w 342445"/>
              <a:gd name="connsiteY11" fmla="*/ 72861 h 174865"/>
              <a:gd name="connsiteX12" fmla="*/ 0 w 342445"/>
              <a:gd name="connsiteY12" fmla="*/ 174865 h 1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445" h="174865">
                <a:moveTo>
                  <a:pt x="0" y="174865"/>
                </a:moveTo>
                <a:lnTo>
                  <a:pt x="0" y="174865"/>
                </a:lnTo>
                <a:lnTo>
                  <a:pt x="10929" y="87433"/>
                </a:lnTo>
                <a:lnTo>
                  <a:pt x="51003" y="156650"/>
                </a:lnTo>
                <a:lnTo>
                  <a:pt x="87433" y="51002"/>
                </a:lnTo>
                <a:lnTo>
                  <a:pt x="120220" y="123863"/>
                </a:lnTo>
                <a:lnTo>
                  <a:pt x="153007" y="43716"/>
                </a:lnTo>
                <a:lnTo>
                  <a:pt x="200367" y="109291"/>
                </a:lnTo>
                <a:lnTo>
                  <a:pt x="247726" y="10929"/>
                </a:lnTo>
                <a:lnTo>
                  <a:pt x="298729" y="76504"/>
                </a:lnTo>
                <a:lnTo>
                  <a:pt x="320587" y="0"/>
                </a:lnTo>
                <a:lnTo>
                  <a:pt x="342445" y="72861"/>
                </a:lnTo>
                <a:lnTo>
                  <a:pt x="0" y="1748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フリーフォーム: 図形 324">
            <a:extLst>
              <a:ext uri="{FF2B5EF4-FFF2-40B4-BE49-F238E27FC236}">
                <a16:creationId xmlns:a16="http://schemas.microsoft.com/office/drawing/2014/main" id="{DEEDB4F1-40B0-4542-8EF8-9D2EA4CA69AF}"/>
              </a:ext>
            </a:extLst>
          </p:cNvPr>
          <p:cNvSpPr/>
          <p:nvPr/>
        </p:nvSpPr>
        <p:spPr>
          <a:xfrm>
            <a:off x="7646716" y="4316988"/>
            <a:ext cx="269584" cy="411662"/>
          </a:xfrm>
          <a:custGeom>
            <a:avLst/>
            <a:gdLst>
              <a:gd name="connsiteX0" fmla="*/ 0 w 269584"/>
              <a:gd name="connsiteY0" fmla="*/ 382518 h 411662"/>
              <a:gd name="connsiteX1" fmla="*/ 58288 w 269584"/>
              <a:gd name="connsiteY1" fmla="*/ 200367 h 411662"/>
              <a:gd name="connsiteX2" fmla="*/ 72860 w 269584"/>
              <a:gd name="connsiteY2" fmla="*/ 51002 h 411662"/>
              <a:gd name="connsiteX3" fmla="*/ 83789 w 269584"/>
              <a:gd name="connsiteY3" fmla="*/ 0 h 411662"/>
              <a:gd name="connsiteX4" fmla="*/ 178508 w 269584"/>
              <a:gd name="connsiteY4" fmla="*/ 123863 h 411662"/>
              <a:gd name="connsiteX5" fmla="*/ 244082 w 269584"/>
              <a:gd name="connsiteY5" fmla="*/ 262298 h 411662"/>
              <a:gd name="connsiteX6" fmla="*/ 269584 w 269584"/>
              <a:gd name="connsiteY6" fmla="*/ 324230 h 411662"/>
              <a:gd name="connsiteX7" fmla="*/ 269584 w 269584"/>
              <a:gd name="connsiteY7" fmla="*/ 386161 h 411662"/>
              <a:gd name="connsiteX8" fmla="*/ 145721 w 269584"/>
              <a:gd name="connsiteY8" fmla="*/ 411662 h 411662"/>
              <a:gd name="connsiteX9" fmla="*/ 47359 w 269584"/>
              <a:gd name="connsiteY9" fmla="*/ 408019 h 411662"/>
              <a:gd name="connsiteX10" fmla="*/ 0 w 269584"/>
              <a:gd name="connsiteY10" fmla="*/ 382518 h 41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4" h="411662">
                <a:moveTo>
                  <a:pt x="0" y="382518"/>
                </a:moveTo>
                <a:lnTo>
                  <a:pt x="58288" y="200367"/>
                </a:lnTo>
                <a:lnTo>
                  <a:pt x="72860" y="51002"/>
                </a:lnTo>
                <a:lnTo>
                  <a:pt x="83789" y="0"/>
                </a:lnTo>
                <a:lnTo>
                  <a:pt x="178508" y="123863"/>
                </a:lnTo>
                <a:lnTo>
                  <a:pt x="244082" y="262298"/>
                </a:lnTo>
                <a:lnTo>
                  <a:pt x="269584" y="324230"/>
                </a:lnTo>
                <a:lnTo>
                  <a:pt x="269584" y="386161"/>
                </a:lnTo>
                <a:lnTo>
                  <a:pt x="145721" y="411662"/>
                </a:lnTo>
                <a:lnTo>
                  <a:pt x="47359" y="408019"/>
                </a:lnTo>
                <a:lnTo>
                  <a:pt x="0" y="382518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フリーフォーム: 図形 321">
            <a:extLst>
              <a:ext uri="{FF2B5EF4-FFF2-40B4-BE49-F238E27FC236}">
                <a16:creationId xmlns:a16="http://schemas.microsoft.com/office/drawing/2014/main" id="{B90E6886-0B64-410A-A72B-69627BF12FC8}"/>
              </a:ext>
            </a:extLst>
          </p:cNvPr>
          <p:cNvSpPr/>
          <p:nvPr/>
        </p:nvSpPr>
        <p:spPr>
          <a:xfrm>
            <a:off x="7890798" y="6575665"/>
            <a:ext cx="134792" cy="123863"/>
          </a:xfrm>
          <a:custGeom>
            <a:avLst/>
            <a:gdLst>
              <a:gd name="connsiteX0" fmla="*/ 134792 w 134792"/>
              <a:gd name="connsiteY0" fmla="*/ 123863 h 123863"/>
              <a:gd name="connsiteX1" fmla="*/ 0 w 134792"/>
              <a:gd name="connsiteY1" fmla="*/ 0 h 1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792" h="123863">
                <a:moveTo>
                  <a:pt x="134792" y="123863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フリーフォーム: 図形 322">
            <a:extLst>
              <a:ext uri="{FF2B5EF4-FFF2-40B4-BE49-F238E27FC236}">
                <a16:creationId xmlns:a16="http://schemas.microsoft.com/office/drawing/2014/main" id="{ABB79C2F-DB53-4733-82AC-730E5529AB41}"/>
              </a:ext>
            </a:extLst>
          </p:cNvPr>
          <p:cNvSpPr/>
          <p:nvPr/>
        </p:nvSpPr>
        <p:spPr>
          <a:xfrm>
            <a:off x="7220481" y="4604787"/>
            <a:ext cx="998190" cy="717677"/>
          </a:xfrm>
          <a:custGeom>
            <a:avLst/>
            <a:gdLst>
              <a:gd name="connsiteX0" fmla="*/ 502738 w 998190"/>
              <a:gd name="connsiteY0" fmla="*/ 47360 h 717677"/>
              <a:gd name="connsiteX1" fmla="*/ 207653 w 998190"/>
              <a:gd name="connsiteY1" fmla="*/ 200367 h 717677"/>
              <a:gd name="connsiteX2" fmla="*/ 69218 w 998190"/>
              <a:gd name="connsiteY2" fmla="*/ 258655 h 717677"/>
              <a:gd name="connsiteX3" fmla="*/ 0 w 998190"/>
              <a:gd name="connsiteY3" fmla="*/ 287799 h 717677"/>
              <a:gd name="connsiteX4" fmla="*/ 21858 w 998190"/>
              <a:gd name="connsiteY4" fmla="*/ 360660 h 717677"/>
              <a:gd name="connsiteX5" fmla="*/ 160294 w 998190"/>
              <a:gd name="connsiteY5" fmla="*/ 360660 h 717677"/>
              <a:gd name="connsiteX6" fmla="*/ 262298 w 998190"/>
              <a:gd name="connsiteY6" fmla="*/ 353374 h 717677"/>
              <a:gd name="connsiteX7" fmla="*/ 408019 w 998190"/>
              <a:gd name="connsiteY7" fmla="*/ 353374 h 717677"/>
              <a:gd name="connsiteX8" fmla="*/ 550097 w 998190"/>
              <a:gd name="connsiteY8" fmla="*/ 364303 h 717677"/>
              <a:gd name="connsiteX9" fmla="*/ 397090 w 998190"/>
              <a:gd name="connsiteY9" fmla="*/ 411662 h 717677"/>
              <a:gd name="connsiteX10" fmla="*/ 222225 w 998190"/>
              <a:gd name="connsiteY10" fmla="*/ 480880 h 717677"/>
              <a:gd name="connsiteX11" fmla="*/ 58289 w 998190"/>
              <a:gd name="connsiteY11" fmla="*/ 528239 h 717677"/>
              <a:gd name="connsiteX12" fmla="*/ 21858 w 998190"/>
              <a:gd name="connsiteY12" fmla="*/ 542811 h 717677"/>
              <a:gd name="connsiteX13" fmla="*/ 43717 w 998190"/>
              <a:gd name="connsiteY13" fmla="*/ 586528 h 717677"/>
              <a:gd name="connsiteX14" fmla="*/ 160294 w 998190"/>
              <a:gd name="connsiteY14" fmla="*/ 571956 h 717677"/>
              <a:gd name="connsiteX15" fmla="*/ 280513 w 998190"/>
              <a:gd name="connsiteY15" fmla="*/ 553740 h 717677"/>
              <a:gd name="connsiteX16" fmla="*/ 418948 w 998190"/>
              <a:gd name="connsiteY16" fmla="*/ 597457 h 717677"/>
              <a:gd name="connsiteX17" fmla="*/ 524596 w 998190"/>
              <a:gd name="connsiteY17" fmla="*/ 652102 h 717677"/>
              <a:gd name="connsiteX18" fmla="*/ 535525 w 998190"/>
              <a:gd name="connsiteY18" fmla="*/ 710391 h 717677"/>
              <a:gd name="connsiteX19" fmla="*/ 579242 w 998190"/>
              <a:gd name="connsiteY19" fmla="*/ 677603 h 717677"/>
              <a:gd name="connsiteX20" fmla="*/ 641173 w 998190"/>
              <a:gd name="connsiteY20" fmla="*/ 714034 h 717677"/>
              <a:gd name="connsiteX21" fmla="*/ 761393 w 998190"/>
              <a:gd name="connsiteY21" fmla="*/ 641173 h 717677"/>
              <a:gd name="connsiteX22" fmla="*/ 797823 w 998190"/>
              <a:gd name="connsiteY22" fmla="*/ 717677 h 717677"/>
              <a:gd name="connsiteX23" fmla="*/ 914400 w 998190"/>
              <a:gd name="connsiteY23" fmla="*/ 633887 h 717677"/>
              <a:gd name="connsiteX24" fmla="*/ 950831 w 998190"/>
              <a:gd name="connsiteY24" fmla="*/ 695819 h 717677"/>
              <a:gd name="connsiteX25" fmla="*/ 998190 w 998190"/>
              <a:gd name="connsiteY25" fmla="*/ 659388 h 717677"/>
              <a:gd name="connsiteX26" fmla="*/ 943544 w 998190"/>
              <a:gd name="connsiteY26" fmla="*/ 553740 h 717677"/>
              <a:gd name="connsiteX27" fmla="*/ 965403 w 998190"/>
              <a:gd name="connsiteY27" fmla="*/ 404376 h 717677"/>
              <a:gd name="connsiteX28" fmla="*/ 954474 w 998190"/>
              <a:gd name="connsiteY28" fmla="*/ 251369 h 717677"/>
              <a:gd name="connsiteX29" fmla="*/ 918043 w 998190"/>
              <a:gd name="connsiteY29" fmla="*/ 112934 h 717677"/>
              <a:gd name="connsiteX30" fmla="*/ 870684 w 998190"/>
              <a:gd name="connsiteY30" fmla="*/ 32788 h 717677"/>
              <a:gd name="connsiteX31" fmla="*/ 684890 w 998190"/>
              <a:gd name="connsiteY31" fmla="*/ 25501 h 717677"/>
              <a:gd name="connsiteX32" fmla="*/ 604743 w 998190"/>
              <a:gd name="connsiteY32" fmla="*/ 0 h 717677"/>
              <a:gd name="connsiteX33" fmla="*/ 502738 w 998190"/>
              <a:gd name="connsiteY33" fmla="*/ 47360 h 71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98190" h="717677">
                <a:moveTo>
                  <a:pt x="502738" y="47360"/>
                </a:moveTo>
                <a:lnTo>
                  <a:pt x="207653" y="200367"/>
                </a:lnTo>
                <a:lnTo>
                  <a:pt x="69218" y="258655"/>
                </a:lnTo>
                <a:lnTo>
                  <a:pt x="0" y="287799"/>
                </a:lnTo>
                <a:lnTo>
                  <a:pt x="21858" y="360660"/>
                </a:lnTo>
                <a:lnTo>
                  <a:pt x="160294" y="360660"/>
                </a:lnTo>
                <a:lnTo>
                  <a:pt x="262298" y="353374"/>
                </a:lnTo>
                <a:lnTo>
                  <a:pt x="408019" y="353374"/>
                </a:lnTo>
                <a:lnTo>
                  <a:pt x="550097" y="364303"/>
                </a:lnTo>
                <a:lnTo>
                  <a:pt x="397090" y="411662"/>
                </a:lnTo>
                <a:lnTo>
                  <a:pt x="222225" y="480880"/>
                </a:lnTo>
                <a:lnTo>
                  <a:pt x="58289" y="528239"/>
                </a:lnTo>
                <a:lnTo>
                  <a:pt x="21858" y="542811"/>
                </a:lnTo>
                <a:lnTo>
                  <a:pt x="43717" y="586528"/>
                </a:lnTo>
                <a:lnTo>
                  <a:pt x="160294" y="571956"/>
                </a:lnTo>
                <a:lnTo>
                  <a:pt x="280513" y="553740"/>
                </a:lnTo>
                <a:lnTo>
                  <a:pt x="418948" y="597457"/>
                </a:lnTo>
                <a:lnTo>
                  <a:pt x="524596" y="652102"/>
                </a:lnTo>
                <a:lnTo>
                  <a:pt x="535525" y="710391"/>
                </a:lnTo>
                <a:lnTo>
                  <a:pt x="579242" y="677603"/>
                </a:lnTo>
                <a:lnTo>
                  <a:pt x="641173" y="714034"/>
                </a:lnTo>
                <a:lnTo>
                  <a:pt x="761393" y="641173"/>
                </a:lnTo>
                <a:lnTo>
                  <a:pt x="797823" y="717677"/>
                </a:lnTo>
                <a:lnTo>
                  <a:pt x="914400" y="633887"/>
                </a:lnTo>
                <a:lnTo>
                  <a:pt x="950831" y="695819"/>
                </a:lnTo>
                <a:lnTo>
                  <a:pt x="998190" y="659388"/>
                </a:lnTo>
                <a:lnTo>
                  <a:pt x="943544" y="553740"/>
                </a:lnTo>
                <a:lnTo>
                  <a:pt x="965403" y="404376"/>
                </a:lnTo>
                <a:lnTo>
                  <a:pt x="954474" y="251369"/>
                </a:lnTo>
                <a:lnTo>
                  <a:pt x="918043" y="112934"/>
                </a:lnTo>
                <a:lnTo>
                  <a:pt x="870684" y="32788"/>
                </a:lnTo>
                <a:lnTo>
                  <a:pt x="684890" y="25501"/>
                </a:lnTo>
                <a:lnTo>
                  <a:pt x="604743" y="0"/>
                </a:lnTo>
                <a:lnTo>
                  <a:pt x="502738" y="4736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フリーフォーム: 図形 323">
            <a:extLst>
              <a:ext uri="{FF2B5EF4-FFF2-40B4-BE49-F238E27FC236}">
                <a16:creationId xmlns:a16="http://schemas.microsoft.com/office/drawing/2014/main" id="{B681C205-4172-4895-B426-936F5257BF4F}"/>
              </a:ext>
            </a:extLst>
          </p:cNvPr>
          <p:cNvSpPr/>
          <p:nvPr/>
        </p:nvSpPr>
        <p:spPr>
          <a:xfrm>
            <a:off x="7741434" y="4273272"/>
            <a:ext cx="397090" cy="448092"/>
          </a:xfrm>
          <a:custGeom>
            <a:avLst/>
            <a:gdLst>
              <a:gd name="connsiteX0" fmla="*/ 0 w 397090"/>
              <a:gd name="connsiteY0" fmla="*/ 367946 h 448092"/>
              <a:gd name="connsiteX1" fmla="*/ 105648 w 397090"/>
              <a:gd name="connsiteY1" fmla="*/ 265941 h 448092"/>
              <a:gd name="connsiteX2" fmla="*/ 149364 w 397090"/>
              <a:gd name="connsiteY2" fmla="*/ 153007 h 448092"/>
              <a:gd name="connsiteX3" fmla="*/ 207653 w 397090"/>
              <a:gd name="connsiteY3" fmla="*/ 0 h 448092"/>
              <a:gd name="connsiteX4" fmla="*/ 302372 w 397090"/>
              <a:gd name="connsiteY4" fmla="*/ 160293 h 448092"/>
              <a:gd name="connsiteX5" fmla="*/ 335159 w 397090"/>
              <a:gd name="connsiteY5" fmla="*/ 269584 h 448092"/>
              <a:gd name="connsiteX6" fmla="*/ 397090 w 397090"/>
              <a:gd name="connsiteY6" fmla="*/ 429877 h 448092"/>
              <a:gd name="connsiteX7" fmla="*/ 222225 w 397090"/>
              <a:gd name="connsiteY7" fmla="*/ 433520 h 448092"/>
              <a:gd name="connsiteX8" fmla="*/ 94719 w 397090"/>
              <a:gd name="connsiteY8" fmla="*/ 448092 h 448092"/>
              <a:gd name="connsiteX9" fmla="*/ 29144 w 397090"/>
              <a:gd name="connsiteY9" fmla="*/ 418948 h 448092"/>
              <a:gd name="connsiteX10" fmla="*/ 0 w 397090"/>
              <a:gd name="connsiteY10" fmla="*/ 367946 h 44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090" h="448092">
                <a:moveTo>
                  <a:pt x="0" y="367946"/>
                </a:moveTo>
                <a:lnTo>
                  <a:pt x="105648" y="265941"/>
                </a:lnTo>
                <a:lnTo>
                  <a:pt x="149364" y="153007"/>
                </a:lnTo>
                <a:lnTo>
                  <a:pt x="207653" y="0"/>
                </a:lnTo>
                <a:lnTo>
                  <a:pt x="302372" y="160293"/>
                </a:lnTo>
                <a:lnTo>
                  <a:pt x="335159" y="269584"/>
                </a:lnTo>
                <a:lnTo>
                  <a:pt x="397090" y="429877"/>
                </a:lnTo>
                <a:lnTo>
                  <a:pt x="222225" y="433520"/>
                </a:lnTo>
                <a:lnTo>
                  <a:pt x="94719" y="448092"/>
                </a:lnTo>
                <a:lnTo>
                  <a:pt x="29144" y="418948"/>
                </a:lnTo>
                <a:lnTo>
                  <a:pt x="0" y="36794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楕円 327">
            <a:extLst>
              <a:ext uri="{FF2B5EF4-FFF2-40B4-BE49-F238E27FC236}">
                <a16:creationId xmlns:a16="http://schemas.microsoft.com/office/drawing/2014/main" id="{9E2D9651-651A-4BCE-AA01-1879979C23E2}"/>
              </a:ext>
            </a:extLst>
          </p:cNvPr>
          <p:cNvSpPr/>
          <p:nvPr/>
        </p:nvSpPr>
        <p:spPr>
          <a:xfrm>
            <a:off x="7203871" y="4869714"/>
            <a:ext cx="73957" cy="733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89541C37-F0D3-4924-9DCB-3D277B140F0B}"/>
              </a:ext>
            </a:extLst>
          </p:cNvPr>
          <p:cNvSpPr/>
          <p:nvPr/>
        </p:nvSpPr>
        <p:spPr>
          <a:xfrm>
            <a:off x="7788794" y="4364347"/>
            <a:ext cx="302371" cy="364303"/>
          </a:xfrm>
          <a:custGeom>
            <a:avLst/>
            <a:gdLst>
              <a:gd name="connsiteX0" fmla="*/ 0 w 302371"/>
              <a:gd name="connsiteY0" fmla="*/ 309658 h 364303"/>
              <a:gd name="connsiteX1" fmla="*/ 0 w 302371"/>
              <a:gd name="connsiteY1" fmla="*/ 309658 h 364303"/>
              <a:gd name="connsiteX2" fmla="*/ 91075 w 302371"/>
              <a:gd name="connsiteY2" fmla="*/ 229511 h 364303"/>
              <a:gd name="connsiteX3" fmla="*/ 87432 w 302371"/>
              <a:gd name="connsiteY3" fmla="*/ 207653 h 364303"/>
              <a:gd name="connsiteX4" fmla="*/ 153007 w 302371"/>
              <a:gd name="connsiteY4" fmla="*/ 102005 h 364303"/>
              <a:gd name="connsiteX5" fmla="*/ 163936 w 302371"/>
              <a:gd name="connsiteY5" fmla="*/ 0 h 364303"/>
              <a:gd name="connsiteX6" fmla="*/ 214938 w 302371"/>
              <a:gd name="connsiteY6" fmla="*/ 94719 h 364303"/>
              <a:gd name="connsiteX7" fmla="*/ 222224 w 302371"/>
              <a:gd name="connsiteY7" fmla="*/ 156651 h 364303"/>
              <a:gd name="connsiteX8" fmla="*/ 291442 w 302371"/>
              <a:gd name="connsiteY8" fmla="*/ 280514 h 364303"/>
              <a:gd name="connsiteX9" fmla="*/ 302371 w 302371"/>
              <a:gd name="connsiteY9" fmla="*/ 338802 h 364303"/>
              <a:gd name="connsiteX10" fmla="*/ 204009 w 302371"/>
              <a:gd name="connsiteY10" fmla="*/ 342445 h 364303"/>
              <a:gd name="connsiteX11" fmla="*/ 149364 w 302371"/>
              <a:gd name="connsiteY11" fmla="*/ 346088 h 364303"/>
              <a:gd name="connsiteX12" fmla="*/ 51002 w 302371"/>
              <a:gd name="connsiteY12" fmla="*/ 360660 h 364303"/>
              <a:gd name="connsiteX13" fmla="*/ 32787 w 302371"/>
              <a:gd name="connsiteY13" fmla="*/ 364303 h 364303"/>
              <a:gd name="connsiteX14" fmla="*/ 0 w 302371"/>
              <a:gd name="connsiteY14" fmla="*/ 309658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371" h="364303">
                <a:moveTo>
                  <a:pt x="0" y="309658"/>
                </a:moveTo>
                <a:lnTo>
                  <a:pt x="0" y="309658"/>
                </a:lnTo>
                <a:lnTo>
                  <a:pt x="91075" y="229511"/>
                </a:lnTo>
                <a:lnTo>
                  <a:pt x="87432" y="207653"/>
                </a:lnTo>
                <a:lnTo>
                  <a:pt x="153007" y="102005"/>
                </a:lnTo>
                <a:lnTo>
                  <a:pt x="163936" y="0"/>
                </a:lnTo>
                <a:lnTo>
                  <a:pt x="214938" y="94719"/>
                </a:lnTo>
                <a:lnTo>
                  <a:pt x="222224" y="156651"/>
                </a:lnTo>
                <a:lnTo>
                  <a:pt x="291442" y="280514"/>
                </a:lnTo>
                <a:lnTo>
                  <a:pt x="302371" y="338802"/>
                </a:lnTo>
                <a:lnTo>
                  <a:pt x="204009" y="342445"/>
                </a:lnTo>
                <a:lnTo>
                  <a:pt x="149364" y="346088"/>
                </a:lnTo>
                <a:lnTo>
                  <a:pt x="51002" y="360660"/>
                </a:lnTo>
                <a:lnTo>
                  <a:pt x="32787" y="364303"/>
                </a:lnTo>
                <a:lnTo>
                  <a:pt x="0" y="30965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フリーフォーム: 図形 329">
            <a:extLst>
              <a:ext uri="{FF2B5EF4-FFF2-40B4-BE49-F238E27FC236}">
                <a16:creationId xmlns:a16="http://schemas.microsoft.com/office/drawing/2014/main" id="{9494379B-BB19-4D4E-8D6C-62D144CCDB3C}"/>
              </a:ext>
            </a:extLst>
          </p:cNvPr>
          <p:cNvSpPr/>
          <p:nvPr/>
        </p:nvSpPr>
        <p:spPr>
          <a:xfrm>
            <a:off x="7932910" y="4534028"/>
            <a:ext cx="63536" cy="177656"/>
          </a:xfrm>
          <a:custGeom>
            <a:avLst/>
            <a:gdLst>
              <a:gd name="connsiteX0" fmla="*/ 0 w 302371"/>
              <a:gd name="connsiteY0" fmla="*/ 309658 h 364303"/>
              <a:gd name="connsiteX1" fmla="*/ 0 w 302371"/>
              <a:gd name="connsiteY1" fmla="*/ 309658 h 364303"/>
              <a:gd name="connsiteX2" fmla="*/ 91075 w 302371"/>
              <a:gd name="connsiteY2" fmla="*/ 229511 h 364303"/>
              <a:gd name="connsiteX3" fmla="*/ 87432 w 302371"/>
              <a:gd name="connsiteY3" fmla="*/ 207653 h 364303"/>
              <a:gd name="connsiteX4" fmla="*/ 153007 w 302371"/>
              <a:gd name="connsiteY4" fmla="*/ 102005 h 364303"/>
              <a:gd name="connsiteX5" fmla="*/ 163936 w 302371"/>
              <a:gd name="connsiteY5" fmla="*/ 0 h 364303"/>
              <a:gd name="connsiteX6" fmla="*/ 214938 w 302371"/>
              <a:gd name="connsiteY6" fmla="*/ 94719 h 364303"/>
              <a:gd name="connsiteX7" fmla="*/ 222224 w 302371"/>
              <a:gd name="connsiteY7" fmla="*/ 156651 h 364303"/>
              <a:gd name="connsiteX8" fmla="*/ 291442 w 302371"/>
              <a:gd name="connsiteY8" fmla="*/ 280514 h 364303"/>
              <a:gd name="connsiteX9" fmla="*/ 302371 w 302371"/>
              <a:gd name="connsiteY9" fmla="*/ 338802 h 364303"/>
              <a:gd name="connsiteX10" fmla="*/ 204009 w 302371"/>
              <a:gd name="connsiteY10" fmla="*/ 342445 h 364303"/>
              <a:gd name="connsiteX11" fmla="*/ 149364 w 302371"/>
              <a:gd name="connsiteY11" fmla="*/ 346088 h 364303"/>
              <a:gd name="connsiteX12" fmla="*/ 51002 w 302371"/>
              <a:gd name="connsiteY12" fmla="*/ 360660 h 364303"/>
              <a:gd name="connsiteX13" fmla="*/ 32787 w 302371"/>
              <a:gd name="connsiteY13" fmla="*/ 364303 h 364303"/>
              <a:gd name="connsiteX14" fmla="*/ 0 w 302371"/>
              <a:gd name="connsiteY14" fmla="*/ 309658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371" h="364303">
                <a:moveTo>
                  <a:pt x="0" y="309658"/>
                </a:moveTo>
                <a:lnTo>
                  <a:pt x="0" y="309658"/>
                </a:lnTo>
                <a:lnTo>
                  <a:pt x="91075" y="229511"/>
                </a:lnTo>
                <a:lnTo>
                  <a:pt x="87432" y="207653"/>
                </a:lnTo>
                <a:lnTo>
                  <a:pt x="153007" y="102005"/>
                </a:lnTo>
                <a:lnTo>
                  <a:pt x="163936" y="0"/>
                </a:lnTo>
                <a:lnTo>
                  <a:pt x="214938" y="94719"/>
                </a:lnTo>
                <a:lnTo>
                  <a:pt x="222224" y="156651"/>
                </a:lnTo>
                <a:lnTo>
                  <a:pt x="291442" y="280514"/>
                </a:lnTo>
                <a:lnTo>
                  <a:pt x="302371" y="338802"/>
                </a:lnTo>
                <a:lnTo>
                  <a:pt x="204009" y="342445"/>
                </a:lnTo>
                <a:lnTo>
                  <a:pt x="149364" y="346088"/>
                </a:lnTo>
                <a:lnTo>
                  <a:pt x="51002" y="360660"/>
                </a:lnTo>
                <a:lnTo>
                  <a:pt x="32787" y="364303"/>
                </a:lnTo>
                <a:lnTo>
                  <a:pt x="0" y="3096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フリーフォーム: 図形 330">
            <a:extLst>
              <a:ext uri="{FF2B5EF4-FFF2-40B4-BE49-F238E27FC236}">
                <a16:creationId xmlns:a16="http://schemas.microsoft.com/office/drawing/2014/main" id="{A5CA4605-79A2-485C-9BBA-FB148D5D450A}"/>
              </a:ext>
            </a:extLst>
          </p:cNvPr>
          <p:cNvSpPr/>
          <p:nvPr/>
        </p:nvSpPr>
        <p:spPr>
          <a:xfrm>
            <a:off x="7691384" y="4762153"/>
            <a:ext cx="273227" cy="109290"/>
          </a:xfrm>
          <a:custGeom>
            <a:avLst/>
            <a:gdLst>
              <a:gd name="connsiteX0" fmla="*/ 0 w 273227"/>
              <a:gd name="connsiteY0" fmla="*/ 51002 h 109290"/>
              <a:gd name="connsiteX1" fmla="*/ 0 w 273227"/>
              <a:gd name="connsiteY1" fmla="*/ 51002 h 109290"/>
              <a:gd name="connsiteX2" fmla="*/ 80147 w 273227"/>
              <a:gd name="connsiteY2" fmla="*/ 51002 h 109290"/>
              <a:gd name="connsiteX3" fmla="*/ 174865 w 273227"/>
              <a:gd name="connsiteY3" fmla="*/ 14572 h 109290"/>
              <a:gd name="connsiteX4" fmla="*/ 273227 w 273227"/>
              <a:gd name="connsiteY4" fmla="*/ 0 h 109290"/>
              <a:gd name="connsiteX5" fmla="*/ 236797 w 273227"/>
              <a:gd name="connsiteY5" fmla="*/ 51002 h 109290"/>
              <a:gd name="connsiteX6" fmla="*/ 189437 w 273227"/>
              <a:gd name="connsiteY6" fmla="*/ 72860 h 109290"/>
              <a:gd name="connsiteX7" fmla="*/ 83790 w 273227"/>
              <a:gd name="connsiteY7" fmla="*/ 105647 h 109290"/>
              <a:gd name="connsiteX8" fmla="*/ 43716 w 273227"/>
              <a:gd name="connsiteY8" fmla="*/ 109290 h 109290"/>
              <a:gd name="connsiteX9" fmla="*/ 0 w 273227"/>
              <a:gd name="connsiteY9" fmla="*/ 51002 h 10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3227" h="109290">
                <a:moveTo>
                  <a:pt x="0" y="51002"/>
                </a:moveTo>
                <a:lnTo>
                  <a:pt x="0" y="51002"/>
                </a:lnTo>
                <a:lnTo>
                  <a:pt x="80147" y="51002"/>
                </a:lnTo>
                <a:lnTo>
                  <a:pt x="174865" y="14572"/>
                </a:lnTo>
                <a:lnTo>
                  <a:pt x="273227" y="0"/>
                </a:lnTo>
                <a:lnTo>
                  <a:pt x="236797" y="51002"/>
                </a:lnTo>
                <a:lnTo>
                  <a:pt x="189437" y="72860"/>
                </a:lnTo>
                <a:lnTo>
                  <a:pt x="83790" y="105647"/>
                </a:lnTo>
                <a:lnTo>
                  <a:pt x="43716" y="109290"/>
                </a:lnTo>
                <a:lnTo>
                  <a:pt x="0" y="51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楕円 331">
            <a:extLst>
              <a:ext uri="{FF2B5EF4-FFF2-40B4-BE49-F238E27FC236}">
                <a16:creationId xmlns:a16="http://schemas.microsoft.com/office/drawing/2014/main" id="{909AA91B-331B-42F9-A471-3BA66BB35800}"/>
              </a:ext>
            </a:extLst>
          </p:cNvPr>
          <p:cNvSpPr/>
          <p:nvPr/>
        </p:nvSpPr>
        <p:spPr>
          <a:xfrm>
            <a:off x="7788794" y="48051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41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キスト, ホワイトボード が含まれている画像&#10;&#10;自動的に生成された説明">
            <a:extLst>
              <a:ext uri="{FF2B5EF4-FFF2-40B4-BE49-F238E27FC236}">
                <a16:creationId xmlns:a16="http://schemas.microsoft.com/office/drawing/2014/main" id="{01A6D853-7655-4943-91CB-6CFB86BB2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48" y="-80970"/>
            <a:ext cx="5053488" cy="8854811"/>
          </a:xfr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 descr="線画, 古い, 持つ, 女性 が含まれている画像&#10;&#10;自動的に生成された説明">
            <a:extLst>
              <a:ext uri="{FF2B5EF4-FFF2-40B4-BE49-F238E27FC236}">
                <a16:creationId xmlns:a16="http://schemas.microsoft.com/office/drawing/2014/main" id="{E7AD6ABC-BFA0-4EA5-831B-62801D2E9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30" y="-365125"/>
            <a:ext cx="2852792" cy="6858000"/>
          </a:xfrm>
          <a:prstGeom prst="rect">
            <a:avLst/>
          </a:prstGeom>
        </p:spPr>
      </p:pic>
      <p:sp>
        <p:nvSpPr>
          <p:cNvPr id="265" name="フリーフォーム: 図形 264">
            <a:extLst>
              <a:ext uri="{FF2B5EF4-FFF2-40B4-BE49-F238E27FC236}">
                <a16:creationId xmlns:a16="http://schemas.microsoft.com/office/drawing/2014/main" id="{F1913B9E-CBB3-46C5-8848-0A61098FCFF1}"/>
              </a:ext>
            </a:extLst>
          </p:cNvPr>
          <p:cNvSpPr/>
          <p:nvPr/>
        </p:nvSpPr>
        <p:spPr>
          <a:xfrm>
            <a:off x="1589093" y="-15711"/>
            <a:ext cx="1874478" cy="1675668"/>
          </a:xfrm>
          <a:custGeom>
            <a:avLst/>
            <a:gdLst>
              <a:gd name="connsiteX0" fmla="*/ 384251 w 1874478"/>
              <a:gd name="connsiteY0" fmla="*/ 298516 h 1421145"/>
              <a:gd name="connsiteX1" fmla="*/ 384251 w 1874478"/>
              <a:gd name="connsiteY1" fmla="*/ 298516 h 1421145"/>
              <a:gd name="connsiteX2" fmla="*/ 371682 w 1874478"/>
              <a:gd name="connsiteY2" fmla="*/ 414780 h 1421145"/>
              <a:gd name="connsiteX3" fmla="*/ 365398 w 1874478"/>
              <a:gd name="connsiteY3" fmla="*/ 424207 h 1421145"/>
              <a:gd name="connsiteX4" fmla="*/ 362255 w 1874478"/>
              <a:gd name="connsiteY4" fmla="*/ 433633 h 1421145"/>
              <a:gd name="connsiteX5" fmla="*/ 355971 w 1874478"/>
              <a:gd name="connsiteY5" fmla="*/ 490194 h 1421145"/>
              <a:gd name="connsiteX6" fmla="*/ 352829 w 1874478"/>
              <a:gd name="connsiteY6" fmla="*/ 524759 h 1421145"/>
              <a:gd name="connsiteX7" fmla="*/ 346544 w 1874478"/>
              <a:gd name="connsiteY7" fmla="*/ 559324 h 1421145"/>
              <a:gd name="connsiteX8" fmla="*/ 343402 w 1874478"/>
              <a:gd name="connsiteY8" fmla="*/ 590747 h 1421145"/>
              <a:gd name="connsiteX9" fmla="*/ 330833 w 1874478"/>
              <a:gd name="connsiteY9" fmla="*/ 634739 h 1421145"/>
              <a:gd name="connsiteX10" fmla="*/ 305695 w 1874478"/>
              <a:gd name="connsiteY10" fmla="*/ 710153 h 1421145"/>
              <a:gd name="connsiteX11" fmla="*/ 277414 w 1874478"/>
              <a:gd name="connsiteY11" fmla="*/ 757287 h 1421145"/>
              <a:gd name="connsiteX12" fmla="*/ 239707 w 1874478"/>
              <a:gd name="connsiteY12" fmla="*/ 813848 h 1421145"/>
              <a:gd name="connsiteX13" fmla="*/ 230280 w 1874478"/>
              <a:gd name="connsiteY13" fmla="*/ 835844 h 1421145"/>
              <a:gd name="connsiteX14" fmla="*/ 217711 w 1874478"/>
              <a:gd name="connsiteY14" fmla="*/ 851555 h 1421145"/>
              <a:gd name="connsiteX15" fmla="*/ 176862 w 1874478"/>
              <a:gd name="connsiteY15" fmla="*/ 889262 h 1421145"/>
              <a:gd name="connsiteX16" fmla="*/ 98305 w 1874478"/>
              <a:gd name="connsiteY16" fmla="*/ 961534 h 1421145"/>
              <a:gd name="connsiteX17" fmla="*/ 51171 w 1874478"/>
              <a:gd name="connsiteY17" fmla="*/ 989815 h 1421145"/>
              <a:gd name="connsiteX18" fmla="*/ 13464 w 1874478"/>
              <a:gd name="connsiteY18" fmla="*/ 1018095 h 1421145"/>
              <a:gd name="connsiteX19" fmla="*/ 895 w 1874478"/>
              <a:gd name="connsiteY19" fmla="*/ 1027522 h 1421145"/>
              <a:gd name="connsiteX20" fmla="*/ 22891 w 1874478"/>
              <a:gd name="connsiteY20" fmla="*/ 1024380 h 1421145"/>
              <a:gd name="connsiteX21" fmla="*/ 92020 w 1874478"/>
              <a:gd name="connsiteY21" fmla="*/ 992957 h 1421145"/>
              <a:gd name="connsiteX22" fmla="*/ 148581 w 1874478"/>
              <a:gd name="connsiteY22" fmla="*/ 964677 h 1421145"/>
              <a:gd name="connsiteX23" fmla="*/ 167435 w 1874478"/>
              <a:gd name="connsiteY23" fmla="*/ 961534 h 1421145"/>
              <a:gd name="connsiteX24" fmla="*/ 186288 w 1874478"/>
              <a:gd name="connsiteY24" fmla="*/ 948965 h 1421145"/>
              <a:gd name="connsiteX25" fmla="*/ 217711 w 1874478"/>
              <a:gd name="connsiteY25" fmla="*/ 930112 h 1421145"/>
              <a:gd name="connsiteX26" fmla="*/ 233422 w 1874478"/>
              <a:gd name="connsiteY26" fmla="*/ 914400 h 1421145"/>
              <a:gd name="connsiteX27" fmla="*/ 245992 w 1874478"/>
              <a:gd name="connsiteY27" fmla="*/ 904974 h 1421145"/>
              <a:gd name="connsiteX28" fmla="*/ 255418 w 1874478"/>
              <a:gd name="connsiteY28" fmla="*/ 898689 h 1421145"/>
              <a:gd name="connsiteX29" fmla="*/ 267987 w 1874478"/>
              <a:gd name="connsiteY29" fmla="*/ 886120 h 1421145"/>
              <a:gd name="connsiteX30" fmla="*/ 296268 w 1874478"/>
              <a:gd name="connsiteY30" fmla="*/ 870409 h 1421145"/>
              <a:gd name="connsiteX31" fmla="*/ 318264 w 1874478"/>
              <a:gd name="connsiteY31" fmla="*/ 848413 h 1421145"/>
              <a:gd name="connsiteX32" fmla="*/ 324548 w 1874478"/>
              <a:gd name="connsiteY32" fmla="*/ 838986 h 1421145"/>
              <a:gd name="connsiteX33" fmla="*/ 343402 w 1874478"/>
              <a:gd name="connsiteY33" fmla="*/ 826417 h 1421145"/>
              <a:gd name="connsiteX34" fmla="*/ 374825 w 1874478"/>
              <a:gd name="connsiteY34" fmla="*/ 785567 h 1421145"/>
              <a:gd name="connsiteX35" fmla="*/ 387394 w 1874478"/>
              <a:gd name="connsiteY35" fmla="*/ 760429 h 1421145"/>
              <a:gd name="connsiteX36" fmla="*/ 368540 w 1874478"/>
              <a:gd name="connsiteY36" fmla="*/ 785567 h 1421145"/>
              <a:gd name="connsiteX37" fmla="*/ 352829 w 1874478"/>
              <a:gd name="connsiteY37" fmla="*/ 820132 h 1421145"/>
              <a:gd name="connsiteX38" fmla="*/ 349686 w 1874478"/>
              <a:gd name="connsiteY38" fmla="*/ 832701 h 1421145"/>
              <a:gd name="connsiteX39" fmla="*/ 321406 w 1874478"/>
              <a:gd name="connsiteY39" fmla="*/ 870409 h 1421145"/>
              <a:gd name="connsiteX40" fmla="*/ 286841 w 1874478"/>
              <a:gd name="connsiteY40" fmla="*/ 917543 h 1421145"/>
              <a:gd name="connsiteX41" fmla="*/ 271130 w 1874478"/>
              <a:gd name="connsiteY41" fmla="*/ 936396 h 1421145"/>
              <a:gd name="connsiteX42" fmla="*/ 242849 w 1874478"/>
              <a:gd name="connsiteY42" fmla="*/ 970961 h 1421145"/>
              <a:gd name="connsiteX43" fmla="*/ 145439 w 1874478"/>
              <a:gd name="connsiteY43" fmla="*/ 1068372 h 1421145"/>
              <a:gd name="connsiteX44" fmla="*/ 123443 w 1874478"/>
              <a:gd name="connsiteY44" fmla="*/ 1077798 h 1421145"/>
              <a:gd name="connsiteX45" fmla="*/ 73167 w 1874478"/>
              <a:gd name="connsiteY45" fmla="*/ 1118648 h 1421145"/>
              <a:gd name="connsiteX46" fmla="*/ 32317 w 1874478"/>
              <a:gd name="connsiteY46" fmla="*/ 1150070 h 1421145"/>
              <a:gd name="connsiteX47" fmla="*/ 22891 w 1874478"/>
              <a:gd name="connsiteY47" fmla="*/ 1162640 h 1421145"/>
              <a:gd name="connsiteX48" fmla="*/ 41744 w 1874478"/>
              <a:gd name="connsiteY48" fmla="*/ 1146928 h 1421145"/>
              <a:gd name="connsiteX49" fmla="*/ 54313 w 1874478"/>
              <a:gd name="connsiteY49" fmla="*/ 1140644 h 1421145"/>
              <a:gd name="connsiteX50" fmla="*/ 79451 w 1874478"/>
              <a:gd name="connsiteY50" fmla="*/ 1134359 h 1421145"/>
              <a:gd name="connsiteX51" fmla="*/ 107732 w 1874478"/>
              <a:gd name="connsiteY51" fmla="*/ 1124932 h 1421145"/>
              <a:gd name="connsiteX52" fmla="*/ 142297 w 1874478"/>
              <a:gd name="connsiteY52" fmla="*/ 1112363 h 1421145"/>
              <a:gd name="connsiteX53" fmla="*/ 223996 w 1874478"/>
              <a:gd name="connsiteY53" fmla="*/ 1052660 h 1421145"/>
              <a:gd name="connsiteX54" fmla="*/ 233422 w 1874478"/>
              <a:gd name="connsiteY54" fmla="*/ 1036949 h 1421145"/>
              <a:gd name="connsiteX55" fmla="*/ 296268 w 1874478"/>
              <a:gd name="connsiteY55" fmla="*/ 964677 h 1421145"/>
              <a:gd name="connsiteX56" fmla="*/ 365398 w 1874478"/>
              <a:gd name="connsiteY56" fmla="*/ 911258 h 1421145"/>
              <a:gd name="connsiteX57" fmla="*/ 387394 w 1874478"/>
              <a:gd name="connsiteY57" fmla="*/ 889262 h 1421145"/>
              <a:gd name="connsiteX58" fmla="*/ 415674 w 1874478"/>
              <a:gd name="connsiteY58" fmla="*/ 870409 h 1421145"/>
              <a:gd name="connsiteX59" fmla="*/ 428243 w 1874478"/>
              <a:gd name="connsiteY59" fmla="*/ 864124 h 1421145"/>
              <a:gd name="connsiteX60" fmla="*/ 428243 w 1874478"/>
              <a:gd name="connsiteY60" fmla="*/ 864124 h 1421145"/>
              <a:gd name="connsiteX61" fmla="*/ 421959 w 1874478"/>
              <a:gd name="connsiteY61" fmla="*/ 920685 h 1421145"/>
              <a:gd name="connsiteX62" fmla="*/ 403105 w 1874478"/>
              <a:gd name="connsiteY62" fmla="*/ 1033807 h 1421145"/>
              <a:gd name="connsiteX63" fmla="*/ 390536 w 1874478"/>
              <a:gd name="connsiteY63" fmla="*/ 1093510 h 1421145"/>
              <a:gd name="connsiteX64" fmla="*/ 327691 w 1874478"/>
              <a:gd name="connsiteY64" fmla="*/ 1225485 h 1421145"/>
              <a:gd name="connsiteX65" fmla="*/ 293126 w 1874478"/>
              <a:gd name="connsiteY65" fmla="*/ 1278903 h 1421145"/>
              <a:gd name="connsiteX66" fmla="*/ 283699 w 1874478"/>
              <a:gd name="connsiteY66" fmla="*/ 1288330 h 1421145"/>
              <a:gd name="connsiteX67" fmla="*/ 264845 w 1874478"/>
              <a:gd name="connsiteY67" fmla="*/ 1313468 h 1421145"/>
              <a:gd name="connsiteX68" fmla="*/ 233422 w 1874478"/>
              <a:gd name="connsiteY68" fmla="*/ 1344891 h 1421145"/>
              <a:gd name="connsiteX69" fmla="*/ 255418 w 1874478"/>
              <a:gd name="connsiteY69" fmla="*/ 1335464 h 1421145"/>
              <a:gd name="connsiteX70" fmla="*/ 324548 w 1874478"/>
              <a:gd name="connsiteY70" fmla="*/ 1263192 h 1421145"/>
              <a:gd name="connsiteX71" fmla="*/ 346544 w 1874478"/>
              <a:gd name="connsiteY71" fmla="*/ 1234912 h 1421145"/>
              <a:gd name="connsiteX72" fmla="*/ 418816 w 1874478"/>
              <a:gd name="connsiteY72" fmla="*/ 1159497 h 1421145"/>
              <a:gd name="connsiteX73" fmla="*/ 447097 w 1874478"/>
              <a:gd name="connsiteY73" fmla="*/ 1106079 h 1421145"/>
              <a:gd name="connsiteX74" fmla="*/ 475377 w 1874478"/>
              <a:gd name="connsiteY74" fmla="*/ 1068372 h 1421145"/>
              <a:gd name="connsiteX75" fmla="*/ 509942 w 1874478"/>
              <a:gd name="connsiteY75" fmla="*/ 1027522 h 1421145"/>
              <a:gd name="connsiteX76" fmla="*/ 513084 w 1874478"/>
              <a:gd name="connsiteY76" fmla="*/ 1018095 h 1421145"/>
              <a:gd name="connsiteX77" fmla="*/ 519369 w 1874478"/>
              <a:gd name="connsiteY77" fmla="*/ 1002384 h 1421145"/>
              <a:gd name="connsiteX78" fmla="*/ 538222 w 1874478"/>
              <a:gd name="connsiteY78" fmla="*/ 1109221 h 1421145"/>
              <a:gd name="connsiteX79" fmla="*/ 538222 w 1874478"/>
              <a:gd name="connsiteY79" fmla="*/ 1131217 h 1421145"/>
              <a:gd name="connsiteX80" fmla="*/ 535080 w 1874478"/>
              <a:gd name="connsiteY80" fmla="*/ 1212916 h 1421145"/>
              <a:gd name="connsiteX81" fmla="*/ 531938 w 1874478"/>
              <a:gd name="connsiteY81" fmla="*/ 1244339 h 1421145"/>
              <a:gd name="connsiteX82" fmla="*/ 487946 w 1874478"/>
              <a:gd name="connsiteY82" fmla="*/ 1326037 h 1421145"/>
              <a:gd name="connsiteX83" fmla="*/ 453381 w 1874478"/>
              <a:gd name="connsiteY83" fmla="*/ 1373172 h 1421145"/>
              <a:gd name="connsiteX84" fmla="*/ 434528 w 1874478"/>
              <a:gd name="connsiteY84" fmla="*/ 1388883 h 1421145"/>
              <a:gd name="connsiteX85" fmla="*/ 425101 w 1874478"/>
              <a:gd name="connsiteY85" fmla="*/ 1398310 h 1421145"/>
              <a:gd name="connsiteX86" fmla="*/ 434528 w 1874478"/>
              <a:gd name="connsiteY86" fmla="*/ 1395167 h 1421145"/>
              <a:gd name="connsiteX87" fmla="*/ 453381 w 1874478"/>
              <a:gd name="connsiteY87" fmla="*/ 1373172 h 1421145"/>
              <a:gd name="connsiteX88" fmla="*/ 478519 w 1874478"/>
              <a:gd name="connsiteY88" fmla="*/ 1351176 h 1421145"/>
              <a:gd name="connsiteX89" fmla="*/ 613637 w 1874478"/>
              <a:gd name="connsiteY89" fmla="*/ 1178351 h 1421145"/>
              <a:gd name="connsiteX90" fmla="*/ 717332 w 1874478"/>
              <a:gd name="connsiteY90" fmla="*/ 1077798 h 1421145"/>
              <a:gd name="connsiteX91" fmla="*/ 748754 w 1874478"/>
              <a:gd name="connsiteY91" fmla="*/ 1021237 h 1421145"/>
              <a:gd name="connsiteX92" fmla="*/ 764466 w 1874478"/>
              <a:gd name="connsiteY92" fmla="*/ 992957 h 1421145"/>
              <a:gd name="connsiteX93" fmla="*/ 755039 w 1874478"/>
              <a:gd name="connsiteY93" fmla="*/ 1216058 h 1421145"/>
              <a:gd name="connsiteX94" fmla="*/ 689051 w 1874478"/>
              <a:gd name="connsiteY94" fmla="*/ 1382598 h 1421145"/>
              <a:gd name="connsiteX95" fmla="*/ 648202 w 1874478"/>
              <a:gd name="connsiteY95" fmla="*/ 1410879 h 1421145"/>
              <a:gd name="connsiteX96" fmla="*/ 632491 w 1874478"/>
              <a:gd name="connsiteY96" fmla="*/ 1420306 h 1421145"/>
              <a:gd name="connsiteX97" fmla="*/ 795888 w 1874478"/>
              <a:gd name="connsiteY97" fmla="*/ 1288330 h 1421145"/>
              <a:gd name="connsiteX98" fmla="*/ 830453 w 1874478"/>
              <a:gd name="connsiteY98" fmla="*/ 1250623 h 1421145"/>
              <a:gd name="connsiteX99" fmla="*/ 890156 w 1874478"/>
              <a:gd name="connsiteY99" fmla="*/ 1118648 h 1421145"/>
              <a:gd name="connsiteX100" fmla="*/ 918437 w 1874478"/>
              <a:gd name="connsiteY100" fmla="*/ 1074656 h 1421145"/>
              <a:gd name="connsiteX101" fmla="*/ 937291 w 1874478"/>
              <a:gd name="connsiteY101" fmla="*/ 996099 h 1421145"/>
              <a:gd name="connsiteX102" fmla="*/ 981282 w 1874478"/>
              <a:gd name="connsiteY102" fmla="*/ 1109221 h 1421145"/>
              <a:gd name="connsiteX103" fmla="*/ 1012705 w 1874478"/>
              <a:gd name="connsiteY103" fmla="*/ 1187778 h 1421145"/>
              <a:gd name="connsiteX104" fmla="*/ 1081835 w 1874478"/>
              <a:gd name="connsiteY104" fmla="*/ 1310326 h 1421145"/>
              <a:gd name="connsiteX105" fmla="*/ 1141538 w 1874478"/>
              <a:gd name="connsiteY105" fmla="*/ 1370029 h 1421145"/>
              <a:gd name="connsiteX106" fmla="*/ 1194956 w 1874478"/>
              <a:gd name="connsiteY106" fmla="*/ 1398310 h 1421145"/>
              <a:gd name="connsiteX107" fmla="*/ 1213810 w 1874478"/>
              <a:gd name="connsiteY107" fmla="*/ 1404594 h 1421145"/>
              <a:gd name="connsiteX108" fmla="*/ 1226379 w 1874478"/>
              <a:gd name="connsiteY108" fmla="*/ 1410879 h 1421145"/>
              <a:gd name="connsiteX109" fmla="*/ 1122684 w 1874478"/>
              <a:gd name="connsiteY109" fmla="*/ 1307184 h 1421145"/>
              <a:gd name="connsiteX110" fmla="*/ 1103831 w 1874478"/>
              <a:gd name="connsiteY110" fmla="*/ 1282046 h 1421145"/>
              <a:gd name="connsiteX111" fmla="*/ 1088119 w 1874478"/>
              <a:gd name="connsiteY111" fmla="*/ 1244339 h 1421145"/>
              <a:gd name="connsiteX112" fmla="*/ 1084977 w 1874478"/>
              <a:gd name="connsiteY112" fmla="*/ 1005526 h 1421145"/>
              <a:gd name="connsiteX113" fmla="*/ 1138396 w 1874478"/>
              <a:gd name="connsiteY113" fmla="*/ 1080941 h 1421145"/>
              <a:gd name="connsiteX114" fmla="*/ 1194956 w 1874478"/>
              <a:gd name="connsiteY114" fmla="*/ 1146928 h 1421145"/>
              <a:gd name="connsiteX115" fmla="*/ 1267229 w 1874478"/>
              <a:gd name="connsiteY115" fmla="*/ 1222343 h 1421145"/>
              <a:gd name="connsiteX116" fmla="*/ 1370923 w 1874478"/>
              <a:gd name="connsiteY116" fmla="*/ 1291473 h 1421145"/>
              <a:gd name="connsiteX117" fmla="*/ 1408631 w 1874478"/>
              <a:gd name="connsiteY117" fmla="*/ 1300899 h 1421145"/>
              <a:gd name="connsiteX118" fmla="*/ 1471476 w 1874478"/>
              <a:gd name="connsiteY118" fmla="*/ 1310326 h 1421145"/>
              <a:gd name="connsiteX119" fmla="*/ 1242091 w 1874478"/>
              <a:gd name="connsiteY119" fmla="*/ 1168924 h 1421145"/>
              <a:gd name="connsiteX120" fmla="*/ 1194956 w 1874478"/>
              <a:gd name="connsiteY120" fmla="*/ 1115506 h 1421145"/>
              <a:gd name="connsiteX121" fmla="*/ 1147822 w 1874478"/>
              <a:gd name="connsiteY121" fmla="*/ 1030664 h 1421145"/>
              <a:gd name="connsiteX122" fmla="*/ 1138396 w 1874478"/>
              <a:gd name="connsiteY122" fmla="*/ 986673 h 1421145"/>
              <a:gd name="connsiteX123" fmla="*/ 1135253 w 1874478"/>
              <a:gd name="connsiteY123" fmla="*/ 974103 h 1421145"/>
              <a:gd name="connsiteX124" fmla="*/ 1128969 w 1874478"/>
              <a:gd name="connsiteY124" fmla="*/ 964677 h 1421145"/>
              <a:gd name="connsiteX125" fmla="*/ 1204383 w 1874478"/>
              <a:gd name="connsiteY125" fmla="*/ 1033807 h 1421145"/>
              <a:gd name="connsiteX126" fmla="*/ 1493472 w 1874478"/>
              <a:gd name="connsiteY126" fmla="*/ 1212916 h 1421145"/>
              <a:gd name="connsiteX127" fmla="*/ 1638016 w 1874478"/>
              <a:gd name="connsiteY127" fmla="*/ 1241196 h 1421145"/>
              <a:gd name="connsiteX128" fmla="*/ 1521752 w 1874478"/>
              <a:gd name="connsiteY128" fmla="*/ 1128075 h 1421145"/>
              <a:gd name="connsiteX129" fmla="*/ 1430627 w 1874478"/>
              <a:gd name="connsiteY129" fmla="*/ 1055802 h 1421145"/>
              <a:gd name="connsiteX130" fmla="*/ 1330074 w 1874478"/>
              <a:gd name="connsiteY130" fmla="*/ 961534 h 1421145"/>
              <a:gd name="connsiteX131" fmla="*/ 1295509 w 1874478"/>
              <a:gd name="connsiteY131" fmla="*/ 920685 h 1421145"/>
              <a:gd name="connsiteX132" fmla="*/ 1286082 w 1874478"/>
              <a:gd name="connsiteY132" fmla="*/ 901831 h 1421145"/>
              <a:gd name="connsiteX133" fmla="*/ 1282940 w 1874478"/>
              <a:gd name="connsiteY133" fmla="*/ 892404 h 1421145"/>
              <a:gd name="connsiteX134" fmla="*/ 1308078 w 1874478"/>
              <a:gd name="connsiteY134" fmla="*/ 923827 h 1421145"/>
              <a:gd name="connsiteX135" fmla="*/ 1402346 w 1874478"/>
              <a:gd name="connsiteY135" fmla="*/ 1018095 h 1421145"/>
              <a:gd name="connsiteX136" fmla="*/ 1436911 w 1874478"/>
              <a:gd name="connsiteY136" fmla="*/ 1052660 h 1421145"/>
              <a:gd name="connsiteX137" fmla="*/ 1506041 w 1874478"/>
              <a:gd name="connsiteY137" fmla="*/ 1118648 h 1421145"/>
              <a:gd name="connsiteX138" fmla="*/ 1609736 w 1874478"/>
              <a:gd name="connsiteY138" fmla="*/ 1172066 h 1421145"/>
              <a:gd name="connsiteX139" fmla="*/ 1722858 w 1874478"/>
              <a:gd name="connsiteY139" fmla="*/ 1187778 h 1421145"/>
              <a:gd name="connsiteX140" fmla="*/ 1785703 w 1874478"/>
              <a:gd name="connsiteY140" fmla="*/ 1162640 h 1421145"/>
              <a:gd name="connsiteX141" fmla="*/ 1744853 w 1874478"/>
              <a:gd name="connsiteY141" fmla="*/ 1153213 h 1421145"/>
              <a:gd name="connsiteX142" fmla="*/ 1700862 w 1874478"/>
              <a:gd name="connsiteY142" fmla="*/ 1124932 h 1421145"/>
              <a:gd name="connsiteX143" fmla="*/ 1600309 w 1874478"/>
              <a:gd name="connsiteY143" fmla="*/ 1071514 h 1421145"/>
              <a:gd name="connsiteX144" fmla="*/ 1480903 w 1874478"/>
              <a:gd name="connsiteY144" fmla="*/ 980388 h 1421145"/>
              <a:gd name="connsiteX145" fmla="*/ 1386635 w 1874478"/>
              <a:gd name="connsiteY145" fmla="*/ 882978 h 1421145"/>
              <a:gd name="connsiteX146" fmla="*/ 1364639 w 1874478"/>
              <a:gd name="connsiteY146" fmla="*/ 854697 h 1421145"/>
              <a:gd name="connsiteX147" fmla="*/ 1358354 w 1874478"/>
              <a:gd name="connsiteY147" fmla="*/ 845270 h 1421145"/>
              <a:gd name="connsiteX148" fmla="*/ 1430627 w 1874478"/>
              <a:gd name="connsiteY148" fmla="*/ 917543 h 1421145"/>
              <a:gd name="connsiteX149" fmla="*/ 1468334 w 1874478"/>
              <a:gd name="connsiteY149" fmla="*/ 939539 h 1421145"/>
              <a:gd name="connsiteX150" fmla="*/ 1572029 w 1874478"/>
              <a:gd name="connsiteY150" fmla="*/ 1027522 h 1421145"/>
              <a:gd name="connsiteX151" fmla="*/ 1738569 w 1874478"/>
              <a:gd name="connsiteY151" fmla="*/ 1118648 h 1421145"/>
              <a:gd name="connsiteX152" fmla="*/ 1782561 w 1874478"/>
              <a:gd name="connsiteY152" fmla="*/ 1131217 h 1421145"/>
              <a:gd name="connsiteX153" fmla="*/ 1839121 w 1874478"/>
              <a:gd name="connsiteY153" fmla="*/ 1137501 h 1421145"/>
              <a:gd name="connsiteX154" fmla="*/ 1873686 w 1874478"/>
              <a:gd name="connsiteY154" fmla="*/ 1128075 h 1421145"/>
              <a:gd name="connsiteX155" fmla="*/ 1854833 w 1874478"/>
              <a:gd name="connsiteY155" fmla="*/ 1121790 h 1421145"/>
              <a:gd name="connsiteX156" fmla="*/ 1823410 w 1874478"/>
              <a:gd name="connsiteY156" fmla="*/ 1109221 h 1421145"/>
              <a:gd name="connsiteX157" fmla="*/ 1773134 w 1874478"/>
              <a:gd name="connsiteY157" fmla="*/ 1087225 h 1421145"/>
              <a:gd name="connsiteX158" fmla="*/ 1713431 w 1874478"/>
              <a:gd name="connsiteY158" fmla="*/ 1058945 h 1421145"/>
              <a:gd name="connsiteX159" fmla="*/ 1682008 w 1874478"/>
              <a:gd name="connsiteY159" fmla="*/ 1043233 h 1421145"/>
              <a:gd name="connsiteX160" fmla="*/ 1669439 w 1874478"/>
              <a:gd name="connsiteY160" fmla="*/ 1033807 h 1421145"/>
              <a:gd name="connsiteX161" fmla="*/ 1625447 w 1874478"/>
              <a:gd name="connsiteY161" fmla="*/ 1002384 h 1421145"/>
              <a:gd name="connsiteX162" fmla="*/ 1597167 w 1874478"/>
              <a:gd name="connsiteY162" fmla="*/ 970961 h 1421145"/>
              <a:gd name="connsiteX163" fmla="*/ 1550033 w 1874478"/>
              <a:gd name="connsiteY163" fmla="*/ 923827 h 1421145"/>
              <a:gd name="connsiteX164" fmla="*/ 1537464 w 1874478"/>
              <a:gd name="connsiteY164" fmla="*/ 895547 h 1421145"/>
              <a:gd name="connsiteX165" fmla="*/ 1524895 w 1874478"/>
              <a:gd name="connsiteY165" fmla="*/ 873551 h 1421145"/>
              <a:gd name="connsiteX166" fmla="*/ 1512326 w 1874478"/>
              <a:gd name="connsiteY166" fmla="*/ 854697 h 1421145"/>
              <a:gd name="connsiteX167" fmla="*/ 1490330 w 1874478"/>
              <a:gd name="connsiteY167" fmla="*/ 801279 h 1421145"/>
              <a:gd name="connsiteX168" fmla="*/ 1477761 w 1874478"/>
              <a:gd name="connsiteY168" fmla="*/ 782425 h 1421145"/>
              <a:gd name="connsiteX169" fmla="*/ 1468334 w 1874478"/>
              <a:gd name="connsiteY169" fmla="*/ 769856 h 1421145"/>
              <a:gd name="connsiteX170" fmla="*/ 1449480 w 1874478"/>
              <a:gd name="connsiteY170" fmla="*/ 738433 h 1421145"/>
              <a:gd name="connsiteX171" fmla="*/ 1446338 w 1874478"/>
              <a:gd name="connsiteY171" fmla="*/ 725864 h 1421145"/>
              <a:gd name="connsiteX172" fmla="*/ 1430627 w 1874478"/>
              <a:gd name="connsiteY172" fmla="*/ 685015 h 1421145"/>
              <a:gd name="connsiteX173" fmla="*/ 1424342 w 1874478"/>
              <a:gd name="connsiteY173" fmla="*/ 659877 h 1421145"/>
              <a:gd name="connsiteX174" fmla="*/ 1408631 w 1874478"/>
              <a:gd name="connsiteY174" fmla="*/ 637881 h 1421145"/>
              <a:gd name="connsiteX175" fmla="*/ 1399204 w 1874478"/>
              <a:gd name="connsiteY175" fmla="*/ 615885 h 1421145"/>
              <a:gd name="connsiteX176" fmla="*/ 1396062 w 1874478"/>
              <a:gd name="connsiteY176" fmla="*/ 606458 h 1421145"/>
              <a:gd name="connsiteX177" fmla="*/ 1389777 w 1874478"/>
              <a:gd name="connsiteY177" fmla="*/ 597031 h 1421145"/>
              <a:gd name="connsiteX178" fmla="*/ 1383493 w 1874478"/>
              <a:gd name="connsiteY178" fmla="*/ 578178 h 1421145"/>
              <a:gd name="connsiteX179" fmla="*/ 1370923 w 1874478"/>
              <a:gd name="connsiteY179" fmla="*/ 549897 h 1421145"/>
              <a:gd name="connsiteX180" fmla="*/ 1367781 w 1874478"/>
              <a:gd name="connsiteY180" fmla="*/ 496479 h 1421145"/>
              <a:gd name="connsiteX181" fmla="*/ 1361497 w 1874478"/>
              <a:gd name="connsiteY181" fmla="*/ 468198 h 1421145"/>
              <a:gd name="connsiteX182" fmla="*/ 1352070 w 1874478"/>
              <a:gd name="connsiteY182" fmla="*/ 439918 h 1421145"/>
              <a:gd name="connsiteX183" fmla="*/ 1352070 w 1874478"/>
              <a:gd name="connsiteY183" fmla="*/ 364503 h 1421145"/>
              <a:gd name="connsiteX184" fmla="*/ 1342643 w 1874478"/>
              <a:gd name="connsiteY184" fmla="*/ 207390 h 1421145"/>
              <a:gd name="connsiteX185" fmla="*/ 1339501 w 1874478"/>
              <a:gd name="connsiteY185" fmla="*/ 169683 h 1421145"/>
              <a:gd name="connsiteX186" fmla="*/ 1333216 w 1874478"/>
              <a:gd name="connsiteY186" fmla="*/ 153972 h 1421145"/>
              <a:gd name="connsiteX187" fmla="*/ 1330074 w 1874478"/>
              <a:gd name="connsiteY187" fmla="*/ 144545 h 1421145"/>
              <a:gd name="connsiteX188" fmla="*/ 1326932 w 1874478"/>
              <a:gd name="connsiteY188" fmla="*/ 131976 h 1421145"/>
              <a:gd name="connsiteX189" fmla="*/ 1320647 w 1874478"/>
              <a:gd name="connsiteY189" fmla="*/ 122549 h 1421145"/>
              <a:gd name="connsiteX190" fmla="*/ 1311220 w 1874478"/>
              <a:gd name="connsiteY190" fmla="*/ 100553 h 1421145"/>
              <a:gd name="connsiteX191" fmla="*/ 1301794 w 1874478"/>
              <a:gd name="connsiteY191" fmla="*/ 94268 h 1421145"/>
              <a:gd name="connsiteX192" fmla="*/ 1289225 w 1874478"/>
              <a:gd name="connsiteY192" fmla="*/ 75415 h 1421145"/>
              <a:gd name="connsiteX193" fmla="*/ 1276655 w 1874478"/>
              <a:gd name="connsiteY193" fmla="*/ 31423 h 1421145"/>
              <a:gd name="connsiteX194" fmla="*/ 1238948 w 1874478"/>
              <a:gd name="connsiteY194" fmla="*/ 6285 h 1421145"/>
              <a:gd name="connsiteX195" fmla="*/ 1223237 w 1874478"/>
              <a:gd name="connsiteY195" fmla="*/ 3143 h 1421145"/>
              <a:gd name="connsiteX196" fmla="*/ 1213810 w 1874478"/>
              <a:gd name="connsiteY196" fmla="*/ 0 h 1421145"/>
              <a:gd name="connsiteX197" fmla="*/ 1179245 w 1874478"/>
              <a:gd name="connsiteY197" fmla="*/ 0 h 1421145"/>
              <a:gd name="connsiteX198" fmla="*/ 996994 w 1874478"/>
              <a:gd name="connsiteY198" fmla="*/ 0 h 1421145"/>
              <a:gd name="connsiteX199" fmla="*/ 623064 w 1874478"/>
              <a:gd name="connsiteY199" fmla="*/ 28281 h 1421145"/>
              <a:gd name="connsiteX200" fmla="*/ 519369 w 1874478"/>
              <a:gd name="connsiteY200" fmla="*/ 28281 h 1421145"/>
              <a:gd name="connsiteX201" fmla="*/ 421959 w 1874478"/>
              <a:gd name="connsiteY201" fmla="*/ 81699 h 1421145"/>
              <a:gd name="connsiteX202" fmla="*/ 412532 w 1874478"/>
              <a:gd name="connsiteY202" fmla="*/ 125691 h 1421145"/>
              <a:gd name="connsiteX203" fmla="*/ 396820 w 1874478"/>
              <a:gd name="connsiteY203" fmla="*/ 182252 h 1421145"/>
              <a:gd name="connsiteX204" fmla="*/ 384251 w 1874478"/>
              <a:gd name="connsiteY204" fmla="*/ 298516 h 1421145"/>
              <a:gd name="connsiteX0" fmla="*/ 384251 w 1874478"/>
              <a:gd name="connsiteY0" fmla="*/ 443059 h 1565688"/>
              <a:gd name="connsiteX1" fmla="*/ 384251 w 1874478"/>
              <a:gd name="connsiteY1" fmla="*/ 443059 h 1565688"/>
              <a:gd name="connsiteX2" fmla="*/ 371682 w 1874478"/>
              <a:gd name="connsiteY2" fmla="*/ 559323 h 1565688"/>
              <a:gd name="connsiteX3" fmla="*/ 365398 w 1874478"/>
              <a:gd name="connsiteY3" fmla="*/ 568750 h 1565688"/>
              <a:gd name="connsiteX4" fmla="*/ 362255 w 1874478"/>
              <a:gd name="connsiteY4" fmla="*/ 578176 h 1565688"/>
              <a:gd name="connsiteX5" fmla="*/ 355971 w 1874478"/>
              <a:gd name="connsiteY5" fmla="*/ 634737 h 1565688"/>
              <a:gd name="connsiteX6" fmla="*/ 352829 w 1874478"/>
              <a:gd name="connsiteY6" fmla="*/ 669302 h 1565688"/>
              <a:gd name="connsiteX7" fmla="*/ 346544 w 1874478"/>
              <a:gd name="connsiteY7" fmla="*/ 703867 h 1565688"/>
              <a:gd name="connsiteX8" fmla="*/ 343402 w 1874478"/>
              <a:gd name="connsiteY8" fmla="*/ 735290 h 1565688"/>
              <a:gd name="connsiteX9" fmla="*/ 330833 w 1874478"/>
              <a:gd name="connsiteY9" fmla="*/ 779282 h 1565688"/>
              <a:gd name="connsiteX10" fmla="*/ 305695 w 1874478"/>
              <a:gd name="connsiteY10" fmla="*/ 854696 h 1565688"/>
              <a:gd name="connsiteX11" fmla="*/ 277414 w 1874478"/>
              <a:gd name="connsiteY11" fmla="*/ 901830 h 1565688"/>
              <a:gd name="connsiteX12" fmla="*/ 239707 w 1874478"/>
              <a:gd name="connsiteY12" fmla="*/ 958391 h 1565688"/>
              <a:gd name="connsiteX13" fmla="*/ 230280 w 1874478"/>
              <a:gd name="connsiteY13" fmla="*/ 980387 h 1565688"/>
              <a:gd name="connsiteX14" fmla="*/ 217711 w 1874478"/>
              <a:gd name="connsiteY14" fmla="*/ 996098 h 1565688"/>
              <a:gd name="connsiteX15" fmla="*/ 176862 w 1874478"/>
              <a:gd name="connsiteY15" fmla="*/ 1033805 h 1565688"/>
              <a:gd name="connsiteX16" fmla="*/ 98305 w 1874478"/>
              <a:gd name="connsiteY16" fmla="*/ 1106077 h 1565688"/>
              <a:gd name="connsiteX17" fmla="*/ 51171 w 1874478"/>
              <a:gd name="connsiteY17" fmla="*/ 1134358 h 1565688"/>
              <a:gd name="connsiteX18" fmla="*/ 13464 w 1874478"/>
              <a:gd name="connsiteY18" fmla="*/ 1162638 h 1565688"/>
              <a:gd name="connsiteX19" fmla="*/ 895 w 1874478"/>
              <a:gd name="connsiteY19" fmla="*/ 1172065 h 1565688"/>
              <a:gd name="connsiteX20" fmla="*/ 22891 w 1874478"/>
              <a:gd name="connsiteY20" fmla="*/ 1168923 h 1565688"/>
              <a:gd name="connsiteX21" fmla="*/ 92020 w 1874478"/>
              <a:gd name="connsiteY21" fmla="*/ 1137500 h 1565688"/>
              <a:gd name="connsiteX22" fmla="*/ 148581 w 1874478"/>
              <a:gd name="connsiteY22" fmla="*/ 1109220 h 1565688"/>
              <a:gd name="connsiteX23" fmla="*/ 167435 w 1874478"/>
              <a:gd name="connsiteY23" fmla="*/ 1106077 h 1565688"/>
              <a:gd name="connsiteX24" fmla="*/ 186288 w 1874478"/>
              <a:gd name="connsiteY24" fmla="*/ 1093508 h 1565688"/>
              <a:gd name="connsiteX25" fmla="*/ 217711 w 1874478"/>
              <a:gd name="connsiteY25" fmla="*/ 1074655 h 1565688"/>
              <a:gd name="connsiteX26" fmla="*/ 233422 w 1874478"/>
              <a:gd name="connsiteY26" fmla="*/ 1058943 h 1565688"/>
              <a:gd name="connsiteX27" fmla="*/ 245992 w 1874478"/>
              <a:gd name="connsiteY27" fmla="*/ 1049517 h 1565688"/>
              <a:gd name="connsiteX28" fmla="*/ 255418 w 1874478"/>
              <a:gd name="connsiteY28" fmla="*/ 1043232 h 1565688"/>
              <a:gd name="connsiteX29" fmla="*/ 267987 w 1874478"/>
              <a:gd name="connsiteY29" fmla="*/ 1030663 h 1565688"/>
              <a:gd name="connsiteX30" fmla="*/ 296268 w 1874478"/>
              <a:gd name="connsiteY30" fmla="*/ 1014952 h 1565688"/>
              <a:gd name="connsiteX31" fmla="*/ 318264 w 1874478"/>
              <a:gd name="connsiteY31" fmla="*/ 992956 h 1565688"/>
              <a:gd name="connsiteX32" fmla="*/ 324548 w 1874478"/>
              <a:gd name="connsiteY32" fmla="*/ 983529 h 1565688"/>
              <a:gd name="connsiteX33" fmla="*/ 343402 w 1874478"/>
              <a:gd name="connsiteY33" fmla="*/ 970960 h 1565688"/>
              <a:gd name="connsiteX34" fmla="*/ 374825 w 1874478"/>
              <a:gd name="connsiteY34" fmla="*/ 930110 h 1565688"/>
              <a:gd name="connsiteX35" fmla="*/ 387394 w 1874478"/>
              <a:gd name="connsiteY35" fmla="*/ 904972 h 1565688"/>
              <a:gd name="connsiteX36" fmla="*/ 368540 w 1874478"/>
              <a:gd name="connsiteY36" fmla="*/ 930110 h 1565688"/>
              <a:gd name="connsiteX37" fmla="*/ 352829 w 1874478"/>
              <a:gd name="connsiteY37" fmla="*/ 964675 h 1565688"/>
              <a:gd name="connsiteX38" fmla="*/ 349686 w 1874478"/>
              <a:gd name="connsiteY38" fmla="*/ 977244 h 1565688"/>
              <a:gd name="connsiteX39" fmla="*/ 321406 w 1874478"/>
              <a:gd name="connsiteY39" fmla="*/ 1014952 h 1565688"/>
              <a:gd name="connsiteX40" fmla="*/ 286841 w 1874478"/>
              <a:gd name="connsiteY40" fmla="*/ 1062086 h 1565688"/>
              <a:gd name="connsiteX41" fmla="*/ 271130 w 1874478"/>
              <a:gd name="connsiteY41" fmla="*/ 1080939 h 1565688"/>
              <a:gd name="connsiteX42" fmla="*/ 242849 w 1874478"/>
              <a:gd name="connsiteY42" fmla="*/ 1115504 h 1565688"/>
              <a:gd name="connsiteX43" fmla="*/ 145439 w 1874478"/>
              <a:gd name="connsiteY43" fmla="*/ 1212915 h 1565688"/>
              <a:gd name="connsiteX44" fmla="*/ 123443 w 1874478"/>
              <a:gd name="connsiteY44" fmla="*/ 1222341 h 1565688"/>
              <a:gd name="connsiteX45" fmla="*/ 73167 w 1874478"/>
              <a:gd name="connsiteY45" fmla="*/ 1263191 h 1565688"/>
              <a:gd name="connsiteX46" fmla="*/ 32317 w 1874478"/>
              <a:gd name="connsiteY46" fmla="*/ 1294613 h 1565688"/>
              <a:gd name="connsiteX47" fmla="*/ 22891 w 1874478"/>
              <a:gd name="connsiteY47" fmla="*/ 1307183 h 1565688"/>
              <a:gd name="connsiteX48" fmla="*/ 41744 w 1874478"/>
              <a:gd name="connsiteY48" fmla="*/ 1291471 h 1565688"/>
              <a:gd name="connsiteX49" fmla="*/ 54313 w 1874478"/>
              <a:gd name="connsiteY49" fmla="*/ 1285187 h 1565688"/>
              <a:gd name="connsiteX50" fmla="*/ 79451 w 1874478"/>
              <a:gd name="connsiteY50" fmla="*/ 1278902 h 1565688"/>
              <a:gd name="connsiteX51" fmla="*/ 107732 w 1874478"/>
              <a:gd name="connsiteY51" fmla="*/ 1269475 h 1565688"/>
              <a:gd name="connsiteX52" fmla="*/ 142297 w 1874478"/>
              <a:gd name="connsiteY52" fmla="*/ 1256906 h 1565688"/>
              <a:gd name="connsiteX53" fmla="*/ 223996 w 1874478"/>
              <a:gd name="connsiteY53" fmla="*/ 1197203 h 1565688"/>
              <a:gd name="connsiteX54" fmla="*/ 233422 w 1874478"/>
              <a:gd name="connsiteY54" fmla="*/ 1181492 h 1565688"/>
              <a:gd name="connsiteX55" fmla="*/ 296268 w 1874478"/>
              <a:gd name="connsiteY55" fmla="*/ 1109220 h 1565688"/>
              <a:gd name="connsiteX56" fmla="*/ 365398 w 1874478"/>
              <a:gd name="connsiteY56" fmla="*/ 1055801 h 1565688"/>
              <a:gd name="connsiteX57" fmla="*/ 387394 w 1874478"/>
              <a:gd name="connsiteY57" fmla="*/ 1033805 h 1565688"/>
              <a:gd name="connsiteX58" fmla="*/ 415674 w 1874478"/>
              <a:gd name="connsiteY58" fmla="*/ 1014952 h 1565688"/>
              <a:gd name="connsiteX59" fmla="*/ 428243 w 1874478"/>
              <a:gd name="connsiteY59" fmla="*/ 1008667 h 1565688"/>
              <a:gd name="connsiteX60" fmla="*/ 428243 w 1874478"/>
              <a:gd name="connsiteY60" fmla="*/ 1008667 h 1565688"/>
              <a:gd name="connsiteX61" fmla="*/ 421959 w 1874478"/>
              <a:gd name="connsiteY61" fmla="*/ 1065228 h 1565688"/>
              <a:gd name="connsiteX62" fmla="*/ 403105 w 1874478"/>
              <a:gd name="connsiteY62" fmla="*/ 1178350 h 1565688"/>
              <a:gd name="connsiteX63" fmla="*/ 390536 w 1874478"/>
              <a:gd name="connsiteY63" fmla="*/ 1238053 h 1565688"/>
              <a:gd name="connsiteX64" fmla="*/ 327691 w 1874478"/>
              <a:gd name="connsiteY64" fmla="*/ 1370028 h 1565688"/>
              <a:gd name="connsiteX65" fmla="*/ 293126 w 1874478"/>
              <a:gd name="connsiteY65" fmla="*/ 1423446 h 1565688"/>
              <a:gd name="connsiteX66" fmla="*/ 283699 w 1874478"/>
              <a:gd name="connsiteY66" fmla="*/ 1432873 h 1565688"/>
              <a:gd name="connsiteX67" fmla="*/ 264845 w 1874478"/>
              <a:gd name="connsiteY67" fmla="*/ 1458011 h 1565688"/>
              <a:gd name="connsiteX68" fmla="*/ 233422 w 1874478"/>
              <a:gd name="connsiteY68" fmla="*/ 1489434 h 1565688"/>
              <a:gd name="connsiteX69" fmla="*/ 255418 w 1874478"/>
              <a:gd name="connsiteY69" fmla="*/ 1480007 h 1565688"/>
              <a:gd name="connsiteX70" fmla="*/ 324548 w 1874478"/>
              <a:gd name="connsiteY70" fmla="*/ 1407735 h 1565688"/>
              <a:gd name="connsiteX71" fmla="*/ 346544 w 1874478"/>
              <a:gd name="connsiteY71" fmla="*/ 1379455 h 1565688"/>
              <a:gd name="connsiteX72" fmla="*/ 418816 w 1874478"/>
              <a:gd name="connsiteY72" fmla="*/ 1304040 h 1565688"/>
              <a:gd name="connsiteX73" fmla="*/ 447097 w 1874478"/>
              <a:gd name="connsiteY73" fmla="*/ 1250622 h 1565688"/>
              <a:gd name="connsiteX74" fmla="*/ 475377 w 1874478"/>
              <a:gd name="connsiteY74" fmla="*/ 1212915 h 1565688"/>
              <a:gd name="connsiteX75" fmla="*/ 509942 w 1874478"/>
              <a:gd name="connsiteY75" fmla="*/ 1172065 h 1565688"/>
              <a:gd name="connsiteX76" fmla="*/ 513084 w 1874478"/>
              <a:gd name="connsiteY76" fmla="*/ 1162638 h 1565688"/>
              <a:gd name="connsiteX77" fmla="*/ 519369 w 1874478"/>
              <a:gd name="connsiteY77" fmla="*/ 1146927 h 1565688"/>
              <a:gd name="connsiteX78" fmla="*/ 538222 w 1874478"/>
              <a:gd name="connsiteY78" fmla="*/ 1253764 h 1565688"/>
              <a:gd name="connsiteX79" fmla="*/ 538222 w 1874478"/>
              <a:gd name="connsiteY79" fmla="*/ 1275760 h 1565688"/>
              <a:gd name="connsiteX80" fmla="*/ 535080 w 1874478"/>
              <a:gd name="connsiteY80" fmla="*/ 1357459 h 1565688"/>
              <a:gd name="connsiteX81" fmla="*/ 531938 w 1874478"/>
              <a:gd name="connsiteY81" fmla="*/ 1388882 h 1565688"/>
              <a:gd name="connsiteX82" fmla="*/ 487946 w 1874478"/>
              <a:gd name="connsiteY82" fmla="*/ 1470580 h 1565688"/>
              <a:gd name="connsiteX83" fmla="*/ 453381 w 1874478"/>
              <a:gd name="connsiteY83" fmla="*/ 1517715 h 1565688"/>
              <a:gd name="connsiteX84" fmla="*/ 434528 w 1874478"/>
              <a:gd name="connsiteY84" fmla="*/ 1533426 h 1565688"/>
              <a:gd name="connsiteX85" fmla="*/ 425101 w 1874478"/>
              <a:gd name="connsiteY85" fmla="*/ 1542853 h 1565688"/>
              <a:gd name="connsiteX86" fmla="*/ 434528 w 1874478"/>
              <a:gd name="connsiteY86" fmla="*/ 1539710 h 1565688"/>
              <a:gd name="connsiteX87" fmla="*/ 453381 w 1874478"/>
              <a:gd name="connsiteY87" fmla="*/ 1517715 h 1565688"/>
              <a:gd name="connsiteX88" fmla="*/ 478519 w 1874478"/>
              <a:gd name="connsiteY88" fmla="*/ 1495719 h 1565688"/>
              <a:gd name="connsiteX89" fmla="*/ 613637 w 1874478"/>
              <a:gd name="connsiteY89" fmla="*/ 1322894 h 1565688"/>
              <a:gd name="connsiteX90" fmla="*/ 717332 w 1874478"/>
              <a:gd name="connsiteY90" fmla="*/ 1222341 h 1565688"/>
              <a:gd name="connsiteX91" fmla="*/ 748754 w 1874478"/>
              <a:gd name="connsiteY91" fmla="*/ 1165780 h 1565688"/>
              <a:gd name="connsiteX92" fmla="*/ 764466 w 1874478"/>
              <a:gd name="connsiteY92" fmla="*/ 1137500 h 1565688"/>
              <a:gd name="connsiteX93" fmla="*/ 755039 w 1874478"/>
              <a:gd name="connsiteY93" fmla="*/ 1360601 h 1565688"/>
              <a:gd name="connsiteX94" fmla="*/ 689051 w 1874478"/>
              <a:gd name="connsiteY94" fmla="*/ 1527141 h 1565688"/>
              <a:gd name="connsiteX95" fmla="*/ 648202 w 1874478"/>
              <a:gd name="connsiteY95" fmla="*/ 1555422 h 1565688"/>
              <a:gd name="connsiteX96" fmla="*/ 632491 w 1874478"/>
              <a:gd name="connsiteY96" fmla="*/ 1564849 h 1565688"/>
              <a:gd name="connsiteX97" fmla="*/ 795888 w 1874478"/>
              <a:gd name="connsiteY97" fmla="*/ 1432873 h 1565688"/>
              <a:gd name="connsiteX98" fmla="*/ 830453 w 1874478"/>
              <a:gd name="connsiteY98" fmla="*/ 1395166 h 1565688"/>
              <a:gd name="connsiteX99" fmla="*/ 890156 w 1874478"/>
              <a:gd name="connsiteY99" fmla="*/ 1263191 h 1565688"/>
              <a:gd name="connsiteX100" fmla="*/ 918437 w 1874478"/>
              <a:gd name="connsiteY100" fmla="*/ 1219199 h 1565688"/>
              <a:gd name="connsiteX101" fmla="*/ 937291 w 1874478"/>
              <a:gd name="connsiteY101" fmla="*/ 1140642 h 1565688"/>
              <a:gd name="connsiteX102" fmla="*/ 981282 w 1874478"/>
              <a:gd name="connsiteY102" fmla="*/ 1253764 h 1565688"/>
              <a:gd name="connsiteX103" fmla="*/ 1012705 w 1874478"/>
              <a:gd name="connsiteY103" fmla="*/ 1332321 h 1565688"/>
              <a:gd name="connsiteX104" fmla="*/ 1081835 w 1874478"/>
              <a:gd name="connsiteY104" fmla="*/ 1454869 h 1565688"/>
              <a:gd name="connsiteX105" fmla="*/ 1141538 w 1874478"/>
              <a:gd name="connsiteY105" fmla="*/ 1514572 h 1565688"/>
              <a:gd name="connsiteX106" fmla="*/ 1194956 w 1874478"/>
              <a:gd name="connsiteY106" fmla="*/ 1542853 h 1565688"/>
              <a:gd name="connsiteX107" fmla="*/ 1213810 w 1874478"/>
              <a:gd name="connsiteY107" fmla="*/ 1549137 h 1565688"/>
              <a:gd name="connsiteX108" fmla="*/ 1226379 w 1874478"/>
              <a:gd name="connsiteY108" fmla="*/ 1555422 h 1565688"/>
              <a:gd name="connsiteX109" fmla="*/ 1122684 w 1874478"/>
              <a:gd name="connsiteY109" fmla="*/ 1451727 h 1565688"/>
              <a:gd name="connsiteX110" fmla="*/ 1103831 w 1874478"/>
              <a:gd name="connsiteY110" fmla="*/ 1426589 h 1565688"/>
              <a:gd name="connsiteX111" fmla="*/ 1088119 w 1874478"/>
              <a:gd name="connsiteY111" fmla="*/ 1388882 h 1565688"/>
              <a:gd name="connsiteX112" fmla="*/ 1084977 w 1874478"/>
              <a:gd name="connsiteY112" fmla="*/ 1150069 h 1565688"/>
              <a:gd name="connsiteX113" fmla="*/ 1138396 w 1874478"/>
              <a:gd name="connsiteY113" fmla="*/ 1225484 h 1565688"/>
              <a:gd name="connsiteX114" fmla="*/ 1194956 w 1874478"/>
              <a:gd name="connsiteY114" fmla="*/ 1291471 h 1565688"/>
              <a:gd name="connsiteX115" fmla="*/ 1267229 w 1874478"/>
              <a:gd name="connsiteY115" fmla="*/ 1366886 h 1565688"/>
              <a:gd name="connsiteX116" fmla="*/ 1370923 w 1874478"/>
              <a:gd name="connsiteY116" fmla="*/ 1436016 h 1565688"/>
              <a:gd name="connsiteX117" fmla="*/ 1408631 w 1874478"/>
              <a:gd name="connsiteY117" fmla="*/ 1445442 h 1565688"/>
              <a:gd name="connsiteX118" fmla="*/ 1471476 w 1874478"/>
              <a:gd name="connsiteY118" fmla="*/ 1454869 h 1565688"/>
              <a:gd name="connsiteX119" fmla="*/ 1242091 w 1874478"/>
              <a:gd name="connsiteY119" fmla="*/ 1313467 h 1565688"/>
              <a:gd name="connsiteX120" fmla="*/ 1194956 w 1874478"/>
              <a:gd name="connsiteY120" fmla="*/ 1260049 h 1565688"/>
              <a:gd name="connsiteX121" fmla="*/ 1147822 w 1874478"/>
              <a:gd name="connsiteY121" fmla="*/ 1175207 h 1565688"/>
              <a:gd name="connsiteX122" fmla="*/ 1138396 w 1874478"/>
              <a:gd name="connsiteY122" fmla="*/ 1131216 h 1565688"/>
              <a:gd name="connsiteX123" fmla="*/ 1135253 w 1874478"/>
              <a:gd name="connsiteY123" fmla="*/ 1118646 h 1565688"/>
              <a:gd name="connsiteX124" fmla="*/ 1128969 w 1874478"/>
              <a:gd name="connsiteY124" fmla="*/ 1109220 h 1565688"/>
              <a:gd name="connsiteX125" fmla="*/ 1204383 w 1874478"/>
              <a:gd name="connsiteY125" fmla="*/ 1178350 h 1565688"/>
              <a:gd name="connsiteX126" fmla="*/ 1493472 w 1874478"/>
              <a:gd name="connsiteY126" fmla="*/ 1357459 h 1565688"/>
              <a:gd name="connsiteX127" fmla="*/ 1638016 w 1874478"/>
              <a:gd name="connsiteY127" fmla="*/ 1385739 h 1565688"/>
              <a:gd name="connsiteX128" fmla="*/ 1521752 w 1874478"/>
              <a:gd name="connsiteY128" fmla="*/ 1272618 h 1565688"/>
              <a:gd name="connsiteX129" fmla="*/ 1430627 w 1874478"/>
              <a:gd name="connsiteY129" fmla="*/ 1200345 h 1565688"/>
              <a:gd name="connsiteX130" fmla="*/ 1330074 w 1874478"/>
              <a:gd name="connsiteY130" fmla="*/ 1106077 h 1565688"/>
              <a:gd name="connsiteX131" fmla="*/ 1295509 w 1874478"/>
              <a:gd name="connsiteY131" fmla="*/ 1065228 h 1565688"/>
              <a:gd name="connsiteX132" fmla="*/ 1286082 w 1874478"/>
              <a:gd name="connsiteY132" fmla="*/ 1046374 h 1565688"/>
              <a:gd name="connsiteX133" fmla="*/ 1282940 w 1874478"/>
              <a:gd name="connsiteY133" fmla="*/ 1036947 h 1565688"/>
              <a:gd name="connsiteX134" fmla="*/ 1308078 w 1874478"/>
              <a:gd name="connsiteY134" fmla="*/ 1068370 h 1565688"/>
              <a:gd name="connsiteX135" fmla="*/ 1402346 w 1874478"/>
              <a:gd name="connsiteY135" fmla="*/ 1162638 h 1565688"/>
              <a:gd name="connsiteX136" fmla="*/ 1436911 w 1874478"/>
              <a:gd name="connsiteY136" fmla="*/ 1197203 h 1565688"/>
              <a:gd name="connsiteX137" fmla="*/ 1506041 w 1874478"/>
              <a:gd name="connsiteY137" fmla="*/ 1263191 h 1565688"/>
              <a:gd name="connsiteX138" fmla="*/ 1609736 w 1874478"/>
              <a:gd name="connsiteY138" fmla="*/ 1316609 h 1565688"/>
              <a:gd name="connsiteX139" fmla="*/ 1722858 w 1874478"/>
              <a:gd name="connsiteY139" fmla="*/ 1332321 h 1565688"/>
              <a:gd name="connsiteX140" fmla="*/ 1785703 w 1874478"/>
              <a:gd name="connsiteY140" fmla="*/ 1307183 h 1565688"/>
              <a:gd name="connsiteX141" fmla="*/ 1744853 w 1874478"/>
              <a:gd name="connsiteY141" fmla="*/ 1297756 h 1565688"/>
              <a:gd name="connsiteX142" fmla="*/ 1700862 w 1874478"/>
              <a:gd name="connsiteY142" fmla="*/ 1269475 h 1565688"/>
              <a:gd name="connsiteX143" fmla="*/ 1600309 w 1874478"/>
              <a:gd name="connsiteY143" fmla="*/ 1216057 h 1565688"/>
              <a:gd name="connsiteX144" fmla="*/ 1480903 w 1874478"/>
              <a:gd name="connsiteY144" fmla="*/ 1124931 h 1565688"/>
              <a:gd name="connsiteX145" fmla="*/ 1386635 w 1874478"/>
              <a:gd name="connsiteY145" fmla="*/ 1027521 h 1565688"/>
              <a:gd name="connsiteX146" fmla="*/ 1364639 w 1874478"/>
              <a:gd name="connsiteY146" fmla="*/ 999240 h 1565688"/>
              <a:gd name="connsiteX147" fmla="*/ 1358354 w 1874478"/>
              <a:gd name="connsiteY147" fmla="*/ 989813 h 1565688"/>
              <a:gd name="connsiteX148" fmla="*/ 1430627 w 1874478"/>
              <a:gd name="connsiteY148" fmla="*/ 1062086 h 1565688"/>
              <a:gd name="connsiteX149" fmla="*/ 1468334 w 1874478"/>
              <a:gd name="connsiteY149" fmla="*/ 1084082 h 1565688"/>
              <a:gd name="connsiteX150" fmla="*/ 1572029 w 1874478"/>
              <a:gd name="connsiteY150" fmla="*/ 1172065 h 1565688"/>
              <a:gd name="connsiteX151" fmla="*/ 1738569 w 1874478"/>
              <a:gd name="connsiteY151" fmla="*/ 1263191 h 1565688"/>
              <a:gd name="connsiteX152" fmla="*/ 1782561 w 1874478"/>
              <a:gd name="connsiteY152" fmla="*/ 1275760 h 1565688"/>
              <a:gd name="connsiteX153" fmla="*/ 1839121 w 1874478"/>
              <a:gd name="connsiteY153" fmla="*/ 1282044 h 1565688"/>
              <a:gd name="connsiteX154" fmla="*/ 1873686 w 1874478"/>
              <a:gd name="connsiteY154" fmla="*/ 1272618 h 1565688"/>
              <a:gd name="connsiteX155" fmla="*/ 1854833 w 1874478"/>
              <a:gd name="connsiteY155" fmla="*/ 1266333 h 1565688"/>
              <a:gd name="connsiteX156" fmla="*/ 1823410 w 1874478"/>
              <a:gd name="connsiteY156" fmla="*/ 1253764 h 1565688"/>
              <a:gd name="connsiteX157" fmla="*/ 1773134 w 1874478"/>
              <a:gd name="connsiteY157" fmla="*/ 1231768 h 1565688"/>
              <a:gd name="connsiteX158" fmla="*/ 1713431 w 1874478"/>
              <a:gd name="connsiteY158" fmla="*/ 1203488 h 1565688"/>
              <a:gd name="connsiteX159" fmla="*/ 1682008 w 1874478"/>
              <a:gd name="connsiteY159" fmla="*/ 1187776 h 1565688"/>
              <a:gd name="connsiteX160" fmla="*/ 1669439 w 1874478"/>
              <a:gd name="connsiteY160" fmla="*/ 1178350 h 1565688"/>
              <a:gd name="connsiteX161" fmla="*/ 1625447 w 1874478"/>
              <a:gd name="connsiteY161" fmla="*/ 1146927 h 1565688"/>
              <a:gd name="connsiteX162" fmla="*/ 1597167 w 1874478"/>
              <a:gd name="connsiteY162" fmla="*/ 1115504 h 1565688"/>
              <a:gd name="connsiteX163" fmla="*/ 1550033 w 1874478"/>
              <a:gd name="connsiteY163" fmla="*/ 1068370 h 1565688"/>
              <a:gd name="connsiteX164" fmla="*/ 1537464 w 1874478"/>
              <a:gd name="connsiteY164" fmla="*/ 1040090 h 1565688"/>
              <a:gd name="connsiteX165" fmla="*/ 1524895 w 1874478"/>
              <a:gd name="connsiteY165" fmla="*/ 1018094 h 1565688"/>
              <a:gd name="connsiteX166" fmla="*/ 1512326 w 1874478"/>
              <a:gd name="connsiteY166" fmla="*/ 999240 h 1565688"/>
              <a:gd name="connsiteX167" fmla="*/ 1490330 w 1874478"/>
              <a:gd name="connsiteY167" fmla="*/ 945822 h 1565688"/>
              <a:gd name="connsiteX168" fmla="*/ 1477761 w 1874478"/>
              <a:gd name="connsiteY168" fmla="*/ 926968 h 1565688"/>
              <a:gd name="connsiteX169" fmla="*/ 1468334 w 1874478"/>
              <a:gd name="connsiteY169" fmla="*/ 914399 h 1565688"/>
              <a:gd name="connsiteX170" fmla="*/ 1449480 w 1874478"/>
              <a:gd name="connsiteY170" fmla="*/ 882976 h 1565688"/>
              <a:gd name="connsiteX171" fmla="*/ 1446338 w 1874478"/>
              <a:gd name="connsiteY171" fmla="*/ 870407 h 1565688"/>
              <a:gd name="connsiteX172" fmla="*/ 1430627 w 1874478"/>
              <a:gd name="connsiteY172" fmla="*/ 829558 h 1565688"/>
              <a:gd name="connsiteX173" fmla="*/ 1424342 w 1874478"/>
              <a:gd name="connsiteY173" fmla="*/ 804420 h 1565688"/>
              <a:gd name="connsiteX174" fmla="*/ 1408631 w 1874478"/>
              <a:gd name="connsiteY174" fmla="*/ 782424 h 1565688"/>
              <a:gd name="connsiteX175" fmla="*/ 1399204 w 1874478"/>
              <a:gd name="connsiteY175" fmla="*/ 760428 h 1565688"/>
              <a:gd name="connsiteX176" fmla="*/ 1396062 w 1874478"/>
              <a:gd name="connsiteY176" fmla="*/ 751001 h 1565688"/>
              <a:gd name="connsiteX177" fmla="*/ 1389777 w 1874478"/>
              <a:gd name="connsiteY177" fmla="*/ 741574 h 1565688"/>
              <a:gd name="connsiteX178" fmla="*/ 1383493 w 1874478"/>
              <a:gd name="connsiteY178" fmla="*/ 722721 h 1565688"/>
              <a:gd name="connsiteX179" fmla="*/ 1370923 w 1874478"/>
              <a:gd name="connsiteY179" fmla="*/ 694440 h 1565688"/>
              <a:gd name="connsiteX180" fmla="*/ 1367781 w 1874478"/>
              <a:gd name="connsiteY180" fmla="*/ 641022 h 1565688"/>
              <a:gd name="connsiteX181" fmla="*/ 1361497 w 1874478"/>
              <a:gd name="connsiteY181" fmla="*/ 612741 h 1565688"/>
              <a:gd name="connsiteX182" fmla="*/ 1352070 w 1874478"/>
              <a:gd name="connsiteY182" fmla="*/ 584461 h 1565688"/>
              <a:gd name="connsiteX183" fmla="*/ 1352070 w 1874478"/>
              <a:gd name="connsiteY183" fmla="*/ 509046 h 1565688"/>
              <a:gd name="connsiteX184" fmla="*/ 1342643 w 1874478"/>
              <a:gd name="connsiteY184" fmla="*/ 351933 h 1565688"/>
              <a:gd name="connsiteX185" fmla="*/ 1339501 w 1874478"/>
              <a:gd name="connsiteY185" fmla="*/ 314226 h 1565688"/>
              <a:gd name="connsiteX186" fmla="*/ 1333216 w 1874478"/>
              <a:gd name="connsiteY186" fmla="*/ 298515 h 1565688"/>
              <a:gd name="connsiteX187" fmla="*/ 1330074 w 1874478"/>
              <a:gd name="connsiteY187" fmla="*/ 289088 h 1565688"/>
              <a:gd name="connsiteX188" fmla="*/ 1326932 w 1874478"/>
              <a:gd name="connsiteY188" fmla="*/ 276519 h 1565688"/>
              <a:gd name="connsiteX189" fmla="*/ 1320647 w 1874478"/>
              <a:gd name="connsiteY189" fmla="*/ 267092 h 1565688"/>
              <a:gd name="connsiteX190" fmla="*/ 1311220 w 1874478"/>
              <a:gd name="connsiteY190" fmla="*/ 245096 h 1565688"/>
              <a:gd name="connsiteX191" fmla="*/ 1301794 w 1874478"/>
              <a:gd name="connsiteY191" fmla="*/ 238811 h 1565688"/>
              <a:gd name="connsiteX192" fmla="*/ 1289225 w 1874478"/>
              <a:gd name="connsiteY192" fmla="*/ 219958 h 1565688"/>
              <a:gd name="connsiteX193" fmla="*/ 1276655 w 1874478"/>
              <a:gd name="connsiteY193" fmla="*/ 175966 h 1565688"/>
              <a:gd name="connsiteX194" fmla="*/ 1238948 w 1874478"/>
              <a:gd name="connsiteY194" fmla="*/ 150828 h 1565688"/>
              <a:gd name="connsiteX195" fmla="*/ 1223237 w 1874478"/>
              <a:gd name="connsiteY195" fmla="*/ 147686 h 1565688"/>
              <a:gd name="connsiteX196" fmla="*/ 1213810 w 1874478"/>
              <a:gd name="connsiteY196" fmla="*/ 144543 h 1565688"/>
              <a:gd name="connsiteX197" fmla="*/ 1179245 w 1874478"/>
              <a:gd name="connsiteY197" fmla="*/ 144543 h 1565688"/>
              <a:gd name="connsiteX198" fmla="*/ 996994 w 1874478"/>
              <a:gd name="connsiteY198" fmla="*/ 144543 h 1565688"/>
              <a:gd name="connsiteX199" fmla="*/ 623064 w 1874478"/>
              <a:gd name="connsiteY199" fmla="*/ 172824 h 1565688"/>
              <a:gd name="connsiteX200" fmla="*/ 531938 w 1874478"/>
              <a:gd name="connsiteY200" fmla="*/ 0 h 1565688"/>
              <a:gd name="connsiteX201" fmla="*/ 421959 w 1874478"/>
              <a:gd name="connsiteY201" fmla="*/ 226242 h 1565688"/>
              <a:gd name="connsiteX202" fmla="*/ 412532 w 1874478"/>
              <a:gd name="connsiteY202" fmla="*/ 270234 h 1565688"/>
              <a:gd name="connsiteX203" fmla="*/ 396820 w 1874478"/>
              <a:gd name="connsiteY203" fmla="*/ 326795 h 1565688"/>
              <a:gd name="connsiteX204" fmla="*/ 384251 w 1874478"/>
              <a:gd name="connsiteY204" fmla="*/ 443059 h 1565688"/>
              <a:gd name="connsiteX0" fmla="*/ 384251 w 1874478"/>
              <a:gd name="connsiteY0" fmla="*/ 531043 h 1653672"/>
              <a:gd name="connsiteX1" fmla="*/ 384251 w 1874478"/>
              <a:gd name="connsiteY1" fmla="*/ 531043 h 1653672"/>
              <a:gd name="connsiteX2" fmla="*/ 371682 w 1874478"/>
              <a:gd name="connsiteY2" fmla="*/ 647307 h 1653672"/>
              <a:gd name="connsiteX3" fmla="*/ 365398 w 1874478"/>
              <a:gd name="connsiteY3" fmla="*/ 656734 h 1653672"/>
              <a:gd name="connsiteX4" fmla="*/ 362255 w 1874478"/>
              <a:gd name="connsiteY4" fmla="*/ 666160 h 1653672"/>
              <a:gd name="connsiteX5" fmla="*/ 355971 w 1874478"/>
              <a:gd name="connsiteY5" fmla="*/ 722721 h 1653672"/>
              <a:gd name="connsiteX6" fmla="*/ 352829 w 1874478"/>
              <a:gd name="connsiteY6" fmla="*/ 757286 h 1653672"/>
              <a:gd name="connsiteX7" fmla="*/ 346544 w 1874478"/>
              <a:gd name="connsiteY7" fmla="*/ 791851 h 1653672"/>
              <a:gd name="connsiteX8" fmla="*/ 343402 w 1874478"/>
              <a:gd name="connsiteY8" fmla="*/ 823274 h 1653672"/>
              <a:gd name="connsiteX9" fmla="*/ 330833 w 1874478"/>
              <a:gd name="connsiteY9" fmla="*/ 867266 h 1653672"/>
              <a:gd name="connsiteX10" fmla="*/ 305695 w 1874478"/>
              <a:gd name="connsiteY10" fmla="*/ 942680 h 1653672"/>
              <a:gd name="connsiteX11" fmla="*/ 277414 w 1874478"/>
              <a:gd name="connsiteY11" fmla="*/ 989814 h 1653672"/>
              <a:gd name="connsiteX12" fmla="*/ 239707 w 1874478"/>
              <a:gd name="connsiteY12" fmla="*/ 1046375 h 1653672"/>
              <a:gd name="connsiteX13" fmla="*/ 230280 w 1874478"/>
              <a:gd name="connsiteY13" fmla="*/ 1068371 h 1653672"/>
              <a:gd name="connsiteX14" fmla="*/ 217711 w 1874478"/>
              <a:gd name="connsiteY14" fmla="*/ 1084082 h 1653672"/>
              <a:gd name="connsiteX15" fmla="*/ 176862 w 1874478"/>
              <a:gd name="connsiteY15" fmla="*/ 1121789 h 1653672"/>
              <a:gd name="connsiteX16" fmla="*/ 98305 w 1874478"/>
              <a:gd name="connsiteY16" fmla="*/ 1194061 h 1653672"/>
              <a:gd name="connsiteX17" fmla="*/ 51171 w 1874478"/>
              <a:gd name="connsiteY17" fmla="*/ 1222342 h 1653672"/>
              <a:gd name="connsiteX18" fmla="*/ 13464 w 1874478"/>
              <a:gd name="connsiteY18" fmla="*/ 1250622 h 1653672"/>
              <a:gd name="connsiteX19" fmla="*/ 895 w 1874478"/>
              <a:gd name="connsiteY19" fmla="*/ 1260049 h 1653672"/>
              <a:gd name="connsiteX20" fmla="*/ 22891 w 1874478"/>
              <a:gd name="connsiteY20" fmla="*/ 1256907 h 1653672"/>
              <a:gd name="connsiteX21" fmla="*/ 92020 w 1874478"/>
              <a:gd name="connsiteY21" fmla="*/ 1225484 h 1653672"/>
              <a:gd name="connsiteX22" fmla="*/ 148581 w 1874478"/>
              <a:gd name="connsiteY22" fmla="*/ 1197204 h 1653672"/>
              <a:gd name="connsiteX23" fmla="*/ 167435 w 1874478"/>
              <a:gd name="connsiteY23" fmla="*/ 1194061 h 1653672"/>
              <a:gd name="connsiteX24" fmla="*/ 186288 w 1874478"/>
              <a:gd name="connsiteY24" fmla="*/ 1181492 h 1653672"/>
              <a:gd name="connsiteX25" fmla="*/ 217711 w 1874478"/>
              <a:gd name="connsiteY25" fmla="*/ 1162639 h 1653672"/>
              <a:gd name="connsiteX26" fmla="*/ 233422 w 1874478"/>
              <a:gd name="connsiteY26" fmla="*/ 1146927 h 1653672"/>
              <a:gd name="connsiteX27" fmla="*/ 245992 w 1874478"/>
              <a:gd name="connsiteY27" fmla="*/ 1137501 h 1653672"/>
              <a:gd name="connsiteX28" fmla="*/ 255418 w 1874478"/>
              <a:gd name="connsiteY28" fmla="*/ 1131216 h 1653672"/>
              <a:gd name="connsiteX29" fmla="*/ 267987 w 1874478"/>
              <a:gd name="connsiteY29" fmla="*/ 1118647 h 1653672"/>
              <a:gd name="connsiteX30" fmla="*/ 296268 w 1874478"/>
              <a:gd name="connsiteY30" fmla="*/ 1102936 h 1653672"/>
              <a:gd name="connsiteX31" fmla="*/ 318264 w 1874478"/>
              <a:gd name="connsiteY31" fmla="*/ 1080940 h 1653672"/>
              <a:gd name="connsiteX32" fmla="*/ 324548 w 1874478"/>
              <a:gd name="connsiteY32" fmla="*/ 1071513 h 1653672"/>
              <a:gd name="connsiteX33" fmla="*/ 343402 w 1874478"/>
              <a:gd name="connsiteY33" fmla="*/ 1058944 h 1653672"/>
              <a:gd name="connsiteX34" fmla="*/ 374825 w 1874478"/>
              <a:gd name="connsiteY34" fmla="*/ 1018094 h 1653672"/>
              <a:gd name="connsiteX35" fmla="*/ 387394 w 1874478"/>
              <a:gd name="connsiteY35" fmla="*/ 992956 h 1653672"/>
              <a:gd name="connsiteX36" fmla="*/ 368540 w 1874478"/>
              <a:gd name="connsiteY36" fmla="*/ 1018094 h 1653672"/>
              <a:gd name="connsiteX37" fmla="*/ 352829 w 1874478"/>
              <a:gd name="connsiteY37" fmla="*/ 1052659 h 1653672"/>
              <a:gd name="connsiteX38" fmla="*/ 349686 w 1874478"/>
              <a:gd name="connsiteY38" fmla="*/ 1065228 h 1653672"/>
              <a:gd name="connsiteX39" fmla="*/ 321406 w 1874478"/>
              <a:gd name="connsiteY39" fmla="*/ 1102936 h 1653672"/>
              <a:gd name="connsiteX40" fmla="*/ 286841 w 1874478"/>
              <a:gd name="connsiteY40" fmla="*/ 1150070 h 1653672"/>
              <a:gd name="connsiteX41" fmla="*/ 271130 w 1874478"/>
              <a:gd name="connsiteY41" fmla="*/ 1168923 h 1653672"/>
              <a:gd name="connsiteX42" fmla="*/ 242849 w 1874478"/>
              <a:gd name="connsiteY42" fmla="*/ 1203488 h 1653672"/>
              <a:gd name="connsiteX43" fmla="*/ 145439 w 1874478"/>
              <a:gd name="connsiteY43" fmla="*/ 1300899 h 1653672"/>
              <a:gd name="connsiteX44" fmla="*/ 123443 w 1874478"/>
              <a:gd name="connsiteY44" fmla="*/ 1310325 h 1653672"/>
              <a:gd name="connsiteX45" fmla="*/ 73167 w 1874478"/>
              <a:gd name="connsiteY45" fmla="*/ 1351175 h 1653672"/>
              <a:gd name="connsiteX46" fmla="*/ 32317 w 1874478"/>
              <a:gd name="connsiteY46" fmla="*/ 1382597 h 1653672"/>
              <a:gd name="connsiteX47" fmla="*/ 22891 w 1874478"/>
              <a:gd name="connsiteY47" fmla="*/ 1395167 h 1653672"/>
              <a:gd name="connsiteX48" fmla="*/ 41744 w 1874478"/>
              <a:gd name="connsiteY48" fmla="*/ 1379455 h 1653672"/>
              <a:gd name="connsiteX49" fmla="*/ 54313 w 1874478"/>
              <a:gd name="connsiteY49" fmla="*/ 1373171 h 1653672"/>
              <a:gd name="connsiteX50" fmla="*/ 79451 w 1874478"/>
              <a:gd name="connsiteY50" fmla="*/ 1366886 h 1653672"/>
              <a:gd name="connsiteX51" fmla="*/ 107732 w 1874478"/>
              <a:gd name="connsiteY51" fmla="*/ 1357459 h 1653672"/>
              <a:gd name="connsiteX52" fmla="*/ 142297 w 1874478"/>
              <a:gd name="connsiteY52" fmla="*/ 1344890 h 1653672"/>
              <a:gd name="connsiteX53" fmla="*/ 223996 w 1874478"/>
              <a:gd name="connsiteY53" fmla="*/ 1285187 h 1653672"/>
              <a:gd name="connsiteX54" fmla="*/ 233422 w 1874478"/>
              <a:gd name="connsiteY54" fmla="*/ 1269476 h 1653672"/>
              <a:gd name="connsiteX55" fmla="*/ 296268 w 1874478"/>
              <a:gd name="connsiteY55" fmla="*/ 1197204 h 1653672"/>
              <a:gd name="connsiteX56" fmla="*/ 365398 w 1874478"/>
              <a:gd name="connsiteY56" fmla="*/ 1143785 h 1653672"/>
              <a:gd name="connsiteX57" fmla="*/ 387394 w 1874478"/>
              <a:gd name="connsiteY57" fmla="*/ 1121789 h 1653672"/>
              <a:gd name="connsiteX58" fmla="*/ 415674 w 1874478"/>
              <a:gd name="connsiteY58" fmla="*/ 1102936 h 1653672"/>
              <a:gd name="connsiteX59" fmla="*/ 428243 w 1874478"/>
              <a:gd name="connsiteY59" fmla="*/ 1096651 h 1653672"/>
              <a:gd name="connsiteX60" fmla="*/ 428243 w 1874478"/>
              <a:gd name="connsiteY60" fmla="*/ 1096651 h 1653672"/>
              <a:gd name="connsiteX61" fmla="*/ 421959 w 1874478"/>
              <a:gd name="connsiteY61" fmla="*/ 1153212 h 1653672"/>
              <a:gd name="connsiteX62" fmla="*/ 403105 w 1874478"/>
              <a:gd name="connsiteY62" fmla="*/ 1266334 h 1653672"/>
              <a:gd name="connsiteX63" fmla="*/ 390536 w 1874478"/>
              <a:gd name="connsiteY63" fmla="*/ 1326037 h 1653672"/>
              <a:gd name="connsiteX64" fmla="*/ 327691 w 1874478"/>
              <a:gd name="connsiteY64" fmla="*/ 1458012 h 1653672"/>
              <a:gd name="connsiteX65" fmla="*/ 293126 w 1874478"/>
              <a:gd name="connsiteY65" fmla="*/ 1511430 h 1653672"/>
              <a:gd name="connsiteX66" fmla="*/ 283699 w 1874478"/>
              <a:gd name="connsiteY66" fmla="*/ 1520857 h 1653672"/>
              <a:gd name="connsiteX67" fmla="*/ 264845 w 1874478"/>
              <a:gd name="connsiteY67" fmla="*/ 1545995 h 1653672"/>
              <a:gd name="connsiteX68" fmla="*/ 233422 w 1874478"/>
              <a:gd name="connsiteY68" fmla="*/ 1577418 h 1653672"/>
              <a:gd name="connsiteX69" fmla="*/ 255418 w 1874478"/>
              <a:gd name="connsiteY69" fmla="*/ 1567991 h 1653672"/>
              <a:gd name="connsiteX70" fmla="*/ 324548 w 1874478"/>
              <a:gd name="connsiteY70" fmla="*/ 1495719 h 1653672"/>
              <a:gd name="connsiteX71" fmla="*/ 346544 w 1874478"/>
              <a:gd name="connsiteY71" fmla="*/ 1467439 h 1653672"/>
              <a:gd name="connsiteX72" fmla="*/ 418816 w 1874478"/>
              <a:gd name="connsiteY72" fmla="*/ 1392024 h 1653672"/>
              <a:gd name="connsiteX73" fmla="*/ 447097 w 1874478"/>
              <a:gd name="connsiteY73" fmla="*/ 1338606 h 1653672"/>
              <a:gd name="connsiteX74" fmla="*/ 475377 w 1874478"/>
              <a:gd name="connsiteY74" fmla="*/ 1300899 h 1653672"/>
              <a:gd name="connsiteX75" fmla="*/ 509942 w 1874478"/>
              <a:gd name="connsiteY75" fmla="*/ 1260049 h 1653672"/>
              <a:gd name="connsiteX76" fmla="*/ 513084 w 1874478"/>
              <a:gd name="connsiteY76" fmla="*/ 1250622 h 1653672"/>
              <a:gd name="connsiteX77" fmla="*/ 519369 w 1874478"/>
              <a:gd name="connsiteY77" fmla="*/ 1234911 h 1653672"/>
              <a:gd name="connsiteX78" fmla="*/ 538222 w 1874478"/>
              <a:gd name="connsiteY78" fmla="*/ 1341748 h 1653672"/>
              <a:gd name="connsiteX79" fmla="*/ 538222 w 1874478"/>
              <a:gd name="connsiteY79" fmla="*/ 1363744 h 1653672"/>
              <a:gd name="connsiteX80" fmla="*/ 535080 w 1874478"/>
              <a:gd name="connsiteY80" fmla="*/ 1445443 h 1653672"/>
              <a:gd name="connsiteX81" fmla="*/ 531938 w 1874478"/>
              <a:gd name="connsiteY81" fmla="*/ 1476866 h 1653672"/>
              <a:gd name="connsiteX82" fmla="*/ 487946 w 1874478"/>
              <a:gd name="connsiteY82" fmla="*/ 1558564 h 1653672"/>
              <a:gd name="connsiteX83" fmla="*/ 453381 w 1874478"/>
              <a:gd name="connsiteY83" fmla="*/ 1605699 h 1653672"/>
              <a:gd name="connsiteX84" fmla="*/ 434528 w 1874478"/>
              <a:gd name="connsiteY84" fmla="*/ 1621410 h 1653672"/>
              <a:gd name="connsiteX85" fmla="*/ 425101 w 1874478"/>
              <a:gd name="connsiteY85" fmla="*/ 1630837 h 1653672"/>
              <a:gd name="connsiteX86" fmla="*/ 434528 w 1874478"/>
              <a:gd name="connsiteY86" fmla="*/ 1627694 h 1653672"/>
              <a:gd name="connsiteX87" fmla="*/ 453381 w 1874478"/>
              <a:gd name="connsiteY87" fmla="*/ 1605699 h 1653672"/>
              <a:gd name="connsiteX88" fmla="*/ 478519 w 1874478"/>
              <a:gd name="connsiteY88" fmla="*/ 1583703 h 1653672"/>
              <a:gd name="connsiteX89" fmla="*/ 613637 w 1874478"/>
              <a:gd name="connsiteY89" fmla="*/ 1410878 h 1653672"/>
              <a:gd name="connsiteX90" fmla="*/ 717332 w 1874478"/>
              <a:gd name="connsiteY90" fmla="*/ 1310325 h 1653672"/>
              <a:gd name="connsiteX91" fmla="*/ 748754 w 1874478"/>
              <a:gd name="connsiteY91" fmla="*/ 1253764 h 1653672"/>
              <a:gd name="connsiteX92" fmla="*/ 764466 w 1874478"/>
              <a:gd name="connsiteY92" fmla="*/ 1225484 h 1653672"/>
              <a:gd name="connsiteX93" fmla="*/ 755039 w 1874478"/>
              <a:gd name="connsiteY93" fmla="*/ 1448585 h 1653672"/>
              <a:gd name="connsiteX94" fmla="*/ 689051 w 1874478"/>
              <a:gd name="connsiteY94" fmla="*/ 1615125 h 1653672"/>
              <a:gd name="connsiteX95" fmla="*/ 648202 w 1874478"/>
              <a:gd name="connsiteY95" fmla="*/ 1643406 h 1653672"/>
              <a:gd name="connsiteX96" fmla="*/ 632491 w 1874478"/>
              <a:gd name="connsiteY96" fmla="*/ 1652833 h 1653672"/>
              <a:gd name="connsiteX97" fmla="*/ 795888 w 1874478"/>
              <a:gd name="connsiteY97" fmla="*/ 1520857 h 1653672"/>
              <a:gd name="connsiteX98" fmla="*/ 830453 w 1874478"/>
              <a:gd name="connsiteY98" fmla="*/ 1483150 h 1653672"/>
              <a:gd name="connsiteX99" fmla="*/ 890156 w 1874478"/>
              <a:gd name="connsiteY99" fmla="*/ 1351175 h 1653672"/>
              <a:gd name="connsiteX100" fmla="*/ 918437 w 1874478"/>
              <a:gd name="connsiteY100" fmla="*/ 1307183 h 1653672"/>
              <a:gd name="connsiteX101" fmla="*/ 937291 w 1874478"/>
              <a:gd name="connsiteY101" fmla="*/ 1228626 h 1653672"/>
              <a:gd name="connsiteX102" fmla="*/ 981282 w 1874478"/>
              <a:gd name="connsiteY102" fmla="*/ 1341748 h 1653672"/>
              <a:gd name="connsiteX103" fmla="*/ 1012705 w 1874478"/>
              <a:gd name="connsiteY103" fmla="*/ 1420305 h 1653672"/>
              <a:gd name="connsiteX104" fmla="*/ 1081835 w 1874478"/>
              <a:gd name="connsiteY104" fmla="*/ 1542853 h 1653672"/>
              <a:gd name="connsiteX105" fmla="*/ 1141538 w 1874478"/>
              <a:gd name="connsiteY105" fmla="*/ 1602556 h 1653672"/>
              <a:gd name="connsiteX106" fmla="*/ 1194956 w 1874478"/>
              <a:gd name="connsiteY106" fmla="*/ 1630837 h 1653672"/>
              <a:gd name="connsiteX107" fmla="*/ 1213810 w 1874478"/>
              <a:gd name="connsiteY107" fmla="*/ 1637121 h 1653672"/>
              <a:gd name="connsiteX108" fmla="*/ 1226379 w 1874478"/>
              <a:gd name="connsiteY108" fmla="*/ 1643406 h 1653672"/>
              <a:gd name="connsiteX109" fmla="*/ 1122684 w 1874478"/>
              <a:gd name="connsiteY109" fmla="*/ 1539711 h 1653672"/>
              <a:gd name="connsiteX110" fmla="*/ 1103831 w 1874478"/>
              <a:gd name="connsiteY110" fmla="*/ 1514573 h 1653672"/>
              <a:gd name="connsiteX111" fmla="*/ 1088119 w 1874478"/>
              <a:gd name="connsiteY111" fmla="*/ 1476866 h 1653672"/>
              <a:gd name="connsiteX112" fmla="*/ 1084977 w 1874478"/>
              <a:gd name="connsiteY112" fmla="*/ 1238053 h 1653672"/>
              <a:gd name="connsiteX113" fmla="*/ 1138396 w 1874478"/>
              <a:gd name="connsiteY113" fmla="*/ 1313468 h 1653672"/>
              <a:gd name="connsiteX114" fmla="*/ 1194956 w 1874478"/>
              <a:gd name="connsiteY114" fmla="*/ 1379455 h 1653672"/>
              <a:gd name="connsiteX115" fmla="*/ 1267229 w 1874478"/>
              <a:gd name="connsiteY115" fmla="*/ 1454870 h 1653672"/>
              <a:gd name="connsiteX116" fmla="*/ 1370923 w 1874478"/>
              <a:gd name="connsiteY116" fmla="*/ 1524000 h 1653672"/>
              <a:gd name="connsiteX117" fmla="*/ 1408631 w 1874478"/>
              <a:gd name="connsiteY117" fmla="*/ 1533426 h 1653672"/>
              <a:gd name="connsiteX118" fmla="*/ 1471476 w 1874478"/>
              <a:gd name="connsiteY118" fmla="*/ 1542853 h 1653672"/>
              <a:gd name="connsiteX119" fmla="*/ 1242091 w 1874478"/>
              <a:gd name="connsiteY119" fmla="*/ 1401451 h 1653672"/>
              <a:gd name="connsiteX120" fmla="*/ 1194956 w 1874478"/>
              <a:gd name="connsiteY120" fmla="*/ 1348033 h 1653672"/>
              <a:gd name="connsiteX121" fmla="*/ 1147822 w 1874478"/>
              <a:gd name="connsiteY121" fmla="*/ 1263191 h 1653672"/>
              <a:gd name="connsiteX122" fmla="*/ 1138396 w 1874478"/>
              <a:gd name="connsiteY122" fmla="*/ 1219200 h 1653672"/>
              <a:gd name="connsiteX123" fmla="*/ 1135253 w 1874478"/>
              <a:gd name="connsiteY123" fmla="*/ 1206630 h 1653672"/>
              <a:gd name="connsiteX124" fmla="*/ 1128969 w 1874478"/>
              <a:gd name="connsiteY124" fmla="*/ 1197204 h 1653672"/>
              <a:gd name="connsiteX125" fmla="*/ 1204383 w 1874478"/>
              <a:gd name="connsiteY125" fmla="*/ 1266334 h 1653672"/>
              <a:gd name="connsiteX126" fmla="*/ 1493472 w 1874478"/>
              <a:gd name="connsiteY126" fmla="*/ 1445443 h 1653672"/>
              <a:gd name="connsiteX127" fmla="*/ 1638016 w 1874478"/>
              <a:gd name="connsiteY127" fmla="*/ 1473723 h 1653672"/>
              <a:gd name="connsiteX128" fmla="*/ 1521752 w 1874478"/>
              <a:gd name="connsiteY128" fmla="*/ 1360602 h 1653672"/>
              <a:gd name="connsiteX129" fmla="*/ 1430627 w 1874478"/>
              <a:gd name="connsiteY129" fmla="*/ 1288329 h 1653672"/>
              <a:gd name="connsiteX130" fmla="*/ 1330074 w 1874478"/>
              <a:gd name="connsiteY130" fmla="*/ 1194061 h 1653672"/>
              <a:gd name="connsiteX131" fmla="*/ 1295509 w 1874478"/>
              <a:gd name="connsiteY131" fmla="*/ 1153212 h 1653672"/>
              <a:gd name="connsiteX132" fmla="*/ 1286082 w 1874478"/>
              <a:gd name="connsiteY132" fmla="*/ 1134358 h 1653672"/>
              <a:gd name="connsiteX133" fmla="*/ 1282940 w 1874478"/>
              <a:gd name="connsiteY133" fmla="*/ 1124931 h 1653672"/>
              <a:gd name="connsiteX134" fmla="*/ 1308078 w 1874478"/>
              <a:gd name="connsiteY134" fmla="*/ 1156354 h 1653672"/>
              <a:gd name="connsiteX135" fmla="*/ 1402346 w 1874478"/>
              <a:gd name="connsiteY135" fmla="*/ 1250622 h 1653672"/>
              <a:gd name="connsiteX136" fmla="*/ 1436911 w 1874478"/>
              <a:gd name="connsiteY136" fmla="*/ 1285187 h 1653672"/>
              <a:gd name="connsiteX137" fmla="*/ 1506041 w 1874478"/>
              <a:gd name="connsiteY137" fmla="*/ 1351175 h 1653672"/>
              <a:gd name="connsiteX138" fmla="*/ 1609736 w 1874478"/>
              <a:gd name="connsiteY138" fmla="*/ 1404593 h 1653672"/>
              <a:gd name="connsiteX139" fmla="*/ 1722858 w 1874478"/>
              <a:gd name="connsiteY139" fmla="*/ 1420305 h 1653672"/>
              <a:gd name="connsiteX140" fmla="*/ 1785703 w 1874478"/>
              <a:gd name="connsiteY140" fmla="*/ 1395167 h 1653672"/>
              <a:gd name="connsiteX141" fmla="*/ 1744853 w 1874478"/>
              <a:gd name="connsiteY141" fmla="*/ 1385740 h 1653672"/>
              <a:gd name="connsiteX142" fmla="*/ 1700862 w 1874478"/>
              <a:gd name="connsiteY142" fmla="*/ 1357459 h 1653672"/>
              <a:gd name="connsiteX143" fmla="*/ 1600309 w 1874478"/>
              <a:gd name="connsiteY143" fmla="*/ 1304041 h 1653672"/>
              <a:gd name="connsiteX144" fmla="*/ 1480903 w 1874478"/>
              <a:gd name="connsiteY144" fmla="*/ 1212915 h 1653672"/>
              <a:gd name="connsiteX145" fmla="*/ 1386635 w 1874478"/>
              <a:gd name="connsiteY145" fmla="*/ 1115505 h 1653672"/>
              <a:gd name="connsiteX146" fmla="*/ 1364639 w 1874478"/>
              <a:gd name="connsiteY146" fmla="*/ 1087224 h 1653672"/>
              <a:gd name="connsiteX147" fmla="*/ 1358354 w 1874478"/>
              <a:gd name="connsiteY147" fmla="*/ 1077797 h 1653672"/>
              <a:gd name="connsiteX148" fmla="*/ 1430627 w 1874478"/>
              <a:gd name="connsiteY148" fmla="*/ 1150070 h 1653672"/>
              <a:gd name="connsiteX149" fmla="*/ 1468334 w 1874478"/>
              <a:gd name="connsiteY149" fmla="*/ 1172066 h 1653672"/>
              <a:gd name="connsiteX150" fmla="*/ 1572029 w 1874478"/>
              <a:gd name="connsiteY150" fmla="*/ 1260049 h 1653672"/>
              <a:gd name="connsiteX151" fmla="*/ 1738569 w 1874478"/>
              <a:gd name="connsiteY151" fmla="*/ 1351175 h 1653672"/>
              <a:gd name="connsiteX152" fmla="*/ 1782561 w 1874478"/>
              <a:gd name="connsiteY152" fmla="*/ 1363744 h 1653672"/>
              <a:gd name="connsiteX153" fmla="*/ 1839121 w 1874478"/>
              <a:gd name="connsiteY153" fmla="*/ 1370028 h 1653672"/>
              <a:gd name="connsiteX154" fmla="*/ 1873686 w 1874478"/>
              <a:gd name="connsiteY154" fmla="*/ 1360602 h 1653672"/>
              <a:gd name="connsiteX155" fmla="*/ 1854833 w 1874478"/>
              <a:gd name="connsiteY155" fmla="*/ 1354317 h 1653672"/>
              <a:gd name="connsiteX156" fmla="*/ 1823410 w 1874478"/>
              <a:gd name="connsiteY156" fmla="*/ 1341748 h 1653672"/>
              <a:gd name="connsiteX157" fmla="*/ 1773134 w 1874478"/>
              <a:gd name="connsiteY157" fmla="*/ 1319752 h 1653672"/>
              <a:gd name="connsiteX158" fmla="*/ 1713431 w 1874478"/>
              <a:gd name="connsiteY158" fmla="*/ 1291472 h 1653672"/>
              <a:gd name="connsiteX159" fmla="*/ 1682008 w 1874478"/>
              <a:gd name="connsiteY159" fmla="*/ 1275760 h 1653672"/>
              <a:gd name="connsiteX160" fmla="*/ 1669439 w 1874478"/>
              <a:gd name="connsiteY160" fmla="*/ 1266334 h 1653672"/>
              <a:gd name="connsiteX161" fmla="*/ 1625447 w 1874478"/>
              <a:gd name="connsiteY161" fmla="*/ 1234911 h 1653672"/>
              <a:gd name="connsiteX162" fmla="*/ 1597167 w 1874478"/>
              <a:gd name="connsiteY162" fmla="*/ 1203488 h 1653672"/>
              <a:gd name="connsiteX163" fmla="*/ 1550033 w 1874478"/>
              <a:gd name="connsiteY163" fmla="*/ 1156354 h 1653672"/>
              <a:gd name="connsiteX164" fmla="*/ 1537464 w 1874478"/>
              <a:gd name="connsiteY164" fmla="*/ 1128074 h 1653672"/>
              <a:gd name="connsiteX165" fmla="*/ 1524895 w 1874478"/>
              <a:gd name="connsiteY165" fmla="*/ 1106078 h 1653672"/>
              <a:gd name="connsiteX166" fmla="*/ 1512326 w 1874478"/>
              <a:gd name="connsiteY166" fmla="*/ 1087224 h 1653672"/>
              <a:gd name="connsiteX167" fmla="*/ 1490330 w 1874478"/>
              <a:gd name="connsiteY167" fmla="*/ 1033806 h 1653672"/>
              <a:gd name="connsiteX168" fmla="*/ 1477761 w 1874478"/>
              <a:gd name="connsiteY168" fmla="*/ 1014952 h 1653672"/>
              <a:gd name="connsiteX169" fmla="*/ 1468334 w 1874478"/>
              <a:gd name="connsiteY169" fmla="*/ 1002383 h 1653672"/>
              <a:gd name="connsiteX170" fmla="*/ 1449480 w 1874478"/>
              <a:gd name="connsiteY170" fmla="*/ 970960 h 1653672"/>
              <a:gd name="connsiteX171" fmla="*/ 1446338 w 1874478"/>
              <a:gd name="connsiteY171" fmla="*/ 958391 h 1653672"/>
              <a:gd name="connsiteX172" fmla="*/ 1430627 w 1874478"/>
              <a:gd name="connsiteY172" fmla="*/ 917542 h 1653672"/>
              <a:gd name="connsiteX173" fmla="*/ 1424342 w 1874478"/>
              <a:gd name="connsiteY173" fmla="*/ 892404 h 1653672"/>
              <a:gd name="connsiteX174" fmla="*/ 1408631 w 1874478"/>
              <a:gd name="connsiteY174" fmla="*/ 870408 h 1653672"/>
              <a:gd name="connsiteX175" fmla="*/ 1399204 w 1874478"/>
              <a:gd name="connsiteY175" fmla="*/ 848412 h 1653672"/>
              <a:gd name="connsiteX176" fmla="*/ 1396062 w 1874478"/>
              <a:gd name="connsiteY176" fmla="*/ 838985 h 1653672"/>
              <a:gd name="connsiteX177" fmla="*/ 1389777 w 1874478"/>
              <a:gd name="connsiteY177" fmla="*/ 829558 h 1653672"/>
              <a:gd name="connsiteX178" fmla="*/ 1383493 w 1874478"/>
              <a:gd name="connsiteY178" fmla="*/ 810705 h 1653672"/>
              <a:gd name="connsiteX179" fmla="*/ 1370923 w 1874478"/>
              <a:gd name="connsiteY179" fmla="*/ 782424 h 1653672"/>
              <a:gd name="connsiteX180" fmla="*/ 1367781 w 1874478"/>
              <a:gd name="connsiteY180" fmla="*/ 729006 h 1653672"/>
              <a:gd name="connsiteX181" fmla="*/ 1361497 w 1874478"/>
              <a:gd name="connsiteY181" fmla="*/ 700725 h 1653672"/>
              <a:gd name="connsiteX182" fmla="*/ 1352070 w 1874478"/>
              <a:gd name="connsiteY182" fmla="*/ 672445 h 1653672"/>
              <a:gd name="connsiteX183" fmla="*/ 1352070 w 1874478"/>
              <a:gd name="connsiteY183" fmla="*/ 597030 h 1653672"/>
              <a:gd name="connsiteX184" fmla="*/ 1342643 w 1874478"/>
              <a:gd name="connsiteY184" fmla="*/ 439917 h 1653672"/>
              <a:gd name="connsiteX185" fmla="*/ 1339501 w 1874478"/>
              <a:gd name="connsiteY185" fmla="*/ 402210 h 1653672"/>
              <a:gd name="connsiteX186" fmla="*/ 1333216 w 1874478"/>
              <a:gd name="connsiteY186" fmla="*/ 386499 h 1653672"/>
              <a:gd name="connsiteX187" fmla="*/ 1330074 w 1874478"/>
              <a:gd name="connsiteY187" fmla="*/ 377072 h 1653672"/>
              <a:gd name="connsiteX188" fmla="*/ 1326932 w 1874478"/>
              <a:gd name="connsiteY188" fmla="*/ 364503 h 1653672"/>
              <a:gd name="connsiteX189" fmla="*/ 1320647 w 1874478"/>
              <a:gd name="connsiteY189" fmla="*/ 355076 h 1653672"/>
              <a:gd name="connsiteX190" fmla="*/ 1311220 w 1874478"/>
              <a:gd name="connsiteY190" fmla="*/ 333080 h 1653672"/>
              <a:gd name="connsiteX191" fmla="*/ 1301794 w 1874478"/>
              <a:gd name="connsiteY191" fmla="*/ 326795 h 1653672"/>
              <a:gd name="connsiteX192" fmla="*/ 1289225 w 1874478"/>
              <a:gd name="connsiteY192" fmla="*/ 307942 h 1653672"/>
              <a:gd name="connsiteX193" fmla="*/ 1276655 w 1874478"/>
              <a:gd name="connsiteY193" fmla="*/ 263950 h 1653672"/>
              <a:gd name="connsiteX194" fmla="*/ 1238948 w 1874478"/>
              <a:gd name="connsiteY194" fmla="*/ 238812 h 1653672"/>
              <a:gd name="connsiteX195" fmla="*/ 1223237 w 1874478"/>
              <a:gd name="connsiteY195" fmla="*/ 235670 h 1653672"/>
              <a:gd name="connsiteX196" fmla="*/ 1213810 w 1874478"/>
              <a:gd name="connsiteY196" fmla="*/ 232527 h 1653672"/>
              <a:gd name="connsiteX197" fmla="*/ 1179245 w 1874478"/>
              <a:gd name="connsiteY197" fmla="*/ 232527 h 1653672"/>
              <a:gd name="connsiteX198" fmla="*/ 996994 w 1874478"/>
              <a:gd name="connsiteY198" fmla="*/ 232527 h 1653672"/>
              <a:gd name="connsiteX199" fmla="*/ 682767 w 1874478"/>
              <a:gd name="connsiteY199" fmla="*/ 0 h 1653672"/>
              <a:gd name="connsiteX200" fmla="*/ 531938 w 1874478"/>
              <a:gd name="connsiteY200" fmla="*/ 87984 h 1653672"/>
              <a:gd name="connsiteX201" fmla="*/ 421959 w 1874478"/>
              <a:gd name="connsiteY201" fmla="*/ 314226 h 1653672"/>
              <a:gd name="connsiteX202" fmla="*/ 412532 w 1874478"/>
              <a:gd name="connsiteY202" fmla="*/ 358218 h 1653672"/>
              <a:gd name="connsiteX203" fmla="*/ 396820 w 1874478"/>
              <a:gd name="connsiteY203" fmla="*/ 414779 h 1653672"/>
              <a:gd name="connsiteX204" fmla="*/ 384251 w 1874478"/>
              <a:gd name="connsiteY204" fmla="*/ 531043 h 1653672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179245 w 1874478"/>
              <a:gd name="connsiteY197" fmla="*/ 254523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213810 w 1874478"/>
              <a:gd name="connsiteY196" fmla="*/ 254523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3237 w 1874478"/>
              <a:gd name="connsiteY195" fmla="*/ 257666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38948 w 1874478"/>
              <a:gd name="connsiteY194" fmla="*/ 260808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289225 w 1874478"/>
              <a:gd name="connsiteY192" fmla="*/ 329938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276655 w 1874478"/>
              <a:gd name="connsiteY193" fmla="*/ 285946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  <a:gd name="connsiteX0" fmla="*/ 384251 w 1874478"/>
              <a:gd name="connsiteY0" fmla="*/ 553039 h 1675668"/>
              <a:gd name="connsiteX1" fmla="*/ 384251 w 1874478"/>
              <a:gd name="connsiteY1" fmla="*/ 553039 h 1675668"/>
              <a:gd name="connsiteX2" fmla="*/ 371682 w 1874478"/>
              <a:gd name="connsiteY2" fmla="*/ 669303 h 1675668"/>
              <a:gd name="connsiteX3" fmla="*/ 365398 w 1874478"/>
              <a:gd name="connsiteY3" fmla="*/ 678730 h 1675668"/>
              <a:gd name="connsiteX4" fmla="*/ 362255 w 1874478"/>
              <a:gd name="connsiteY4" fmla="*/ 688156 h 1675668"/>
              <a:gd name="connsiteX5" fmla="*/ 355971 w 1874478"/>
              <a:gd name="connsiteY5" fmla="*/ 744717 h 1675668"/>
              <a:gd name="connsiteX6" fmla="*/ 352829 w 1874478"/>
              <a:gd name="connsiteY6" fmla="*/ 779282 h 1675668"/>
              <a:gd name="connsiteX7" fmla="*/ 346544 w 1874478"/>
              <a:gd name="connsiteY7" fmla="*/ 813847 h 1675668"/>
              <a:gd name="connsiteX8" fmla="*/ 343402 w 1874478"/>
              <a:gd name="connsiteY8" fmla="*/ 845270 h 1675668"/>
              <a:gd name="connsiteX9" fmla="*/ 330833 w 1874478"/>
              <a:gd name="connsiteY9" fmla="*/ 889262 h 1675668"/>
              <a:gd name="connsiteX10" fmla="*/ 305695 w 1874478"/>
              <a:gd name="connsiteY10" fmla="*/ 964676 h 1675668"/>
              <a:gd name="connsiteX11" fmla="*/ 277414 w 1874478"/>
              <a:gd name="connsiteY11" fmla="*/ 1011810 h 1675668"/>
              <a:gd name="connsiteX12" fmla="*/ 239707 w 1874478"/>
              <a:gd name="connsiteY12" fmla="*/ 1068371 h 1675668"/>
              <a:gd name="connsiteX13" fmla="*/ 230280 w 1874478"/>
              <a:gd name="connsiteY13" fmla="*/ 1090367 h 1675668"/>
              <a:gd name="connsiteX14" fmla="*/ 217711 w 1874478"/>
              <a:gd name="connsiteY14" fmla="*/ 1106078 h 1675668"/>
              <a:gd name="connsiteX15" fmla="*/ 176862 w 1874478"/>
              <a:gd name="connsiteY15" fmla="*/ 1143785 h 1675668"/>
              <a:gd name="connsiteX16" fmla="*/ 98305 w 1874478"/>
              <a:gd name="connsiteY16" fmla="*/ 1216057 h 1675668"/>
              <a:gd name="connsiteX17" fmla="*/ 51171 w 1874478"/>
              <a:gd name="connsiteY17" fmla="*/ 1244338 h 1675668"/>
              <a:gd name="connsiteX18" fmla="*/ 13464 w 1874478"/>
              <a:gd name="connsiteY18" fmla="*/ 1272618 h 1675668"/>
              <a:gd name="connsiteX19" fmla="*/ 895 w 1874478"/>
              <a:gd name="connsiteY19" fmla="*/ 1282045 h 1675668"/>
              <a:gd name="connsiteX20" fmla="*/ 22891 w 1874478"/>
              <a:gd name="connsiteY20" fmla="*/ 1278903 h 1675668"/>
              <a:gd name="connsiteX21" fmla="*/ 92020 w 1874478"/>
              <a:gd name="connsiteY21" fmla="*/ 1247480 h 1675668"/>
              <a:gd name="connsiteX22" fmla="*/ 148581 w 1874478"/>
              <a:gd name="connsiteY22" fmla="*/ 1219200 h 1675668"/>
              <a:gd name="connsiteX23" fmla="*/ 167435 w 1874478"/>
              <a:gd name="connsiteY23" fmla="*/ 1216057 h 1675668"/>
              <a:gd name="connsiteX24" fmla="*/ 186288 w 1874478"/>
              <a:gd name="connsiteY24" fmla="*/ 1203488 h 1675668"/>
              <a:gd name="connsiteX25" fmla="*/ 217711 w 1874478"/>
              <a:gd name="connsiteY25" fmla="*/ 1184635 h 1675668"/>
              <a:gd name="connsiteX26" fmla="*/ 233422 w 1874478"/>
              <a:gd name="connsiteY26" fmla="*/ 1168923 h 1675668"/>
              <a:gd name="connsiteX27" fmla="*/ 245992 w 1874478"/>
              <a:gd name="connsiteY27" fmla="*/ 1159497 h 1675668"/>
              <a:gd name="connsiteX28" fmla="*/ 255418 w 1874478"/>
              <a:gd name="connsiteY28" fmla="*/ 1153212 h 1675668"/>
              <a:gd name="connsiteX29" fmla="*/ 267987 w 1874478"/>
              <a:gd name="connsiteY29" fmla="*/ 1140643 h 1675668"/>
              <a:gd name="connsiteX30" fmla="*/ 296268 w 1874478"/>
              <a:gd name="connsiteY30" fmla="*/ 1124932 h 1675668"/>
              <a:gd name="connsiteX31" fmla="*/ 318264 w 1874478"/>
              <a:gd name="connsiteY31" fmla="*/ 1102936 h 1675668"/>
              <a:gd name="connsiteX32" fmla="*/ 324548 w 1874478"/>
              <a:gd name="connsiteY32" fmla="*/ 1093509 h 1675668"/>
              <a:gd name="connsiteX33" fmla="*/ 343402 w 1874478"/>
              <a:gd name="connsiteY33" fmla="*/ 1080940 h 1675668"/>
              <a:gd name="connsiteX34" fmla="*/ 374825 w 1874478"/>
              <a:gd name="connsiteY34" fmla="*/ 1040090 h 1675668"/>
              <a:gd name="connsiteX35" fmla="*/ 387394 w 1874478"/>
              <a:gd name="connsiteY35" fmla="*/ 1014952 h 1675668"/>
              <a:gd name="connsiteX36" fmla="*/ 368540 w 1874478"/>
              <a:gd name="connsiteY36" fmla="*/ 1040090 h 1675668"/>
              <a:gd name="connsiteX37" fmla="*/ 352829 w 1874478"/>
              <a:gd name="connsiteY37" fmla="*/ 1074655 h 1675668"/>
              <a:gd name="connsiteX38" fmla="*/ 349686 w 1874478"/>
              <a:gd name="connsiteY38" fmla="*/ 1087224 h 1675668"/>
              <a:gd name="connsiteX39" fmla="*/ 321406 w 1874478"/>
              <a:gd name="connsiteY39" fmla="*/ 1124932 h 1675668"/>
              <a:gd name="connsiteX40" fmla="*/ 286841 w 1874478"/>
              <a:gd name="connsiteY40" fmla="*/ 1172066 h 1675668"/>
              <a:gd name="connsiteX41" fmla="*/ 271130 w 1874478"/>
              <a:gd name="connsiteY41" fmla="*/ 1190919 h 1675668"/>
              <a:gd name="connsiteX42" fmla="*/ 242849 w 1874478"/>
              <a:gd name="connsiteY42" fmla="*/ 1225484 h 1675668"/>
              <a:gd name="connsiteX43" fmla="*/ 145439 w 1874478"/>
              <a:gd name="connsiteY43" fmla="*/ 1322895 h 1675668"/>
              <a:gd name="connsiteX44" fmla="*/ 123443 w 1874478"/>
              <a:gd name="connsiteY44" fmla="*/ 1332321 h 1675668"/>
              <a:gd name="connsiteX45" fmla="*/ 73167 w 1874478"/>
              <a:gd name="connsiteY45" fmla="*/ 1373171 h 1675668"/>
              <a:gd name="connsiteX46" fmla="*/ 32317 w 1874478"/>
              <a:gd name="connsiteY46" fmla="*/ 1404593 h 1675668"/>
              <a:gd name="connsiteX47" fmla="*/ 22891 w 1874478"/>
              <a:gd name="connsiteY47" fmla="*/ 1417163 h 1675668"/>
              <a:gd name="connsiteX48" fmla="*/ 41744 w 1874478"/>
              <a:gd name="connsiteY48" fmla="*/ 1401451 h 1675668"/>
              <a:gd name="connsiteX49" fmla="*/ 54313 w 1874478"/>
              <a:gd name="connsiteY49" fmla="*/ 1395167 h 1675668"/>
              <a:gd name="connsiteX50" fmla="*/ 79451 w 1874478"/>
              <a:gd name="connsiteY50" fmla="*/ 1388882 h 1675668"/>
              <a:gd name="connsiteX51" fmla="*/ 107732 w 1874478"/>
              <a:gd name="connsiteY51" fmla="*/ 1379455 h 1675668"/>
              <a:gd name="connsiteX52" fmla="*/ 142297 w 1874478"/>
              <a:gd name="connsiteY52" fmla="*/ 1366886 h 1675668"/>
              <a:gd name="connsiteX53" fmla="*/ 223996 w 1874478"/>
              <a:gd name="connsiteY53" fmla="*/ 1307183 h 1675668"/>
              <a:gd name="connsiteX54" fmla="*/ 233422 w 1874478"/>
              <a:gd name="connsiteY54" fmla="*/ 1291472 h 1675668"/>
              <a:gd name="connsiteX55" fmla="*/ 296268 w 1874478"/>
              <a:gd name="connsiteY55" fmla="*/ 1219200 h 1675668"/>
              <a:gd name="connsiteX56" fmla="*/ 365398 w 1874478"/>
              <a:gd name="connsiteY56" fmla="*/ 1165781 h 1675668"/>
              <a:gd name="connsiteX57" fmla="*/ 387394 w 1874478"/>
              <a:gd name="connsiteY57" fmla="*/ 1143785 h 1675668"/>
              <a:gd name="connsiteX58" fmla="*/ 415674 w 1874478"/>
              <a:gd name="connsiteY58" fmla="*/ 1124932 h 1675668"/>
              <a:gd name="connsiteX59" fmla="*/ 428243 w 1874478"/>
              <a:gd name="connsiteY59" fmla="*/ 1118647 h 1675668"/>
              <a:gd name="connsiteX60" fmla="*/ 428243 w 1874478"/>
              <a:gd name="connsiteY60" fmla="*/ 1118647 h 1675668"/>
              <a:gd name="connsiteX61" fmla="*/ 421959 w 1874478"/>
              <a:gd name="connsiteY61" fmla="*/ 1175208 h 1675668"/>
              <a:gd name="connsiteX62" fmla="*/ 403105 w 1874478"/>
              <a:gd name="connsiteY62" fmla="*/ 1288330 h 1675668"/>
              <a:gd name="connsiteX63" fmla="*/ 390536 w 1874478"/>
              <a:gd name="connsiteY63" fmla="*/ 1348033 h 1675668"/>
              <a:gd name="connsiteX64" fmla="*/ 327691 w 1874478"/>
              <a:gd name="connsiteY64" fmla="*/ 1480008 h 1675668"/>
              <a:gd name="connsiteX65" fmla="*/ 293126 w 1874478"/>
              <a:gd name="connsiteY65" fmla="*/ 1533426 h 1675668"/>
              <a:gd name="connsiteX66" fmla="*/ 283699 w 1874478"/>
              <a:gd name="connsiteY66" fmla="*/ 1542853 h 1675668"/>
              <a:gd name="connsiteX67" fmla="*/ 264845 w 1874478"/>
              <a:gd name="connsiteY67" fmla="*/ 1567991 h 1675668"/>
              <a:gd name="connsiteX68" fmla="*/ 233422 w 1874478"/>
              <a:gd name="connsiteY68" fmla="*/ 1599414 h 1675668"/>
              <a:gd name="connsiteX69" fmla="*/ 255418 w 1874478"/>
              <a:gd name="connsiteY69" fmla="*/ 1589987 h 1675668"/>
              <a:gd name="connsiteX70" fmla="*/ 324548 w 1874478"/>
              <a:gd name="connsiteY70" fmla="*/ 1517715 h 1675668"/>
              <a:gd name="connsiteX71" fmla="*/ 346544 w 1874478"/>
              <a:gd name="connsiteY71" fmla="*/ 1489435 h 1675668"/>
              <a:gd name="connsiteX72" fmla="*/ 418816 w 1874478"/>
              <a:gd name="connsiteY72" fmla="*/ 1414020 h 1675668"/>
              <a:gd name="connsiteX73" fmla="*/ 447097 w 1874478"/>
              <a:gd name="connsiteY73" fmla="*/ 1360602 h 1675668"/>
              <a:gd name="connsiteX74" fmla="*/ 475377 w 1874478"/>
              <a:gd name="connsiteY74" fmla="*/ 1322895 h 1675668"/>
              <a:gd name="connsiteX75" fmla="*/ 509942 w 1874478"/>
              <a:gd name="connsiteY75" fmla="*/ 1282045 h 1675668"/>
              <a:gd name="connsiteX76" fmla="*/ 513084 w 1874478"/>
              <a:gd name="connsiteY76" fmla="*/ 1272618 h 1675668"/>
              <a:gd name="connsiteX77" fmla="*/ 519369 w 1874478"/>
              <a:gd name="connsiteY77" fmla="*/ 1256907 h 1675668"/>
              <a:gd name="connsiteX78" fmla="*/ 538222 w 1874478"/>
              <a:gd name="connsiteY78" fmla="*/ 1363744 h 1675668"/>
              <a:gd name="connsiteX79" fmla="*/ 538222 w 1874478"/>
              <a:gd name="connsiteY79" fmla="*/ 1385740 h 1675668"/>
              <a:gd name="connsiteX80" fmla="*/ 535080 w 1874478"/>
              <a:gd name="connsiteY80" fmla="*/ 1467439 h 1675668"/>
              <a:gd name="connsiteX81" fmla="*/ 531938 w 1874478"/>
              <a:gd name="connsiteY81" fmla="*/ 1498862 h 1675668"/>
              <a:gd name="connsiteX82" fmla="*/ 487946 w 1874478"/>
              <a:gd name="connsiteY82" fmla="*/ 1580560 h 1675668"/>
              <a:gd name="connsiteX83" fmla="*/ 453381 w 1874478"/>
              <a:gd name="connsiteY83" fmla="*/ 1627695 h 1675668"/>
              <a:gd name="connsiteX84" fmla="*/ 434528 w 1874478"/>
              <a:gd name="connsiteY84" fmla="*/ 1643406 h 1675668"/>
              <a:gd name="connsiteX85" fmla="*/ 425101 w 1874478"/>
              <a:gd name="connsiteY85" fmla="*/ 1652833 h 1675668"/>
              <a:gd name="connsiteX86" fmla="*/ 434528 w 1874478"/>
              <a:gd name="connsiteY86" fmla="*/ 1649690 h 1675668"/>
              <a:gd name="connsiteX87" fmla="*/ 453381 w 1874478"/>
              <a:gd name="connsiteY87" fmla="*/ 1627695 h 1675668"/>
              <a:gd name="connsiteX88" fmla="*/ 478519 w 1874478"/>
              <a:gd name="connsiteY88" fmla="*/ 1605699 h 1675668"/>
              <a:gd name="connsiteX89" fmla="*/ 613637 w 1874478"/>
              <a:gd name="connsiteY89" fmla="*/ 1432874 h 1675668"/>
              <a:gd name="connsiteX90" fmla="*/ 717332 w 1874478"/>
              <a:gd name="connsiteY90" fmla="*/ 1332321 h 1675668"/>
              <a:gd name="connsiteX91" fmla="*/ 748754 w 1874478"/>
              <a:gd name="connsiteY91" fmla="*/ 1275760 h 1675668"/>
              <a:gd name="connsiteX92" fmla="*/ 764466 w 1874478"/>
              <a:gd name="connsiteY92" fmla="*/ 1247480 h 1675668"/>
              <a:gd name="connsiteX93" fmla="*/ 755039 w 1874478"/>
              <a:gd name="connsiteY93" fmla="*/ 1470581 h 1675668"/>
              <a:gd name="connsiteX94" fmla="*/ 689051 w 1874478"/>
              <a:gd name="connsiteY94" fmla="*/ 1637121 h 1675668"/>
              <a:gd name="connsiteX95" fmla="*/ 648202 w 1874478"/>
              <a:gd name="connsiteY95" fmla="*/ 1665402 h 1675668"/>
              <a:gd name="connsiteX96" fmla="*/ 632491 w 1874478"/>
              <a:gd name="connsiteY96" fmla="*/ 1674829 h 1675668"/>
              <a:gd name="connsiteX97" fmla="*/ 795888 w 1874478"/>
              <a:gd name="connsiteY97" fmla="*/ 1542853 h 1675668"/>
              <a:gd name="connsiteX98" fmla="*/ 830453 w 1874478"/>
              <a:gd name="connsiteY98" fmla="*/ 1505146 h 1675668"/>
              <a:gd name="connsiteX99" fmla="*/ 890156 w 1874478"/>
              <a:gd name="connsiteY99" fmla="*/ 1373171 h 1675668"/>
              <a:gd name="connsiteX100" fmla="*/ 918437 w 1874478"/>
              <a:gd name="connsiteY100" fmla="*/ 1329179 h 1675668"/>
              <a:gd name="connsiteX101" fmla="*/ 937291 w 1874478"/>
              <a:gd name="connsiteY101" fmla="*/ 1250622 h 1675668"/>
              <a:gd name="connsiteX102" fmla="*/ 981282 w 1874478"/>
              <a:gd name="connsiteY102" fmla="*/ 1363744 h 1675668"/>
              <a:gd name="connsiteX103" fmla="*/ 1012705 w 1874478"/>
              <a:gd name="connsiteY103" fmla="*/ 1442301 h 1675668"/>
              <a:gd name="connsiteX104" fmla="*/ 1081835 w 1874478"/>
              <a:gd name="connsiteY104" fmla="*/ 1564849 h 1675668"/>
              <a:gd name="connsiteX105" fmla="*/ 1141538 w 1874478"/>
              <a:gd name="connsiteY105" fmla="*/ 1624552 h 1675668"/>
              <a:gd name="connsiteX106" fmla="*/ 1194956 w 1874478"/>
              <a:gd name="connsiteY106" fmla="*/ 1652833 h 1675668"/>
              <a:gd name="connsiteX107" fmla="*/ 1213810 w 1874478"/>
              <a:gd name="connsiteY107" fmla="*/ 1659117 h 1675668"/>
              <a:gd name="connsiteX108" fmla="*/ 1226379 w 1874478"/>
              <a:gd name="connsiteY108" fmla="*/ 1665402 h 1675668"/>
              <a:gd name="connsiteX109" fmla="*/ 1122684 w 1874478"/>
              <a:gd name="connsiteY109" fmla="*/ 1561707 h 1675668"/>
              <a:gd name="connsiteX110" fmla="*/ 1103831 w 1874478"/>
              <a:gd name="connsiteY110" fmla="*/ 1536569 h 1675668"/>
              <a:gd name="connsiteX111" fmla="*/ 1088119 w 1874478"/>
              <a:gd name="connsiteY111" fmla="*/ 1498862 h 1675668"/>
              <a:gd name="connsiteX112" fmla="*/ 1084977 w 1874478"/>
              <a:gd name="connsiteY112" fmla="*/ 1260049 h 1675668"/>
              <a:gd name="connsiteX113" fmla="*/ 1138396 w 1874478"/>
              <a:gd name="connsiteY113" fmla="*/ 1335464 h 1675668"/>
              <a:gd name="connsiteX114" fmla="*/ 1194956 w 1874478"/>
              <a:gd name="connsiteY114" fmla="*/ 1401451 h 1675668"/>
              <a:gd name="connsiteX115" fmla="*/ 1267229 w 1874478"/>
              <a:gd name="connsiteY115" fmla="*/ 1476866 h 1675668"/>
              <a:gd name="connsiteX116" fmla="*/ 1370923 w 1874478"/>
              <a:gd name="connsiteY116" fmla="*/ 1545996 h 1675668"/>
              <a:gd name="connsiteX117" fmla="*/ 1408631 w 1874478"/>
              <a:gd name="connsiteY117" fmla="*/ 1555422 h 1675668"/>
              <a:gd name="connsiteX118" fmla="*/ 1471476 w 1874478"/>
              <a:gd name="connsiteY118" fmla="*/ 1564849 h 1675668"/>
              <a:gd name="connsiteX119" fmla="*/ 1242091 w 1874478"/>
              <a:gd name="connsiteY119" fmla="*/ 1423447 h 1675668"/>
              <a:gd name="connsiteX120" fmla="*/ 1194956 w 1874478"/>
              <a:gd name="connsiteY120" fmla="*/ 1370029 h 1675668"/>
              <a:gd name="connsiteX121" fmla="*/ 1147822 w 1874478"/>
              <a:gd name="connsiteY121" fmla="*/ 1285187 h 1675668"/>
              <a:gd name="connsiteX122" fmla="*/ 1138396 w 1874478"/>
              <a:gd name="connsiteY122" fmla="*/ 1241196 h 1675668"/>
              <a:gd name="connsiteX123" fmla="*/ 1135253 w 1874478"/>
              <a:gd name="connsiteY123" fmla="*/ 1228626 h 1675668"/>
              <a:gd name="connsiteX124" fmla="*/ 1128969 w 1874478"/>
              <a:gd name="connsiteY124" fmla="*/ 1219200 h 1675668"/>
              <a:gd name="connsiteX125" fmla="*/ 1204383 w 1874478"/>
              <a:gd name="connsiteY125" fmla="*/ 1288330 h 1675668"/>
              <a:gd name="connsiteX126" fmla="*/ 1493472 w 1874478"/>
              <a:gd name="connsiteY126" fmla="*/ 1467439 h 1675668"/>
              <a:gd name="connsiteX127" fmla="*/ 1638016 w 1874478"/>
              <a:gd name="connsiteY127" fmla="*/ 1495719 h 1675668"/>
              <a:gd name="connsiteX128" fmla="*/ 1521752 w 1874478"/>
              <a:gd name="connsiteY128" fmla="*/ 1382598 h 1675668"/>
              <a:gd name="connsiteX129" fmla="*/ 1430627 w 1874478"/>
              <a:gd name="connsiteY129" fmla="*/ 1310325 h 1675668"/>
              <a:gd name="connsiteX130" fmla="*/ 1330074 w 1874478"/>
              <a:gd name="connsiteY130" fmla="*/ 1216057 h 1675668"/>
              <a:gd name="connsiteX131" fmla="*/ 1295509 w 1874478"/>
              <a:gd name="connsiteY131" fmla="*/ 1175208 h 1675668"/>
              <a:gd name="connsiteX132" fmla="*/ 1286082 w 1874478"/>
              <a:gd name="connsiteY132" fmla="*/ 1156354 h 1675668"/>
              <a:gd name="connsiteX133" fmla="*/ 1282940 w 1874478"/>
              <a:gd name="connsiteY133" fmla="*/ 1146927 h 1675668"/>
              <a:gd name="connsiteX134" fmla="*/ 1308078 w 1874478"/>
              <a:gd name="connsiteY134" fmla="*/ 1178350 h 1675668"/>
              <a:gd name="connsiteX135" fmla="*/ 1402346 w 1874478"/>
              <a:gd name="connsiteY135" fmla="*/ 1272618 h 1675668"/>
              <a:gd name="connsiteX136" fmla="*/ 1436911 w 1874478"/>
              <a:gd name="connsiteY136" fmla="*/ 1307183 h 1675668"/>
              <a:gd name="connsiteX137" fmla="*/ 1506041 w 1874478"/>
              <a:gd name="connsiteY137" fmla="*/ 1373171 h 1675668"/>
              <a:gd name="connsiteX138" fmla="*/ 1609736 w 1874478"/>
              <a:gd name="connsiteY138" fmla="*/ 1426589 h 1675668"/>
              <a:gd name="connsiteX139" fmla="*/ 1722858 w 1874478"/>
              <a:gd name="connsiteY139" fmla="*/ 1442301 h 1675668"/>
              <a:gd name="connsiteX140" fmla="*/ 1785703 w 1874478"/>
              <a:gd name="connsiteY140" fmla="*/ 1417163 h 1675668"/>
              <a:gd name="connsiteX141" fmla="*/ 1744853 w 1874478"/>
              <a:gd name="connsiteY141" fmla="*/ 1407736 h 1675668"/>
              <a:gd name="connsiteX142" fmla="*/ 1700862 w 1874478"/>
              <a:gd name="connsiteY142" fmla="*/ 1379455 h 1675668"/>
              <a:gd name="connsiteX143" fmla="*/ 1600309 w 1874478"/>
              <a:gd name="connsiteY143" fmla="*/ 1326037 h 1675668"/>
              <a:gd name="connsiteX144" fmla="*/ 1480903 w 1874478"/>
              <a:gd name="connsiteY144" fmla="*/ 1234911 h 1675668"/>
              <a:gd name="connsiteX145" fmla="*/ 1386635 w 1874478"/>
              <a:gd name="connsiteY145" fmla="*/ 1137501 h 1675668"/>
              <a:gd name="connsiteX146" fmla="*/ 1364639 w 1874478"/>
              <a:gd name="connsiteY146" fmla="*/ 1109220 h 1675668"/>
              <a:gd name="connsiteX147" fmla="*/ 1358354 w 1874478"/>
              <a:gd name="connsiteY147" fmla="*/ 1099793 h 1675668"/>
              <a:gd name="connsiteX148" fmla="*/ 1430627 w 1874478"/>
              <a:gd name="connsiteY148" fmla="*/ 1172066 h 1675668"/>
              <a:gd name="connsiteX149" fmla="*/ 1468334 w 1874478"/>
              <a:gd name="connsiteY149" fmla="*/ 1194062 h 1675668"/>
              <a:gd name="connsiteX150" fmla="*/ 1572029 w 1874478"/>
              <a:gd name="connsiteY150" fmla="*/ 1282045 h 1675668"/>
              <a:gd name="connsiteX151" fmla="*/ 1738569 w 1874478"/>
              <a:gd name="connsiteY151" fmla="*/ 1373171 h 1675668"/>
              <a:gd name="connsiteX152" fmla="*/ 1782561 w 1874478"/>
              <a:gd name="connsiteY152" fmla="*/ 1385740 h 1675668"/>
              <a:gd name="connsiteX153" fmla="*/ 1839121 w 1874478"/>
              <a:gd name="connsiteY153" fmla="*/ 1392024 h 1675668"/>
              <a:gd name="connsiteX154" fmla="*/ 1873686 w 1874478"/>
              <a:gd name="connsiteY154" fmla="*/ 1382598 h 1675668"/>
              <a:gd name="connsiteX155" fmla="*/ 1854833 w 1874478"/>
              <a:gd name="connsiteY155" fmla="*/ 1376313 h 1675668"/>
              <a:gd name="connsiteX156" fmla="*/ 1823410 w 1874478"/>
              <a:gd name="connsiteY156" fmla="*/ 1363744 h 1675668"/>
              <a:gd name="connsiteX157" fmla="*/ 1773134 w 1874478"/>
              <a:gd name="connsiteY157" fmla="*/ 1341748 h 1675668"/>
              <a:gd name="connsiteX158" fmla="*/ 1713431 w 1874478"/>
              <a:gd name="connsiteY158" fmla="*/ 1313468 h 1675668"/>
              <a:gd name="connsiteX159" fmla="*/ 1682008 w 1874478"/>
              <a:gd name="connsiteY159" fmla="*/ 1297756 h 1675668"/>
              <a:gd name="connsiteX160" fmla="*/ 1669439 w 1874478"/>
              <a:gd name="connsiteY160" fmla="*/ 1288330 h 1675668"/>
              <a:gd name="connsiteX161" fmla="*/ 1625447 w 1874478"/>
              <a:gd name="connsiteY161" fmla="*/ 1256907 h 1675668"/>
              <a:gd name="connsiteX162" fmla="*/ 1597167 w 1874478"/>
              <a:gd name="connsiteY162" fmla="*/ 1225484 h 1675668"/>
              <a:gd name="connsiteX163" fmla="*/ 1550033 w 1874478"/>
              <a:gd name="connsiteY163" fmla="*/ 1178350 h 1675668"/>
              <a:gd name="connsiteX164" fmla="*/ 1537464 w 1874478"/>
              <a:gd name="connsiteY164" fmla="*/ 1150070 h 1675668"/>
              <a:gd name="connsiteX165" fmla="*/ 1524895 w 1874478"/>
              <a:gd name="connsiteY165" fmla="*/ 1128074 h 1675668"/>
              <a:gd name="connsiteX166" fmla="*/ 1512326 w 1874478"/>
              <a:gd name="connsiteY166" fmla="*/ 1109220 h 1675668"/>
              <a:gd name="connsiteX167" fmla="*/ 1490330 w 1874478"/>
              <a:gd name="connsiteY167" fmla="*/ 1055802 h 1675668"/>
              <a:gd name="connsiteX168" fmla="*/ 1477761 w 1874478"/>
              <a:gd name="connsiteY168" fmla="*/ 1036948 h 1675668"/>
              <a:gd name="connsiteX169" fmla="*/ 1468334 w 1874478"/>
              <a:gd name="connsiteY169" fmla="*/ 1024379 h 1675668"/>
              <a:gd name="connsiteX170" fmla="*/ 1449480 w 1874478"/>
              <a:gd name="connsiteY170" fmla="*/ 992956 h 1675668"/>
              <a:gd name="connsiteX171" fmla="*/ 1446338 w 1874478"/>
              <a:gd name="connsiteY171" fmla="*/ 980387 h 1675668"/>
              <a:gd name="connsiteX172" fmla="*/ 1430627 w 1874478"/>
              <a:gd name="connsiteY172" fmla="*/ 939538 h 1675668"/>
              <a:gd name="connsiteX173" fmla="*/ 1424342 w 1874478"/>
              <a:gd name="connsiteY173" fmla="*/ 914400 h 1675668"/>
              <a:gd name="connsiteX174" fmla="*/ 1408631 w 1874478"/>
              <a:gd name="connsiteY174" fmla="*/ 892404 h 1675668"/>
              <a:gd name="connsiteX175" fmla="*/ 1399204 w 1874478"/>
              <a:gd name="connsiteY175" fmla="*/ 870408 h 1675668"/>
              <a:gd name="connsiteX176" fmla="*/ 1396062 w 1874478"/>
              <a:gd name="connsiteY176" fmla="*/ 860981 h 1675668"/>
              <a:gd name="connsiteX177" fmla="*/ 1389777 w 1874478"/>
              <a:gd name="connsiteY177" fmla="*/ 851554 h 1675668"/>
              <a:gd name="connsiteX178" fmla="*/ 1383493 w 1874478"/>
              <a:gd name="connsiteY178" fmla="*/ 832701 h 1675668"/>
              <a:gd name="connsiteX179" fmla="*/ 1370923 w 1874478"/>
              <a:gd name="connsiteY179" fmla="*/ 804420 h 1675668"/>
              <a:gd name="connsiteX180" fmla="*/ 1367781 w 1874478"/>
              <a:gd name="connsiteY180" fmla="*/ 751002 h 1675668"/>
              <a:gd name="connsiteX181" fmla="*/ 1361497 w 1874478"/>
              <a:gd name="connsiteY181" fmla="*/ 722721 h 1675668"/>
              <a:gd name="connsiteX182" fmla="*/ 1352070 w 1874478"/>
              <a:gd name="connsiteY182" fmla="*/ 694441 h 1675668"/>
              <a:gd name="connsiteX183" fmla="*/ 1352070 w 1874478"/>
              <a:gd name="connsiteY183" fmla="*/ 619026 h 1675668"/>
              <a:gd name="connsiteX184" fmla="*/ 1342643 w 1874478"/>
              <a:gd name="connsiteY184" fmla="*/ 461913 h 1675668"/>
              <a:gd name="connsiteX185" fmla="*/ 1339501 w 1874478"/>
              <a:gd name="connsiteY185" fmla="*/ 424206 h 1675668"/>
              <a:gd name="connsiteX186" fmla="*/ 1333216 w 1874478"/>
              <a:gd name="connsiteY186" fmla="*/ 408495 h 1675668"/>
              <a:gd name="connsiteX187" fmla="*/ 1330074 w 1874478"/>
              <a:gd name="connsiteY187" fmla="*/ 399068 h 1675668"/>
              <a:gd name="connsiteX188" fmla="*/ 1326932 w 1874478"/>
              <a:gd name="connsiteY188" fmla="*/ 386499 h 1675668"/>
              <a:gd name="connsiteX189" fmla="*/ 1320647 w 1874478"/>
              <a:gd name="connsiteY189" fmla="*/ 377072 h 1675668"/>
              <a:gd name="connsiteX190" fmla="*/ 1311220 w 1874478"/>
              <a:gd name="connsiteY190" fmla="*/ 355076 h 1675668"/>
              <a:gd name="connsiteX191" fmla="*/ 1301794 w 1874478"/>
              <a:gd name="connsiteY191" fmla="*/ 348791 h 1675668"/>
              <a:gd name="connsiteX192" fmla="*/ 1301794 w 1874478"/>
              <a:gd name="connsiteY192" fmla="*/ 317369 h 1675668"/>
              <a:gd name="connsiteX193" fmla="*/ 1304935 w 1874478"/>
              <a:gd name="connsiteY193" fmla="*/ 276519 h 1675668"/>
              <a:gd name="connsiteX194" fmla="*/ 1267228 w 1874478"/>
              <a:gd name="connsiteY194" fmla="*/ 232527 h 1675668"/>
              <a:gd name="connsiteX195" fmla="*/ 1229522 w 1874478"/>
              <a:gd name="connsiteY195" fmla="*/ 182251 h 1675668"/>
              <a:gd name="connsiteX196" fmla="*/ 1191815 w 1874478"/>
              <a:gd name="connsiteY196" fmla="*/ 131975 h 1675668"/>
              <a:gd name="connsiteX197" fmla="*/ 1081834 w 1874478"/>
              <a:gd name="connsiteY197" fmla="*/ 34564 h 1675668"/>
              <a:gd name="connsiteX198" fmla="*/ 896441 w 1874478"/>
              <a:gd name="connsiteY198" fmla="*/ 0 h 1675668"/>
              <a:gd name="connsiteX199" fmla="*/ 682767 w 1874478"/>
              <a:gd name="connsiteY199" fmla="*/ 21996 h 1675668"/>
              <a:gd name="connsiteX200" fmla="*/ 531938 w 1874478"/>
              <a:gd name="connsiteY200" fmla="*/ 109980 h 1675668"/>
              <a:gd name="connsiteX201" fmla="*/ 421959 w 1874478"/>
              <a:gd name="connsiteY201" fmla="*/ 336222 h 1675668"/>
              <a:gd name="connsiteX202" fmla="*/ 412532 w 1874478"/>
              <a:gd name="connsiteY202" fmla="*/ 380214 h 1675668"/>
              <a:gd name="connsiteX203" fmla="*/ 396820 w 1874478"/>
              <a:gd name="connsiteY203" fmla="*/ 436775 h 1675668"/>
              <a:gd name="connsiteX204" fmla="*/ 384251 w 1874478"/>
              <a:gd name="connsiteY204" fmla="*/ 553039 h 16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874478" h="1675668">
                <a:moveTo>
                  <a:pt x="384251" y="553039"/>
                </a:moveTo>
                <a:lnTo>
                  <a:pt x="384251" y="553039"/>
                </a:lnTo>
                <a:cubicBezTo>
                  <a:pt x="361826" y="612845"/>
                  <a:pt x="383041" y="548146"/>
                  <a:pt x="371682" y="669303"/>
                </a:cubicBezTo>
                <a:cubicBezTo>
                  <a:pt x="371329" y="673063"/>
                  <a:pt x="367087" y="675352"/>
                  <a:pt x="365398" y="678730"/>
                </a:cubicBezTo>
                <a:cubicBezTo>
                  <a:pt x="363917" y="681692"/>
                  <a:pt x="363303" y="685014"/>
                  <a:pt x="362255" y="688156"/>
                </a:cubicBezTo>
                <a:cubicBezTo>
                  <a:pt x="360160" y="707010"/>
                  <a:pt x="357923" y="725848"/>
                  <a:pt x="355971" y="744717"/>
                </a:cubicBezTo>
                <a:cubicBezTo>
                  <a:pt x="354781" y="756225"/>
                  <a:pt x="354181" y="767792"/>
                  <a:pt x="352829" y="779282"/>
                </a:cubicBezTo>
                <a:cubicBezTo>
                  <a:pt x="351682" y="789034"/>
                  <a:pt x="348527" y="803934"/>
                  <a:pt x="346544" y="813847"/>
                </a:cubicBezTo>
                <a:cubicBezTo>
                  <a:pt x="345497" y="824321"/>
                  <a:pt x="345549" y="834965"/>
                  <a:pt x="343402" y="845270"/>
                </a:cubicBezTo>
                <a:cubicBezTo>
                  <a:pt x="340292" y="860200"/>
                  <a:pt x="333340" y="874219"/>
                  <a:pt x="330833" y="889262"/>
                </a:cubicBezTo>
                <a:cubicBezTo>
                  <a:pt x="325964" y="918480"/>
                  <a:pt x="324926" y="932626"/>
                  <a:pt x="305695" y="964676"/>
                </a:cubicBezTo>
                <a:cubicBezTo>
                  <a:pt x="296268" y="980387"/>
                  <a:pt x="285608" y="995422"/>
                  <a:pt x="277414" y="1011810"/>
                </a:cubicBezTo>
                <a:cubicBezTo>
                  <a:pt x="256724" y="1053192"/>
                  <a:pt x="269415" y="1034420"/>
                  <a:pt x="239707" y="1068371"/>
                </a:cubicBezTo>
                <a:cubicBezTo>
                  <a:pt x="236565" y="1075703"/>
                  <a:pt x="234299" y="1083477"/>
                  <a:pt x="230280" y="1090367"/>
                </a:cubicBezTo>
                <a:cubicBezTo>
                  <a:pt x="226901" y="1096160"/>
                  <a:pt x="222198" y="1101093"/>
                  <a:pt x="217711" y="1106078"/>
                </a:cubicBezTo>
                <a:cubicBezTo>
                  <a:pt x="201102" y="1124533"/>
                  <a:pt x="197088" y="1124623"/>
                  <a:pt x="176862" y="1143785"/>
                </a:cubicBezTo>
                <a:cubicBezTo>
                  <a:pt x="151862" y="1167469"/>
                  <a:pt x="127143" y="1196831"/>
                  <a:pt x="98305" y="1216057"/>
                </a:cubicBezTo>
                <a:cubicBezTo>
                  <a:pt x="57842" y="1243033"/>
                  <a:pt x="74929" y="1236419"/>
                  <a:pt x="51171" y="1244338"/>
                </a:cubicBezTo>
                <a:cubicBezTo>
                  <a:pt x="22569" y="1272940"/>
                  <a:pt x="58713" y="1238681"/>
                  <a:pt x="13464" y="1272618"/>
                </a:cubicBezTo>
                <a:cubicBezTo>
                  <a:pt x="9274" y="1275760"/>
                  <a:pt x="-3462" y="1279140"/>
                  <a:pt x="895" y="1282045"/>
                </a:cubicBezTo>
                <a:cubicBezTo>
                  <a:pt x="7057" y="1286153"/>
                  <a:pt x="15559" y="1279950"/>
                  <a:pt x="22891" y="1278903"/>
                </a:cubicBezTo>
                <a:cubicBezTo>
                  <a:pt x="63928" y="1237866"/>
                  <a:pt x="-18512" y="1316559"/>
                  <a:pt x="92020" y="1247480"/>
                </a:cubicBezTo>
                <a:cubicBezTo>
                  <a:pt x="116768" y="1232014"/>
                  <a:pt x="119352" y="1228334"/>
                  <a:pt x="148581" y="1219200"/>
                </a:cubicBezTo>
                <a:cubicBezTo>
                  <a:pt x="154662" y="1217299"/>
                  <a:pt x="161150" y="1217105"/>
                  <a:pt x="167435" y="1216057"/>
                </a:cubicBezTo>
                <a:cubicBezTo>
                  <a:pt x="173719" y="1211867"/>
                  <a:pt x="179856" y="1207446"/>
                  <a:pt x="186288" y="1203488"/>
                </a:cubicBezTo>
                <a:cubicBezTo>
                  <a:pt x="186308" y="1203476"/>
                  <a:pt x="212552" y="1189150"/>
                  <a:pt x="217711" y="1184635"/>
                </a:cubicBezTo>
                <a:cubicBezTo>
                  <a:pt x="223285" y="1179758"/>
                  <a:pt x="227886" y="1173844"/>
                  <a:pt x="233422" y="1168923"/>
                </a:cubicBezTo>
                <a:cubicBezTo>
                  <a:pt x="237336" y="1165444"/>
                  <a:pt x="241730" y="1162541"/>
                  <a:pt x="245992" y="1159497"/>
                </a:cubicBezTo>
                <a:cubicBezTo>
                  <a:pt x="249065" y="1157302"/>
                  <a:pt x="252551" y="1155670"/>
                  <a:pt x="255418" y="1153212"/>
                </a:cubicBezTo>
                <a:cubicBezTo>
                  <a:pt x="259917" y="1149356"/>
                  <a:pt x="263310" y="1144281"/>
                  <a:pt x="267987" y="1140643"/>
                </a:cubicBezTo>
                <a:cubicBezTo>
                  <a:pt x="275091" y="1135118"/>
                  <a:pt x="287918" y="1129106"/>
                  <a:pt x="296268" y="1124932"/>
                </a:cubicBezTo>
                <a:cubicBezTo>
                  <a:pt x="310475" y="1103620"/>
                  <a:pt x="292140" y="1129060"/>
                  <a:pt x="318264" y="1102936"/>
                </a:cubicBezTo>
                <a:cubicBezTo>
                  <a:pt x="320934" y="1100266"/>
                  <a:pt x="321706" y="1095996"/>
                  <a:pt x="324548" y="1093509"/>
                </a:cubicBezTo>
                <a:cubicBezTo>
                  <a:pt x="330232" y="1088535"/>
                  <a:pt x="337636" y="1085819"/>
                  <a:pt x="343402" y="1080940"/>
                </a:cubicBezTo>
                <a:cubicBezTo>
                  <a:pt x="369667" y="1058716"/>
                  <a:pt x="361235" y="1065006"/>
                  <a:pt x="374825" y="1040090"/>
                </a:cubicBezTo>
                <a:cubicBezTo>
                  <a:pt x="387546" y="1016768"/>
                  <a:pt x="381457" y="1032760"/>
                  <a:pt x="387394" y="1014952"/>
                </a:cubicBezTo>
                <a:lnTo>
                  <a:pt x="368540" y="1040090"/>
                </a:lnTo>
                <a:cubicBezTo>
                  <a:pt x="363303" y="1051612"/>
                  <a:pt x="357529" y="1062904"/>
                  <a:pt x="352829" y="1074655"/>
                </a:cubicBezTo>
                <a:cubicBezTo>
                  <a:pt x="351225" y="1078665"/>
                  <a:pt x="351975" y="1083562"/>
                  <a:pt x="349686" y="1087224"/>
                </a:cubicBezTo>
                <a:cubicBezTo>
                  <a:pt x="341359" y="1100547"/>
                  <a:pt x="329490" y="1111460"/>
                  <a:pt x="321406" y="1124932"/>
                </a:cubicBezTo>
                <a:cubicBezTo>
                  <a:pt x="305660" y="1151175"/>
                  <a:pt x="314516" y="1138004"/>
                  <a:pt x="286841" y="1172066"/>
                </a:cubicBezTo>
                <a:cubicBezTo>
                  <a:pt x="281683" y="1178415"/>
                  <a:pt x="275339" y="1183904"/>
                  <a:pt x="271130" y="1190919"/>
                </a:cubicBezTo>
                <a:cubicBezTo>
                  <a:pt x="254615" y="1218445"/>
                  <a:pt x="269682" y="1196211"/>
                  <a:pt x="242849" y="1225484"/>
                </a:cubicBezTo>
                <a:cubicBezTo>
                  <a:pt x="203540" y="1268366"/>
                  <a:pt x="191212" y="1289606"/>
                  <a:pt x="145439" y="1322895"/>
                </a:cubicBezTo>
                <a:cubicBezTo>
                  <a:pt x="138988" y="1327587"/>
                  <a:pt x="130775" y="1329179"/>
                  <a:pt x="123443" y="1332321"/>
                </a:cubicBezTo>
                <a:cubicBezTo>
                  <a:pt x="74180" y="1381584"/>
                  <a:pt x="122645" y="1336887"/>
                  <a:pt x="73167" y="1373171"/>
                </a:cubicBezTo>
                <a:cubicBezTo>
                  <a:pt x="-6035" y="1431253"/>
                  <a:pt x="99465" y="1359829"/>
                  <a:pt x="32317" y="1404593"/>
                </a:cubicBezTo>
                <a:cubicBezTo>
                  <a:pt x="29175" y="1408783"/>
                  <a:pt x="17923" y="1418819"/>
                  <a:pt x="22891" y="1417163"/>
                </a:cubicBezTo>
                <a:cubicBezTo>
                  <a:pt x="30652" y="1414576"/>
                  <a:pt x="35042" y="1406142"/>
                  <a:pt x="41744" y="1401451"/>
                </a:cubicBezTo>
                <a:cubicBezTo>
                  <a:pt x="45581" y="1398765"/>
                  <a:pt x="49869" y="1396648"/>
                  <a:pt x="54313" y="1395167"/>
                </a:cubicBezTo>
                <a:cubicBezTo>
                  <a:pt x="62507" y="1392436"/>
                  <a:pt x="71165" y="1391319"/>
                  <a:pt x="79451" y="1388882"/>
                </a:cubicBezTo>
                <a:cubicBezTo>
                  <a:pt x="88984" y="1386078"/>
                  <a:pt x="98247" y="1382419"/>
                  <a:pt x="107732" y="1379455"/>
                </a:cubicBezTo>
                <a:cubicBezTo>
                  <a:pt x="125051" y="1374043"/>
                  <a:pt x="128548" y="1375255"/>
                  <a:pt x="142297" y="1366886"/>
                </a:cubicBezTo>
                <a:cubicBezTo>
                  <a:pt x="178448" y="1344881"/>
                  <a:pt x="199593" y="1336467"/>
                  <a:pt x="223996" y="1307183"/>
                </a:cubicBezTo>
                <a:cubicBezTo>
                  <a:pt x="227906" y="1302491"/>
                  <a:pt x="229900" y="1296461"/>
                  <a:pt x="233422" y="1291472"/>
                </a:cubicBezTo>
                <a:cubicBezTo>
                  <a:pt x="254152" y="1262105"/>
                  <a:pt x="268564" y="1242706"/>
                  <a:pt x="296268" y="1219200"/>
                </a:cubicBezTo>
                <a:cubicBezTo>
                  <a:pt x="318473" y="1200359"/>
                  <a:pt x="344806" y="1186373"/>
                  <a:pt x="365398" y="1165781"/>
                </a:cubicBezTo>
                <a:cubicBezTo>
                  <a:pt x="372730" y="1158449"/>
                  <a:pt x="379346" y="1150324"/>
                  <a:pt x="387394" y="1143785"/>
                </a:cubicBezTo>
                <a:cubicBezTo>
                  <a:pt x="396187" y="1136641"/>
                  <a:pt x="406025" y="1130870"/>
                  <a:pt x="415674" y="1124932"/>
                </a:cubicBezTo>
                <a:cubicBezTo>
                  <a:pt x="419663" y="1122477"/>
                  <a:pt x="428243" y="1118647"/>
                  <a:pt x="428243" y="1118647"/>
                </a:cubicBezTo>
                <a:lnTo>
                  <a:pt x="428243" y="1118647"/>
                </a:lnTo>
                <a:cubicBezTo>
                  <a:pt x="426148" y="1137501"/>
                  <a:pt x="424434" y="1156400"/>
                  <a:pt x="421959" y="1175208"/>
                </a:cubicBezTo>
                <a:cubicBezTo>
                  <a:pt x="416419" y="1217315"/>
                  <a:pt x="411271" y="1247500"/>
                  <a:pt x="403105" y="1288330"/>
                </a:cubicBezTo>
                <a:cubicBezTo>
                  <a:pt x="399117" y="1308272"/>
                  <a:pt x="397982" y="1329108"/>
                  <a:pt x="390536" y="1348033"/>
                </a:cubicBezTo>
                <a:cubicBezTo>
                  <a:pt x="372697" y="1393375"/>
                  <a:pt x="352760" y="1438227"/>
                  <a:pt x="327691" y="1480008"/>
                </a:cubicBezTo>
                <a:cubicBezTo>
                  <a:pt x="315334" y="1500603"/>
                  <a:pt x="307725" y="1515177"/>
                  <a:pt x="293126" y="1533426"/>
                </a:cubicBezTo>
                <a:cubicBezTo>
                  <a:pt x="290350" y="1536896"/>
                  <a:pt x="286513" y="1539414"/>
                  <a:pt x="283699" y="1542853"/>
                </a:cubicBezTo>
                <a:cubicBezTo>
                  <a:pt x="277066" y="1550960"/>
                  <a:pt x="271804" y="1560162"/>
                  <a:pt x="264845" y="1567991"/>
                </a:cubicBezTo>
                <a:cubicBezTo>
                  <a:pt x="255004" y="1579062"/>
                  <a:pt x="233422" y="1599414"/>
                  <a:pt x="233422" y="1599414"/>
                </a:cubicBezTo>
                <a:cubicBezTo>
                  <a:pt x="227904" y="1615969"/>
                  <a:pt x="224670" y="1619710"/>
                  <a:pt x="255418" y="1589987"/>
                </a:cubicBezTo>
                <a:cubicBezTo>
                  <a:pt x="279387" y="1566817"/>
                  <a:pt x="304081" y="1544029"/>
                  <a:pt x="324548" y="1517715"/>
                </a:cubicBezTo>
                <a:cubicBezTo>
                  <a:pt x="331880" y="1508288"/>
                  <a:pt x="338308" y="1498083"/>
                  <a:pt x="346544" y="1489435"/>
                </a:cubicBezTo>
                <a:cubicBezTo>
                  <a:pt x="379919" y="1454391"/>
                  <a:pt x="392745" y="1453813"/>
                  <a:pt x="418816" y="1414020"/>
                </a:cubicBezTo>
                <a:cubicBezTo>
                  <a:pt x="429857" y="1397167"/>
                  <a:pt x="436472" y="1377720"/>
                  <a:pt x="447097" y="1360602"/>
                </a:cubicBezTo>
                <a:cubicBezTo>
                  <a:pt x="455383" y="1347253"/>
                  <a:pt x="466245" y="1335680"/>
                  <a:pt x="475377" y="1322895"/>
                </a:cubicBezTo>
                <a:cubicBezTo>
                  <a:pt x="501713" y="1286024"/>
                  <a:pt x="483157" y="1303473"/>
                  <a:pt x="509942" y="1282045"/>
                </a:cubicBezTo>
                <a:cubicBezTo>
                  <a:pt x="510989" y="1278903"/>
                  <a:pt x="511921" y="1275719"/>
                  <a:pt x="513084" y="1272618"/>
                </a:cubicBezTo>
                <a:cubicBezTo>
                  <a:pt x="515065" y="1267337"/>
                  <a:pt x="519369" y="1256907"/>
                  <a:pt x="519369" y="1256907"/>
                </a:cubicBezTo>
                <a:lnTo>
                  <a:pt x="538222" y="1363744"/>
                </a:lnTo>
                <a:lnTo>
                  <a:pt x="538222" y="1385740"/>
                </a:lnTo>
                <a:cubicBezTo>
                  <a:pt x="537175" y="1412973"/>
                  <a:pt x="536592" y="1440228"/>
                  <a:pt x="535080" y="1467439"/>
                </a:cubicBezTo>
                <a:cubicBezTo>
                  <a:pt x="534496" y="1477949"/>
                  <a:pt x="535003" y="1488792"/>
                  <a:pt x="531938" y="1498862"/>
                </a:cubicBezTo>
                <a:cubicBezTo>
                  <a:pt x="524751" y="1522478"/>
                  <a:pt x="501363" y="1560787"/>
                  <a:pt x="487946" y="1580560"/>
                </a:cubicBezTo>
                <a:cubicBezTo>
                  <a:pt x="477006" y="1596682"/>
                  <a:pt x="465999" y="1612850"/>
                  <a:pt x="453381" y="1627695"/>
                </a:cubicBezTo>
                <a:cubicBezTo>
                  <a:pt x="448083" y="1633928"/>
                  <a:pt x="440642" y="1637971"/>
                  <a:pt x="434528" y="1643406"/>
                </a:cubicBezTo>
                <a:cubicBezTo>
                  <a:pt x="431207" y="1646358"/>
                  <a:pt x="425101" y="1648389"/>
                  <a:pt x="425101" y="1652833"/>
                </a:cubicBezTo>
                <a:cubicBezTo>
                  <a:pt x="425101" y="1656145"/>
                  <a:pt x="431386" y="1650738"/>
                  <a:pt x="434528" y="1649690"/>
                </a:cubicBezTo>
                <a:cubicBezTo>
                  <a:pt x="440812" y="1642358"/>
                  <a:pt x="446553" y="1634523"/>
                  <a:pt x="453381" y="1627695"/>
                </a:cubicBezTo>
                <a:cubicBezTo>
                  <a:pt x="461254" y="1619822"/>
                  <a:pt x="471668" y="1614476"/>
                  <a:pt x="478519" y="1605699"/>
                </a:cubicBezTo>
                <a:cubicBezTo>
                  <a:pt x="547987" y="1516694"/>
                  <a:pt x="540376" y="1502562"/>
                  <a:pt x="613637" y="1432874"/>
                </a:cubicBezTo>
                <a:cubicBezTo>
                  <a:pt x="679539" y="1370187"/>
                  <a:pt x="675435" y="1396165"/>
                  <a:pt x="717332" y="1332321"/>
                </a:cubicBezTo>
                <a:cubicBezTo>
                  <a:pt x="729165" y="1314289"/>
                  <a:pt x="739108" y="1295051"/>
                  <a:pt x="748754" y="1275760"/>
                </a:cubicBezTo>
                <a:cubicBezTo>
                  <a:pt x="759870" y="1253529"/>
                  <a:pt x="754283" y="1262753"/>
                  <a:pt x="764466" y="1247480"/>
                </a:cubicBezTo>
                <a:cubicBezTo>
                  <a:pt x="761324" y="1321847"/>
                  <a:pt x="765279" y="1396855"/>
                  <a:pt x="755039" y="1470581"/>
                </a:cubicBezTo>
                <a:cubicBezTo>
                  <a:pt x="742937" y="1557715"/>
                  <a:pt x="722423" y="1573715"/>
                  <a:pt x="689051" y="1637121"/>
                </a:cubicBezTo>
                <a:cubicBezTo>
                  <a:pt x="675170" y="1663495"/>
                  <a:pt x="715581" y="1629729"/>
                  <a:pt x="648202" y="1665402"/>
                </a:cubicBezTo>
                <a:cubicBezTo>
                  <a:pt x="642804" y="1668260"/>
                  <a:pt x="627740" y="1678667"/>
                  <a:pt x="632491" y="1674829"/>
                </a:cubicBezTo>
                <a:cubicBezTo>
                  <a:pt x="686957" y="1630837"/>
                  <a:pt x="748578" y="1594463"/>
                  <a:pt x="795888" y="1542853"/>
                </a:cubicBezTo>
                <a:lnTo>
                  <a:pt x="830453" y="1505146"/>
                </a:lnTo>
                <a:cubicBezTo>
                  <a:pt x="850354" y="1461154"/>
                  <a:pt x="861185" y="1411798"/>
                  <a:pt x="890156" y="1373171"/>
                </a:cubicBezTo>
                <a:cubicBezTo>
                  <a:pt x="905337" y="1352931"/>
                  <a:pt x="909618" y="1350345"/>
                  <a:pt x="918437" y="1329179"/>
                </a:cubicBezTo>
                <a:cubicBezTo>
                  <a:pt x="927904" y="1306458"/>
                  <a:pt x="933328" y="1269446"/>
                  <a:pt x="937291" y="1250622"/>
                </a:cubicBezTo>
                <a:cubicBezTo>
                  <a:pt x="955125" y="1321965"/>
                  <a:pt x="937687" y="1262022"/>
                  <a:pt x="981282" y="1363744"/>
                </a:cubicBezTo>
                <a:cubicBezTo>
                  <a:pt x="992392" y="1389666"/>
                  <a:pt x="1001111" y="1416592"/>
                  <a:pt x="1012705" y="1442301"/>
                </a:cubicBezTo>
                <a:cubicBezTo>
                  <a:pt x="1037143" y="1496491"/>
                  <a:pt x="1049177" y="1521987"/>
                  <a:pt x="1081835" y="1564849"/>
                </a:cubicBezTo>
                <a:cubicBezTo>
                  <a:pt x="1095082" y="1582235"/>
                  <a:pt x="1126216" y="1613985"/>
                  <a:pt x="1141538" y="1624552"/>
                </a:cubicBezTo>
                <a:cubicBezTo>
                  <a:pt x="1158124" y="1635991"/>
                  <a:pt x="1176780" y="1644140"/>
                  <a:pt x="1194956" y="1652833"/>
                </a:cubicBezTo>
                <a:cubicBezTo>
                  <a:pt x="1200932" y="1655691"/>
                  <a:pt x="1207659" y="1656657"/>
                  <a:pt x="1213810" y="1659117"/>
                </a:cubicBezTo>
                <a:cubicBezTo>
                  <a:pt x="1218159" y="1660857"/>
                  <a:pt x="1229579" y="1668823"/>
                  <a:pt x="1226379" y="1665402"/>
                </a:cubicBezTo>
                <a:cubicBezTo>
                  <a:pt x="1192985" y="1629705"/>
                  <a:pt x="1152013" y="1600813"/>
                  <a:pt x="1122684" y="1561707"/>
                </a:cubicBezTo>
                <a:cubicBezTo>
                  <a:pt x="1116400" y="1553328"/>
                  <a:pt x="1108879" y="1545747"/>
                  <a:pt x="1103831" y="1536569"/>
                </a:cubicBezTo>
                <a:cubicBezTo>
                  <a:pt x="1097269" y="1524638"/>
                  <a:pt x="1093356" y="1511431"/>
                  <a:pt x="1088119" y="1498862"/>
                </a:cubicBezTo>
                <a:cubicBezTo>
                  <a:pt x="1082747" y="1439769"/>
                  <a:pt x="1066655" y="1290585"/>
                  <a:pt x="1084977" y="1260049"/>
                </a:cubicBezTo>
                <a:cubicBezTo>
                  <a:pt x="1100827" y="1233633"/>
                  <a:pt x="1119483" y="1311147"/>
                  <a:pt x="1138396" y="1335464"/>
                </a:cubicBezTo>
                <a:cubicBezTo>
                  <a:pt x="1156182" y="1358332"/>
                  <a:pt x="1175445" y="1380037"/>
                  <a:pt x="1194956" y="1401451"/>
                </a:cubicBezTo>
                <a:cubicBezTo>
                  <a:pt x="1218406" y="1427189"/>
                  <a:pt x="1241644" y="1453249"/>
                  <a:pt x="1267229" y="1476866"/>
                </a:cubicBezTo>
                <a:cubicBezTo>
                  <a:pt x="1288314" y="1496329"/>
                  <a:pt x="1344534" y="1534167"/>
                  <a:pt x="1370923" y="1545996"/>
                </a:cubicBezTo>
                <a:cubicBezTo>
                  <a:pt x="1382746" y="1551296"/>
                  <a:pt x="1395971" y="1552670"/>
                  <a:pt x="1408631" y="1555422"/>
                </a:cubicBezTo>
                <a:cubicBezTo>
                  <a:pt x="1437843" y="1561772"/>
                  <a:pt x="1443450" y="1561735"/>
                  <a:pt x="1471476" y="1564849"/>
                </a:cubicBezTo>
                <a:cubicBezTo>
                  <a:pt x="1404488" y="1530016"/>
                  <a:pt x="1284037" y="1470984"/>
                  <a:pt x="1242091" y="1423447"/>
                </a:cubicBezTo>
                <a:cubicBezTo>
                  <a:pt x="1226379" y="1405641"/>
                  <a:pt x="1209576" y="1388742"/>
                  <a:pt x="1194956" y="1370029"/>
                </a:cubicBezTo>
                <a:cubicBezTo>
                  <a:pt x="1172082" y="1340750"/>
                  <a:pt x="1159186" y="1319279"/>
                  <a:pt x="1147822" y="1285187"/>
                </a:cubicBezTo>
                <a:cubicBezTo>
                  <a:pt x="1144786" y="1276079"/>
                  <a:pt x="1140995" y="1252890"/>
                  <a:pt x="1138396" y="1241196"/>
                </a:cubicBezTo>
                <a:cubicBezTo>
                  <a:pt x="1137459" y="1236980"/>
                  <a:pt x="1136954" y="1232596"/>
                  <a:pt x="1135253" y="1228626"/>
                </a:cubicBezTo>
                <a:cubicBezTo>
                  <a:pt x="1133765" y="1225155"/>
                  <a:pt x="1126111" y="1216732"/>
                  <a:pt x="1128969" y="1219200"/>
                </a:cubicBezTo>
                <a:cubicBezTo>
                  <a:pt x="1154778" y="1241490"/>
                  <a:pt x="1177233" y="1267696"/>
                  <a:pt x="1204383" y="1288330"/>
                </a:cubicBezTo>
                <a:cubicBezTo>
                  <a:pt x="1278915" y="1344974"/>
                  <a:pt x="1402263" y="1428541"/>
                  <a:pt x="1493472" y="1467439"/>
                </a:cubicBezTo>
                <a:cubicBezTo>
                  <a:pt x="1540115" y="1487331"/>
                  <a:pt x="1588793" y="1491245"/>
                  <a:pt x="1638016" y="1495719"/>
                </a:cubicBezTo>
                <a:cubicBezTo>
                  <a:pt x="1588325" y="1442716"/>
                  <a:pt x="1582471" y="1433793"/>
                  <a:pt x="1521752" y="1382598"/>
                </a:cubicBezTo>
                <a:cubicBezTo>
                  <a:pt x="1492113" y="1357608"/>
                  <a:pt x="1459892" y="1335752"/>
                  <a:pt x="1430627" y="1310325"/>
                </a:cubicBezTo>
                <a:cubicBezTo>
                  <a:pt x="1395946" y="1280192"/>
                  <a:pt x="1359751" y="1251130"/>
                  <a:pt x="1330074" y="1216057"/>
                </a:cubicBezTo>
                <a:cubicBezTo>
                  <a:pt x="1318552" y="1202441"/>
                  <a:pt x="1306090" y="1189568"/>
                  <a:pt x="1295509" y="1175208"/>
                </a:cubicBezTo>
                <a:cubicBezTo>
                  <a:pt x="1291341" y="1169551"/>
                  <a:pt x="1288936" y="1162775"/>
                  <a:pt x="1286082" y="1156354"/>
                </a:cubicBezTo>
                <a:cubicBezTo>
                  <a:pt x="1284737" y="1153327"/>
                  <a:pt x="1280598" y="1144585"/>
                  <a:pt x="1282940" y="1146927"/>
                </a:cubicBezTo>
                <a:cubicBezTo>
                  <a:pt x="1292425" y="1156412"/>
                  <a:pt x="1298839" y="1168625"/>
                  <a:pt x="1308078" y="1178350"/>
                </a:cubicBezTo>
                <a:cubicBezTo>
                  <a:pt x="1338685" y="1210568"/>
                  <a:pt x="1370923" y="1241195"/>
                  <a:pt x="1402346" y="1272618"/>
                </a:cubicBezTo>
                <a:cubicBezTo>
                  <a:pt x="1413868" y="1284140"/>
                  <a:pt x="1425213" y="1295840"/>
                  <a:pt x="1436911" y="1307183"/>
                </a:cubicBezTo>
                <a:cubicBezTo>
                  <a:pt x="1459781" y="1329360"/>
                  <a:pt x="1478472" y="1357210"/>
                  <a:pt x="1506041" y="1373171"/>
                </a:cubicBezTo>
                <a:cubicBezTo>
                  <a:pt x="1538661" y="1392056"/>
                  <a:pt x="1572976" y="1415102"/>
                  <a:pt x="1609736" y="1426589"/>
                </a:cubicBezTo>
                <a:cubicBezTo>
                  <a:pt x="1658380" y="1441790"/>
                  <a:pt x="1672775" y="1439518"/>
                  <a:pt x="1722858" y="1442301"/>
                </a:cubicBezTo>
                <a:cubicBezTo>
                  <a:pt x="1743806" y="1433922"/>
                  <a:pt x="1773590" y="1436198"/>
                  <a:pt x="1785703" y="1417163"/>
                </a:cubicBezTo>
                <a:cubicBezTo>
                  <a:pt x="1793205" y="1405373"/>
                  <a:pt x="1757623" y="1413412"/>
                  <a:pt x="1744853" y="1407736"/>
                </a:cubicBezTo>
                <a:cubicBezTo>
                  <a:pt x="1728923" y="1400656"/>
                  <a:pt x="1716038" y="1388033"/>
                  <a:pt x="1700862" y="1379455"/>
                </a:cubicBezTo>
                <a:cubicBezTo>
                  <a:pt x="1667821" y="1360780"/>
                  <a:pt x="1631888" y="1347090"/>
                  <a:pt x="1600309" y="1326037"/>
                </a:cubicBezTo>
                <a:cubicBezTo>
                  <a:pt x="1547706" y="1290968"/>
                  <a:pt x="1533759" y="1283990"/>
                  <a:pt x="1480903" y="1234911"/>
                </a:cubicBezTo>
                <a:cubicBezTo>
                  <a:pt x="1441118" y="1197969"/>
                  <a:pt x="1421600" y="1182457"/>
                  <a:pt x="1386635" y="1137501"/>
                </a:cubicBezTo>
                <a:cubicBezTo>
                  <a:pt x="1379303" y="1128074"/>
                  <a:pt x="1371805" y="1118774"/>
                  <a:pt x="1364639" y="1109220"/>
                </a:cubicBezTo>
                <a:cubicBezTo>
                  <a:pt x="1362373" y="1106199"/>
                  <a:pt x="1355683" y="1097122"/>
                  <a:pt x="1358354" y="1099793"/>
                </a:cubicBezTo>
                <a:cubicBezTo>
                  <a:pt x="1381379" y="1122818"/>
                  <a:pt x="1403635" y="1152435"/>
                  <a:pt x="1430627" y="1172066"/>
                </a:cubicBezTo>
                <a:cubicBezTo>
                  <a:pt x="1442395" y="1180625"/>
                  <a:pt x="1456848" y="1185128"/>
                  <a:pt x="1468334" y="1194062"/>
                </a:cubicBezTo>
                <a:cubicBezTo>
                  <a:pt x="1504116" y="1221892"/>
                  <a:pt x="1533249" y="1258573"/>
                  <a:pt x="1572029" y="1282045"/>
                </a:cubicBezTo>
                <a:cubicBezTo>
                  <a:pt x="1653291" y="1331230"/>
                  <a:pt x="1667377" y="1348622"/>
                  <a:pt x="1738569" y="1373171"/>
                </a:cubicBezTo>
                <a:cubicBezTo>
                  <a:pt x="1752987" y="1378143"/>
                  <a:pt x="1767571" y="1382930"/>
                  <a:pt x="1782561" y="1385740"/>
                </a:cubicBezTo>
                <a:cubicBezTo>
                  <a:pt x="1801205" y="1389236"/>
                  <a:pt x="1820268" y="1389929"/>
                  <a:pt x="1839121" y="1392024"/>
                </a:cubicBezTo>
                <a:cubicBezTo>
                  <a:pt x="1850643" y="1388882"/>
                  <a:pt x="1865241" y="1391042"/>
                  <a:pt x="1873686" y="1382598"/>
                </a:cubicBezTo>
                <a:cubicBezTo>
                  <a:pt x="1878370" y="1377914"/>
                  <a:pt x="1861036" y="1378639"/>
                  <a:pt x="1854833" y="1376313"/>
                </a:cubicBezTo>
                <a:cubicBezTo>
                  <a:pt x="1844270" y="1372352"/>
                  <a:pt x="1833205" y="1369341"/>
                  <a:pt x="1823410" y="1363744"/>
                </a:cubicBezTo>
                <a:cubicBezTo>
                  <a:pt x="1782863" y="1340575"/>
                  <a:pt x="1821102" y="1360518"/>
                  <a:pt x="1773134" y="1341748"/>
                </a:cubicBezTo>
                <a:cubicBezTo>
                  <a:pt x="1700503" y="1313327"/>
                  <a:pt x="1751637" y="1333845"/>
                  <a:pt x="1713431" y="1313468"/>
                </a:cubicBezTo>
                <a:cubicBezTo>
                  <a:pt x="1703098" y="1307957"/>
                  <a:pt x="1692176" y="1303566"/>
                  <a:pt x="1682008" y="1297756"/>
                </a:cubicBezTo>
                <a:cubicBezTo>
                  <a:pt x="1677461" y="1295158"/>
                  <a:pt x="1673729" y="1291333"/>
                  <a:pt x="1669439" y="1288330"/>
                </a:cubicBezTo>
                <a:cubicBezTo>
                  <a:pt x="1655890" y="1278846"/>
                  <a:pt x="1637186" y="1267956"/>
                  <a:pt x="1625447" y="1256907"/>
                </a:cubicBezTo>
                <a:cubicBezTo>
                  <a:pt x="1615186" y="1247249"/>
                  <a:pt x="1607131" y="1235448"/>
                  <a:pt x="1597167" y="1225484"/>
                </a:cubicBezTo>
                <a:cubicBezTo>
                  <a:pt x="1574689" y="1203006"/>
                  <a:pt x="1569708" y="1207862"/>
                  <a:pt x="1550033" y="1178350"/>
                </a:cubicBezTo>
                <a:cubicBezTo>
                  <a:pt x="1544311" y="1169767"/>
                  <a:pt x="1542077" y="1159297"/>
                  <a:pt x="1537464" y="1150070"/>
                </a:cubicBezTo>
                <a:cubicBezTo>
                  <a:pt x="1533687" y="1142517"/>
                  <a:pt x="1529321" y="1135266"/>
                  <a:pt x="1524895" y="1128074"/>
                </a:cubicBezTo>
                <a:cubicBezTo>
                  <a:pt x="1520936" y="1121641"/>
                  <a:pt x="1515585" y="1116034"/>
                  <a:pt x="1512326" y="1109220"/>
                </a:cubicBezTo>
                <a:cubicBezTo>
                  <a:pt x="1504018" y="1091848"/>
                  <a:pt x="1501011" y="1071824"/>
                  <a:pt x="1490330" y="1055802"/>
                </a:cubicBezTo>
                <a:cubicBezTo>
                  <a:pt x="1486140" y="1049517"/>
                  <a:pt x="1482092" y="1043136"/>
                  <a:pt x="1477761" y="1036948"/>
                </a:cubicBezTo>
                <a:cubicBezTo>
                  <a:pt x="1474758" y="1032658"/>
                  <a:pt x="1471029" y="1028870"/>
                  <a:pt x="1468334" y="1024379"/>
                </a:cubicBezTo>
                <a:cubicBezTo>
                  <a:pt x="1444796" y="985149"/>
                  <a:pt x="1471895" y="1022842"/>
                  <a:pt x="1449480" y="992956"/>
                </a:cubicBezTo>
                <a:cubicBezTo>
                  <a:pt x="1448433" y="988766"/>
                  <a:pt x="1447814" y="984446"/>
                  <a:pt x="1446338" y="980387"/>
                </a:cubicBezTo>
                <a:cubicBezTo>
                  <a:pt x="1434681" y="948330"/>
                  <a:pt x="1439118" y="969258"/>
                  <a:pt x="1430627" y="939538"/>
                </a:cubicBezTo>
                <a:cubicBezTo>
                  <a:pt x="1428254" y="931233"/>
                  <a:pt x="1429524" y="921310"/>
                  <a:pt x="1424342" y="914400"/>
                </a:cubicBezTo>
                <a:cubicBezTo>
                  <a:pt x="1422203" y="911548"/>
                  <a:pt x="1410931" y="897003"/>
                  <a:pt x="1408631" y="892404"/>
                </a:cubicBezTo>
                <a:cubicBezTo>
                  <a:pt x="1405064" y="885269"/>
                  <a:pt x="1402167" y="877814"/>
                  <a:pt x="1399204" y="870408"/>
                </a:cubicBezTo>
                <a:cubicBezTo>
                  <a:pt x="1397974" y="867333"/>
                  <a:pt x="1397543" y="863944"/>
                  <a:pt x="1396062" y="860981"/>
                </a:cubicBezTo>
                <a:cubicBezTo>
                  <a:pt x="1394373" y="857603"/>
                  <a:pt x="1391872" y="854696"/>
                  <a:pt x="1389777" y="851554"/>
                </a:cubicBezTo>
                <a:cubicBezTo>
                  <a:pt x="1387682" y="845270"/>
                  <a:pt x="1387168" y="838213"/>
                  <a:pt x="1383493" y="832701"/>
                </a:cubicBezTo>
                <a:cubicBezTo>
                  <a:pt x="1373533" y="817762"/>
                  <a:pt x="1378402" y="826857"/>
                  <a:pt x="1370923" y="804420"/>
                </a:cubicBezTo>
                <a:cubicBezTo>
                  <a:pt x="1369876" y="786614"/>
                  <a:pt x="1369825" y="768721"/>
                  <a:pt x="1367781" y="751002"/>
                </a:cubicBezTo>
                <a:cubicBezTo>
                  <a:pt x="1366674" y="741409"/>
                  <a:pt x="1364082" y="732026"/>
                  <a:pt x="1361497" y="722721"/>
                </a:cubicBezTo>
                <a:cubicBezTo>
                  <a:pt x="1358838" y="713147"/>
                  <a:pt x="1352970" y="704337"/>
                  <a:pt x="1352070" y="694441"/>
                </a:cubicBezTo>
                <a:cubicBezTo>
                  <a:pt x="1349794" y="669406"/>
                  <a:pt x="1352070" y="644164"/>
                  <a:pt x="1352070" y="619026"/>
                </a:cubicBezTo>
                <a:lnTo>
                  <a:pt x="1342643" y="461913"/>
                </a:lnTo>
                <a:cubicBezTo>
                  <a:pt x="1341596" y="449344"/>
                  <a:pt x="1341693" y="436627"/>
                  <a:pt x="1339501" y="424206"/>
                </a:cubicBezTo>
                <a:cubicBezTo>
                  <a:pt x="1338521" y="418651"/>
                  <a:pt x="1335197" y="413776"/>
                  <a:pt x="1333216" y="408495"/>
                </a:cubicBezTo>
                <a:cubicBezTo>
                  <a:pt x="1332053" y="405394"/>
                  <a:pt x="1330984" y="402253"/>
                  <a:pt x="1330074" y="399068"/>
                </a:cubicBezTo>
                <a:cubicBezTo>
                  <a:pt x="1328888" y="394916"/>
                  <a:pt x="1328633" y="390468"/>
                  <a:pt x="1326932" y="386499"/>
                </a:cubicBezTo>
                <a:cubicBezTo>
                  <a:pt x="1325444" y="383028"/>
                  <a:pt x="1322742" y="380214"/>
                  <a:pt x="1320647" y="377072"/>
                </a:cubicBezTo>
                <a:cubicBezTo>
                  <a:pt x="1318243" y="367455"/>
                  <a:pt x="1318454" y="362311"/>
                  <a:pt x="1311220" y="355076"/>
                </a:cubicBezTo>
                <a:cubicBezTo>
                  <a:pt x="1308550" y="352406"/>
                  <a:pt x="1304936" y="350886"/>
                  <a:pt x="1301794" y="348791"/>
                </a:cubicBezTo>
                <a:cubicBezTo>
                  <a:pt x="1294184" y="333572"/>
                  <a:pt x="1311390" y="326965"/>
                  <a:pt x="1301794" y="317369"/>
                </a:cubicBezTo>
                <a:lnTo>
                  <a:pt x="1304935" y="276519"/>
                </a:lnTo>
                <a:cubicBezTo>
                  <a:pt x="1285854" y="261678"/>
                  <a:pt x="1279797" y="248238"/>
                  <a:pt x="1267228" y="232527"/>
                </a:cubicBezTo>
                <a:cubicBezTo>
                  <a:pt x="1254659" y="216816"/>
                  <a:pt x="1242091" y="199010"/>
                  <a:pt x="1229522" y="182251"/>
                </a:cubicBezTo>
                <a:lnTo>
                  <a:pt x="1191815" y="131975"/>
                </a:lnTo>
                <a:lnTo>
                  <a:pt x="1081834" y="34564"/>
                </a:lnTo>
                <a:lnTo>
                  <a:pt x="896441" y="0"/>
                </a:lnTo>
                <a:lnTo>
                  <a:pt x="682767" y="21996"/>
                </a:lnTo>
                <a:lnTo>
                  <a:pt x="531938" y="109980"/>
                </a:lnTo>
                <a:lnTo>
                  <a:pt x="421959" y="336222"/>
                </a:lnTo>
                <a:lnTo>
                  <a:pt x="412532" y="380214"/>
                </a:lnTo>
                <a:lnTo>
                  <a:pt x="396820" y="436775"/>
                </a:lnTo>
                <a:lnTo>
                  <a:pt x="384251" y="553039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: 図形 126">
            <a:extLst>
              <a:ext uri="{FF2B5EF4-FFF2-40B4-BE49-F238E27FC236}">
                <a16:creationId xmlns:a16="http://schemas.microsoft.com/office/drawing/2014/main" id="{9717210C-B141-4681-B4F6-D49C7F8B4444}"/>
              </a:ext>
            </a:extLst>
          </p:cNvPr>
          <p:cNvSpPr/>
          <p:nvPr/>
        </p:nvSpPr>
        <p:spPr>
          <a:xfrm rot="604806" flipH="1">
            <a:off x="1440287" y="1334002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8582FC2E-1A17-4091-BAB5-A0AB9E7263F6}"/>
              </a:ext>
            </a:extLst>
          </p:cNvPr>
          <p:cNvSpPr/>
          <p:nvPr/>
        </p:nvSpPr>
        <p:spPr>
          <a:xfrm>
            <a:off x="1590502" y="3430385"/>
            <a:ext cx="942109" cy="2698866"/>
          </a:xfrm>
          <a:custGeom>
            <a:avLst/>
            <a:gdLst>
              <a:gd name="connsiteX0" fmla="*/ 371302 w 942109"/>
              <a:gd name="connsiteY0" fmla="*/ 60960 h 2698866"/>
              <a:gd name="connsiteX1" fmla="*/ 515389 w 942109"/>
              <a:gd name="connsiteY1" fmla="*/ 0 h 2698866"/>
              <a:gd name="connsiteX2" fmla="*/ 676102 w 942109"/>
              <a:gd name="connsiteY2" fmla="*/ 33251 h 2698866"/>
              <a:gd name="connsiteX3" fmla="*/ 858982 w 942109"/>
              <a:gd name="connsiteY3" fmla="*/ 105295 h 2698866"/>
              <a:gd name="connsiteX4" fmla="*/ 942109 w 942109"/>
              <a:gd name="connsiteY4" fmla="*/ 149630 h 2698866"/>
              <a:gd name="connsiteX5" fmla="*/ 858982 w 942109"/>
              <a:gd name="connsiteY5" fmla="*/ 487680 h 2698866"/>
              <a:gd name="connsiteX6" fmla="*/ 764771 w 942109"/>
              <a:gd name="connsiteY6" fmla="*/ 781397 h 2698866"/>
              <a:gd name="connsiteX7" fmla="*/ 742603 w 942109"/>
              <a:gd name="connsiteY7" fmla="*/ 853440 h 2698866"/>
              <a:gd name="connsiteX8" fmla="*/ 659476 w 942109"/>
              <a:gd name="connsiteY8" fmla="*/ 1030779 h 2698866"/>
              <a:gd name="connsiteX9" fmla="*/ 642851 w 942109"/>
              <a:gd name="connsiteY9" fmla="*/ 1058488 h 2698866"/>
              <a:gd name="connsiteX10" fmla="*/ 592974 w 942109"/>
              <a:gd name="connsiteY10" fmla="*/ 1174866 h 2698866"/>
              <a:gd name="connsiteX11" fmla="*/ 543098 w 942109"/>
              <a:gd name="connsiteY11" fmla="*/ 1307870 h 2698866"/>
              <a:gd name="connsiteX12" fmla="*/ 515389 w 942109"/>
              <a:gd name="connsiteY12" fmla="*/ 1390997 h 2698866"/>
              <a:gd name="connsiteX13" fmla="*/ 487680 w 942109"/>
              <a:gd name="connsiteY13" fmla="*/ 1451957 h 2698866"/>
              <a:gd name="connsiteX14" fmla="*/ 448887 w 942109"/>
              <a:gd name="connsiteY14" fmla="*/ 1507375 h 2698866"/>
              <a:gd name="connsiteX15" fmla="*/ 399011 w 942109"/>
              <a:gd name="connsiteY15" fmla="*/ 1601586 h 2698866"/>
              <a:gd name="connsiteX16" fmla="*/ 338051 w 942109"/>
              <a:gd name="connsiteY16" fmla="*/ 1729048 h 2698866"/>
              <a:gd name="connsiteX17" fmla="*/ 282633 w 942109"/>
              <a:gd name="connsiteY17" fmla="*/ 1856510 h 2698866"/>
              <a:gd name="connsiteX18" fmla="*/ 254923 w 942109"/>
              <a:gd name="connsiteY18" fmla="*/ 1972888 h 2698866"/>
              <a:gd name="connsiteX19" fmla="*/ 254923 w 942109"/>
              <a:gd name="connsiteY19" fmla="*/ 1972888 h 2698866"/>
              <a:gd name="connsiteX20" fmla="*/ 299258 w 942109"/>
              <a:gd name="connsiteY20" fmla="*/ 2144684 h 2698866"/>
              <a:gd name="connsiteX21" fmla="*/ 293716 w 942109"/>
              <a:gd name="connsiteY21" fmla="*/ 2194560 h 2698866"/>
              <a:gd name="connsiteX22" fmla="*/ 288174 w 942109"/>
              <a:gd name="connsiteY22" fmla="*/ 2305397 h 2698866"/>
              <a:gd name="connsiteX23" fmla="*/ 288174 w 942109"/>
              <a:gd name="connsiteY23" fmla="*/ 2360815 h 2698866"/>
              <a:gd name="connsiteX24" fmla="*/ 299258 w 942109"/>
              <a:gd name="connsiteY24" fmla="*/ 2427317 h 2698866"/>
              <a:gd name="connsiteX25" fmla="*/ 304800 w 942109"/>
              <a:gd name="connsiteY25" fmla="*/ 2455026 h 2698866"/>
              <a:gd name="connsiteX26" fmla="*/ 310342 w 942109"/>
              <a:gd name="connsiteY26" fmla="*/ 2560320 h 2698866"/>
              <a:gd name="connsiteX27" fmla="*/ 299258 w 942109"/>
              <a:gd name="connsiteY27" fmla="*/ 2615739 h 2698866"/>
              <a:gd name="connsiteX28" fmla="*/ 288174 w 942109"/>
              <a:gd name="connsiteY28" fmla="*/ 2632364 h 2698866"/>
              <a:gd name="connsiteX29" fmla="*/ 277091 w 942109"/>
              <a:gd name="connsiteY29" fmla="*/ 2665615 h 2698866"/>
              <a:gd name="connsiteX30" fmla="*/ 271549 w 942109"/>
              <a:gd name="connsiteY30" fmla="*/ 2682240 h 2698866"/>
              <a:gd name="connsiteX31" fmla="*/ 254923 w 942109"/>
              <a:gd name="connsiteY31" fmla="*/ 2698866 h 2698866"/>
              <a:gd name="connsiteX32" fmla="*/ 216131 w 942109"/>
              <a:gd name="connsiteY32" fmla="*/ 2693324 h 2698866"/>
              <a:gd name="connsiteX33" fmla="*/ 199505 w 942109"/>
              <a:gd name="connsiteY33" fmla="*/ 2676699 h 2698866"/>
              <a:gd name="connsiteX34" fmla="*/ 177338 w 942109"/>
              <a:gd name="connsiteY34" fmla="*/ 2671157 h 2698866"/>
              <a:gd name="connsiteX35" fmla="*/ 138545 w 942109"/>
              <a:gd name="connsiteY35" fmla="*/ 2654531 h 2698866"/>
              <a:gd name="connsiteX36" fmla="*/ 116378 w 942109"/>
              <a:gd name="connsiteY36" fmla="*/ 2637906 h 2698866"/>
              <a:gd name="connsiteX37" fmla="*/ 99753 w 942109"/>
              <a:gd name="connsiteY37" fmla="*/ 2626822 h 2698866"/>
              <a:gd name="connsiteX38" fmla="*/ 88669 w 942109"/>
              <a:gd name="connsiteY38" fmla="*/ 2610197 h 2698866"/>
              <a:gd name="connsiteX39" fmla="*/ 72043 w 942109"/>
              <a:gd name="connsiteY39" fmla="*/ 2604655 h 2698866"/>
              <a:gd name="connsiteX40" fmla="*/ 66502 w 942109"/>
              <a:gd name="connsiteY40" fmla="*/ 2588030 h 2698866"/>
              <a:gd name="connsiteX41" fmla="*/ 55418 w 942109"/>
              <a:gd name="connsiteY41" fmla="*/ 2571404 h 2698866"/>
              <a:gd name="connsiteX42" fmla="*/ 44334 w 942109"/>
              <a:gd name="connsiteY42" fmla="*/ 2504902 h 2698866"/>
              <a:gd name="connsiteX43" fmla="*/ 16625 w 942109"/>
              <a:gd name="connsiteY43" fmla="*/ 2455026 h 2698866"/>
              <a:gd name="connsiteX44" fmla="*/ 11083 w 942109"/>
              <a:gd name="connsiteY44" fmla="*/ 2421775 h 2698866"/>
              <a:gd name="connsiteX45" fmla="*/ 5542 w 942109"/>
              <a:gd name="connsiteY45" fmla="*/ 2405150 h 2698866"/>
              <a:gd name="connsiteX46" fmla="*/ 0 w 942109"/>
              <a:gd name="connsiteY46" fmla="*/ 2377440 h 2698866"/>
              <a:gd name="connsiteX47" fmla="*/ 5542 w 942109"/>
              <a:gd name="connsiteY47" fmla="*/ 2238895 h 2698866"/>
              <a:gd name="connsiteX48" fmla="*/ 22167 w 942109"/>
              <a:gd name="connsiteY48" fmla="*/ 2189019 h 2698866"/>
              <a:gd name="connsiteX49" fmla="*/ 38793 w 942109"/>
              <a:gd name="connsiteY49" fmla="*/ 2128059 h 2698866"/>
              <a:gd name="connsiteX50" fmla="*/ 55418 w 942109"/>
              <a:gd name="connsiteY50" fmla="*/ 2061557 h 2698866"/>
              <a:gd name="connsiteX51" fmla="*/ 72043 w 942109"/>
              <a:gd name="connsiteY51" fmla="*/ 2039390 h 2698866"/>
              <a:gd name="connsiteX52" fmla="*/ 83127 w 942109"/>
              <a:gd name="connsiteY52" fmla="*/ 1934095 h 2698866"/>
              <a:gd name="connsiteX53" fmla="*/ 72043 w 942109"/>
              <a:gd name="connsiteY53" fmla="*/ 1850968 h 2698866"/>
              <a:gd name="connsiteX54" fmla="*/ 94211 w 942109"/>
              <a:gd name="connsiteY54" fmla="*/ 1673630 h 2698866"/>
              <a:gd name="connsiteX55" fmla="*/ 138545 w 942109"/>
              <a:gd name="connsiteY55" fmla="*/ 1490750 h 2698866"/>
              <a:gd name="connsiteX56" fmla="*/ 182880 w 942109"/>
              <a:gd name="connsiteY56" fmla="*/ 1113906 h 2698866"/>
              <a:gd name="connsiteX57" fmla="*/ 216131 w 942109"/>
              <a:gd name="connsiteY57" fmla="*/ 942110 h 2698866"/>
              <a:gd name="connsiteX58" fmla="*/ 232756 w 942109"/>
              <a:gd name="connsiteY58" fmla="*/ 814648 h 2698866"/>
              <a:gd name="connsiteX59" fmla="*/ 254923 w 942109"/>
              <a:gd name="connsiteY59" fmla="*/ 620684 h 2698866"/>
              <a:gd name="connsiteX60" fmla="*/ 271549 w 942109"/>
              <a:gd name="connsiteY60" fmla="*/ 482139 h 2698866"/>
              <a:gd name="connsiteX61" fmla="*/ 293716 w 942109"/>
              <a:gd name="connsiteY61" fmla="*/ 382386 h 2698866"/>
              <a:gd name="connsiteX62" fmla="*/ 332509 w 942109"/>
              <a:gd name="connsiteY62" fmla="*/ 254924 h 2698866"/>
              <a:gd name="connsiteX63" fmla="*/ 371302 w 942109"/>
              <a:gd name="connsiteY63" fmla="*/ 60960 h 269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42109" h="2698866">
                <a:moveTo>
                  <a:pt x="371302" y="60960"/>
                </a:moveTo>
                <a:lnTo>
                  <a:pt x="515389" y="0"/>
                </a:lnTo>
                <a:lnTo>
                  <a:pt x="676102" y="33251"/>
                </a:lnTo>
                <a:lnTo>
                  <a:pt x="858982" y="105295"/>
                </a:lnTo>
                <a:lnTo>
                  <a:pt x="942109" y="149630"/>
                </a:lnTo>
                <a:lnTo>
                  <a:pt x="858982" y="487680"/>
                </a:lnTo>
                <a:lnTo>
                  <a:pt x="764771" y="781397"/>
                </a:lnTo>
                <a:lnTo>
                  <a:pt x="742603" y="853440"/>
                </a:lnTo>
                <a:lnTo>
                  <a:pt x="659476" y="1030779"/>
                </a:lnTo>
                <a:lnTo>
                  <a:pt x="642851" y="1058488"/>
                </a:lnTo>
                <a:lnTo>
                  <a:pt x="592974" y="1174866"/>
                </a:lnTo>
                <a:lnTo>
                  <a:pt x="543098" y="1307870"/>
                </a:lnTo>
                <a:lnTo>
                  <a:pt x="515389" y="1390997"/>
                </a:lnTo>
                <a:lnTo>
                  <a:pt x="487680" y="1451957"/>
                </a:lnTo>
                <a:lnTo>
                  <a:pt x="448887" y="1507375"/>
                </a:lnTo>
                <a:lnTo>
                  <a:pt x="399011" y="1601586"/>
                </a:lnTo>
                <a:lnTo>
                  <a:pt x="338051" y="1729048"/>
                </a:lnTo>
                <a:lnTo>
                  <a:pt x="282633" y="1856510"/>
                </a:lnTo>
                <a:lnTo>
                  <a:pt x="254923" y="1972888"/>
                </a:lnTo>
                <a:lnTo>
                  <a:pt x="254923" y="1972888"/>
                </a:lnTo>
                <a:lnTo>
                  <a:pt x="299258" y="2144684"/>
                </a:lnTo>
                <a:cubicBezTo>
                  <a:pt x="297411" y="2161309"/>
                  <a:pt x="294952" y="2177878"/>
                  <a:pt x="293716" y="2194560"/>
                </a:cubicBezTo>
                <a:cubicBezTo>
                  <a:pt x="287969" y="2272141"/>
                  <a:pt x="288174" y="2263880"/>
                  <a:pt x="288174" y="2305397"/>
                </a:cubicBezTo>
                <a:lnTo>
                  <a:pt x="288174" y="2360815"/>
                </a:lnTo>
                <a:cubicBezTo>
                  <a:pt x="291869" y="2382982"/>
                  <a:pt x="294851" y="2405280"/>
                  <a:pt x="299258" y="2427317"/>
                </a:cubicBezTo>
                <a:cubicBezTo>
                  <a:pt x="305968" y="2460868"/>
                  <a:pt x="304800" y="2429612"/>
                  <a:pt x="304800" y="2455026"/>
                </a:cubicBezTo>
                <a:lnTo>
                  <a:pt x="310342" y="2560320"/>
                </a:lnTo>
                <a:cubicBezTo>
                  <a:pt x="306647" y="2578793"/>
                  <a:pt x="304798" y="2597733"/>
                  <a:pt x="299258" y="2615739"/>
                </a:cubicBezTo>
                <a:cubicBezTo>
                  <a:pt x="297299" y="2622105"/>
                  <a:pt x="290879" y="2626278"/>
                  <a:pt x="288174" y="2632364"/>
                </a:cubicBezTo>
                <a:cubicBezTo>
                  <a:pt x="283429" y="2643040"/>
                  <a:pt x="280785" y="2654531"/>
                  <a:pt x="277091" y="2665615"/>
                </a:cubicBezTo>
                <a:cubicBezTo>
                  <a:pt x="275244" y="2671157"/>
                  <a:pt x="275680" y="2678109"/>
                  <a:pt x="271549" y="2682240"/>
                </a:cubicBezTo>
                <a:lnTo>
                  <a:pt x="254923" y="2698866"/>
                </a:lnTo>
                <a:cubicBezTo>
                  <a:pt x="241992" y="2697019"/>
                  <a:pt x="228259" y="2698175"/>
                  <a:pt x="216131" y="2693324"/>
                </a:cubicBezTo>
                <a:cubicBezTo>
                  <a:pt x="208854" y="2690413"/>
                  <a:pt x="206310" y="2680587"/>
                  <a:pt x="199505" y="2676699"/>
                </a:cubicBezTo>
                <a:cubicBezTo>
                  <a:pt x="192892" y="2672920"/>
                  <a:pt x="184727" y="2673004"/>
                  <a:pt x="177338" y="2671157"/>
                </a:cubicBezTo>
                <a:cubicBezTo>
                  <a:pt x="116837" y="2630820"/>
                  <a:pt x="210104" y="2690310"/>
                  <a:pt x="138545" y="2654531"/>
                </a:cubicBezTo>
                <a:cubicBezTo>
                  <a:pt x="130284" y="2650401"/>
                  <a:pt x="123894" y="2643274"/>
                  <a:pt x="116378" y="2637906"/>
                </a:cubicBezTo>
                <a:cubicBezTo>
                  <a:pt x="110958" y="2634035"/>
                  <a:pt x="105295" y="2630517"/>
                  <a:pt x="99753" y="2626822"/>
                </a:cubicBezTo>
                <a:cubicBezTo>
                  <a:pt x="96058" y="2621280"/>
                  <a:pt x="93870" y="2614358"/>
                  <a:pt x="88669" y="2610197"/>
                </a:cubicBezTo>
                <a:cubicBezTo>
                  <a:pt x="84107" y="2606548"/>
                  <a:pt x="76174" y="2608786"/>
                  <a:pt x="72043" y="2604655"/>
                </a:cubicBezTo>
                <a:cubicBezTo>
                  <a:pt x="67913" y="2600525"/>
                  <a:pt x="69114" y="2593255"/>
                  <a:pt x="66502" y="2588030"/>
                </a:cubicBezTo>
                <a:cubicBezTo>
                  <a:pt x="63523" y="2582072"/>
                  <a:pt x="59113" y="2576946"/>
                  <a:pt x="55418" y="2571404"/>
                </a:cubicBezTo>
                <a:cubicBezTo>
                  <a:pt x="54400" y="2562246"/>
                  <a:pt x="53360" y="2521150"/>
                  <a:pt x="44334" y="2504902"/>
                </a:cubicBezTo>
                <a:cubicBezTo>
                  <a:pt x="12574" y="2447733"/>
                  <a:pt x="29166" y="2492646"/>
                  <a:pt x="16625" y="2455026"/>
                </a:cubicBezTo>
                <a:cubicBezTo>
                  <a:pt x="14778" y="2443942"/>
                  <a:pt x="13520" y="2432744"/>
                  <a:pt x="11083" y="2421775"/>
                </a:cubicBezTo>
                <a:cubicBezTo>
                  <a:pt x="9816" y="2416073"/>
                  <a:pt x="6959" y="2410817"/>
                  <a:pt x="5542" y="2405150"/>
                </a:cubicBezTo>
                <a:cubicBezTo>
                  <a:pt x="3258" y="2396012"/>
                  <a:pt x="1847" y="2386677"/>
                  <a:pt x="0" y="2377440"/>
                </a:cubicBezTo>
                <a:cubicBezTo>
                  <a:pt x="1847" y="2331258"/>
                  <a:pt x="1090" y="2284899"/>
                  <a:pt x="5542" y="2238895"/>
                </a:cubicBezTo>
                <a:cubicBezTo>
                  <a:pt x="6418" y="2229842"/>
                  <a:pt x="18957" y="2201858"/>
                  <a:pt x="22167" y="2189019"/>
                </a:cubicBezTo>
                <a:cubicBezTo>
                  <a:pt x="34668" y="2139017"/>
                  <a:pt x="28434" y="2159135"/>
                  <a:pt x="38793" y="2128059"/>
                </a:cubicBezTo>
                <a:cubicBezTo>
                  <a:pt x="40625" y="2117067"/>
                  <a:pt x="46634" y="2070341"/>
                  <a:pt x="55418" y="2061557"/>
                </a:cubicBezTo>
                <a:cubicBezTo>
                  <a:pt x="73349" y="2043625"/>
                  <a:pt x="72043" y="2052768"/>
                  <a:pt x="72043" y="2039390"/>
                </a:cubicBezTo>
                <a:lnTo>
                  <a:pt x="83127" y="1934095"/>
                </a:lnTo>
                <a:lnTo>
                  <a:pt x="72043" y="1850968"/>
                </a:lnTo>
                <a:lnTo>
                  <a:pt x="94211" y="1673630"/>
                </a:lnTo>
                <a:lnTo>
                  <a:pt x="138545" y="1490750"/>
                </a:lnTo>
                <a:lnTo>
                  <a:pt x="182880" y="1113906"/>
                </a:lnTo>
                <a:lnTo>
                  <a:pt x="216131" y="942110"/>
                </a:lnTo>
                <a:lnTo>
                  <a:pt x="232756" y="814648"/>
                </a:lnTo>
                <a:lnTo>
                  <a:pt x="254923" y="620684"/>
                </a:lnTo>
                <a:lnTo>
                  <a:pt x="271549" y="482139"/>
                </a:lnTo>
                <a:lnTo>
                  <a:pt x="293716" y="382386"/>
                </a:lnTo>
                <a:lnTo>
                  <a:pt x="332509" y="254924"/>
                </a:lnTo>
                <a:lnTo>
                  <a:pt x="371302" y="609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D94F25D6-876D-4B26-B18F-C45F77D6DF04}"/>
              </a:ext>
            </a:extLst>
          </p:cNvPr>
          <p:cNvSpPr/>
          <p:nvPr/>
        </p:nvSpPr>
        <p:spPr>
          <a:xfrm>
            <a:off x="1643449" y="1301578"/>
            <a:ext cx="502508" cy="560173"/>
          </a:xfrm>
          <a:custGeom>
            <a:avLst/>
            <a:gdLst>
              <a:gd name="connsiteX0" fmla="*/ 383059 w 502508"/>
              <a:gd name="connsiteY0" fmla="*/ 0 h 560173"/>
              <a:gd name="connsiteX1" fmla="*/ 383059 w 502508"/>
              <a:gd name="connsiteY1" fmla="*/ 0 h 560173"/>
              <a:gd name="connsiteX2" fmla="*/ 230659 w 502508"/>
              <a:gd name="connsiteY2" fmla="*/ 0 h 560173"/>
              <a:gd name="connsiteX3" fmla="*/ 226540 w 502508"/>
              <a:gd name="connsiteY3" fmla="*/ 4119 h 560173"/>
              <a:gd name="connsiteX4" fmla="*/ 131805 w 502508"/>
              <a:gd name="connsiteY4" fmla="*/ 49427 h 560173"/>
              <a:gd name="connsiteX5" fmla="*/ 86497 w 502508"/>
              <a:gd name="connsiteY5" fmla="*/ 90617 h 560173"/>
              <a:gd name="connsiteX6" fmla="*/ 53546 w 502508"/>
              <a:gd name="connsiteY6" fmla="*/ 131806 h 560173"/>
              <a:gd name="connsiteX7" fmla="*/ 12356 w 502508"/>
              <a:gd name="connsiteY7" fmla="*/ 197708 h 560173"/>
              <a:gd name="connsiteX8" fmla="*/ 0 w 502508"/>
              <a:gd name="connsiteY8" fmla="*/ 267730 h 560173"/>
              <a:gd name="connsiteX9" fmla="*/ 0 w 502508"/>
              <a:gd name="connsiteY9" fmla="*/ 313038 h 560173"/>
              <a:gd name="connsiteX10" fmla="*/ 53546 w 502508"/>
              <a:gd name="connsiteY10" fmla="*/ 395417 h 560173"/>
              <a:gd name="connsiteX11" fmla="*/ 107092 w 502508"/>
              <a:gd name="connsiteY11" fmla="*/ 448963 h 560173"/>
              <a:gd name="connsiteX12" fmla="*/ 177113 w 502508"/>
              <a:gd name="connsiteY12" fmla="*/ 490152 h 560173"/>
              <a:gd name="connsiteX13" fmla="*/ 255373 w 502508"/>
              <a:gd name="connsiteY13" fmla="*/ 518984 h 560173"/>
              <a:gd name="connsiteX14" fmla="*/ 317156 w 502508"/>
              <a:gd name="connsiteY14" fmla="*/ 535460 h 560173"/>
              <a:gd name="connsiteX15" fmla="*/ 374821 w 502508"/>
              <a:gd name="connsiteY15" fmla="*/ 560173 h 560173"/>
              <a:gd name="connsiteX16" fmla="*/ 424248 w 502508"/>
              <a:gd name="connsiteY16" fmla="*/ 523103 h 560173"/>
              <a:gd name="connsiteX17" fmla="*/ 473675 w 502508"/>
              <a:gd name="connsiteY17" fmla="*/ 448963 h 560173"/>
              <a:gd name="connsiteX18" fmla="*/ 498389 w 502508"/>
              <a:gd name="connsiteY18" fmla="*/ 362465 h 560173"/>
              <a:gd name="connsiteX19" fmla="*/ 502508 w 502508"/>
              <a:gd name="connsiteY19" fmla="*/ 317157 h 560173"/>
              <a:gd name="connsiteX20" fmla="*/ 498389 w 502508"/>
              <a:gd name="connsiteY20" fmla="*/ 201827 h 560173"/>
              <a:gd name="connsiteX21" fmla="*/ 473675 w 502508"/>
              <a:gd name="connsiteY21" fmla="*/ 90617 h 560173"/>
              <a:gd name="connsiteX22" fmla="*/ 448962 w 502508"/>
              <a:gd name="connsiteY22" fmla="*/ 24714 h 560173"/>
              <a:gd name="connsiteX23" fmla="*/ 383059 w 502508"/>
              <a:gd name="connsiteY23" fmla="*/ 0 h 5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2508" h="560173">
                <a:moveTo>
                  <a:pt x="383059" y="0"/>
                </a:moveTo>
                <a:lnTo>
                  <a:pt x="383059" y="0"/>
                </a:lnTo>
                <a:lnTo>
                  <a:pt x="230659" y="0"/>
                </a:lnTo>
                <a:lnTo>
                  <a:pt x="226540" y="4119"/>
                </a:lnTo>
                <a:lnTo>
                  <a:pt x="131805" y="49427"/>
                </a:lnTo>
                <a:lnTo>
                  <a:pt x="86497" y="90617"/>
                </a:lnTo>
                <a:lnTo>
                  <a:pt x="53546" y="131806"/>
                </a:lnTo>
                <a:lnTo>
                  <a:pt x="12356" y="197708"/>
                </a:lnTo>
                <a:lnTo>
                  <a:pt x="0" y="267730"/>
                </a:lnTo>
                <a:lnTo>
                  <a:pt x="0" y="313038"/>
                </a:lnTo>
                <a:lnTo>
                  <a:pt x="53546" y="395417"/>
                </a:lnTo>
                <a:lnTo>
                  <a:pt x="107092" y="448963"/>
                </a:lnTo>
                <a:lnTo>
                  <a:pt x="177113" y="490152"/>
                </a:lnTo>
                <a:lnTo>
                  <a:pt x="255373" y="518984"/>
                </a:lnTo>
                <a:lnTo>
                  <a:pt x="317156" y="535460"/>
                </a:lnTo>
                <a:lnTo>
                  <a:pt x="374821" y="560173"/>
                </a:lnTo>
                <a:lnTo>
                  <a:pt x="424248" y="523103"/>
                </a:lnTo>
                <a:lnTo>
                  <a:pt x="473675" y="448963"/>
                </a:lnTo>
                <a:lnTo>
                  <a:pt x="498389" y="362465"/>
                </a:lnTo>
                <a:lnTo>
                  <a:pt x="502508" y="317157"/>
                </a:lnTo>
                <a:lnTo>
                  <a:pt x="498389" y="201827"/>
                </a:lnTo>
                <a:lnTo>
                  <a:pt x="473675" y="90617"/>
                </a:lnTo>
                <a:lnTo>
                  <a:pt x="448962" y="24714"/>
                </a:lnTo>
                <a:lnTo>
                  <a:pt x="383059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42A0ABF4-91E6-4C2E-8426-114C4EFD23A6}"/>
              </a:ext>
            </a:extLst>
          </p:cNvPr>
          <p:cNvSpPr/>
          <p:nvPr/>
        </p:nvSpPr>
        <p:spPr>
          <a:xfrm rot="1812741">
            <a:off x="1606174" y="1633636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E4D44008-6E30-458D-87A3-E3342951B529}"/>
              </a:ext>
            </a:extLst>
          </p:cNvPr>
          <p:cNvSpPr/>
          <p:nvPr/>
        </p:nvSpPr>
        <p:spPr>
          <a:xfrm rot="1812741">
            <a:off x="1655187" y="167973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EB890753-1721-4F20-B732-C5403D004735}"/>
              </a:ext>
            </a:extLst>
          </p:cNvPr>
          <p:cNvSpPr/>
          <p:nvPr/>
        </p:nvSpPr>
        <p:spPr>
          <a:xfrm rot="1812741">
            <a:off x="1717827" y="1725202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4CFBBD89-9F02-4290-9295-07B77BB06B29}"/>
              </a:ext>
            </a:extLst>
          </p:cNvPr>
          <p:cNvSpPr/>
          <p:nvPr/>
        </p:nvSpPr>
        <p:spPr>
          <a:xfrm rot="1373741">
            <a:off x="1791954" y="1759004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6430AC09-52B3-4FBA-89FB-F47B71B79432}"/>
              </a:ext>
            </a:extLst>
          </p:cNvPr>
          <p:cNvSpPr/>
          <p:nvPr/>
        </p:nvSpPr>
        <p:spPr>
          <a:xfrm rot="577147">
            <a:off x="1867446" y="1784939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F869815F-339A-4E17-9542-E7EF87C2F934}"/>
              </a:ext>
            </a:extLst>
          </p:cNvPr>
          <p:cNvSpPr/>
          <p:nvPr/>
        </p:nvSpPr>
        <p:spPr>
          <a:xfrm rot="577147">
            <a:off x="1928558" y="1808515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546185C7-2529-44EF-AA83-4B66E4418458}"/>
              </a:ext>
            </a:extLst>
          </p:cNvPr>
          <p:cNvSpPr/>
          <p:nvPr/>
        </p:nvSpPr>
        <p:spPr>
          <a:xfrm>
            <a:off x="2643447" y="3435927"/>
            <a:ext cx="670560" cy="2826328"/>
          </a:xfrm>
          <a:custGeom>
            <a:avLst/>
            <a:gdLst>
              <a:gd name="connsiteX0" fmla="*/ 5542 w 676102"/>
              <a:gd name="connsiteY0" fmla="*/ 99753 h 2826328"/>
              <a:gd name="connsiteX1" fmla="*/ 55418 w 676102"/>
              <a:gd name="connsiteY1" fmla="*/ 33251 h 2826328"/>
              <a:gd name="connsiteX2" fmla="*/ 121920 w 676102"/>
              <a:gd name="connsiteY2" fmla="*/ 22168 h 2826328"/>
              <a:gd name="connsiteX3" fmla="*/ 238298 w 676102"/>
              <a:gd name="connsiteY3" fmla="*/ 16626 h 2826328"/>
              <a:gd name="connsiteX4" fmla="*/ 459971 w 676102"/>
              <a:gd name="connsiteY4" fmla="*/ 0 h 2826328"/>
              <a:gd name="connsiteX5" fmla="*/ 526473 w 676102"/>
              <a:gd name="connsiteY5" fmla="*/ 5542 h 2826328"/>
              <a:gd name="connsiteX6" fmla="*/ 565266 w 676102"/>
              <a:gd name="connsiteY6" fmla="*/ 254924 h 2826328"/>
              <a:gd name="connsiteX7" fmla="*/ 604058 w 676102"/>
              <a:gd name="connsiteY7" fmla="*/ 426720 h 2826328"/>
              <a:gd name="connsiteX8" fmla="*/ 620684 w 676102"/>
              <a:gd name="connsiteY8" fmla="*/ 559724 h 2826328"/>
              <a:gd name="connsiteX9" fmla="*/ 615142 w 676102"/>
              <a:gd name="connsiteY9" fmla="*/ 803564 h 2826328"/>
              <a:gd name="connsiteX10" fmla="*/ 604058 w 676102"/>
              <a:gd name="connsiteY10" fmla="*/ 1025237 h 2826328"/>
              <a:gd name="connsiteX11" fmla="*/ 592975 w 676102"/>
              <a:gd name="connsiteY11" fmla="*/ 1241368 h 2826328"/>
              <a:gd name="connsiteX12" fmla="*/ 609600 w 676102"/>
              <a:gd name="connsiteY12" fmla="*/ 1418706 h 2826328"/>
              <a:gd name="connsiteX13" fmla="*/ 631768 w 676102"/>
              <a:gd name="connsiteY13" fmla="*/ 1535084 h 2826328"/>
              <a:gd name="connsiteX14" fmla="*/ 648393 w 676102"/>
              <a:gd name="connsiteY14" fmla="*/ 1778924 h 2826328"/>
              <a:gd name="connsiteX15" fmla="*/ 659477 w 676102"/>
              <a:gd name="connsiteY15" fmla="*/ 1983971 h 2826328"/>
              <a:gd name="connsiteX16" fmla="*/ 676102 w 676102"/>
              <a:gd name="connsiteY16" fmla="*/ 2322022 h 2826328"/>
              <a:gd name="connsiteX17" fmla="*/ 670560 w 676102"/>
              <a:gd name="connsiteY17" fmla="*/ 2571404 h 2826328"/>
              <a:gd name="connsiteX18" fmla="*/ 592975 w 676102"/>
              <a:gd name="connsiteY18" fmla="*/ 2743200 h 2826328"/>
              <a:gd name="connsiteX19" fmla="*/ 543098 w 676102"/>
              <a:gd name="connsiteY19" fmla="*/ 2793077 h 2826328"/>
              <a:gd name="connsiteX20" fmla="*/ 482138 w 676102"/>
              <a:gd name="connsiteY20" fmla="*/ 2826328 h 2826328"/>
              <a:gd name="connsiteX21" fmla="*/ 404553 w 676102"/>
              <a:gd name="connsiteY21" fmla="*/ 2826328 h 2826328"/>
              <a:gd name="connsiteX22" fmla="*/ 343593 w 676102"/>
              <a:gd name="connsiteY22" fmla="*/ 2754284 h 2826328"/>
              <a:gd name="connsiteX23" fmla="*/ 321426 w 676102"/>
              <a:gd name="connsiteY23" fmla="*/ 2698866 h 2826328"/>
              <a:gd name="connsiteX24" fmla="*/ 310342 w 676102"/>
              <a:gd name="connsiteY24" fmla="*/ 2604655 h 2826328"/>
              <a:gd name="connsiteX25" fmla="*/ 382386 w 676102"/>
              <a:gd name="connsiteY25" fmla="*/ 2382982 h 2826328"/>
              <a:gd name="connsiteX26" fmla="*/ 382386 w 676102"/>
              <a:gd name="connsiteY26" fmla="*/ 2366357 h 2826328"/>
              <a:gd name="connsiteX27" fmla="*/ 376844 w 676102"/>
              <a:gd name="connsiteY27" fmla="*/ 2166851 h 2826328"/>
              <a:gd name="connsiteX28" fmla="*/ 365760 w 676102"/>
              <a:gd name="connsiteY28" fmla="*/ 2028306 h 2826328"/>
              <a:gd name="connsiteX29" fmla="*/ 343593 w 676102"/>
              <a:gd name="connsiteY29" fmla="*/ 1923011 h 2826328"/>
              <a:gd name="connsiteX30" fmla="*/ 260466 w 676102"/>
              <a:gd name="connsiteY30" fmla="*/ 1607128 h 2826328"/>
              <a:gd name="connsiteX31" fmla="*/ 243840 w 676102"/>
              <a:gd name="connsiteY31" fmla="*/ 1490749 h 2826328"/>
              <a:gd name="connsiteX32" fmla="*/ 221673 w 676102"/>
              <a:gd name="connsiteY32" fmla="*/ 1385455 h 2826328"/>
              <a:gd name="connsiteX33" fmla="*/ 160713 w 676102"/>
              <a:gd name="connsiteY33" fmla="*/ 1058488 h 2826328"/>
              <a:gd name="connsiteX34" fmla="*/ 127462 w 676102"/>
              <a:gd name="connsiteY34" fmla="*/ 908858 h 2826328"/>
              <a:gd name="connsiteX35" fmla="*/ 88669 w 676102"/>
              <a:gd name="connsiteY35" fmla="*/ 670560 h 2826328"/>
              <a:gd name="connsiteX36" fmla="*/ 60960 w 676102"/>
              <a:gd name="connsiteY36" fmla="*/ 526473 h 2826328"/>
              <a:gd name="connsiteX37" fmla="*/ 55418 w 676102"/>
              <a:gd name="connsiteY37" fmla="*/ 459971 h 2826328"/>
              <a:gd name="connsiteX38" fmla="*/ 0 w 676102"/>
              <a:gd name="connsiteY38" fmla="*/ 177338 h 2826328"/>
              <a:gd name="connsiteX39" fmla="*/ 5542 w 676102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59477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24923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  <a:gd name="connsiteX0" fmla="*/ 5542 w 670560"/>
              <a:gd name="connsiteY0" fmla="*/ 99753 h 2826328"/>
              <a:gd name="connsiteX1" fmla="*/ 55418 w 670560"/>
              <a:gd name="connsiteY1" fmla="*/ 33251 h 2826328"/>
              <a:gd name="connsiteX2" fmla="*/ 121920 w 670560"/>
              <a:gd name="connsiteY2" fmla="*/ 22168 h 2826328"/>
              <a:gd name="connsiteX3" fmla="*/ 238298 w 670560"/>
              <a:gd name="connsiteY3" fmla="*/ 16626 h 2826328"/>
              <a:gd name="connsiteX4" fmla="*/ 459971 w 670560"/>
              <a:gd name="connsiteY4" fmla="*/ 0 h 2826328"/>
              <a:gd name="connsiteX5" fmla="*/ 526473 w 670560"/>
              <a:gd name="connsiteY5" fmla="*/ 5542 h 2826328"/>
              <a:gd name="connsiteX6" fmla="*/ 565266 w 670560"/>
              <a:gd name="connsiteY6" fmla="*/ 254924 h 2826328"/>
              <a:gd name="connsiteX7" fmla="*/ 604058 w 670560"/>
              <a:gd name="connsiteY7" fmla="*/ 426720 h 2826328"/>
              <a:gd name="connsiteX8" fmla="*/ 620684 w 670560"/>
              <a:gd name="connsiteY8" fmla="*/ 559724 h 2826328"/>
              <a:gd name="connsiteX9" fmla="*/ 615142 w 670560"/>
              <a:gd name="connsiteY9" fmla="*/ 803564 h 2826328"/>
              <a:gd name="connsiteX10" fmla="*/ 604058 w 670560"/>
              <a:gd name="connsiteY10" fmla="*/ 1025237 h 2826328"/>
              <a:gd name="connsiteX11" fmla="*/ 592975 w 670560"/>
              <a:gd name="connsiteY11" fmla="*/ 1241368 h 2826328"/>
              <a:gd name="connsiteX12" fmla="*/ 609600 w 670560"/>
              <a:gd name="connsiteY12" fmla="*/ 1418706 h 2826328"/>
              <a:gd name="connsiteX13" fmla="*/ 631768 w 670560"/>
              <a:gd name="connsiteY13" fmla="*/ 1535084 h 2826328"/>
              <a:gd name="connsiteX14" fmla="*/ 648393 w 670560"/>
              <a:gd name="connsiteY14" fmla="*/ 1778924 h 2826328"/>
              <a:gd name="connsiteX15" fmla="*/ 628769 w 670560"/>
              <a:gd name="connsiteY15" fmla="*/ 1983971 h 2826328"/>
              <a:gd name="connsiteX16" fmla="*/ 611275 w 670560"/>
              <a:gd name="connsiteY16" fmla="*/ 2158249 h 2826328"/>
              <a:gd name="connsiteX17" fmla="*/ 670560 w 670560"/>
              <a:gd name="connsiteY17" fmla="*/ 2571404 h 2826328"/>
              <a:gd name="connsiteX18" fmla="*/ 592975 w 670560"/>
              <a:gd name="connsiteY18" fmla="*/ 2743200 h 2826328"/>
              <a:gd name="connsiteX19" fmla="*/ 543098 w 670560"/>
              <a:gd name="connsiteY19" fmla="*/ 2793077 h 2826328"/>
              <a:gd name="connsiteX20" fmla="*/ 482138 w 670560"/>
              <a:gd name="connsiteY20" fmla="*/ 2826328 h 2826328"/>
              <a:gd name="connsiteX21" fmla="*/ 404553 w 670560"/>
              <a:gd name="connsiteY21" fmla="*/ 2826328 h 2826328"/>
              <a:gd name="connsiteX22" fmla="*/ 343593 w 670560"/>
              <a:gd name="connsiteY22" fmla="*/ 2754284 h 2826328"/>
              <a:gd name="connsiteX23" fmla="*/ 321426 w 670560"/>
              <a:gd name="connsiteY23" fmla="*/ 2698866 h 2826328"/>
              <a:gd name="connsiteX24" fmla="*/ 310342 w 670560"/>
              <a:gd name="connsiteY24" fmla="*/ 2604655 h 2826328"/>
              <a:gd name="connsiteX25" fmla="*/ 382386 w 670560"/>
              <a:gd name="connsiteY25" fmla="*/ 2382982 h 2826328"/>
              <a:gd name="connsiteX26" fmla="*/ 382386 w 670560"/>
              <a:gd name="connsiteY26" fmla="*/ 2366357 h 2826328"/>
              <a:gd name="connsiteX27" fmla="*/ 376844 w 670560"/>
              <a:gd name="connsiteY27" fmla="*/ 2166851 h 2826328"/>
              <a:gd name="connsiteX28" fmla="*/ 365760 w 670560"/>
              <a:gd name="connsiteY28" fmla="*/ 2028306 h 2826328"/>
              <a:gd name="connsiteX29" fmla="*/ 343593 w 670560"/>
              <a:gd name="connsiteY29" fmla="*/ 1923011 h 2826328"/>
              <a:gd name="connsiteX30" fmla="*/ 260466 w 670560"/>
              <a:gd name="connsiteY30" fmla="*/ 1607128 h 2826328"/>
              <a:gd name="connsiteX31" fmla="*/ 243840 w 670560"/>
              <a:gd name="connsiteY31" fmla="*/ 1490749 h 2826328"/>
              <a:gd name="connsiteX32" fmla="*/ 221673 w 670560"/>
              <a:gd name="connsiteY32" fmla="*/ 1385455 h 2826328"/>
              <a:gd name="connsiteX33" fmla="*/ 160713 w 670560"/>
              <a:gd name="connsiteY33" fmla="*/ 1058488 h 2826328"/>
              <a:gd name="connsiteX34" fmla="*/ 127462 w 670560"/>
              <a:gd name="connsiteY34" fmla="*/ 908858 h 2826328"/>
              <a:gd name="connsiteX35" fmla="*/ 88669 w 670560"/>
              <a:gd name="connsiteY35" fmla="*/ 670560 h 2826328"/>
              <a:gd name="connsiteX36" fmla="*/ 60960 w 670560"/>
              <a:gd name="connsiteY36" fmla="*/ 526473 h 2826328"/>
              <a:gd name="connsiteX37" fmla="*/ 55418 w 670560"/>
              <a:gd name="connsiteY37" fmla="*/ 459971 h 2826328"/>
              <a:gd name="connsiteX38" fmla="*/ 0 w 670560"/>
              <a:gd name="connsiteY38" fmla="*/ 177338 h 2826328"/>
              <a:gd name="connsiteX39" fmla="*/ 5542 w 670560"/>
              <a:gd name="connsiteY39" fmla="*/ 99753 h 282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70560" h="2826328">
                <a:moveTo>
                  <a:pt x="5542" y="99753"/>
                </a:moveTo>
                <a:lnTo>
                  <a:pt x="55418" y="33251"/>
                </a:lnTo>
                <a:lnTo>
                  <a:pt x="121920" y="22168"/>
                </a:lnTo>
                <a:lnTo>
                  <a:pt x="238298" y="16626"/>
                </a:lnTo>
                <a:lnTo>
                  <a:pt x="459971" y="0"/>
                </a:lnTo>
                <a:lnTo>
                  <a:pt x="526473" y="5542"/>
                </a:lnTo>
                <a:lnTo>
                  <a:pt x="565266" y="254924"/>
                </a:lnTo>
                <a:lnTo>
                  <a:pt x="604058" y="426720"/>
                </a:lnTo>
                <a:lnTo>
                  <a:pt x="620684" y="559724"/>
                </a:lnTo>
                <a:lnTo>
                  <a:pt x="615142" y="803564"/>
                </a:lnTo>
                <a:lnTo>
                  <a:pt x="604058" y="1025237"/>
                </a:lnTo>
                <a:lnTo>
                  <a:pt x="592975" y="1241368"/>
                </a:lnTo>
                <a:lnTo>
                  <a:pt x="609600" y="1418706"/>
                </a:lnTo>
                <a:lnTo>
                  <a:pt x="631768" y="1535084"/>
                </a:lnTo>
                <a:lnTo>
                  <a:pt x="648393" y="1778924"/>
                </a:lnTo>
                <a:lnTo>
                  <a:pt x="628769" y="1983971"/>
                </a:lnTo>
                <a:lnTo>
                  <a:pt x="611275" y="2158249"/>
                </a:lnTo>
                <a:lnTo>
                  <a:pt x="670560" y="2571404"/>
                </a:lnTo>
                <a:lnTo>
                  <a:pt x="592975" y="2743200"/>
                </a:lnTo>
                <a:lnTo>
                  <a:pt x="543098" y="2793077"/>
                </a:lnTo>
                <a:lnTo>
                  <a:pt x="482138" y="2826328"/>
                </a:lnTo>
                <a:lnTo>
                  <a:pt x="404553" y="2826328"/>
                </a:lnTo>
                <a:lnTo>
                  <a:pt x="343593" y="2754284"/>
                </a:lnTo>
                <a:lnTo>
                  <a:pt x="321426" y="2698866"/>
                </a:lnTo>
                <a:lnTo>
                  <a:pt x="310342" y="2604655"/>
                </a:lnTo>
                <a:lnTo>
                  <a:pt x="382386" y="2382982"/>
                </a:lnTo>
                <a:lnTo>
                  <a:pt x="382386" y="2366357"/>
                </a:lnTo>
                <a:lnTo>
                  <a:pt x="376844" y="2166851"/>
                </a:lnTo>
                <a:lnTo>
                  <a:pt x="365760" y="2028306"/>
                </a:lnTo>
                <a:lnTo>
                  <a:pt x="343593" y="1923011"/>
                </a:lnTo>
                <a:lnTo>
                  <a:pt x="260466" y="1607128"/>
                </a:lnTo>
                <a:lnTo>
                  <a:pt x="243840" y="1490749"/>
                </a:lnTo>
                <a:lnTo>
                  <a:pt x="221673" y="1385455"/>
                </a:lnTo>
                <a:lnTo>
                  <a:pt x="160713" y="1058488"/>
                </a:lnTo>
                <a:lnTo>
                  <a:pt x="127462" y="908858"/>
                </a:lnTo>
                <a:lnTo>
                  <a:pt x="88669" y="670560"/>
                </a:lnTo>
                <a:cubicBezTo>
                  <a:pt x="59585" y="593002"/>
                  <a:pt x="75296" y="645937"/>
                  <a:pt x="60960" y="526473"/>
                </a:cubicBezTo>
                <a:cubicBezTo>
                  <a:pt x="54112" y="469406"/>
                  <a:pt x="55418" y="507199"/>
                  <a:pt x="55418" y="459971"/>
                </a:cubicBezTo>
                <a:lnTo>
                  <a:pt x="0" y="177338"/>
                </a:lnTo>
                <a:lnTo>
                  <a:pt x="5542" y="9975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フリーフォーム: 図形 242">
            <a:extLst>
              <a:ext uri="{FF2B5EF4-FFF2-40B4-BE49-F238E27FC236}">
                <a16:creationId xmlns:a16="http://schemas.microsoft.com/office/drawing/2014/main" id="{786AC8B1-0C4B-4759-ADC8-CAAE2906E3FB}"/>
              </a:ext>
            </a:extLst>
          </p:cNvPr>
          <p:cNvSpPr/>
          <p:nvPr/>
        </p:nvSpPr>
        <p:spPr>
          <a:xfrm>
            <a:off x="2987386" y="1361209"/>
            <a:ext cx="535132" cy="1771650"/>
          </a:xfrm>
          <a:custGeom>
            <a:avLst/>
            <a:gdLst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8373 w 535132"/>
              <a:gd name="connsiteY9" fmla="*/ 961159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483178 w 535132"/>
              <a:gd name="connsiteY9" fmla="*/ 924791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  <a:gd name="connsiteX0" fmla="*/ 98714 w 535132"/>
              <a:gd name="connsiteY0" fmla="*/ 0 h 1771650"/>
              <a:gd name="connsiteX1" fmla="*/ 197428 w 535132"/>
              <a:gd name="connsiteY1" fmla="*/ 15586 h 1771650"/>
              <a:gd name="connsiteX2" fmla="*/ 249382 w 535132"/>
              <a:gd name="connsiteY2" fmla="*/ 20782 h 1771650"/>
              <a:gd name="connsiteX3" fmla="*/ 316923 w 535132"/>
              <a:gd name="connsiteY3" fmla="*/ 72736 h 1771650"/>
              <a:gd name="connsiteX4" fmla="*/ 337705 w 535132"/>
              <a:gd name="connsiteY4" fmla="*/ 187036 h 1771650"/>
              <a:gd name="connsiteX5" fmla="*/ 379269 w 535132"/>
              <a:gd name="connsiteY5" fmla="*/ 363682 h 1771650"/>
              <a:gd name="connsiteX6" fmla="*/ 415637 w 535132"/>
              <a:gd name="connsiteY6" fmla="*/ 571500 h 1771650"/>
              <a:gd name="connsiteX7" fmla="*/ 446809 w 535132"/>
              <a:gd name="connsiteY7" fmla="*/ 706582 h 1771650"/>
              <a:gd name="connsiteX8" fmla="*/ 467591 w 535132"/>
              <a:gd name="connsiteY8" fmla="*/ 831273 h 1771650"/>
              <a:gd name="connsiteX9" fmla="*/ 503960 w 535132"/>
              <a:gd name="connsiteY9" fmla="*/ 935182 h 1771650"/>
              <a:gd name="connsiteX10" fmla="*/ 503959 w 535132"/>
              <a:gd name="connsiteY10" fmla="*/ 1054677 h 1771650"/>
              <a:gd name="connsiteX11" fmla="*/ 529937 w 535132"/>
              <a:gd name="connsiteY11" fmla="*/ 1330036 h 1771650"/>
              <a:gd name="connsiteX12" fmla="*/ 535132 w 535132"/>
              <a:gd name="connsiteY12" fmla="*/ 1569027 h 1771650"/>
              <a:gd name="connsiteX13" fmla="*/ 524741 w 535132"/>
              <a:gd name="connsiteY13" fmla="*/ 1698914 h 1771650"/>
              <a:gd name="connsiteX14" fmla="*/ 524741 w 535132"/>
              <a:gd name="connsiteY14" fmla="*/ 1750868 h 1771650"/>
              <a:gd name="connsiteX15" fmla="*/ 467591 w 535132"/>
              <a:gd name="connsiteY15" fmla="*/ 1771650 h 1771650"/>
              <a:gd name="connsiteX16" fmla="*/ 394855 w 535132"/>
              <a:gd name="connsiteY16" fmla="*/ 1766455 h 1771650"/>
              <a:gd name="connsiteX17" fmla="*/ 332509 w 535132"/>
              <a:gd name="connsiteY17" fmla="*/ 1750868 h 1771650"/>
              <a:gd name="connsiteX18" fmla="*/ 285750 w 535132"/>
              <a:gd name="connsiteY18" fmla="*/ 1558636 h 1771650"/>
              <a:gd name="connsiteX19" fmla="*/ 254578 w 535132"/>
              <a:gd name="connsiteY19" fmla="*/ 1428750 h 1771650"/>
              <a:gd name="connsiteX20" fmla="*/ 233796 w 535132"/>
              <a:gd name="connsiteY20" fmla="*/ 1293668 h 1771650"/>
              <a:gd name="connsiteX21" fmla="*/ 218209 w 535132"/>
              <a:gd name="connsiteY21" fmla="*/ 1194955 h 1771650"/>
              <a:gd name="connsiteX22" fmla="*/ 202623 w 535132"/>
              <a:gd name="connsiteY22" fmla="*/ 1075459 h 1771650"/>
              <a:gd name="connsiteX23" fmla="*/ 202623 w 535132"/>
              <a:gd name="connsiteY23" fmla="*/ 1002723 h 1771650"/>
              <a:gd name="connsiteX24" fmla="*/ 207819 w 535132"/>
              <a:gd name="connsiteY24" fmla="*/ 950768 h 1771650"/>
              <a:gd name="connsiteX25" fmla="*/ 161059 w 535132"/>
              <a:gd name="connsiteY25" fmla="*/ 846859 h 1771650"/>
              <a:gd name="connsiteX26" fmla="*/ 119496 w 535132"/>
              <a:gd name="connsiteY26" fmla="*/ 758536 h 1771650"/>
              <a:gd name="connsiteX27" fmla="*/ 77932 w 535132"/>
              <a:gd name="connsiteY27" fmla="*/ 613064 h 1771650"/>
              <a:gd name="connsiteX28" fmla="*/ 46759 w 535132"/>
              <a:gd name="connsiteY28" fmla="*/ 426027 h 1771650"/>
              <a:gd name="connsiteX29" fmla="*/ 15587 w 535132"/>
              <a:gd name="connsiteY29" fmla="*/ 270164 h 1771650"/>
              <a:gd name="connsiteX30" fmla="*/ 0 w 535132"/>
              <a:gd name="connsiteY30" fmla="*/ 181841 h 1771650"/>
              <a:gd name="connsiteX31" fmla="*/ 5196 w 535132"/>
              <a:gd name="connsiteY31" fmla="*/ 135082 h 1771650"/>
              <a:gd name="connsiteX32" fmla="*/ 36369 w 535132"/>
              <a:gd name="connsiteY32" fmla="*/ 62346 h 1771650"/>
              <a:gd name="connsiteX33" fmla="*/ 98714 w 535132"/>
              <a:gd name="connsiteY33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5132" h="1771650">
                <a:moveTo>
                  <a:pt x="98714" y="0"/>
                </a:moveTo>
                <a:lnTo>
                  <a:pt x="197428" y="15586"/>
                </a:lnTo>
                <a:lnTo>
                  <a:pt x="249382" y="20782"/>
                </a:lnTo>
                <a:lnTo>
                  <a:pt x="316923" y="72736"/>
                </a:lnTo>
                <a:lnTo>
                  <a:pt x="337705" y="187036"/>
                </a:lnTo>
                <a:lnTo>
                  <a:pt x="379269" y="363682"/>
                </a:lnTo>
                <a:lnTo>
                  <a:pt x="415637" y="571500"/>
                </a:lnTo>
                <a:lnTo>
                  <a:pt x="446809" y="706582"/>
                </a:lnTo>
                <a:lnTo>
                  <a:pt x="467591" y="831273"/>
                </a:lnTo>
                <a:lnTo>
                  <a:pt x="503960" y="935182"/>
                </a:lnTo>
                <a:cubicBezTo>
                  <a:pt x="503960" y="975014"/>
                  <a:pt x="503959" y="1014845"/>
                  <a:pt x="503959" y="1054677"/>
                </a:cubicBezTo>
                <a:lnTo>
                  <a:pt x="529937" y="1330036"/>
                </a:lnTo>
                <a:lnTo>
                  <a:pt x="535132" y="1569027"/>
                </a:lnTo>
                <a:lnTo>
                  <a:pt x="524741" y="1698914"/>
                </a:lnTo>
                <a:lnTo>
                  <a:pt x="524741" y="1750868"/>
                </a:lnTo>
                <a:lnTo>
                  <a:pt x="467591" y="1771650"/>
                </a:lnTo>
                <a:lnTo>
                  <a:pt x="394855" y="1766455"/>
                </a:lnTo>
                <a:lnTo>
                  <a:pt x="332509" y="1750868"/>
                </a:lnTo>
                <a:lnTo>
                  <a:pt x="285750" y="1558636"/>
                </a:lnTo>
                <a:lnTo>
                  <a:pt x="254578" y="1428750"/>
                </a:lnTo>
                <a:lnTo>
                  <a:pt x="233796" y="1293668"/>
                </a:lnTo>
                <a:lnTo>
                  <a:pt x="218209" y="1194955"/>
                </a:lnTo>
                <a:lnTo>
                  <a:pt x="202623" y="1075459"/>
                </a:lnTo>
                <a:lnTo>
                  <a:pt x="202623" y="1002723"/>
                </a:lnTo>
                <a:lnTo>
                  <a:pt x="207819" y="950768"/>
                </a:lnTo>
                <a:lnTo>
                  <a:pt x="161059" y="846859"/>
                </a:lnTo>
                <a:lnTo>
                  <a:pt x="119496" y="758536"/>
                </a:lnTo>
                <a:lnTo>
                  <a:pt x="77932" y="613064"/>
                </a:lnTo>
                <a:lnTo>
                  <a:pt x="46759" y="426027"/>
                </a:lnTo>
                <a:lnTo>
                  <a:pt x="15587" y="270164"/>
                </a:lnTo>
                <a:lnTo>
                  <a:pt x="0" y="181841"/>
                </a:lnTo>
                <a:lnTo>
                  <a:pt x="5196" y="135082"/>
                </a:lnTo>
                <a:lnTo>
                  <a:pt x="36369" y="62346"/>
                </a:lnTo>
                <a:lnTo>
                  <a:pt x="9871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BE439BA6-E85D-436A-B108-BD96ABFF7409}"/>
              </a:ext>
            </a:extLst>
          </p:cNvPr>
          <p:cNvSpPr/>
          <p:nvPr/>
        </p:nvSpPr>
        <p:spPr>
          <a:xfrm>
            <a:off x="2936788" y="1285103"/>
            <a:ext cx="518985" cy="518983"/>
          </a:xfrm>
          <a:custGeom>
            <a:avLst/>
            <a:gdLst>
              <a:gd name="connsiteX0" fmla="*/ 140044 w 518985"/>
              <a:gd name="connsiteY0" fmla="*/ 4119 h 518983"/>
              <a:gd name="connsiteX1" fmla="*/ 140044 w 518985"/>
              <a:gd name="connsiteY1" fmla="*/ 4119 h 518983"/>
              <a:gd name="connsiteX2" fmla="*/ 107093 w 518985"/>
              <a:gd name="connsiteY2" fmla="*/ 16475 h 518983"/>
              <a:gd name="connsiteX3" fmla="*/ 94736 w 518985"/>
              <a:gd name="connsiteY3" fmla="*/ 20594 h 518983"/>
              <a:gd name="connsiteX4" fmla="*/ 70023 w 518985"/>
              <a:gd name="connsiteY4" fmla="*/ 37070 h 518983"/>
              <a:gd name="connsiteX5" fmla="*/ 32953 w 518985"/>
              <a:gd name="connsiteY5" fmla="*/ 82378 h 518983"/>
              <a:gd name="connsiteX6" fmla="*/ 20596 w 518985"/>
              <a:gd name="connsiteY6" fmla="*/ 123567 h 518983"/>
              <a:gd name="connsiteX7" fmla="*/ 12358 w 518985"/>
              <a:gd name="connsiteY7" fmla="*/ 168875 h 518983"/>
              <a:gd name="connsiteX8" fmla="*/ 4120 w 518985"/>
              <a:gd name="connsiteY8" fmla="*/ 185351 h 518983"/>
              <a:gd name="connsiteX9" fmla="*/ 1 w 518985"/>
              <a:gd name="connsiteY9" fmla="*/ 218302 h 518983"/>
              <a:gd name="connsiteX10" fmla="*/ 8239 w 518985"/>
              <a:gd name="connsiteY10" fmla="*/ 333632 h 518983"/>
              <a:gd name="connsiteX11" fmla="*/ 20596 w 518985"/>
              <a:gd name="connsiteY11" fmla="*/ 411892 h 518983"/>
              <a:gd name="connsiteX12" fmla="*/ 57666 w 518985"/>
              <a:gd name="connsiteY12" fmla="*/ 506627 h 518983"/>
              <a:gd name="connsiteX13" fmla="*/ 160639 w 518985"/>
              <a:gd name="connsiteY13" fmla="*/ 518983 h 518983"/>
              <a:gd name="connsiteX14" fmla="*/ 263612 w 518985"/>
              <a:gd name="connsiteY14" fmla="*/ 498389 h 518983"/>
              <a:gd name="connsiteX15" fmla="*/ 350109 w 518985"/>
              <a:gd name="connsiteY15" fmla="*/ 473675 h 518983"/>
              <a:gd name="connsiteX16" fmla="*/ 440726 w 518985"/>
              <a:gd name="connsiteY16" fmla="*/ 420129 h 518983"/>
              <a:gd name="connsiteX17" fmla="*/ 490153 w 518985"/>
              <a:gd name="connsiteY17" fmla="*/ 378940 h 518983"/>
              <a:gd name="connsiteX18" fmla="*/ 502509 w 518985"/>
              <a:gd name="connsiteY18" fmla="*/ 329513 h 518983"/>
              <a:gd name="connsiteX19" fmla="*/ 518985 w 518985"/>
              <a:gd name="connsiteY19" fmla="*/ 251254 h 518983"/>
              <a:gd name="connsiteX20" fmla="*/ 498390 w 518985"/>
              <a:gd name="connsiteY20" fmla="*/ 160638 h 518983"/>
              <a:gd name="connsiteX21" fmla="*/ 399536 w 518985"/>
              <a:gd name="connsiteY21" fmla="*/ 32951 h 518983"/>
              <a:gd name="connsiteX22" fmla="*/ 358347 w 518985"/>
              <a:gd name="connsiteY22" fmla="*/ 4119 h 518983"/>
              <a:gd name="connsiteX23" fmla="*/ 284207 w 518985"/>
              <a:gd name="connsiteY23" fmla="*/ 0 h 518983"/>
              <a:gd name="connsiteX24" fmla="*/ 210066 w 518985"/>
              <a:gd name="connsiteY24" fmla="*/ 0 h 518983"/>
              <a:gd name="connsiteX25" fmla="*/ 140044 w 518985"/>
              <a:gd name="connsiteY25" fmla="*/ 4119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985" h="518983">
                <a:moveTo>
                  <a:pt x="140044" y="4119"/>
                </a:moveTo>
                <a:lnTo>
                  <a:pt x="140044" y="4119"/>
                </a:lnTo>
                <a:lnTo>
                  <a:pt x="107093" y="16475"/>
                </a:lnTo>
                <a:cubicBezTo>
                  <a:pt x="103013" y="17959"/>
                  <a:pt x="98349" y="18186"/>
                  <a:pt x="94736" y="20594"/>
                </a:cubicBezTo>
                <a:cubicBezTo>
                  <a:pt x="63883" y="41164"/>
                  <a:pt x="99405" y="27276"/>
                  <a:pt x="70023" y="37070"/>
                </a:cubicBezTo>
                <a:cubicBezTo>
                  <a:pt x="51514" y="55579"/>
                  <a:pt x="43149" y="59947"/>
                  <a:pt x="32953" y="82378"/>
                </a:cubicBezTo>
                <a:cubicBezTo>
                  <a:pt x="29201" y="90632"/>
                  <a:pt x="22730" y="112898"/>
                  <a:pt x="20596" y="123567"/>
                </a:cubicBezTo>
                <a:cubicBezTo>
                  <a:pt x="19558" y="128755"/>
                  <a:pt x="14567" y="162247"/>
                  <a:pt x="12358" y="168875"/>
                </a:cubicBezTo>
                <a:cubicBezTo>
                  <a:pt x="10416" y="174700"/>
                  <a:pt x="6866" y="179859"/>
                  <a:pt x="4120" y="185351"/>
                </a:cubicBezTo>
                <a:cubicBezTo>
                  <a:pt x="-193" y="215542"/>
                  <a:pt x="1" y="204475"/>
                  <a:pt x="1" y="218302"/>
                </a:cubicBezTo>
                <a:lnTo>
                  <a:pt x="8239" y="333632"/>
                </a:lnTo>
                <a:lnTo>
                  <a:pt x="20596" y="411892"/>
                </a:lnTo>
                <a:lnTo>
                  <a:pt x="57666" y="506627"/>
                </a:lnTo>
                <a:lnTo>
                  <a:pt x="160639" y="518983"/>
                </a:lnTo>
                <a:lnTo>
                  <a:pt x="263612" y="498389"/>
                </a:lnTo>
                <a:lnTo>
                  <a:pt x="350109" y="473675"/>
                </a:lnTo>
                <a:lnTo>
                  <a:pt x="440726" y="420129"/>
                </a:lnTo>
                <a:lnTo>
                  <a:pt x="490153" y="378940"/>
                </a:lnTo>
                <a:lnTo>
                  <a:pt x="502509" y="329513"/>
                </a:lnTo>
                <a:lnTo>
                  <a:pt x="518985" y="251254"/>
                </a:lnTo>
                <a:lnTo>
                  <a:pt x="498390" y="160638"/>
                </a:lnTo>
                <a:lnTo>
                  <a:pt x="399536" y="32951"/>
                </a:lnTo>
                <a:lnTo>
                  <a:pt x="358347" y="4119"/>
                </a:lnTo>
                <a:lnTo>
                  <a:pt x="284207" y="0"/>
                </a:lnTo>
                <a:lnTo>
                  <a:pt x="210066" y="0"/>
                </a:lnTo>
                <a:lnTo>
                  <a:pt x="140044" y="4119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F2BEEE5D-9480-464C-B61A-D5FE6CAF8473}"/>
              </a:ext>
            </a:extLst>
          </p:cNvPr>
          <p:cNvSpPr/>
          <p:nvPr/>
        </p:nvSpPr>
        <p:spPr>
          <a:xfrm>
            <a:off x="1730353" y="2736915"/>
            <a:ext cx="1693742" cy="870409"/>
          </a:xfrm>
          <a:custGeom>
            <a:avLst/>
            <a:gdLst>
              <a:gd name="connsiteX0" fmla="*/ 380274 w 1693742"/>
              <a:gd name="connsiteY0" fmla="*/ 37708 h 870409"/>
              <a:gd name="connsiteX1" fmla="*/ 380274 w 1693742"/>
              <a:gd name="connsiteY1" fmla="*/ 37708 h 870409"/>
              <a:gd name="connsiteX2" fmla="*/ 348852 w 1693742"/>
              <a:gd name="connsiteY2" fmla="*/ 62846 h 870409"/>
              <a:gd name="connsiteX3" fmla="*/ 336283 w 1693742"/>
              <a:gd name="connsiteY3" fmla="*/ 69130 h 870409"/>
              <a:gd name="connsiteX4" fmla="*/ 320571 w 1693742"/>
              <a:gd name="connsiteY4" fmla="*/ 84842 h 870409"/>
              <a:gd name="connsiteX5" fmla="*/ 301718 w 1693742"/>
              <a:gd name="connsiteY5" fmla="*/ 91126 h 870409"/>
              <a:gd name="connsiteX6" fmla="*/ 282864 w 1693742"/>
              <a:gd name="connsiteY6" fmla="*/ 103695 h 870409"/>
              <a:gd name="connsiteX7" fmla="*/ 273437 w 1693742"/>
              <a:gd name="connsiteY7" fmla="*/ 109980 h 870409"/>
              <a:gd name="connsiteX8" fmla="*/ 238872 w 1693742"/>
              <a:gd name="connsiteY8" fmla="*/ 141403 h 870409"/>
              <a:gd name="connsiteX9" fmla="*/ 210592 w 1693742"/>
              <a:gd name="connsiteY9" fmla="*/ 169683 h 870409"/>
              <a:gd name="connsiteX10" fmla="*/ 201165 w 1693742"/>
              <a:gd name="connsiteY10" fmla="*/ 179110 h 870409"/>
              <a:gd name="connsiteX11" fmla="*/ 191738 w 1693742"/>
              <a:gd name="connsiteY11" fmla="*/ 188537 h 870409"/>
              <a:gd name="connsiteX12" fmla="*/ 182312 w 1693742"/>
              <a:gd name="connsiteY12" fmla="*/ 201106 h 870409"/>
              <a:gd name="connsiteX13" fmla="*/ 157173 w 1693742"/>
              <a:gd name="connsiteY13" fmla="*/ 226244 h 870409"/>
              <a:gd name="connsiteX14" fmla="*/ 125751 w 1693742"/>
              <a:gd name="connsiteY14" fmla="*/ 276520 h 870409"/>
              <a:gd name="connsiteX15" fmla="*/ 88043 w 1693742"/>
              <a:gd name="connsiteY15" fmla="*/ 348792 h 870409"/>
              <a:gd name="connsiteX16" fmla="*/ 81759 w 1693742"/>
              <a:gd name="connsiteY16" fmla="*/ 367646 h 870409"/>
              <a:gd name="connsiteX17" fmla="*/ 62905 w 1693742"/>
              <a:gd name="connsiteY17" fmla="*/ 411638 h 870409"/>
              <a:gd name="connsiteX18" fmla="*/ 37767 w 1693742"/>
              <a:gd name="connsiteY18" fmla="*/ 483910 h 870409"/>
              <a:gd name="connsiteX19" fmla="*/ 31483 w 1693742"/>
              <a:gd name="connsiteY19" fmla="*/ 518475 h 870409"/>
              <a:gd name="connsiteX20" fmla="*/ 22056 w 1693742"/>
              <a:gd name="connsiteY20" fmla="*/ 553040 h 870409"/>
              <a:gd name="connsiteX21" fmla="*/ 15771 w 1693742"/>
              <a:gd name="connsiteY21" fmla="*/ 581320 h 870409"/>
              <a:gd name="connsiteX22" fmla="*/ 12629 w 1693742"/>
              <a:gd name="connsiteY22" fmla="*/ 659877 h 870409"/>
              <a:gd name="connsiteX23" fmla="*/ 6344 w 1693742"/>
              <a:gd name="connsiteY23" fmla="*/ 672446 h 870409"/>
              <a:gd name="connsiteX24" fmla="*/ 3202 w 1693742"/>
              <a:gd name="connsiteY24" fmla="*/ 691299 h 870409"/>
              <a:gd name="connsiteX25" fmla="*/ 60 w 1693742"/>
              <a:gd name="connsiteY25" fmla="*/ 713295 h 870409"/>
              <a:gd name="connsiteX26" fmla="*/ 53479 w 1693742"/>
              <a:gd name="connsiteY26" fmla="*/ 741576 h 870409"/>
              <a:gd name="connsiteX27" fmla="*/ 84901 w 1693742"/>
              <a:gd name="connsiteY27" fmla="*/ 766714 h 870409"/>
              <a:gd name="connsiteX28" fmla="*/ 94328 w 1693742"/>
              <a:gd name="connsiteY28" fmla="*/ 772998 h 870409"/>
              <a:gd name="connsiteX29" fmla="*/ 103755 w 1693742"/>
              <a:gd name="connsiteY29" fmla="*/ 776141 h 870409"/>
              <a:gd name="connsiteX30" fmla="*/ 113182 w 1693742"/>
              <a:gd name="connsiteY30" fmla="*/ 782425 h 870409"/>
              <a:gd name="connsiteX31" fmla="*/ 132035 w 1693742"/>
              <a:gd name="connsiteY31" fmla="*/ 785567 h 870409"/>
              <a:gd name="connsiteX32" fmla="*/ 147747 w 1693742"/>
              <a:gd name="connsiteY32" fmla="*/ 791852 h 870409"/>
              <a:gd name="connsiteX33" fmla="*/ 160316 w 1693742"/>
              <a:gd name="connsiteY33" fmla="*/ 798137 h 870409"/>
              <a:gd name="connsiteX34" fmla="*/ 245157 w 1693742"/>
              <a:gd name="connsiteY34" fmla="*/ 807563 h 870409"/>
              <a:gd name="connsiteX35" fmla="*/ 286006 w 1693742"/>
              <a:gd name="connsiteY35" fmla="*/ 816990 h 870409"/>
              <a:gd name="connsiteX36" fmla="*/ 308002 w 1693742"/>
              <a:gd name="connsiteY36" fmla="*/ 820132 h 870409"/>
              <a:gd name="connsiteX37" fmla="*/ 361421 w 1693742"/>
              <a:gd name="connsiteY37" fmla="*/ 829559 h 870409"/>
              <a:gd name="connsiteX38" fmla="*/ 389701 w 1693742"/>
              <a:gd name="connsiteY38" fmla="*/ 838986 h 870409"/>
              <a:gd name="connsiteX39" fmla="*/ 411697 w 1693742"/>
              <a:gd name="connsiteY39" fmla="*/ 842128 h 870409"/>
              <a:gd name="connsiteX40" fmla="*/ 449404 w 1693742"/>
              <a:gd name="connsiteY40" fmla="*/ 848413 h 870409"/>
              <a:gd name="connsiteX41" fmla="*/ 483969 w 1693742"/>
              <a:gd name="connsiteY41" fmla="*/ 857840 h 870409"/>
              <a:gd name="connsiteX42" fmla="*/ 656794 w 1693742"/>
              <a:gd name="connsiteY42" fmla="*/ 860982 h 870409"/>
              <a:gd name="connsiteX43" fmla="*/ 710213 w 1693742"/>
              <a:gd name="connsiteY43" fmla="*/ 870409 h 870409"/>
              <a:gd name="connsiteX44" fmla="*/ 1109281 w 1693742"/>
              <a:gd name="connsiteY44" fmla="*/ 867266 h 870409"/>
              <a:gd name="connsiteX45" fmla="*/ 1172126 w 1693742"/>
              <a:gd name="connsiteY45" fmla="*/ 864124 h 870409"/>
              <a:gd name="connsiteX46" fmla="*/ 1197264 w 1693742"/>
              <a:gd name="connsiteY46" fmla="*/ 857840 h 870409"/>
              <a:gd name="connsiteX47" fmla="*/ 1282105 w 1693742"/>
              <a:gd name="connsiteY47" fmla="*/ 851555 h 870409"/>
              <a:gd name="connsiteX48" fmla="*/ 1326097 w 1693742"/>
              <a:gd name="connsiteY48" fmla="*/ 845271 h 870409"/>
              <a:gd name="connsiteX49" fmla="*/ 1348093 w 1693742"/>
              <a:gd name="connsiteY49" fmla="*/ 842128 h 870409"/>
              <a:gd name="connsiteX50" fmla="*/ 1373231 w 1693742"/>
              <a:gd name="connsiteY50" fmla="*/ 835844 h 870409"/>
              <a:gd name="connsiteX51" fmla="*/ 1442361 w 1693742"/>
              <a:gd name="connsiteY51" fmla="*/ 826417 h 870409"/>
              <a:gd name="connsiteX52" fmla="*/ 1464357 w 1693742"/>
              <a:gd name="connsiteY52" fmla="*/ 823275 h 870409"/>
              <a:gd name="connsiteX53" fmla="*/ 1520918 w 1693742"/>
              <a:gd name="connsiteY53" fmla="*/ 813848 h 870409"/>
              <a:gd name="connsiteX54" fmla="*/ 1533487 w 1693742"/>
              <a:gd name="connsiteY54" fmla="*/ 807563 h 870409"/>
              <a:gd name="connsiteX55" fmla="*/ 1571194 w 1693742"/>
              <a:gd name="connsiteY55" fmla="*/ 798137 h 870409"/>
              <a:gd name="connsiteX56" fmla="*/ 1580621 w 1693742"/>
              <a:gd name="connsiteY56" fmla="*/ 794994 h 870409"/>
              <a:gd name="connsiteX57" fmla="*/ 1602617 w 1693742"/>
              <a:gd name="connsiteY57" fmla="*/ 788710 h 870409"/>
              <a:gd name="connsiteX58" fmla="*/ 1652893 w 1693742"/>
              <a:gd name="connsiteY58" fmla="*/ 782425 h 870409"/>
              <a:gd name="connsiteX59" fmla="*/ 1684316 w 1693742"/>
              <a:gd name="connsiteY59" fmla="*/ 772998 h 870409"/>
              <a:gd name="connsiteX60" fmla="*/ 1693742 w 1693742"/>
              <a:gd name="connsiteY60" fmla="*/ 769856 h 870409"/>
              <a:gd name="connsiteX61" fmla="*/ 1681173 w 1693742"/>
              <a:gd name="connsiteY61" fmla="*/ 716438 h 870409"/>
              <a:gd name="connsiteX62" fmla="*/ 1668604 w 1693742"/>
              <a:gd name="connsiteY62" fmla="*/ 681873 h 870409"/>
              <a:gd name="connsiteX63" fmla="*/ 1665462 w 1693742"/>
              <a:gd name="connsiteY63" fmla="*/ 631596 h 870409"/>
              <a:gd name="connsiteX64" fmla="*/ 1656035 w 1693742"/>
              <a:gd name="connsiteY64" fmla="*/ 615885 h 870409"/>
              <a:gd name="connsiteX65" fmla="*/ 1646608 w 1693742"/>
              <a:gd name="connsiteY65" fmla="*/ 593889 h 870409"/>
              <a:gd name="connsiteX66" fmla="*/ 1643466 w 1693742"/>
              <a:gd name="connsiteY66" fmla="*/ 546755 h 870409"/>
              <a:gd name="connsiteX67" fmla="*/ 1640324 w 1693742"/>
              <a:gd name="connsiteY67" fmla="*/ 537328 h 870409"/>
              <a:gd name="connsiteX68" fmla="*/ 1634039 w 1693742"/>
              <a:gd name="connsiteY68" fmla="*/ 512190 h 870409"/>
              <a:gd name="connsiteX69" fmla="*/ 1624613 w 1693742"/>
              <a:gd name="connsiteY69" fmla="*/ 490194 h 870409"/>
              <a:gd name="connsiteX70" fmla="*/ 1618328 w 1693742"/>
              <a:gd name="connsiteY70" fmla="*/ 461914 h 870409"/>
              <a:gd name="connsiteX71" fmla="*/ 1599474 w 1693742"/>
              <a:gd name="connsiteY71" fmla="*/ 424207 h 870409"/>
              <a:gd name="connsiteX72" fmla="*/ 1590048 w 1693742"/>
              <a:gd name="connsiteY72" fmla="*/ 392784 h 870409"/>
              <a:gd name="connsiteX73" fmla="*/ 1583763 w 1693742"/>
              <a:gd name="connsiteY73" fmla="*/ 377073 h 870409"/>
              <a:gd name="connsiteX74" fmla="*/ 1574336 w 1693742"/>
              <a:gd name="connsiteY74" fmla="*/ 364504 h 870409"/>
              <a:gd name="connsiteX75" fmla="*/ 1558625 w 1693742"/>
              <a:gd name="connsiteY75" fmla="*/ 339365 h 870409"/>
              <a:gd name="connsiteX76" fmla="*/ 1546056 w 1693742"/>
              <a:gd name="connsiteY76" fmla="*/ 320512 h 870409"/>
              <a:gd name="connsiteX77" fmla="*/ 1539771 w 1693742"/>
              <a:gd name="connsiteY77" fmla="*/ 307943 h 870409"/>
              <a:gd name="connsiteX78" fmla="*/ 1530344 w 1693742"/>
              <a:gd name="connsiteY78" fmla="*/ 298516 h 870409"/>
              <a:gd name="connsiteX79" fmla="*/ 1520918 w 1693742"/>
              <a:gd name="connsiteY79" fmla="*/ 282805 h 870409"/>
              <a:gd name="connsiteX80" fmla="*/ 1508349 w 1693742"/>
              <a:gd name="connsiteY80" fmla="*/ 263951 h 870409"/>
              <a:gd name="connsiteX81" fmla="*/ 1502064 w 1693742"/>
              <a:gd name="connsiteY81" fmla="*/ 238813 h 870409"/>
              <a:gd name="connsiteX82" fmla="*/ 1498922 w 1693742"/>
              <a:gd name="connsiteY82" fmla="*/ 229386 h 870409"/>
              <a:gd name="connsiteX83" fmla="*/ 1470641 w 1693742"/>
              <a:gd name="connsiteY83" fmla="*/ 191679 h 870409"/>
              <a:gd name="connsiteX84" fmla="*/ 1461215 w 1693742"/>
              <a:gd name="connsiteY84" fmla="*/ 179110 h 870409"/>
              <a:gd name="connsiteX85" fmla="*/ 1451788 w 1693742"/>
              <a:gd name="connsiteY85" fmla="*/ 163398 h 870409"/>
              <a:gd name="connsiteX86" fmla="*/ 1432934 w 1693742"/>
              <a:gd name="connsiteY86" fmla="*/ 150829 h 870409"/>
              <a:gd name="connsiteX87" fmla="*/ 1410938 w 1693742"/>
              <a:gd name="connsiteY87" fmla="*/ 122549 h 870409"/>
              <a:gd name="connsiteX88" fmla="*/ 1392085 w 1693742"/>
              <a:gd name="connsiteY88" fmla="*/ 87984 h 870409"/>
              <a:gd name="connsiteX89" fmla="*/ 1379516 w 1693742"/>
              <a:gd name="connsiteY89" fmla="*/ 75415 h 870409"/>
              <a:gd name="connsiteX90" fmla="*/ 1360662 w 1693742"/>
              <a:gd name="connsiteY90" fmla="*/ 47134 h 870409"/>
              <a:gd name="connsiteX91" fmla="*/ 1338666 w 1693742"/>
              <a:gd name="connsiteY91" fmla="*/ 25139 h 870409"/>
              <a:gd name="connsiteX92" fmla="*/ 1326097 w 1693742"/>
              <a:gd name="connsiteY92" fmla="*/ 12570 h 870409"/>
              <a:gd name="connsiteX93" fmla="*/ 1310386 w 1693742"/>
              <a:gd name="connsiteY93" fmla="*/ 0 h 870409"/>
              <a:gd name="connsiteX94" fmla="*/ 1247540 w 1693742"/>
              <a:gd name="connsiteY94" fmla="*/ 9427 h 870409"/>
              <a:gd name="connsiteX95" fmla="*/ 1216118 w 1693742"/>
              <a:gd name="connsiteY95" fmla="*/ 12570 h 870409"/>
              <a:gd name="connsiteX96" fmla="*/ 1194122 w 1693742"/>
              <a:gd name="connsiteY96" fmla="*/ 21996 h 870409"/>
              <a:gd name="connsiteX97" fmla="*/ 1109281 w 1693742"/>
              <a:gd name="connsiteY97" fmla="*/ 28281 h 870409"/>
              <a:gd name="connsiteX98" fmla="*/ 1071573 w 1693742"/>
              <a:gd name="connsiteY98" fmla="*/ 34565 h 870409"/>
              <a:gd name="connsiteX99" fmla="*/ 986732 w 1693742"/>
              <a:gd name="connsiteY99" fmla="*/ 37708 h 870409"/>
              <a:gd name="connsiteX100" fmla="*/ 817050 w 1693742"/>
              <a:gd name="connsiteY100" fmla="*/ 43992 h 870409"/>
              <a:gd name="connsiteX101" fmla="*/ 603375 w 1693742"/>
              <a:gd name="connsiteY101" fmla="*/ 37708 h 870409"/>
              <a:gd name="connsiteX102" fmla="*/ 581380 w 1693742"/>
              <a:gd name="connsiteY102" fmla="*/ 34565 h 870409"/>
              <a:gd name="connsiteX103" fmla="*/ 553099 w 1693742"/>
              <a:gd name="connsiteY103" fmla="*/ 28281 h 870409"/>
              <a:gd name="connsiteX104" fmla="*/ 380274 w 1693742"/>
              <a:gd name="connsiteY104" fmla="*/ 37708 h 87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693742" h="870409">
                <a:moveTo>
                  <a:pt x="380274" y="37708"/>
                </a:moveTo>
                <a:lnTo>
                  <a:pt x="380274" y="37708"/>
                </a:lnTo>
                <a:cubicBezTo>
                  <a:pt x="370300" y="46258"/>
                  <a:pt x="360491" y="56195"/>
                  <a:pt x="348852" y="62846"/>
                </a:cubicBezTo>
                <a:cubicBezTo>
                  <a:pt x="344785" y="65170"/>
                  <a:pt x="340473" y="67035"/>
                  <a:pt x="336283" y="69130"/>
                </a:cubicBezTo>
                <a:cubicBezTo>
                  <a:pt x="331046" y="74367"/>
                  <a:pt x="326820" y="80866"/>
                  <a:pt x="320571" y="84842"/>
                </a:cubicBezTo>
                <a:cubicBezTo>
                  <a:pt x="314982" y="88398"/>
                  <a:pt x="301718" y="91126"/>
                  <a:pt x="301718" y="91126"/>
                </a:cubicBezTo>
                <a:cubicBezTo>
                  <a:pt x="296102" y="107972"/>
                  <a:pt x="303087" y="96111"/>
                  <a:pt x="282864" y="103695"/>
                </a:cubicBezTo>
                <a:cubicBezTo>
                  <a:pt x="279328" y="105021"/>
                  <a:pt x="276510" y="107785"/>
                  <a:pt x="273437" y="109980"/>
                </a:cubicBezTo>
                <a:cubicBezTo>
                  <a:pt x="255181" y="123021"/>
                  <a:pt x="259408" y="120867"/>
                  <a:pt x="238872" y="141403"/>
                </a:cubicBezTo>
                <a:lnTo>
                  <a:pt x="210592" y="169683"/>
                </a:lnTo>
                <a:lnTo>
                  <a:pt x="201165" y="179110"/>
                </a:lnTo>
                <a:cubicBezTo>
                  <a:pt x="198023" y="182252"/>
                  <a:pt x="194404" y="184982"/>
                  <a:pt x="191738" y="188537"/>
                </a:cubicBezTo>
                <a:cubicBezTo>
                  <a:pt x="188596" y="192727"/>
                  <a:pt x="185851" y="197246"/>
                  <a:pt x="182312" y="201106"/>
                </a:cubicBezTo>
                <a:cubicBezTo>
                  <a:pt x="174304" y="209842"/>
                  <a:pt x="162473" y="215645"/>
                  <a:pt x="157173" y="226244"/>
                </a:cubicBezTo>
                <a:cubicBezTo>
                  <a:pt x="127758" y="285074"/>
                  <a:pt x="163822" y="216693"/>
                  <a:pt x="125751" y="276520"/>
                </a:cubicBezTo>
                <a:cubicBezTo>
                  <a:pt x="109884" y="301455"/>
                  <a:pt x="98684" y="322190"/>
                  <a:pt x="88043" y="348792"/>
                </a:cubicBezTo>
                <a:cubicBezTo>
                  <a:pt x="85583" y="354943"/>
                  <a:pt x="84219" y="361495"/>
                  <a:pt x="81759" y="367646"/>
                </a:cubicBezTo>
                <a:cubicBezTo>
                  <a:pt x="75834" y="382459"/>
                  <a:pt x="62905" y="411638"/>
                  <a:pt x="62905" y="411638"/>
                </a:cubicBezTo>
                <a:cubicBezTo>
                  <a:pt x="47416" y="496834"/>
                  <a:pt x="69888" y="391562"/>
                  <a:pt x="37767" y="483910"/>
                </a:cubicBezTo>
                <a:cubicBezTo>
                  <a:pt x="33920" y="494971"/>
                  <a:pt x="34078" y="507056"/>
                  <a:pt x="31483" y="518475"/>
                </a:cubicBezTo>
                <a:cubicBezTo>
                  <a:pt x="28836" y="530121"/>
                  <a:pt x="24953" y="541454"/>
                  <a:pt x="22056" y="553040"/>
                </a:cubicBezTo>
                <a:cubicBezTo>
                  <a:pt x="19714" y="562408"/>
                  <a:pt x="17866" y="571893"/>
                  <a:pt x="15771" y="581320"/>
                </a:cubicBezTo>
                <a:cubicBezTo>
                  <a:pt x="14724" y="607506"/>
                  <a:pt x="15326" y="633810"/>
                  <a:pt x="12629" y="659877"/>
                </a:cubicBezTo>
                <a:cubicBezTo>
                  <a:pt x="12147" y="664536"/>
                  <a:pt x="7690" y="667959"/>
                  <a:pt x="6344" y="672446"/>
                </a:cubicBezTo>
                <a:cubicBezTo>
                  <a:pt x="4513" y="678548"/>
                  <a:pt x="4451" y="685052"/>
                  <a:pt x="3202" y="691299"/>
                </a:cubicBezTo>
                <a:cubicBezTo>
                  <a:pt x="-702" y="710821"/>
                  <a:pt x="60" y="696710"/>
                  <a:pt x="60" y="713295"/>
                </a:cubicBezTo>
                <a:lnTo>
                  <a:pt x="53479" y="741576"/>
                </a:lnTo>
                <a:cubicBezTo>
                  <a:pt x="63953" y="749955"/>
                  <a:pt x="74269" y="758536"/>
                  <a:pt x="84901" y="766714"/>
                </a:cubicBezTo>
                <a:cubicBezTo>
                  <a:pt x="87894" y="769017"/>
                  <a:pt x="90950" y="771309"/>
                  <a:pt x="94328" y="772998"/>
                </a:cubicBezTo>
                <a:cubicBezTo>
                  <a:pt x="97291" y="774479"/>
                  <a:pt x="100792" y="774660"/>
                  <a:pt x="103755" y="776141"/>
                </a:cubicBezTo>
                <a:cubicBezTo>
                  <a:pt x="107133" y="777830"/>
                  <a:pt x="109599" y="781231"/>
                  <a:pt x="113182" y="782425"/>
                </a:cubicBezTo>
                <a:cubicBezTo>
                  <a:pt x="119226" y="784440"/>
                  <a:pt x="125751" y="784520"/>
                  <a:pt x="132035" y="785567"/>
                </a:cubicBezTo>
                <a:cubicBezTo>
                  <a:pt x="137272" y="787662"/>
                  <a:pt x="142592" y="789561"/>
                  <a:pt x="147747" y="791852"/>
                </a:cubicBezTo>
                <a:cubicBezTo>
                  <a:pt x="152027" y="793755"/>
                  <a:pt x="155691" y="797391"/>
                  <a:pt x="160316" y="798137"/>
                </a:cubicBezTo>
                <a:cubicBezTo>
                  <a:pt x="188407" y="802668"/>
                  <a:pt x="245157" y="807563"/>
                  <a:pt x="245157" y="807563"/>
                </a:cubicBezTo>
                <a:cubicBezTo>
                  <a:pt x="259840" y="811234"/>
                  <a:pt x="271494" y="814572"/>
                  <a:pt x="286006" y="816990"/>
                </a:cubicBezTo>
                <a:cubicBezTo>
                  <a:pt x="293312" y="818208"/>
                  <a:pt x="300670" y="819085"/>
                  <a:pt x="308002" y="820132"/>
                </a:cubicBezTo>
                <a:cubicBezTo>
                  <a:pt x="381653" y="841176"/>
                  <a:pt x="265076" y="809276"/>
                  <a:pt x="361421" y="829559"/>
                </a:cubicBezTo>
                <a:cubicBezTo>
                  <a:pt x="371144" y="831606"/>
                  <a:pt x="380061" y="836576"/>
                  <a:pt x="389701" y="838986"/>
                </a:cubicBezTo>
                <a:cubicBezTo>
                  <a:pt x="396886" y="840782"/>
                  <a:pt x="404381" y="840973"/>
                  <a:pt x="411697" y="842128"/>
                </a:cubicBezTo>
                <a:cubicBezTo>
                  <a:pt x="424283" y="844115"/>
                  <a:pt x="436952" y="845706"/>
                  <a:pt x="449404" y="848413"/>
                </a:cubicBezTo>
                <a:cubicBezTo>
                  <a:pt x="461074" y="850950"/>
                  <a:pt x="472048" y="857118"/>
                  <a:pt x="483969" y="857840"/>
                </a:cubicBezTo>
                <a:cubicBezTo>
                  <a:pt x="541481" y="861326"/>
                  <a:pt x="599186" y="859935"/>
                  <a:pt x="656794" y="860982"/>
                </a:cubicBezTo>
                <a:cubicBezTo>
                  <a:pt x="679018" y="867331"/>
                  <a:pt x="684860" y="870409"/>
                  <a:pt x="710213" y="870409"/>
                </a:cubicBezTo>
                <a:lnTo>
                  <a:pt x="1109281" y="867266"/>
                </a:lnTo>
                <a:cubicBezTo>
                  <a:pt x="1130229" y="866219"/>
                  <a:pt x="1151271" y="866358"/>
                  <a:pt x="1172126" y="864124"/>
                </a:cubicBezTo>
                <a:cubicBezTo>
                  <a:pt x="1180714" y="863204"/>
                  <a:pt x="1188775" y="859432"/>
                  <a:pt x="1197264" y="857840"/>
                </a:cubicBezTo>
                <a:cubicBezTo>
                  <a:pt x="1221373" y="853319"/>
                  <a:pt x="1263064" y="852557"/>
                  <a:pt x="1282105" y="851555"/>
                </a:cubicBezTo>
                <a:lnTo>
                  <a:pt x="1326097" y="845271"/>
                </a:lnTo>
                <a:cubicBezTo>
                  <a:pt x="1333429" y="844224"/>
                  <a:pt x="1340908" y="843924"/>
                  <a:pt x="1348093" y="842128"/>
                </a:cubicBezTo>
                <a:cubicBezTo>
                  <a:pt x="1356472" y="840033"/>
                  <a:pt x="1364661" y="836915"/>
                  <a:pt x="1373231" y="835844"/>
                </a:cubicBezTo>
                <a:cubicBezTo>
                  <a:pt x="1471696" y="823535"/>
                  <a:pt x="1391053" y="834310"/>
                  <a:pt x="1442361" y="826417"/>
                </a:cubicBezTo>
                <a:cubicBezTo>
                  <a:pt x="1449681" y="825291"/>
                  <a:pt x="1457063" y="824562"/>
                  <a:pt x="1464357" y="823275"/>
                </a:cubicBezTo>
                <a:cubicBezTo>
                  <a:pt x="1522215" y="813065"/>
                  <a:pt x="1470829" y="820109"/>
                  <a:pt x="1520918" y="813848"/>
                </a:cubicBezTo>
                <a:cubicBezTo>
                  <a:pt x="1525108" y="811753"/>
                  <a:pt x="1529181" y="809408"/>
                  <a:pt x="1533487" y="807563"/>
                </a:cubicBezTo>
                <a:cubicBezTo>
                  <a:pt x="1543840" y="803126"/>
                  <a:pt x="1563690" y="800013"/>
                  <a:pt x="1571194" y="798137"/>
                </a:cubicBezTo>
                <a:cubicBezTo>
                  <a:pt x="1574407" y="797334"/>
                  <a:pt x="1577448" y="795946"/>
                  <a:pt x="1580621" y="794994"/>
                </a:cubicBezTo>
                <a:cubicBezTo>
                  <a:pt x="1587925" y="792803"/>
                  <a:pt x="1595187" y="790425"/>
                  <a:pt x="1602617" y="788710"/>
                </a:cubicBezTo>
                <a:cubicBezTo>
                  <a:pt x="1617532" y="785268"/>
                  <a:pt x="1638793" y="783835"/>
                  <a:pt x="1652893" y="782425"/>
                </a:cubicBezTo>
                <a:cubicBezTo>
                  <a:pt x="1697712" y="767487"/>
                  <a:pt x="1651064" y="782500"/>
                  <a:pt x="1684316" y="772998"/>
                </a:cubicBezTo>
                <a:cubicBezTo>
                  <a:pt x="1687501" y="772088"/>
                  <a:pt x="1693742" y="769856"/>
                  <a:pt x="1693742" y="769856"/>
                </a:cubicBezTo>
                <a:lnTo>
                  <a:pt x="1681173" y="716438"/>
                </a:lnTo>
                <a:lnTo>
                  <a:pt x="1668604" y="681873"/>
                </a:lnTo>
                <a:cubicBezTo>
                  <a:pt x="1667557" y="665114"/>
                  <a:pt x="1668604" y="648091"/>
                  <a:pt x="1665462" y="631596"/>
                </a:cubicBezTo>
                <a:cubicBezTo>
                  <a:pt x="1664319" y="625596"/>
                  <a:pt x="1658515" y="621466"/>
                  <a:pt x="1656035" y="615885"/>
                </a:cubicBezTo>
                <a:cubicBezTo>
                  <a:pt x="1642508" y="585449"/>
                  <a:pt x="1663570" y="619330"/>
                  <a:pt x="1646608" y="593889"/>
                </a:cubicBezTo>
                <a:cubicBezTo>
                  <a:pt x="1645561" y="578178"/>
                  <a:pt x="1645205" y="562405"/>
                  <a:pt x="1643466" y="546755"/>
                </a:cubicBezTo>
                <a:cubicBezTo>
                  <a:pt x="1643100" y="543463"/>
                  <a:pt x="1641127" y="540541"/>
                  <a:pt x="1640324" y="537328"/>
                </a:cubicBezTo>
                <a:cubicBezTo>
                  <a:pt x="1636598" y="522424"/>
                  <a:pt x="1638830" y="524169"/>
                  <a:pt x="1634039" y="512190"/>
                </a:cubicBezTo>
                <a:cubicBezTo>
                  <a:pt x="1631077" y="504784"/>
                  <a:pt x="1626992" y="497808"/>
                  <a:pt x="1624613" y="490194"/>
                </a:cubicBezTo>
                <a:cubicBezTo>
                  <a:pt x="1621733" y="480977"/>
                  <a:pt x="1620670" y="471282"/>
                  <a:pt x="1618328" y="461914"/>
                </a:cubicBezTo>
                <a:cubicBezTo>
                  <a:pt x="1614889" y="448160"/>
                  <a:pt x="1606653" y="436171"/>
                  <a:pt x="1599474" y="424207"/>
                </a:cubicBezTo>
                <a:cubicBezTo>
                  <a:pt x="1597397" y="416938"/>
                  <a:pt x="1593378" y="401665"/>
                  <a:pt x="1590048" y="392784"/>
                </a:cubicBezTo>
                <a:cubicBezTo>
                  <a:pt x="1588067" y="387503"/>
                  <a:pt x="1586502" y="382004"/>
                  <a:pt x="1583763" y="377073"/>
                </a:cubicBezTo>
                <a:cubicBezTo>
                  <a:pt x="1581220" y="372495"/>
                  <a:pt x="1577478" y="368694"/>
                  <a:pt x="1574336" y="364504"/>
                </a:cubicBezTo>
                <a:cubicBezTo>
                  <a:pt x="1568518" y="347047"/>
                  <a:pt x="1574388" y="361040"/>
                  <a:pt x="1558625" y="339365"/>
                </a:cubicBezTo>
                <a:cubicBezTo>
                  <a:pt x="1554183" y="333257"/>
                  <a:pt x="1549434" y="327267"/>
                  <a:pt x="1546056" y="320512"/>
                </a:cubicBezTo>
                <a:cubicBezTo>
                  <a:pt x="1543961" y="316322"/>
                  <a:pt x="1542494" y="311755"/>
                  <a:pt x="1539771" y="307943"/>
                </a:cubicBezTo>
                <a:cubicBezTo>
                  <a:pt x="1537188" y="304327"/>
                  <a:pt x="1533010" y="302071"/>
                  <a:pt x="1530344" y="298516"/>
                </a:cubicBezTo>
                <a:cubicBezTo>
                  <a:pt x="1526680" y="293630"/>
                  <a:pt x="1524197" y="287958"/>
                  <a:pt x="1520918" y="282805"/>
                </a:cubicBezTo>
                <a:cubicBezTo>
                  <a:pt x="1516863" y="276433"/>
                  <a:pt x="1508349" y="263951"/>
                  <a:pt x="1508349" y="263951"/>
                </a:cubicBezTo>
                <a:cubicBezTo>
                  <a:pt x="1506254" y="255572"/>
                  <a:pt x="1504337" y="247146"/>
                  <a:pt x="1502064" y="238813"/>
                </a:cubicBezTo>
                <a:cubicBezTo>
                  <a:pt x="1501192" y="235617"/>
                  <a:pt x="1500700" y="232180"/>
                  <a:pt x="1498922" y="229386"/>
                </a:cubicBezTo>
                <a:lnTo>
                  <a:pt x="1470641" y="191679"/>
                </a:lnTo>
                <a:cubicBezTo>
                  <a:pt x="1467499" y="187489"/>
                  <a:pt x="1463909" y="183601"/>
                  <a:pt x="1461215" y="179110"/>
                </a:cubicBezTo>
                <a:cubicBezTo>
                  <a:pt x="1458073" y="173873"/>
                  <a:pt x="1456107" y="167717"/>
                  <a:pt x="1451788" y="163398"/>
                </a:cubicBezTo>
                <a:cubicBezTo>
                  <a:pt x="1446447" y="158057"/>
                  <a:pt x="1438275" y="156170"/>
                  <a:pt x="1432934" y="150829"/>
                </a:cubicBezTo>
                <a:cubicBezTo>
                  <a:pt x="1424489" y="142385"/>
                  <a:pt x="1416278" y="133231"/>
                  <a:pt x="1410938" y="122549"/>
                </a:cubicBezTo>
                <a:cubicBezTo>
                  <a:pt x="1406780" y="114231"/>
                  <a:pt x="1398174" y="95813"/>
                  <a:pt x="1392085" y="87984"/>
                </a:cubicBezTo>
                <a:cubicBezTo>
                  <a:pt x="1388447" y="83307"/>
                  <a:pt x="1383071" y="80155"/>
                  <a:pt x="1379516" y="75415"/>
                </a:cubicBezTo>
                <a:cubicBezTo>
                  <a:pt x="1351806" y="38470"/>
                  <a:pt x="1402538" y="92817"/>
                  <a:pt x="1360662" y="47134"/>
                </a:cubicBezTo>
                <a:cubicBezTo>
                  <a:pt x="1353656" y="39491"/>
                  <a:pt x="1345998" y="32471"/>
                  <a:pt x="1338666" y="25139"/>
                </a:cubicBezTo>
                <a:cubicBezTo>
                  <a:pt x="1334476" y="20949"/>
                  <a:pt x="1331027" y="15857"/>
                  <a:pt x="1326097" y="12570"/>
                </a:cubicBezTo>
                <a:cubicBezTo>
                  <a:pt x="1314205" y="4642"/>
                  <a:pt x="1319340" y="8956"/>
                  <a:pt x="1310386" y="0"/>
                </a:cubicBezTo>
                <a:lnTo>
                  <a:pt x="1247540" y="9427"/>
                </a:lnTo>
                <a:cubicBezTo>
                  <a:pt x="1237066" y="10475"/>
                  <a:pt x="1226411" y="10364"/>
                  <a:pt x="1216118" y="12570"/>
                </a:cubicBezTo>
                <a:cubicBezTo>
                  <a:pt x="1201806" y="15637"/>
                  <a:pt x="1207130" y="20695"/>
                  <a:pt x="1194122" y="21996"/>
                </a:cubicBezTo>
                <a:cubicBezTo>
                  <a:pt x="1165905" y="24818"/>
                  <a:pt x="1137561" y="26186"/>
                  <a:pt x="1109281" y="28281"/>
                </a:cubicBezTo>
                <a:cubicBezTo>
                  <a:pt x="1098018" y="30533"/>
                  <a:pt x="1082616" y="33915"/>
                  <a:pt x="1071573" y="34565"/>
                </a:cubicBezTo>
                <a:cubicBezTo>
                  <a:pt x="1043322" y="36227"/>
                  <a:pt x="1015004" y="36451"/>
                  <a:pt x="986732" y="37708"/>
                </a:cubicBezTo>
                <a:cubicBezTo>
                  <a:pt x="829758" y="44685"/>
                  <a:pt x="1074399" y="36844"/>
                  <a:pt x="817050" y="43992"/>
                </a:cubicBezTo>
                <a:lnTo>
                  <a:pt x="603375" y="37708"/>
                </a:lnTo>
                <a:cubicBezTo>
                  <a:pt x="595975" y="37412"/>
                  <a:pt x="588642" y="36018"/>
                  <a:pt x="581380" y="34565"/>
                </a:cubicBezTo>
                <a:cubicBezTo>
                  <a:pt x="559068" y="30102"/>
                  <a:pt x="588378" y="30633"/>
                  <a:pt x="553099" y="28281"/>
                </a:cubicBezTo>
                <a:cubicBezTo>
                  <a:pt x="376434" y="16503"/>
                  <a:pt x="409078" y="36137"/>
                  <a:pt x="380274" y="37708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8CC69D4B-9A2C-46C7-B60E-D4302F43D67F}"/>
              </a:ext>
            </a:extLst>
          </p:cNvPr>
          <p:cNvSpPr/>
          <p:nvPr/>
        </p:nvSpPr>
        <p:spPr>
          <a:xfrm rot="20667920">
            <a:off x="3004304" y="1733862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3440BC28-E0BF-4341-B080-F7EA41802AC4}"/>
              </a:ext>
            </a:extLst>
          </p:cNvPr>
          <p:cNvSpPr/>
          <p:nvPr/>
        </p:nvSpPr>
        <p:spPr>
          <a:xfrm rot="20667920">
            <a:off x="3080747" y="173386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8A3DF9D-8F22-4BC6-93EC-51E181DD0359}"/>
              </a:ext>
            </a:extLst>
          </p:cNvPr>
          <p:cNvSpPr/>
          <p:nvPr/>
        </p:nvSpPr>
        <p:spPr>
          <a:xfrm rot="20667920">
            <a:off x="3146899" y="171990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5B135683-3DFF-43D6-B2B8-F1A6C27C60A9}"/>
              </a:ext>
            </a:extLst>
          </p:cNvPr>
          <p:cNvSpPr/>
          <p:nvPr/>
        </p:nvSpPr>
        <p:spPr>
          <a:xfrm rot="20979299">
            <a:off x="3215708" y="1703880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2F36DCAF-31AE-4F51-A2C1-84DA76ACCD41}"/>
              </a:ext>
            </a:extLst>
          </p:cNvPr>
          <p:cNvSpPr/>
          <p:nvPr/>
        </p:nvSpPr>
        <p:spPr>
          <a:xfrm rot="20979299">
            <a:off x="3284811" y="1685366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80A06D50-2AE4-417C-BE48-4E52952B7EAB}"/>
              </a:ext>
            </a:extLst>
          </p:cNvPr>
          <p:cNvSpPr/>
          <p:nvPr/>
        </p:nvSpPr>
        <p:spPr>
          <a:xfrm rot="20565602">
            <a:off x="3350349" y="1669151"/>
            <a:ext cx="91023" cy="109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73B1A758-361E-4EA2-881E-89727054726C}"/>
              </a:ext>
            </a:extLst>
          </p:cNvPr>
          <p:cNvSpPr/>
          <p:nvPr/>
        </p:nvSpPr>
        <p:spPr>
          <a:xfrm>
            <a:off x="1969704" y="1140941"/>
            <a:ext cx="1138560" cy="1699363"/>
          </a:xfrm>
          <a:custGeom>
            <a:avLst/>
            <a:gdLst>
              <a:gd name="connsiteX0" fmla="*/ 78259 w 1145059"/>
              <a:gd name="connsiteY0" fmla="*/ 700216 h 1699363"/>
              <a:gd name="connsiteX1" fmla="*/ 78259 w 1145059"/>
              <a:gd name="connsiteY1" fmla="*/ 700216 h 1699363"/>
              <a:gd name="connsiteX2" fmla="*/ 86497 w 1145059"/>
              <a:gd name="connsiteY2" fmla="*/ 737286 h 1699363"/>
              <a:gd name="connsiteX3" fmla="*/ 94735 w 1145059"/>
              <a:gd name="connsiteY3" fmla="*/ 844378 h 1699363"/>
              <a:gd name="connsiteX4" fmla="*/ 102973 w 1145059"/>
              <a:gd name="connsiteY4" fmla="*/ 864973 h 1699363"/>
              <a:gd name="connsiteX5" fmla="*/ 115330 w 1145059"/>
              <a:gd name="connsiteY5" fmla="*/ 889686 h 1699363"/>
              <a:gd name="connsiteX6" fmla="*/ 123568 w 1145059"/>
              <a:gd name="connsiteY6" fmla="*/ 951470 h 1699363"/>
              <a:gd name="connsiteX7" fmla="*/ 127686 w 1145059"/>
              <a:gd name="connsiteY7" fmla="*/ 972064 h 1699363"/>
              <a:gd name="connsiteX8" fmla="*/ 135924 w 1145059"/>
              <a:gd name="connsiteY8" fmla="*/ 1025610 h 1699363"/>
              <a:gd name="connsiteX9" fmla="*/ 144162 w 1145059"/>
              <a:gd name="connsiteY9" fmla="*/ 1046205 h 1699363"/>
              <a:gd name="connsiteX10" fmla="*/ 148281 w 1145059"/>
              <a:gd name="connsiteY10" fmla="*/ 1161535 h 1699363"/>
              <a:gd name="connsiteX11" fmla="*/ 156519 w 1145059"/>
              <a:gd name="connsiteY11" fmla="*/ 1231556 h 1699363"/>
              <a:gd name="connsiteX12" fmla="*/ 164757 w 1145059"/>
              <a:gd name="connsiteY12" fmla="*/ 1297459 h 1699363"/>
              <a:gd name="connsiteX13" fmla="*/ 168876 w 1145059"/>
              <a:gd name="connsiteY13" fmla="*/ 1309816 h 1699363"/>
              <a:gd name="connsiteX14" fmla="*/ 160638 w 1145059"/>
              <a:gd name="connsiteY14" fmla="*/ 1503405 h 1699363"/>
              <a:gd name="connsiteX15" fmla="*/ 156519 w 1145059"/>
              <a:gd name="connsiteY15" fmla="*/ 1524000 h 1699363"/>
              <a:gd name="connsiteX16" fmla="*/ 152400 w 1145059"/>
              <a:gd name="connsiteY16" fmla="*/ 1552832 h 1699363"/>
              <a:gd name="connsiteX17" fmla="*/ 140043 w 1145059"/>
              <a:gd name="connsiteY17" fmla="*/ 1635210 h 1699363"/>
              <a:gd name="connsiteX18" fmla="*/ 168876 w 1145059"/>
              <a:gd name="connsiteY18" fmla="*/ 1655805 h 1699363"/>
              <a:gd name="connsiteX19" fmla="*/ 321276 w 1145059"/>
              <a:gd name="connsiteY19" fmla="*/ 1688756 h 1699363"/>
              <a:gd name="connsiteX20" fmla="*/ 836141 w 1145059"/>
              <a:gd name="connsiteY20" fmla="*/ 1688756 h 1699363"/>
              <a:gd name="connsiteX21" fmla="*/ 860854 w 1145059"/>
              <a:gd name="connsiteY21" fmla="*/ 1684637 h 1699363"/>
              <a:gd name="connsiteX22" fmla="*/ 918519 w 1145059"/>
              <a:gd name="connsiteY22" fmla="*/ 1676400 h 1699363"/>
              <a:gd name="connsiteX23" fmla="*/ 943232 w 1145059"/>
              <a:gd name="connsiteY23" fmla="*/ 1668162 h 1699363"/>
              <a:gd name="connsiteX24" fmla="*/ 980303 w 1145059"/>
              <a:gd name="connsiteY24" fmla="*/ 1664043 h 1699363"/>
              <a:gd name="connsiteX25" fmla="*/ 992659 w 1145059"/>
              <a:gd name="connsiteY25" fmla="*/ 1655805 h 1699363"/>
              <a:gd name="connsiteX26" fmla="*/ 1025611 w 1145059"/>
              <a:gd name="connsiteY26" fmla="*/ 1651686 h 1699363"/>
              <a:gd name="connsiteX27" fmla="*/ 1037968 w 1145059"/>
              <a:gd name="connsiteY27" fmla="*/ 1639329 h 1699363"/>
              <a:gd name="connsiteX28" fmla="*/ 1046205 w 1145059"/>
              <a:gd name="connsiteY28" fmla="*/ 1626973 h 1699363"/>
              <a:gd name="connsiteX29" fmla="*/ 1058562 w 1145059"/>
              <a:gd name="connsiteY29" fmla="*/ 1610497 h 1699363"/>
              <a:gd name="connsiteX30" fmla="*/ 1054443 w 1145059"/>
              <a:gd name="connsiteY30" fmla="*/ 1594021 h 1699363"/>
              <a:gd name="connsiteX31" fmla="*/ 1050324 w 1145059"/>
              <a:gd name="connsiteY31" fmla="*/ 1573427 h 1699363"/>
              <a:gd name="connsiteX32" fmla="*/ 1029730 w 1145059"/>
              <a:gd name="connsiteY32" fmla="*/ 1532237 h 1699363"/>
              <a:gd name="connsiteX33" fmla="*/ 1017373 w 1145059"/>
              <a:gd name="connsiteY33" fmla="*/ 1474573 h 1699363"/>
              <a:gd name="connsiteX34" fmla="*/ 1013254 w 1145059"/>
              <a:gd name="connsiteY34" fmla="*/ 1441621 h 1699363"/>
              <a:gd name="connsiteX35" fmla="*/ 1005016 w 1145059"/>
              <a:gd name="connsiteY35" fmla="*/ 1404551 h 1699363"/>
              <a:gd name="connsiteX36" fmla="*/ 1005016 w 1145059"/>
              <a:gd name="connsiteY36" fmla="*/ 1309816 h 1699363"/>
              <a:gd name="connsiteX37" fmla="*/ 1005016 w 1145059"/>
              <a:gd name="connsiteY37" fmla="*/ 1145059 h 1699363"/>
              <a:gd name="connsiteX38" fmla="*/ 1005016 w 1145059"/>
              <a:gd name="connsiteY38" fmla="*/ 1005016 h 1699363"/>
              <a:gd name="connsiteX39" fmla="*/ 1009135 w 1145059"/>
              <a:gd name="connsiteY39" fmla="*/ 992659 h 1699363"/>
              <a:gd name="connsiteX40" fmla="*/ 1021492 w 1145059"/>
              <a:gd name="connsiteY40" fmla="*/ 963827 h 1699363"/>
              <a:gd name="connsiteX41" fmla="*/ 1025611 w 1145059"/>
              <a:gd name="connsiteY41" fmla="*/ 926756 h 1699363"/>
              <a:gd name="connsiteX42" fmla="*/ 1033849 w 1145059"/>
              <a:gd name="connsiteY42" fmla="*/ 906162 h 1699363"/>
              <a:gd name="connsiteX43" fmla="*/ 1042086 w 1145059"/>
              <a:gd name="connsiteY43" fmla="*/ 877329 h 1699363"/>
              <a:gd name="connsiteX44" fmla="*/ 1046205 w 1145059"/>
              <a:gd name="connsiteY44" fmla="*/ 856735 h 1699363"/>
              <a:gd name="connsiteX45" fmla="*/ 1062681 w 1145059"/>
              <a:gd name="connsiteY45" fmla="*/ 823783 h 1699363"/>
              <a:gd name="connsiteX46" fmla="*/ 1075038 w 1145059"/>
              <a:gd name="connsiteY46" fmla="*/ 782594 h 1699363"/>
              <a:gd name="connsiteX47" fmla="*/ 1087395 w 1145059"/>
              <a:gd name="connsiteY47" fmla="*/ 720810 h 1699363"/>
              <a:gd name="connsiteX48" fmla="*/ 1087395 w 1145059"/>
              <a:gd name="connsiteY48" fmla="*/ 691978 h 1699363"/>
              <a:gd name="connsiteX49" fmla="*/ 1103870 w 1145059"/>
              <a:gd name="connsiteY49" fmla="*/ 572529 h 1699363"/>
              <a:gd name="connsiteX50" fmla="*/ 1103870 w 1145059"/>
              <a:gd name="connsiteY50" fmla="*/ 506627 h 1699363"/>
              <a:gd name="connsiteX51" fmla="*/ 1107989 w 1145059"/>
              <a:gd name="connsiteY51" fmla="*/ 333632 h 1699363"/>
              <a:gd name="connsiteX52" fmla="*/ 1116227 w 1145059"/>
              <a:gd name="connsiteY52" fmla="*/ 317156 h 1699363"/>
              <a:gd name="connsiteX53" fmla="*/ 1120346 w 1145059"/>
              <a:gd name="connsiteY53" fmla="*/ 304800 h 1699363"/>
              <a:gd name="connsiteX54" fmla="*/ 1132703 w 1145059"/>
              <a:gd name="connsiteY54" fmla="*/ 259491 h 1699363"/>
              <a:gd name="connsiteX55" fmla="*/ 1136822 w 1145059"/>
              <a:gd name="connsiteY55" fmla="*/ 247135 h 1699363"/>
              <a:gd name="connsiteX56" fmla="*/ 1145059 w 1145059"/>
              <a:gd name="connsiteY56" fmla="*/ 230659 h 1699363"/>
              <a:gd name="connsiteX57" fmla="*/ 1116227 w 1145059"/>
              <a:gd name="connsiteY57" fmla="*/ 160637 h 1699363"/>
              <a:gd name="connsiteX58" fmla="*/ 1079157 w 1145059"/>
              <a:gd name="connsiteY58" fmla="*/ 148281 h 1699363"/>
              <a:gd name="connsiteX59" fmla="*/ 1054443 w 1145059"/>
              <a:gd name="connsiteY59" fmla="*/ 131805 h 1699363"/>
              <a:gd name="connsiteX60" fmla="*/ 1029730 w 1145059"/>
              <a:gd name="connsiteY60" fmla="*/ 111210 h 1699363"/>
              <a:gd name="connsiteX61" fmla="*/ 1000897 w 1145059"/>
              <a:gd name="connsiteY61" fmla="*/ 90616 h 1699363"/>
              <a:gd name="connsiteX62" fmla="*/ 967946 w 1145059"/>
              <a:gd name="connsiteY62" fmla="*/ 78259 h 1699363"/>
              <a:gd name="connsiteX63" fmla="*/ 955589 w 1145059"/>
              <a:gd name="connsiteY63" fmla="*/ 70021 h 1699363"/>
              <a:gd name="connsiteX64" fmla="*/ 930876 w 1145059"/>
              <a:gd name="connsiteY64" fmla="*/ 65902 h 1699363"/>
              <a:gd name="connsiteX65" fmla="*/ 914400 w 1145059"/>
              <a:gd name="connsiteY65" fmla="*/ 57664 h 1699363"/>
              <a:gd name="connsiteX66" fmla="*/ 893805 w 1145059"/>
              <a:gd name="connsiteY66" fmla="*/ 53545 h 1699363"/>
              <a:gd name="connsiteX67" fmla="*/ 881449 w 1145059"/>
              <a:gd name="connsiteY67" fmla="*/ 49427 h 1699363"/>
              <a:gd name="connsiteX68" fmla="*/ 844378 w 1145059"/>
              <a:gd name="connsiteY68" fmla="*/ 41189 h 1699363"/>
              <a:gd name="connsiteX69" fmla="*/ 819665 w 1145059"/>
              <a:gd name="connsiteY69" fmla="*/ 28832 h 1699363"/>
              <a:gd name="connsiteX70" fmla="*/ 782595 w 1145059"/>
              <a:gd name="connsiteY70" fmla="*/ 16475 h 1699363"/>
              <a:gd name="connsiteX71" fmla="*/ 745524 w 1145059"/>
              <a:gd name="connsiteY71" fmla="*/ 16475 h 1699363"/>
              <a:gd name="connsiteX72" fmla="*/ 667265 w 1145059"/>
              <a:gd name="connsiteY72" fmla="*/ 0 h 1699363"/>
              <a:gd name="connsiteX73" fmla="*/ 609600 w 1145059"/>
              <a:gd name="connsiteY73" fmla="*/ 4118 h 1699363"/>
              <a:gd name="connsiteX74" fmla="*/ 568411 w 1145059"/>
              <a:gd name="connsiteY74" fmla="*/ 12356 h 1699363"/>
              <a:gd name="connsiteX75" fmla="*/ 543697 w 1145059"/>
              <a:gd name="connsiteY75" fmla="*/ 16475 h 1699363"/>
              <a:gd name="connsiteX76" fmla="*/ 506627 w 1145059"/>
              <a:gd name="connsiteY76" fmla="*/ 24713 h 1699363"/>
              <a:gd name="connsiteX77" fmla="*/ 420130 w 1145059"/>
              <a:gd name="connsiteY77" fmla="*/ 28832 h 1699363"/>
              <a:gd name="connsiteX78" fmla="*/ 403654 w 1145059"/>
              <a:gd name="connsiteY78" fmla="*/ 32951 h 1699363"/>
              <a:gd name="connsiteX79" fmla="*/ 329514 w 1145059"/>
              <a:gd name="connsiteY79" fmla="*/ 24713 h 1699363"/>
              <a:gd name="connsiteX80" fmla="*/ 321276 w 1145059"/>
              <a:gd name="connsiteY80" fmla="*/ 20594 h 1699363"/>
              <a:gd name="connsiteX81" fmla="*/ 263611 w 1145059"/>
              <a:gd name="connsiteY81" fmla="*/ 28832 h 1699363"/>
              <a:gd name="connsiteX82" fmla="*/ 234778 w 1145059"/>
              <a:gd name="connsiteY82" fmla="*/ 65902 h 1699363"/>
              <a:gd name="connsiteX83" fmla="*/ 193589 w 1145059"/>
              <a:gd name="connsiteY83" fmla="*/ 90616 h 1699363"/>
              <a:gd name="connsiteX84" fmla="*/ 168876 w 1145059"/>
              <a:gd name="connsiteY84" fmla="*/ 98854 h 1699363"/>
              <a:gd name="connsiteX85" fmla="*/ 144162 w 1145059"/>
              <a:gd name="connsiteY85" fmla="*/ 115329 h 1699363"/>
              <a:gd name="connsiteX86" fmla="*/ 119449 w 1145059"/>
              <a:gd name="connsiteY86" fmla="*/ 131805 h 1699363"/>
              <a:gd name="connsiteX87" fmla="*/ 107092 w 1145059"/>
              <a:gd name="connsiteY87" fmla="*/ 140043 h 1699363"/>
              <a:gd name="connsiteX88" fmla="*/ 82378 w 1145059"/>
              <a:gd name="connsiteY88" fmla="*/ 156518 h 1699363"/>
              <a:gd name="connsiteX89" fmla="*/ 57665 w 1145059"/>
              <a:gd name="connsiteY89" fmla="*/ 177113 h 1699363"/>
              <a:gd name="connsiteX90" fmla="*/ 37070 w 1145059"/>
              <a:gd name="connsiteY90" fmla="*/ 181232 h 1699363"/>
              <a:gd name="connsiteX91" fmla="*/ 0 w 1145059"/>
              <a:gd name="connsiteY91" fmla="*/ 193589 h 1699363"/>
              <a:gd name="connsiteX92" fmla="*/ 32951 w 1145059"/>
              <a:gd name="connsiteY92" fmla="*/ 181232 h 1699363"/>
              <a:gd name="connsiteX93" fmla="*/ 28832 w 1145059"/>
              <a:gd name="connsiteY93" fmla="*/ 263610 h 1699363"/>
              <a:gd name="connsiteX94" fmla="*/ 41189 w 1145059"/>
              <a:gd name="connsiteY94" fmla="*/ 387178 h 1699363"/>
              <a:gd name="connsiteX95" fmla="*/ 45308 w 1145059"/>
              <a:gd name="connsiteY95" fmla="*/ 428367 h 1699363"/>
              <a:gd name="connsiteX96" fmla="*/ 53546 w 1145059"/>
              <a:gd name="connsiteY96" fmla="*/ 453081 h 1699363"/>
              <a:gd name="connsiteX97" fmla="*/ 45308 w 1145059"/>
              <a:gd name="connsiteY97" fmla="*/ 601362 h 1699363"/>
              <a:gd name="connsiteX98" fmla="*/ 41189 w 1145059"/>
              <a:gd name="connsiteY98" fmla="*/ 621956 h 1699363"/>
              <a:gd name="connsiteX99" fmla="*/ 37070 w 1145059"/>
              <a:gd name="connsiteY99" fmla="*/ 650789 h 1699363"/>
              <a:gd name="connsiteX100" fmla="*/ 78259 w 1145059"/>
              <a:gd name="connsiteY100" fmla="*/ 700216 h 16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145059" h="1699363">
                <a:moveTo>
                  <a:pt x="78259" y="700216"/>
                </a:moveTo>
                <a:lnTo>
                  <a:pt x="78259" y="700216"/>
                </a:lnTo>
                <a:cubicBezTo>
                  <a:pt x="81005" y="712573"/>
                  <a:pt x="85060" y="724710"/>
                  <a:pt x="86497" y="737286"/>
                </a:cubicBezTo>
                <a:cubicBezTo>
                  <a:pt x="90562" y="772857"/>
                  <a:pt x="90153" y="808870"/>
                  <a:pt x="94735" y="844378"/>
                </a:cubicBezTo>
                <a:cubicBezTo>
                  <a:pt x="95681" y="851711"/>
                  <a:pt x="100377" y="858050"/>
                  <a:pt x="102973" y="864973"/>
                </a:cubicBezTo>
                <a:cubicBezTo>
                  <a:pt x="110281" y="884461"/>
                  <a:pt x="102833" y="870940"/>
                  <a:pt x="115330" y="889686"/>
                </a:cubicBezTo>
                <a:cubicBezTo>
                  <a:pt x="118076" y="910281"/>
                  <a:pt x="120486" y="930923"/>
                  <a:pt x="123568" y="951470"/>
                </a:cubicBezTo>
                <a:cubicBezTo>
                  <a:pt x="124606" y="958393"/>
                  <a:pt x="126622" y="965145"/>
                  <a:pt x="127686" y="972064"/>
                </a:cubicBezTo>
                <a:cubicBezTo>
                  <a:pt x="129801" y="985814"/>
                  <a:pt x="131450" y="1010698"/>
                  <a:pt x="135924" y="1025610"/>
                </a:cubicBezTo>
                <a:cubicBezTo>
                  <a:pt x="138049" y="1032692"/>
                  <a:pt x="141416" y="1039340"/>
                  <a:pt x="144162" y="1046205"/>
                </a:cubicBezTo>
                <a:cubicBezTo>
                  <a:pt x="145535" y="1084648"/>
                  <a:pt x="146407" y="1123113"/>
                  <a:pt x="148281" y="1161535"/>
                </a:cubicBezTo>
                <a:cubicBezTo>
                  <a:pt x="150765" y="1212447"/>
                  <a:pt x="148712" y="1200332"/>
                  <a:pt x="156519" y="1231556"/>
                </a:cubicBezTo>
                <a:cubicBezTo>
                  <a:pt x="159077" y="1259692"/>
                  <a:pt x="158677" y="1273140"/>
                  <a:pt x="164757" y="1297459"/>
                </a:cubicBezTo>
                <a:cubicBezTo>
                  <a:pt x="165810" y="1301671"/>
                  <a:pt x="167503" y="1305697"/>
                  <a:pt x="168876" y="1309816"/>
                </a:cubicBezTo>
                <a:cubicBezTo>
                  <a:pt x="167445" y="1358466"/>
                  <a:pt x="167107" y="1445187"/>
                  <a:pt x="160638" y="1503405"/>
                </a:cubicBezTo>
                <a:cubicBezTo>
                  <a:pt x="159865" y="1510363"/>
                  <a:pt x="157670" y="1517094"/>
                  <a:pt x="156519" y="1524000"/>
                </a:cubicBezTo>
                <a:cubicBezTo>
                  <a:pt x="154923" y="1533576"/>
                  <a:pt x="153557" y="1543193"/>
                  <a:pt x="152400" y="1552832"/>
                </a:cubicBezTo>
                <a:cubicBezTo>
                  <a:pt x="142920" y="1631830"/>
                  <a:pt x="155395" y="1604510"/>
                  <a:pt x="140043" y="1635210"/>
                </a:cubicBezTo>
                <a:lnTo>
                  <a:pt x="168876" y="1655805"/>
                </a:lnTo>
                <a:cubicBezTo>
                  <a:pt x="258059" y="1697424"/>
                  <a:pt x="207956" y="1683605"/>
                  <a:pt x="321276" y="1688756"/>
                </a:cubicBezTo>
                <a:cubicBezTo>
                  <a:pt x="516716" y="1708300"/>
                  <a:pt x="381436" y="1696272"/>
                  <a:pt x="836141" y="1688756"/>
                </a:cubicBezTo>
                <a:cubicBezTo>
                  <a:pt x="844491" y="1688618"/>
                  <a:pt x="852595" y="1685876"/>
                  <a:pt x="860854" y="1684637"/>
                </a:cubicBezTo>
                <a:lnTo>
                  <a:pt x="918519" y="1676400"/>
                </a:lnTo>
                <a:cubicBezTo>
                  <a:pt x="926757" y="1673654"/>
                  <a:pt x="934717" y="1669865"/>
                  <a:pt x="943232" y="1668162"/>
                </a:cubicBezTo>
                <a:cubicBezTo>
                  <a:pt x="955424" y="1665724"/>
                  <a:pt x="968241" y="1667059"/>
                  <a:pt x="980303" y="1664043"/>
                </a:cubicBezTo>
                <a:cubicBezTo>
                  <a:pt x="985105" y="1662842"/>
                  <a:pt x="987883" y="1657107"/>
                  <a:pt x="992659" y="1655805"/>
                </a:cubicBezTo>
                <a:cubicBezTo>
                  <a:pt x="1003338" y="1652892"/>
                  <a:pt x="1014627" y="1653059"/>
                  <a:pt x="1025611" y="1651686"/>
                </a:cubicBezTo>
                <a:cubicBezTo>
                  <a:pt x="1029730" y="1647567"/>
                  <a:pt x="1034239" y="1643804"/>
                  <a:pt x="1037968" y="1639329"/>
                </a:cubicBezTo>
                <a:cubicBezTo>
                  <a:pt x="1041137" y="1635526"/>
                  <a:pt x="1043328" y="1631001"/>
                  <a:pt x="1046205" y="1626973"/>
                </a:cubicBezTo>
                <a:cubicBezTo>
                  <a:pt x="1050195" y="1621387"/>
                  <a:pt x="1054443" y="1615989"/>
                  <a:pt x="1058562" y="1610497"/>
                </a:cubicBezTo>
                <a:cubicBezTo>
                  <a:pt x="1057189" y="1605005"/>
                  <a:pt x="1055671" y="1599547"/>
                  <a:pt x="1054443" y="1594021"/>
                </a:cubicBezTo>
                <a:cubicBezTo>
                  <a:pt x="1052924" y="1587187"/>
                  <a:pt x="1052336" y="1580132"/>
                  <a:pt x="1050324" y="1573427"/>
                </a:cubicBezTo>
                <a:cubicBezTo>
                  <a:pt x="1044719" y="1554743"/>
                  <a:pt x="1039820" y="1549055"/>
                  <a:pt x="1029730" y="1532237"/>
                </a:cubicBezTo>
                <a:cubicBezTo>
                  <a:pt x="1017051" y="1430812"/>
                  <a:pt x="1034981" y="1556743"/>
                  <a:pt x="1017373" y="1474573"/>
                </a:cubicBezTo>
                <a:cubicBezTo>
                  <a:pt x="1015054" y="1463749"/>
                  <a:pt x="1015178" y="1452522"/>
                  <a:pt x="1013254" y="1441621"/>
                </a:cubicBezTo>
                <a:cubicBezTo>
                  <a:pt x="1011054" y="1429156"/>
                  <a:pt x="1007762" y="1416908"/>
                  <a:pt x="1005016" y="1404551"/>
                </a:cubicBezTo>
                <a:cubicBezTo>
                  <a:pt x="1000011" y="1334485"/>
                  <a:pt x="998769" y="1366039"/>
                  <a:pt x="1005016" y="1309816"/>
                </a:cubicBezTo>
                <a:lnTo>
                  <a:pt x="1005016" y="1145059"/>
                </a:lnTo>
                <a:cubicBezTo>
                  <a:pt x="999793" y="1077159"/>
                  <a:pt x="998256" y="1086133"/>
                  <a:pt x="1005016" y="1005016"/>
                </a:cubicBezTo>
                <a:cubicBezTo>
                  <a:pt x="1005377" y="1000689"/>
                  <a:pt x="1007522" y="996690"/>
                  <a:pt x="1009135" y="992659"/>
                </a:cubicBezTo>
                <a:cubicBezTo>
                  <a:pt x="1013018" y="982951"/>
                  <a:pt x="1017373" y="973438"/>
                  <a:pt x="1021492" y="963827"/>
                </a:cubicBezTo>
                <a:cubicBezTo>
                  <a:pt x="1022865" y="951470"/>
                  <a:pt x="1023006" y="938913"/>
                  <a:pt x="1025611" y="926756"/>
                </a:cubicBezTo>
                <a:cubicBezTo>
                  <a:pt x="1027160" y="919527"/>
                  <a:pt x="1031511" y="913176"/>
                  <a:pt x="1033849" y="906162"/>
                </a:cubicBezTo>
                <a:cubicBezTo>
                  <a:pt x="1037010" y="896679"/>
                  <a:pt x="1039662" y="887026"/>
                  <a:pt x="1042086" y="877329"/>
                </a:cubicBezTo>
                <a:cubicBezTo>
                  <a:pt x="1043784" y="870537"/>
                  <a:pt x="1044193" y="863440"/>
                  <a:pt x="1046205" y="856735"/>
                </a:cubicBezTo>
                <a:cubicBezTo>
                  <a:pt x="1051702" y="838414"/>
                  <a:pt x="1053408" y="837692"/>
                  <a:pt x="1062681" y="823783"/>
                </a:cubicBezTo>
                <a:cubicBezTo>
                  <a:pt x="1070816" y="783111"/>
                  <a:pt x="1061490" y="823237"/>
                  <a:pt x="1075038" y="782594"/>
                </a:cubicBezTo>
                <a:cubicBezTo>
                  <a:pt x="1079583" y="768959"/>
                  <a:pt x="1087085" y="723602"/>
                  <a:pt x="1087395" y="720810"/>
                </a:cubicBezTo>
                <a:cubicBezTo>
                  <a:pt x="1088456" y="711258"/>
                  <a:pt x="1087395" y="701589"/>
                  <a:pt x="1087395" y="691978"/>
                </a:cubicBezTo>
                <a:lnTo>
                  <a:pt x="1103870" y="572529"/>
                </a:lnTo>
                <a:cubicBezTo>
                  <a:pt x="1094747" y="490424"/>
                  <a:pt x="1101063" y="575398"/>
                  <a:pt x="1103870" y="506627"/>
                </a:cubicBezTo>
                <a:cubicBezTo>
                  <a:pt x="1106222" y="448994"/>
                  <a:pt x="1104235" y="391191"/>
                  <a:pt x="1107989" y="333632"/>
                </a:cubicBezTo>
                <a:cubicBezTo>
                  <a:pt x="1108389" y="327505"/>
                  <a:pt x="1113808" y="322800"/>
                  <a:pt x="1116227" y="317156"/>
                </a:cubicBezTo>
                <a:cubicBezTo>
                  <a:pt x="1117937" y="313166"/>
                  <a:pt x="1118973" y="308919"/>
                  <a:pt x="1120346" y="304800"/>
                </a:cubicBezTo>
                <a:cubicBezTo>
                  <a:pt x="1126754" y="259946"/>
                  <a:pt x="1119225" y="290939"/>
                  <a:pt x="1132703" y="259491"/>
                </a:cubicBezTo>
                <a:cubicBezTo>
                  <a:pt x="1134413" y="255501"/>
                  <a:pt x="1135112" y="251125"/>
                  <a:pt x="1136822" y="247135"/>
                </a:cubicBezTo>
                <a:cubicBezTo>
                  <a:pt x="1139241" y="241491"/>
                  <a:pt x="1145059" y="230659"/>
                  <a:pt x="1145059" y="230659"/>
                </a:cubicBezTo>
                <a:lnTo>
                  <a:pt x="1116227" y="160637"/>
                </a:lnTo>
                <a:cubicBezTo>
                  <a:pt x="1103870" y="156518"/>
                  <a:pt x="1090960" y="153789"/>
                  <a:pt x="1079157" y="148281"/>
                </a:cubicBezTo>
                <a:cubicBezTo>
                  <a:pt x="1070185" y="144094"/>
                  <a:pt x="1054443" y="131805"/>
                  <a:pt x="1054443" y="131805"/>
                </a:cubicBezTo>
                <a:cubicBezTo>
                  <a:pt x="1037182" y="105914"/>
                  <a:pt x="1057599" y="132112"/>
                  <a:pt x="1029730" y="111210"/>
                </a:cubicBezTo>
                <a:cubicBezTo>
                  <a:pt x="998458" y="87756"/>
                  <a:pt x="1027177" y="99376"/>
                  <a:pt x="1000897" y="90616"/>
                </a:cubicBezTo>
                <a:cubicBezTo>
                  <a:pt x="971921" y="71297"/>
                  <a:pt x="1008662" y="93527"/>
                  <a:pt x="967946" y="78259"/>
                </a:cubicBezTo>
                <a:cubicBezTo>
                  <a:pt x="963311" y="76521"/>
                  <a:pt x="960285" y="71586"/>
                  <a:pt x="955589" y="70021"/>
                </a:cubicBezTo>
                <a:cubicBezTo>
                  <a:pt x="947666" y="67380"/>
                  <a:pt x="939114" y="67275"/>
                  <a:pt x="930876" y="65902"/>
                </a:cubicBezTo>
                <a:cubicBezTo>
                  <a:pt x="925384" y="63156"/>
                  <a:pt x="920225" y="59606"/>
                  <a:pt x="914400" y="57664"/>
                </a:cubicBezTo>
                <a:cubicBezTo>
                  <a:pt x="907758" y="55450"/>
                  <a:pt x="900597" y="55243"/>
                  <a:pt x="893805" y="53545"/>
                </a:cubicBezTo>
                <a:cubicBezTo>
                  <a:pt x="889593" y="52492"/>
                  <a:pt x="885687" y="50369"/>
                  <a:pt x="881449" y="49427"/>
                </a:cubicBezTo>
                <a:cubicBezTo>
                  <a:pt x="837962" y="39764"/>
                  <a:pt x="872191" y="50460"/>
                  <a:pt x="844378" y="41189"/>
                </a:cubicBezTo>
                <a:cubicBezTo>
                  <a:pt x="820634" y="25359"/>
                  <a:pt x="843538" y="39063"/>
                  <a:pt x="819665" y="28832"/>
                </a:cubicBezTo>
                <a:cubicBezTo>
                  <a:pt x="800784" y="20740"/>
                  <a:pt x="804813" y="18062"/>
                  <a:pt x="782595" y="16475"/>
                </a:cubicBezTo>
                <a:cubicBezTo>
                  <a:pt x="770269" y="15595"/>
                  <a:pt x="757881" y="16475"/>
                  <a:pt x="745524" y="16475"/>
                </a:cubicBezTo>
                <a:lnTo>
                  <a:pt x="667265" y="0"/>
                </a:lnTo>
                <a:cubicBezTo>
                  <a:pt x="648043" y="1373"/>
                  <a:pt x="628722" y="1728"/>
                  <a:pt x="609600" y="4118"/>
                </a:cubicBezTo>
                <a:cubicBezTo>
                  <a:pt x="595707" y="5855"/>
                  <a:pt x="582173" y="9776"/>
                  <a:pt x="568411" y="12356"/>
                </a:cubicBezTo>
                <a:cubicBezTo>
                  <a:pt x="560202" y="13895"/>
                  <a:pt x="551886" y="14837"/>
                  <a:pt x="543697" y="16475"/>
                </a:cubicBezTo>
                <a:cubicBezTo>
                  <a:pt x="531285" y="18957"/>
                  <a:pt x="519222" y="23453"/>
                  <a:pt x="506627" y="24713"/>
                </a:cubicBezTo>
                <a:cubicBezTo>
                  <a:pt x="477905" y="27585"/>
                  <a:pt x="448962" y="27459"/>
                  <a:pt x="420130" y="28832"/>
                </a:cubicBezTo>
                <a:cubicBezTo>
                  <a:pt x="414638" y="30205"/>
                  <a:pt x="409315" y="32951"/>
                  <a:pt x="403654" y="32951"/>
                </a:cubicBezTo>
                <a:cubicBezTo>
                  <a:pt x="373859" y="32951"/>
                  <a:pt x="353811" y="34432"/>
                  <a:pt x="329514" y="24713"/>
                </a:cubicBezTo>
                <a:cubicBezTo>
                  <a:pt x="326663" y="23573"/>
                  <a:pt x="324022" y="21967"/>
                  <a:pt x="321276" y="20594"/>
                </a:cubicBezTo>
                <a:lnTo>
                  <a:pt x="263611" y="28832"/>
                </a:lnTo>
                <a:cubicBezTo>
                  <a:pt x="254000" y="41189"/>
                  <a:pt x="245847" y="54833"/>
                  <a:pt x="234778" y="65902"/>
                </a:cubicBezTo>
                <a:cubicBezTo>
                  <a:pt x="228330" y="72350"/>
                  <a:pt x="204424" y="86282"/>
                  <a:pt x="193589" y="90616"/>
                </a:cubicBezTo>
                <a:cubicBezTo>
                  <a:pt x="185527" y="93841"/>
                  <a:pt x="176101" y="94038"/>
                  <a:pt x="168876" y="98854"/>
                </a:cubicBezTo>
                <a:lnTo>
                  <a:pt x="144162" y="115329"/>
                </a:lnTo>
                <a:lnTo>
                  <a:pt x="119449" y="131805"/>
                </a:lnTo>
                <a:cubicBezTo>
                  <a:pt x="115330" y="134551"/>
                  <a:pt x="110592" y="136543"/>
                  <a:pt x="107092" y="140043"/>
                </a:cubicBezTo>
                <a:cubicBezTo>
                  <a:pt x="91665" y="155470"/>
                  <a:pt x="100261" y="150558"/>
                  <a:pt x="82378" y="156518"/>
                </a:cubicBezTo>
                <a:cubicBezTo>
                  <a:pt x="75967" y="162930"/>
                  <a:pt x="66841" y="173672"/>
                  <a:pt x="57665" y="177113"/>
                </a:cubicBezTo>
                <a:cubicBezTo>
                  <a:pt x="51110" y="179571"/>
                  <a:pt x="43802" y="179309"/>
                  <a:pt x="37070" y="181232"/>
                </a:cubicBezTo>
                <a:cubicBezTo>
                  <a:pt x="24546" y="184810"/>
                  <a:pt x="0" y="193589"/>
                  <a:pt x="0" y="193589"/>
                </a:cubicBezTo>
                <a:lnTo>
                  <a:pt x="32951" y="181232"/>
                </a:lnTo>
                <a:cubicBezTo>
                  <a:pt x="20127" y="238947"/>
                  <a:pt x="25123" y="198698"/>
                  <a:pt x="28832" y="263610"/>
                </a:cubicBezTo>
                <a:cubicBezTo>
                  <a:pt x="35320" y="377163"/>
                  <a:pt x="21993" y="329591"/>
                  <a:pt x="41189" y="387178"/>
                </a:cubicBezTo>
                <a:cubicBezTo>
                  <a:pt x="42562" y="400908"/>
                  <a:pt x="42765" y="414805"/>
                  <a:pt x="45308" y="428367"/>
                </a:cubicBezTo>
                <a:cubicBezTo>
                  <a:pt x="46908" y="436902"/>
                  <a:pt x="53199" y="444404"/>
                  <a:pt x="53546" y="453081"/>
                </a:cubicBezTo>
                <a:cubicBezTo>
                  <a:pt x="53682" y="456475"/>
                  <a:pt x="46053" y="593169"/>
                  <a:pt x="45308" y="601362"/>
                </a:cubicBezTo>
                <a:cubicBezTo>
                  <a:pt x="44674" y="608334"/>
                  <a:pt x="42441" y="615068"/>
                  <a:pt x="41189" y="621956"/>
                </a:cubicBezTo>
                <a:cubicBezTo>
                  <a:pt x="36844" y="645851"/>
                  <a:pt x="37070" y="638676"/>
                  <a:pt x="37070" y="650789"/>
                </a:cubicBezTo>
                <a:lnTo>
                  <a:pt x="78259" y="700216"/>
                </a:lnTo>
                <a:close/>
              </a:path>
            </a:pathLst>
          </a:custGeom>
          <a:solidFill>
            <a:srgbClr val="CC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フリーフォーム: 図形 251">
            <a:extLst>
              <a:ext uri="{FF2B5EF4-FFF2-40B4-BE49-F238E27FC236}">
                <a16:creationId xmlns:a16="http://schemas.microsoft.com/office/drawing/2014/main" id="{7537650E-4A0D-45F2-B4A4-5F9A5A5800FD}"/>
              </a:ext>
            </a:extLst>
          </p:cNvPr>
          <p:cNvSpPr/>
          <p:nvPr/>
        </p:nvSpPr>
        <p:spPr>
          <a:xfrm>
            <a:off x="2332759" y="1044286"/>
            <a:ext cx="327314" cy="420832"/>
          </a:xfrm>
          <a:custGeom>
            <a:avLst/>
            <a:gdLst>
              <a:gd name="connsiteX0" fmla="*/ 41564 w 327314"/>
              <a:gd name="connsiteY0" fmla="*/ 31173 h 420832"/>
              <a:gd name="connsiteX1" fmla="*/ 36368 w 327314"/>
              <a:gd name="connsiteY1" fmla="*/ 98714 h 420832"/>
              <a:gd name="connsiteX2" fmla="*/ 0 w 327314"/>
              <a:gd name="connsiteY2" fmla="*/ 155864 h 420832"/>
              <a:gd name="connsiteX3" fmla="*/ 166255 w 327314"/>
              <a:gd name="connsiteY3" fmla="*/ 420832 h 420832"/>
              <a:gd name="connsiteX4" fmla="*/ 316923 w 327314"/>
              <a:gd name="connsiteY4" fmla="*/ 171450 h 420832"/>
              <a:gd name="connsiteX5" fmla="*/ 327314 w 327314"/>
              <a:gd name="connsiteY5" fmla="*/ 129887 h 420832"/>
              <a:gd name="connsiteX6" fmla="*/ 290946 w 327314"/>
              <a:gd name="connsiteY6" fmla="*/ 72737 h 420832"/>
              <a:gd name="connsiteX7" fmla="*/ 270164 w 327314"/>
              <a:gd name="connsiteY7" fmla="*/ 20782 h 420832"/>
              <a:gd name="connsiteX8" fmla="*/ 207818 w 327314"/>
              <a:gd name="connsiteY8" fmla="*/ 10391 h 420832"/>
              <a:gd name="connsiteX9" fmla="*/ 124691 w 327314"/>
              <a:gd name="connsiteY9" fmla="*/ 0 h 420832"/>
              <a:gd name="connsiteX10" fmla="*/ 93518 w 327314"/>
              <a:gd name="connsiteY10" fmla="*/ 15587 h 420832"/>
              <a:gd name="connsiteX11" fmla="*/ 41564 w 327314"/>
              <a:gd name="connsiteY11" fmla="*/ 31173 h 42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7314" h="420832">
                <a:moveTo>
                  <a:pt x="41564" y="31173"/>
                </a:moveTo>
                <a:lnTo>
                  <a:pt x="36368" y="98714"/>
                </a:lnTo>
                <a:lnTo>
                  <a:pt x="0" y="155864"/>
                </a:lnTo>
                <a:lnTo>
                  <a:pt x="166255" y="420832"/>
                </a:lnTo>
                <a:lnTo>
                  <a:pt x="316923" y="171450"/>
                </a:lnTo>
                <a:lnTo>
                  <a:pt x="327314" y="129887"/>
                </a:lnTo>
                <a:lnTo>
                  <a:pt x="290946" y="72737"/>
                </a:lnTo>
                <a:lnTo>
                  <a:pt x="270164" y="20782"/>
                </a:lnTo>
                <a:lnTo>
                  <a:pt x="207818" y="10391"/>
                </a:lnTo>
                <a:lnTo>
                  <a:pt x="124691" y="0"/>
                </a:lnTo>
                <a:lnTo>
                  <a:pt x="93518" y="15587"/>
                </a:lnTo>
                <a:lnTo>
                  <a:pt x="41564" y="3117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フリーフォーム: 図形 335">
            <a:extLst>
              <a:ext uri="{FF2B5EF4-FFF2-40B4-BE49-F238E27FC236}">
                <a16:creationId xmlns:a16="http://schemas.microsoft.com/office/drawing/2014/main" id="{00AD7A92-2ED0-424A-958F-C625238B8E3A}"/>
              </a:ext>
            </a:extLst>
          </p:cNvPr>
          <p:cNvSpPr/>
          <p:nvPr/>
        </p:nvSpPr>
        <p:spPr>
          <a:xfrm>
            <a:off x="2443049" y="1230622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7" name="フリーフォーム: 図形 336">
            <a:extLst>
              <a:ext uri="{FF2B5EF4-FFF2-40B4-BE49-F238E27FC236}">
                <a16:creationId xmlns:a16="http://schemas.microsoft.com/office/drawing/2014/main" id="{85B47B1C-9915-4445-8AE8-45671D9557D3}"/>
              </a:ext>
            </a:extLst>
          </p:cNvPr>
          <p:cNvSpPr/>
          <p:nvPr/>
        </p:nvSpPr>
        <p:spPr>
          <a:xfrm flipH="1">
            <a:off x="2524008" y="1228212"/>
            <a:ext cx="43413" cy="56981"/>
          </a:xfrm>
          <a:custGeom>
            <a:avLst/>
            <a:gdLst>
              <a:gd name="connsiteX0" fmla="*/ 0 w 43413"/>
              <a:gd name="connsiteY0" fmla="*/ 0 h 56981"/>
              <a:gd name="connsiteX1" fmla="*/ 40700 w 43413"/>
              <a:gd name="connsiteY1" fmla="*/ 29847 h 56981"/>
              <a:gd name="connsiteX2" fmla="*/ 43413 w 43413"/>
              <a:gd name="connsiteY2" fmla="*/ 56981 h 5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3" h="56981">
                <a:moveTo>
                  <a:pt x="0" y="0"/>
                </a:moveTo>
                <a:lnTo>
                  <a:pt x="40700" y="29847"/>
                </a:lnTo>
                <a:lnTo>
                  <a:pt x="43413" y="5698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フリーフォーム: 図形 50">
            <a:extLst>
              <a:ext uri="{FF2B5EF4-FFF2-40B4-BE49-F238E27FC236}">
                <a16:creationId xmlns:a16="http://schemas.microsoft.com/office/drawing/2014/main" id="{731D55DE-F14A-4348-98A7-62C7E6450158}"/>
              </a:ext>
            </a:extLst>
          </p:cNvPr>
          <p:cNvSpPr/>
          <p:nvPr/>
        </p:nvSpPr>
        <p:spPr>
          <a:xfrm>
            <a:off x="2012462" y="0"/>
            <a:ext cx="890953" cy="1137137"/>
          </a:xfrm>
          <a:custGeom>
            <a:avLst/>
            <a:gdLst>
              <a:gd name="connsiteX0" fmla="*/ 23446 w 890953"/>
              <a:gd name="connsiteY0" fmla="*/ 703384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23446 w 890953"/>
              <a:gd name="connsiteY26" fmla="*/ 703384 h 1055076"/>
              <a:gd name="connsiteX0" fmla="*/ 66431 w 890953"/>
              <a:gd name="connsiteY0" fmla="*/ 691661 h 1055076"/>
              <a:gd name="connsiteX1" fmla="*/ 74246 w 890953"/>
              <a:gd name="connsiteY1" fmla="*/ 769815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32861 w 890953"/>
              <a:gd name="connsiteY2" fmla="*/ 844061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691661 h 1055076"/>
              <a:gd name="connsiteX1" fmla="*/ 105508 w 890953"/>
              <a:gd name="connsiteY1" fmla="*/ 762000 h 1055076"/>
              <a:gd name="connsiteX2" fmla="*/ 152400 w 890953"/>
              <a:gd name="connsiteY2" fmla="*/ 828430 h 1055076"/>
              <a:gd name="connsiteX3" fmla="*/ 203200 w 890953"/>
              <a:gd name="connsiteY3" fmla="*/ 906584 h 1055076"/>
              <a:gd name="connsiteX4" fmla="*/ 273538 w 890953"/>
              <a:gd name="connsiteY4" fmla="*/ 965200 h 1055076"/>
              <a:gd name="connsiteX5" fmla="*/ 359507 w 890953"/>
              <a:gd name="connsiteY5" fmla="*/ 1016000 h 1055076"/>
              <a:gd name="connsiteX6" fmla="*/ 453292 w 890953"/>
              <a:gd name="connsiteY6" fmla="*/ 1047261 h 1055076"/>
              <a:gd name="connsiteX7" fmla="*/ 496276 w 890953"/>
              <a:gd name="connsiteY7" fmla="*/ 1055076 h 1055076"/>
              <a:gd name="connsiteX8" fmla="*/ 593969 w 890953"/>
              <a:gd name="connsiteY8" fmla="*/ 1012092 h 1055076"/>
              <a:gd name="connsiteX9" fmla="*/ 703384 w 890953"/>
              <a:gd name="connsiteY9" fmla="*/ 945661 h 1055076"/>
              <a:gd name="connsiteX10" fmla="*/ 769815 w 890953"/>
              <a:gd name="connsiteY10" fmla="*/ 871415 h 1055076"/>
              <a:gd name="connsiteX11" fmla="*/ 828430 w 890953"/>
              <a:gd name="connsiteY11" fmla="*/ 769815 h 1055076"/>
              <a:gd name="connsiteX12" fmla="*/ 875323 w 890953"/>
              <a:gd name="connsiteY12" fmla="*/ 566615 h 1055076"/>
              <a:gd name="connsiteX13" fmla="*/ 890953 w 890953"/>
              <a:gd name="connsiteY13" fmla="*/ 402492 h 1055076"/>
              <a:gd name="connsiteX14" fmla="*/ 863600 w 890953"/>
              <a:gd name="connsiteY14" fmla="*/ 175846 h 1055076"/>
              <a:gd name="connsiteX15" fmla="*/ 804984 w 890953"/>
              <a:gd name="connsiteY15" fmla="*/ 93784 h 1055076"/>
              <a:gd name="connsiteX16" fmla="*/ 726830 w 890953"/>
              <a:gd name="connsiteY16" fmla="*/ 19538 h 1055076"/>
              <a:gd name="connsiteX17" fmla="*/ 652584 w 890953"/>
              <a:gd name="connsiteY17" fmla="*/ 0 h 1055076"/>
              <a:gd name="connsiteX18" fmla="*/ 136769 w 890953"/>
              <a:gd name="connsiteY18" fmla="*/ 11723 h 1055076"/>
              <a:gd name="connsiteX19" fmla="*/ 93784 w 890953"/>
              <a:gd name="connsiteY19" fmla="*/ 54707 h 1055076"/>
              <a:gd name="connsiteX20" fmla="*/ 74246 w 890953"/>
              <a:gd name="connsiteY20" fmla="*/ 85969 h 1055076"/>
              <a:gd name="connsiteX21" fmla="*/ 31261 w 890953"/>
              <a:gd name="connsiteY21" fmla="*/ 175846 h 1055076"/>
              <a:gd name="connsiteX22" fmla="*/ 15630 w 890953"/>
              <a:gd name="connsiteY22" fmla="*/ 238369 h 1055076"/>
              <a:gd name="connsiteX23" fmla="*/ 3907 w 890953"/>
              <a:gd name="connsiteY23" fmla="*/ 289169 h 1055076"/>
              <a:gd name="connsiteX24" fmla="*/ 0 w 890953"/>
              <a:gd name="connsiteY24" fmla="*/ 359507 h 1055076"/>
              <a:gd name="connsiteX25" fmla="*/ 11723 w 890953"/>
              <a:gd name="connsiteY25" fmla="*/ 488461 h 1055076"/>
              <a:gd name="connsiteX26" fmla="*/ 66431 w 890953"/>
              <a:gd name="connsiteY26" fmla="*/ 691661 h 1055076"/>
              <a:gd name="connsiteX0" fmla="*/ 66431 w 890953"/>
              <a:gd name="connsiteY0" fmla="*/ 754184 h 1117599"/>
              <a:gd name="connsiteX1" fmla="*/ 105508 w 890953"/>
              <a:gd name="connsiteY1" fmla="*/ 824523 h 1117599"/>
              <a:gd name="connsiteX2" fmla="*/ 152400 w 890953"/>
              <a:gd name="connsiteY2" fmla="*/ 890953 h 1117599"/>
              <a:gd name="connsiteX3" fmla="*/ 203200 w 890953"/>
              <a:gd name="connsiteY3" fmla="*/ 969107 h 1117599"/>
              <a:gd name="connsiteX4" fmla="*/ 273538 w 890953"/>
              <a:gd name="connsiteY4" fmla="*/ 1027723 h 1117599"/>
              <a:gd name="connsiteX5" fmla="*/ 359507 w 890953"/>
              <a:gd name="connsiteY5" fmla="*/ 1078523 h 1117599"/>
              <a:gd name="connsiteX6" fmla="*/ 453292 w 890953"/>
              <a:gd name="connsiteY6" fmla="*/ 1109784 h 1117599"/>
              <a:gd name="connsiteX7" fmla="*/ 496276 w 890953"/>
              <a:gd name="connsiteY7" fmla="*/ 1117599 h 1117599"/>
              <a:gd name="connsiteX8" fmla="*/ 593969 w 890953"/>
              <a:gd name="connsiteY8" fmla="*/ 1074615 h 1117599"/>
              <a:gd name="connsiteX9" fmla="*/ 703384 w 890953"/>
              <a:gd name="connsiteY9" fmla="*/ 1008184 h 1117599"/>
              <a:gd name="connsiteX10" fmla="*/ 769815 w 890953"/>
              <a:gd name="connsiteY10" fmla="*/ 933938 h 1117599"/>
              <a:gd name="connsiteX11" fmla="*/ 828430 w 890953"/>
              <a:gd name="connsiteY11" fmla="*/ 832338 h 1117599"/>
              <a:gd name="connsiteX12" fmla="*/ 875323 w 890953"/>
              <a:gd name="connsiteY12" fmla="*/ 629138 h 1117599"/>
              <a:gd name="connsiteX13" fmla="*/ 890953 w 890953"/>
              <a:gd name="connsiteY13" fmla="*/ 465015 h 1117599"/>
              <a:gd name="connsiteX14" fmla="*/ 863600 w 890953"/>
              <a:gd name="connsiteY14" fmla="*/ 238369 h 1117599"/>
              <a:gd name="connsiteX15" fmla="*/ 804984 w 890953"/>
              <a:gd name="connsiteY15" fmla="*/ 156307 h 1117599"/>
              <a:gd name="connsiteX16" fmla="*/ 726830 w 890953"/>
              <a:gd name="connsiteY16" fmla="*/ 82061 h 1117599"/>
              <a:gd name="connsiteX17" fmla="*/ 488461 w 890953"/>
              <a:gd name="connsiteY17" fmla="*/ 0 h 1117599"/>
              <a:gd name="connsiteX18" fmla="*/ 136769 w 890953"/>
              <a:gd name="connsiteY18" fmla="*/ 74246 h 1117599"/>
              <a:gd name="connsiteX19" fmla="*/ 93784 w 890953"/>
              <a:gd name="connsiteY19" fmla="*/ 117230 h 1117599"/>
              <a:gd name="connsiteX20" fmla="*/ 74246 w 890953"/>
              <a:gd name="connsiteY20" fmla="*/ 148492 h 1117599"/>
              <a:gd name="connsiteX21" fmla="*/ 31261 w 890953"/>
              <a:gd name="connsiteY21" fmla="*/ 238369 h 1117599"/>
              <a:gd name="connsiteX22" fmla="*/ 15630 w 890953"/>
              <a:gd name="connsiteY22" fmla="*/ 300892 h 1117599"/>
              <a:gd name="connsiteX23" fmla="*/ 3907 w 890953"/>
              <a:gd name="connsiteY23" fmla="*/ 351692 h 1117599"/>
              <a:gd name="connsiteX24" fmla="*/ 0 w 890953"/>
              <a:gd name="connsiteY24" fmla="*/ 422030 h 1117599"/>
              <a:gd name="connsiteX25" fmla="*/ 11723 w 890953"/>
              <a:gd name="connsiteY25" fmla="*/ 550984 h 1117599"/>
              <a:gd name="connsiteX26" fmla="*/ 66431 w 890953"/>
              <a:gd name="connsiteY26" fmla="*/ 754184 h 1117599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488461 w 890953"/>
              <a:gd name="connsiteY17" fmla="*/ 19538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371231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93784 w 890953"/>
              <a:gd name="connsiteY19" fmla="*/ 136768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74246 w 890953"/>
              <a:gd name="connsiteY20" fmla="*/ 168030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31261 w 890953"/>
              <a:gd name="connsiteY21" fmla="*/ 257907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51692 w 890953"/>
              <a:gd name="connsiteY19" fmla="*/ 7814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300892 w 890953"/>
              <a:gd name="connsiteY19" fmla="*/ 1953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  <a:gd name="connsiteX0" fmla="*/ 66431 w 890953"/>
              <a:gd name="connsiteY0" fmla="*/ 773722 h 1137137"/>
              <a:gd name="connsiteX1" fmla="*/ 105508 w 890953"/>
              <a:gd name="connsiteY1" fmla="*/ 844061 h 1137137"/>
              <a:gd name="connsiteX2" fmla="*/ 152400 w 890953"/>
              <a:gd name="connsiteY2" fmla="*/ 910491 h 1137137"/>
              <a:gd name="connsiteX3" fmla="*/ 203200 w 890953"/>
              <a:gd name="connsiteY3" fmla="*/ 988645 h 1137137"/>
              <a:gd name="connsiteX4" fmla="*/ 273538 w 890953"/>
              <a:gd name="connsiteY4" fmla="*/ 1047261 h 1137137"/>
              <a:gd name="connsiteX5" fmla="*/ 359507 w 890953"/>
              <a:gd name="connsiteY5" fmla="*/ 1098061 h 1137137"/>
              <a:gd name="connsiteX6" fmla="*/ 453292 w 890953"/>
              <a:gd name="connsiteY6" fmla="*/ 1129322 h 1137137"/>
              <a:gd name="connsiteX7" fmla="*/ 496276 w 890953"/>
              <a:gd name="connsiteY7" fmla="*/ 1137137 h 1137137"/>
              <a:gd name="connsiteX8" fmla="*/ 593969 w 890953"/>
              <a:gd name="connsiteY8" fmla="*/ 1094153 h 1137137"/>
              <a:gd name="connsiteX9" fmla="*/ 703384 w 890953"/>
              <a:gd name="connsiteY9" fmla="*/ 1027722 h 1137137"/>
              <a:gd name="connsiteX10" fmla="*/ 769815 w 890953"/>
              <a:gd name="connsiteY10" fmla="*/ 953476 h 1137137"/>
              <a:gd name="connsiteX11" fmla="*/ 828430 w 890953"/>
              <a:gd name="connsiteY11" fmla="*/ 851876 h 1137137"/>
              <a:gd name="connsiteX12" fmla="*/ 875323 w 890953"/>
              <a:gd name="connsiteY12" fmla="*/ 648676 h 1137137"/>
              <a:gd name="connsiteX13" fmla="*/ 890953 w 890953"/>
              <a:gd name="connsiteY13" fmla="*/ 484553 h 1137137"/>
              <a:gd name="connsiteX14" fmla="*/ 863600 w 890953"/>
              <a:gd name="connsiteY14" fmla="*/ 257907 h 1137137"/>
              <a:gd name="connsiteX15" fmla="*/ 804984 w 890953"/>
              <a:gd name="connsiteY15" fmla="*/ 175845 h 1137137"/>
              <a:gd name="connsiteX16" fmla="*/ 726830 w 890953"/>
              <a:gd name="connsiteY16" fmla="*/ 101599 h 1137137"/>
              <a:gd name="connsiteX17" fmla="*/ 656492 w 890953"/>
              <a:gd name="connsiteY17" fmla="*/ 42984 h 1137137"/>
              <a:gd name="connsiteX18" fmla="*/ 515815 w 890953"/>
              <a:gd name="connsiteY18" fmla="*/ 0 h 1137137"/>
              <a:gd name="connsiteX19" fmla="*/ 296984 w 890953"/>
              <a:gd name="connsiteY19" fmla="*/ 3907 h 1137137"/>
              <a:gd name="connsiteX20" fmla="*/ 148492 w 890953"/>
              <a:gd name="connsiteY20" fmla="*/ 85968 h 1137137"/>
              <a:gd name="connsiteX21" fmla="*/ 78153 w 890953"/>
              <a:gd name="connsiteY21" fmla="*/ 160214 h 1137137"/>
              <a:gd name="connsiteX22" fmla="*/ 15630 w 890953"/>
              <a:gd name="connsiteY22" fmla="*/ 320430 h 1137137"/>
              <a:gd name="connsiteX23" fmla="*/ 3907 w 890953"/>
              <a:gd name="connsiteY23" fmla="*/ 371230 h 1137137"/>
              <a:gd name="connsiteX24" fmla="*/ 0 w 890953"/>
              <a:gd name="connsiteY24" fmla="*/ 441568 h 1137137"/>
              <a:gd name="connsiteX25" fmla="*/ 11723 w 890953"/>
              <a:gd name="connsiteY25" fmla="*/ 570522 h 1137137"/>
              <a:gd name="connsiteX26" fmla="*/ 66431 w 890953"/>
              <a:gd name="connsiteY26" fmla="*/ 773722 h 113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90953" h="1137137">
                <a:moveTo>
                  <a:pt x="66431" y="773722"/>
                </a:moveTo>
                <a:lnTo>
                  <a:pt x="105508" y="844061"/>
                </a:lnTo>
                <a:lnTo>
                  <a:pt x="152400" y="910491"/>
                </a:lnTo>
                <a:lnTo>
                  <a:pt x="203200" y="988645"/>
                </a:lnTo>
                <a:lnTo>
                  <a:pt x="273538" y="1047261"/>
                </a:lnTo>
                <a:lnTo>
                  <a:pt x="359507" y="1098061"/>
                </a:lnTo>
                <a:lnTo>
                  <a:pt x="453292" y="1129322"/>
                </a:lnTo>
                <a:lnTo>
                  <a:pt x="496276" y="1137137"/>
                </a:lnTo>
                <a:lnTo>
                  <a:pt x="593969" y="1094153"/>
                </a:lnTo>
                <a:lnTo>
                  <a:pt x="703384" y="1027722"/>
                </a:lnTo>
                <a:lnTo>
                  <a:pt x="769815" y="953476"/>
                </a:lnTo>
                <a:lnTo>
                  <a:pt x="828430" y="851876"/>
                </a:lnTo>
                <a:lnTo>
                  <a:pt x="875323" y="648676"/>
                </a:lnTo>
                <a:lnTo>
                  <a:pt x="890953" y="484553"/>
                </a:lnTo>
                <a:lnTo>
                  <a:pt x="863600" y="257907"/>
                </a:lnTo>
                <a:lnTo>
                  <a:pt x="804984" y="175845"/>
                </a:lnTo>
                <a:lnTo>
                  <a:pt x="726830" y="101599"/>
                </a:lnTo>
                <a:lnTo>
                  <a:pt x="656492" y="42984"/>
                </a:lnTo>
                <a:lnTo>
                  <a:pt x="515815" y="0"/>
                </a:lnTo>
                <a:lnTo>
                  <a:pt x="296984" y="3907"/>
                </a:lnTo>
                <a:lnTo>
                  <a:pt x="148492" y="85968"/>
                </a:lnTo>
                <a:lnTo>
                  <a:pt x="78153" y="160214"/>
                </a:lnTo>
                <a:lnTo>
                  <a:pt x="15630" y="320430"/>
                </a:lnTo>
                <a:lnTo>
                  <a:pt x="3907" y="371230"/>
                </a:lnTo>
                <a:lnTo>
                  <a:pt x="0" y="441568"/>
                </a:lnTo>
                <a:lnTo>
                  <a:pt x="11723" y="570522"/>
                </a:lnTo>
                <a:lnTo>
                  <a:pt x="66431" y="77372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フリーフォーム: 図形 197">
            <a:extLst>
              <a:ext uri="{FF2B5EF4-FFF2-40B4-BE49-F238E27FC236}">
                <a16:creationId xmlns:a16="http://schemas.microsoft.com/office/drawing/2014/main" id="{9D01DF5C-57EA-4114-B9EC-1867762497FF}"/>
              </a:ext>
            </a:extLst>
          </p:cNvPr>
          <p:cNvSpPr/>
          <p:nvPr/>
        </p:nvSpPr>
        <p:spPr>
          <a:xfrm>
            <a:off x="1576388" y="5431631"/>
            <a:ext cx="357187" cy="738188"/>
          </a:xfrm>
          <a:custGeom>
            <a:avLst/>
            <a:gdLst>
              <a:gd name="connsiteX0" fmla="*/ 23812 w 357187"/>
              <a:gd name="connsiteY0" fmla="*/ 523875 h 738188"/>
              <a:gd name="connsiteX1" fmla="*/ 45243 w 357187"/>
              <a:gd name="connsiteY1" fmla="*/ 607219 h 738188"/>
              <a:gd name="connsiteX2" fmla="*/ 100012 w 357187"/>
              <a:gd name="connsiteY2" fmla="*/ 688182 h 738188"/>
              <a:gd name="connsiteX3" fmla="*/ 195262 w 357187"/>
              <a:gd name="connsiteY3" fmla="*/ 738188 h 738188"/>
              <a:gd name="connsiteX4" fmla="*/ 264318 w 357187"/>
              <a:gd name="connsiteY4" fmla="*/ 738188 h 738188"/>
              <a:gd name="connsiteX5" fmla="*/ 280987 w 357187"/>
              <a:gd name="connsiteY5" fmla="*/ 738188 h 738188"/>
              <a:gd name="connsiteX6" fmla="*/ 314325 w 357187"/>
              <a:gd name="connsiteY6" fmla="*/ 692944 h 738188"/>
              <a:gd name="connsiteX7" fmla="*/ 350043 w 357187"/>
              <a:gd name="connsiteY7" fmla="*/ 631032 h 738188"/>
              <a:gd name="connsiteX8" fmla="*/ 357187 w 357187"/>
              <a:gd name="connsiteY8" fmla="*/ 514350 h 738188"/>
              <a:gd name="connsiteX9" fmla="*/ 354806 w 357187"/>
              <a:gd name="connsiteY9" fmla="*/ 490538 h 738188"/>
              <a:gd name="connsiteX10" fmla="*/ 335756 w 357187"/>
              <a:gd name="connsiteY10" fmla="*/ 385763 h 738188"/>
              <a:gd name="connsiteX11" fmla="*/ 326231 w 357187"/>
              <a:gd name="connsiteY11" fmla="*/ 283369 h 738188"/>
              <a:gd name="connsiteX12" fmla="*/ 330993 w 357187"/>
              <a:gd name="connsiteY12" fmla="*/ 216694 h 738188"/>
              <a:gd name="connsiteX13" fmla="*/ 328612 w 357187"/>
              <a:gd name="connsiteY13" fmla="*/ 195263 h 738188"/>
              <a:gd name="connsiteX14" fmla="*/ 292893 w 357187"/>
              <a:gd name="connsiteY14" fmla="*/ 76200 h 738188"/>
              <a:gd name="connsiteX15" fmla="*/ 259556 w 357187"/>
              <a:gd name="connsiteY15" fmla="*/ 2382 h 738188"/>
              <a:gd name="connsiteX16" fmla="*/ 102393 w 357187"/>
              <a:gd name="connsiteY16" fmla="*/ 0 h 738188"/>
              <a:gd name="connsiteX17" fmla="*/ 50006 w 357187"/>
              <a:gd name="connsiteY17" fmla="*/ 133350 h 738188"/>
              <a:gd name="connsiteX18" fmla="*/ 7143 w 357187"/>
              <a:gd name="connsiteY18" fmla="*/ 259557 h 738188"/>
              <a:gd name="connsiteX19" fmla="*/ 0 w 357187"/>
              <a:gd name="connsiteY19" fmla="*/ 357188 h 738188"/>
              <a:gd name="connsiteX20" fmla="*/ 14287 w 357187"/>
              <a:gd name="connsiteY20" fmla="*/ 431007 h 738188"/>
              <a:gd name="connsiteX21" fmla="*/ 23812 w 357187"/>
              <a:gd name="connsiteY21" fmla="*/ 523875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7187" h="738188">
                <a:moveTo>
                  <a:pt x="23812" y="523875"/>
                </a:moveTo>
                <a:lnTo>
                  <a:pt x="45243" y="607219"/>
                </a:lnTo>
                <a:lnTo>
                  <a:pt x="100012" y="688182"/>
                </a:lnTo>
                <a:lnTo>
                  <a:pt x="195262" y="738188"/>
                </a:lnTo>
                <a:lnTo>
                  <a:pt x="264318" y="738188"/>
                </a:lnTo>
                <a:lnTo>
                  <a:pt x="280987" y="738188"/>
                </a:lnTo>
                <a:lnTo>
                  <a:pt x="314325" y="692944"/>
                </a:lnTo>
                <a:lnTo>
                  <a:pt x="350043" y="631032"/>
                </a:lnTo>
                <a:lnTo>
                  <a:pt x="357187" y="514350"/>
                </a:lnTo>
                <a:lnTo>
                  <a:pt x="354806" y="490538"/>
                </a:lnTo>
                <a:lnTo>
                  <a:pt x="335756" y="385763"/>
                </a:lnTo>
                <a:lnTo>
                  <a:pt x="326231" y="283369"/>
                </a:lnTo>
                <a:lnTo>
                  <a:pt x="330993" y="216694"/>
                </a:lnTo>
                <a:lnTo>
                  <a:pt x="328612" y="195263"/>
                </a:lnTo>
                <a:lnTo>
                  <a:pt x="292893" y="76200"/>
                </a:lnTo>
                <a:lnTo>
                  <a:pt x="259556" y="2382"/>
                </a:lnTo>
                <a:lnTo>
                  <a:pt x="102393" y="0"/>
                </a:lnTo>
                <a:lnTo>
                  <a:pt x="50006" y="133350"/>
                </a:lnTo>
                <a:lnTo>
                  <a:pt x="7143" y="259557"/>
                </a:lnTo>
                <a:lnTo>
                  <a:pt x="0" y="357188"/>
                </a:lnTo>
                <a:lnTo>
                  <a:pt x="14287" y="431007"/>
                </a:lnTo>
                <a:cubicBezTo>
                  <a:pt x="13493" y="451644"/>
                  <a:pt x="12700" y="472282"/>
                  <a:pt x="23812" y="5238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A937215F-DCDA-4C54-9C42-54F23511C918}"/>
              </a:ext>
            </a:extLst>
          </p:cNvPr>
          <p:cNvSpPr/>
          <p:nvPr/>
        </p:nvSpPr>
        <p:spPr>
          <a:xfrm>
            <a:off x="1575995" y="3781313"/>
            <a:ext cx="876749" cy="2345167"/>
          </a:xfrm>
          <a:custGeom>
            <a:avLst/>
            <a:gdLst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75304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81374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109351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107577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63563 w 876749"/>
              <a:gd name="connsiteY11" fmla="*/ 1645920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2800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7563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9896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2752 w 876749"/>
              <a:gd name="connsiteY28" fmla="*/ 1473798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92277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  <a:gd name="connsiteX0" fmla="*/ 306593 w 876749"/>
              <a:gd name="connsiteY0" fmla="*/ 0 h 2345167"/>
              <a:gd name="connsiteX1" fmla="*/ 430306 w 876749"/>
              <a:gd name="connsiteY1" fmla="*/ 10758 h 2345167"/>
              <a:gd name="connsiteX2" fmla="*/ 591671 w 876749"/>
              <a:gd name="connsiteY2" fmla="*/ 43031 h 2345167"/>
              <a:gd name="connsiteX3" fmla="*/ 758414 w 876749"/>
              <a:gd name="connsiteY3" fmla="*/ 112955 h 2345167"/>
              <a:gd name="connsiteX4" fmla="*/ 876749 w 876749"/>
              <a:gd name="connsiteY4" fmla="*/ 177501 h 2345167"/>
              <a:gd name="connsiteX5" fmla="*/ 763793 w 876749"/>
              <a:gd name="connsiteY5" fmla="*/ 510988 h 2345167"/>
              <a:gd name="connsiteX6" fmla="*/ 650838 w 876749"/>
              <a:gd name="connsiteY6" fmla="*/ 758414 h 2345167"/>
              <a:gd name="connsiteX7" fmla="*/ 537883 w 876749"/>
              <a:gd name="connsiteY7" fmla="*/ 1054249 h 2345167"/>
              <a:gd name="connsiteX8" fmla="*/ 489473 w 876749"/>
              <a:gd name="connsiteY8" fmla="*/ 1151068 h 2345167"/>
              <a:gd name="connsiteX9" fmla="*/ 360381 w 876749"/>
              <a:gd name="connsiteY9" fmla="*/ 1409252 h 2345167"/>
              <a:gd name="connsiteX10" fmla="*/ 285078 w 876749"/>
              <a:gd name="connsiteY10" fmla="*/ 1608268 h 2345167"/>
              <a:gd name="connsiteX11" fmla="*/ 275182 w 876749"/>
              <a:gd name="connsiteY11" fmla="*/ 1642841 h 2345167"/>
              <a:gd name="connsiteX12" fmla="*/ 306593 w 876749"/>
              <a:gd name="connsiteY12" fmla="*/ 1731981 h 2345167"/>
              <a:gd name="connsiteX13" fmla="*/ 317351 w 876749"/>
              <a:gd name="connsiteY13" fmla="*/ 1818042 h 2345167"/>
              <a:gd name="connsiteX14" fmla="*/ 311972 w 876749"/>
              <a:gd name="connsiteY14" fmla="*/ 1957892 h 2345167"/>
              <a:gd name="connsiteX15" fmla="*/ 317351 w 876749"/>
              <a:gd name="connsiteY15" fmla="*/ 2033195 h 2345167"/>
              <a:gd name="connsiteX16" fmla="*/ 333487 w 876749"/>
              <a:gd name="connsiteY16" fmla="*/ 2113878 h 2345167"/>
              <a:gd name="connsiteX17" fmla="*/ 317351 w 876749"/>
              <a:gd name="connsiteY17" fmla="*/ 2242969 h 2345167"/>
              <a:gd name="connsiteX18" fmla="*/ 258184 w 876749"/>
              <a:gd name="connsiteY18" fmla="*/ 2345167 h 2345167"/>
              <a:gd name="connsiteX19" fmla="*/ 177501 w 876749"/>
              <a:gd name="connsiteY19" fmla="*/ 2312894 h 2345167"/>
              <a:gd name="connsiteX20" fmla="*/ 91440 w 876749"/>
              <a:gd name="connsiteY20" fmla="*/ 2269863 h 2345167"/>
              <a:gd name="connsiteX21" fmla="*/ 43031 w 876749"/>
              <a:gd name="connsiteY21" fmla="*/ 2205318 h 2345167"/>
              <a:gd name="connsiteX22" fmla="*/ 10758 w 876749"/>
              <a:gd name="connsiteY22" fmla="*/ 2038574 h 2345167"/>
              <a:gd name="connsiteX23" fmla="*/ 0 w 876749"/>
              <a:gd name="connsiteY23" fmla="*/ 1963271 h 2345167"/>
              <a:gd name="connsiteX24" fmla="*/ 26894 w 876749"/>
              <a:gd name="connsiteY24" fmla="*/ 1861073 h 2345167"/>
              <a:gd name="connsiteX25" fmla="*/ 48410 w 876749"/>
              <a:gd name="connsiteY25" fmla="*/ 1785769 h 2345167"/>
              <a:gd name="connsiteX26" fmla="*/ 88122 w 876749"/>
              <a:gd name="connsiteY26" fmla="*/ 1656678 h 2345167"/>
              <a:gd name="connsiteX27" fmla="*/ 86061 w 876749"/>
              <a:gd name="connsiteY27" fmla="*/ 1571646 h 2345167"/>
              <a:gd name="connsiteX28" fmla="*/ 87515 w 876749"/>
              <a:gd name="connsiteY28" fmla="*/ 1469035 h 2345167"/>
              <a:gd name="connsiteX29" fmla="*/ 91440 w 876749"/>
              <a:gd name="connsiteY29" fmla="*/ 1366221 h 2345167"/>
              <a:gd name="connsiteX30" fmla="*/ 123713 w 876749"/>
              <a:gd name="connsiteY30" fmla="*/ 1124174 h 2345167"/>
              <a:gd name="connsiteX31" fmla="*/ 145229 w 876749"/>
              <a:gd name="connsiteY31" fmla="*/ 995082 h 2345167"/>
              <a:gd name="connsiteX32" fmla="*/ 193638 w 876749"/>
              <a:gd name="connsiteY32" fmla="*/ 650838 h 2345167"/>
              <a:gd name="connsiteX33" fmla="*/ 236669 w 876749"/>
              <a:gd name="connsiteY33" fmla="*/ 392654 h 2345167"/>
              <a:gd name="connsiteX34" fmla="*/ 263563 w 876749"/>
              <a:gd name="connsiteY34" fmla="*/ 188259 h 2345167"/>
              <a:gd name="connsiteX35" fmla="*/ 285078 w 876749"/>
              <a:gd name="connsiteY35" fmla="*/ 64546 h 2345167"/>
              <a:gd name="connsiteX36" fmla="*/ 306593 w 876749"/>
              <a:gd name="connsiteY36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6749" h="2345167">
                <a:moveTo>
                  <a:pt x="306593" y="0"/>
                </a:moveTo>
                <a:lnTo>
                  <a:pt x="430306" y="10758"/>
                </a:lnTo>
                <a:lnTo>
                  <a:pt x="591671" y="43031"/>
                </a:lnTo>
                <a:lnTo>
                  <a:pt x="758414" y="112955"/>
                </a:lnTo>
                <a:lnTo>
                  <a:pt x="876749" y="177501"/>
                </a:lnTo>
                <a:lnTo>
                  <a:pt x="763793" y="510988"/>
                </a:lnTo>
                <a:lnTo>
                  <a:pt x="650838" y="758414"/>
                </a:lnTo>
                <a:lnTo>
                  <a:pt x="537883" y="1054249"/>
                </a:lnTo>
                <a:lnTo>
                  <a:pt x="489473" y="1151068"/>
                </a:lnTo>
                <a:lnTo>
                  <a:pt x="360381" y="1409252"/>
                </a:lnTo>
                <a:lnTo>
                  <a:pt x="285078" y="1608268"/>
                </a:lnTo>
                <a:lnTo>
                  <a:pt x="275182" y="1642841"/>
                </a:lnTo>
                <a:lnTo>
                  <a:pt x="306593" y="1731981"/>
                </a:lnTo>
                <a:lnTo>
                  <a:pt x="317351" y="1818042"/>
                </a:lnTo>
                <a:lnTo>
                  <a:pt x="311972" y="1957892"/>
                </a:lnTo>
                <a:lnTo>
                  <a:pt x="317351" y="2033195"/>
                </a:lnTo>
                <a:lnTo>
                  <a:pt x="333487" y="2113878"/>
                </a:lnTo>
                <a:lnTo>
                  <a:pt x="317351" y="2242969"/>
                </a:lnTo>
                <a:lnTo>
                  <a:pt x="258184" y="2345167"/>
                </a:lnTo>
                <a:lnTo>
                  <a:pt x="177501" y="2312894"/>
                </a:lnTo>
                <a:lnTo>
                  <a:pt x="91440" y="2269863"/>
                </a:lnTo>
                <a:lnTo>
                  <a:pt x="43031" y="2205318"/>
                </a:lnTo>
                <a:lnTo>
                  <a:pt x="10758" y="2038574"/>
                </a:lnTo>
                <a:lnTo>
                  <a:pt x="0" y="1963271"/>
                </a:lnTo>
                <a:lnTo>
                  <a:pt x="26894" y="1861073"/>
                </a:lnTo>
                <a:lnTo>
                  <a:pt x="48410" y="1785769"/>
                </a:lnTo>
                <a:lnTo>
                  <a:pt x="88122" y="1656678"/>
                </a:lnTo>
                <a:lnTo>
                  <a:pt x="86061" y="1571646"/>
                </a:lnTo>
                <a:cubicBezTo>
                  <a:pt x="86546" y="1537442"/>
                  <a:pt x="87030" y="1503239"/>
                  <a:pt x="87515" y="1469035"/>
                </a:cubicBezTo>
                <a:cubicBezTo>
                  <a:pt x="88030" y="1433176"/>
                  <a:pt x="90925" y="1402080"/>
                  <a:pt x="91440" y="1366221"/>
                </a:cubicBezTo>
                <a:lnTo>
                  <a:pt x="123713" y="1124174"/>
                </a:lnTo>
                <a:lnTo>
                  <a:pt x="145229" y="995082"/>
                </a:lnTo>
                <a:lnTo>
                  <a:pt x="193638" y="650838"/>
                </a:lnTo>
                <a:lnTo>
                  <a:pt x="236669" y="392654"/>
                </a:lnTo>
                <a:lnTo>
                  <a:pt x="263563" y="188259"/>
                </a:lnTo>
                <a:lnTo>
                  <a:pt x="285078" y="64546"/>
                </a:lnTo>
                <a:lnTo>
                  <a:pt x="3065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フリーフォーム: 図形 192">
            <a:extLst>
              <a:ext uri="{FF2B5EF4-FFF2-40B4-BE49-F238E27FC236}">
                <a16:creationId xmlns:a16="http://schemas.microsoft.com/office/drawing/2014/main" id="{4B8E8BB5-6192-4483-B7CE-0CBEDF5478EB}"/>
              </a:ext>
            </a:extLst>
          </p:cNvPr>
          <p:cNvSpPr/>
          <p:nvPr/>
        </p:nvSpPr>
        <p:spPr>
          <a:xfrm>
            <a:off x="1566153" y="5443522"/>
            <a:ext cx="355059" cy="699494"/>
          </a:xfrm>
          <a:custGeom>
            <a:avLst/>
            <a:gdLst>
              <a:gd name="connsiteX0" fmla="*/ 292278 w 355059"/>
              <a:gd name="connsiteY0" fmla="*/ 0 h 699494"/>
              <a:gd name="connsiteX1" fmla="*/ 316149 w 355059"/>
              <a:gd name="connsiteY1" fmla="*/ 47741 h 699494"/>
              <a:gd name="connsiteX2" fmla="*/ 340468 w 355059"/>
              <a:gd name="connsiteY2" fmla="*/ 164473 h 699494"/>
              <a:gd name="connsiteX3" fmla="*/ 335604 w 355059"/>
              <a:gd name="connsiteY3" fmla="*/ 315251 h 699494"/>
              <a:gd name="connsiteX4" fmla="*/ 355059 w 355059"/>
              <a:gd name="connsiteY4" fmla="*/ 470894 h 699494"/>
              <a:gd name="connsiteX5" fmla="*/ 335604 w 355059"/>
              <a:gd name="connsiteY5" fmla="*/ 597354 h 699494"/>
              <a:gd name="connsiteX6" fmla="*/ 306421 w 355059"/>
              <a:gd name="connsiteY6" fmla="*/ 665447 h 699494"/>
              <a:gd name="connsiteX7" fmla="*/ 277238 w 355059"/>
              <a:gd name="connsiteY7" fmla="*/ 699494 h 699494"/>
              <a:gd name="connsiteX8" fmla="*/ 204281 w 355059"/>
              <a:gd name="connsiteY8" fmla="*/ 684903 h 699494"/>
              <a:gd name="connsiteX9" fmla="*/ 155642 w 355059"/>
              <a:gd name="connsiteY9" fmla="*/ 650856 h 699494"/>
              <a:gd name="connsiteX10" fmla="*/ 82685 w 355059"/>
              <a:gd name="connsiteY10" fmla="*/ 611945 h 699494"/>
              <a:gd name="connsiteX11" fmla="*/ 38910 w 355059"/>
              <a:gd name="connsiteY11" fmla="*/ 519532 h 699494"/>
              <a:gd name="connsiteX12" fmla="*/ 19455 w 355059"/>
              <a:gd name="connsiteY12" fmla="*/ 441711 h 699494"/>
              <a:gd name="connsiteX13" fmla="*/ 0 w 355059"/>
              <a:gd name="connsiteY13" fmla="*/ 315251 h 699494"/>
              <a:gd name="connsiteX14" fmla="*/ 29183 w 355059"/>
              <a:gd name="connsiteY14" fmla="*/ 164473 h 699494"/>
              <a:gd name="connsiteX15" fmla="*/ 87549 w 355059"/>
              <a:gd name="connsiteY15" fmla="*/ 18558 h 699494"/>
              <a:gd name="connsiteX16" fmla="*/ 94257 w 355059"/>
              <a:gd name="connsiteY16" fmla="*/ 2458 h 699494"/>
              <a:gd name="connsiteX17" fmla="*/ 87156 w 355059"/>
              <a:gd name="connsiteY17" fmla="*/ 136158 h 699494"/>
              <a:gd name="connsiteX18" fmla="*/ 99471 w 355059"/>
              <a:gd name="connsiteY18" fmla="*/ 256818 h 699494"/>
              <a:gd name="connsiteX19" fmla="*/ 108707 w 355059"/>
              <a:gd name="connsiteY19" fmla="*/ 338441 h 699494"/>
              <a:gd name="connsiteX20" fmla="*/ 176441 w 355059"/>
              <a:gd name="connsiteY20" fmla="*/ 313600 h 699494"/>
              <a:gd name="connsiteX21" fmla="*/ 244174 w 355059"/>
              <a:gd name="connsiteY21" fmla="*/ 306502 h 699494"/>
              <a:gd name="connsiteX22" fmla="*/ 281120 w 355059"/>
              <a:gd name="connsiteY22" fmla="*/ 302953 h 699494"/>
              <a:gd name="connsiteX23" fmla="*/ 284198 w 355059"/>
              <a:gd name="connsiteY23" fmla="*/ 90023 h 699494"/>
              <a:gd name="connsiteX24" fmla="*/ 292278 w 355059"/>
              <a:gd name="connsiteY24" fmla="*/ 0 h 699494"/>
              <a:gd name="connsiteX25" fmla="*/ 287277 w 355059"/>
              <a:gd name="connsiteY25" fmla="*/ 381544 h 699494"/>
              <a:gd name="connsiteX26" fmla="*/ 188756 w 355059"/>
              <a:gd name="connsiteY26" fmla="*/ 396938 h 699494"/>
              <a:gd name="connsiteX27" fmla="*/ 136417 w 355059"/>
              <a:gd name="connsiteY27" fmla="*/ 409253 h 699494"/>
              <a:gd name="connsiteX28" fmla="*/ 136417 w 355059"/>
              <a:gd name="connsiteY28" fmla="*/ 470829 h 699494"/>
              <a:gd name="connsiteX29" fmla="*/ 164126 w 355059"/>
              <a:gd name="connsiteY29" fmla="*/ 501616 h 699494"/>
              <a:gd name="connsiteX30" fmla="*/ 194914 w 355059"/>
              <a:gd name="connsiteY30" fmla="*/ 510853 h 699494"/>
              <a:gd name="connsiteX31" fmla="*/ 244174 w 355059"/>
              <a:gd name="connsiteY31" fmla="*/ 498538 h 699494"/>
              <a:gd name="connsiteX32" fmla="*/ 268805 w 355059"/>
              <a:gd name="connsiteY32" fmla="*/ 486222 h 699494"/>
              <a:gd name="connsiteX33" fmla="*/ 287277 w 355059"/>
              <a:gd name="connsiteY33" fmla="*/ 458513 h 699494"/>
              <a:gd name="connsiteX34" fmla="*/ 284199 w 355059"/>
              <a:gd name="connsiteY34" fmla="*/ 406174 h 699494"/>
              <a:gd name="connsiteX35" fmla="*/ 287277 w 355059"/>
              <a:gd name="connsiteY35" fmla="*/ 381544 h 69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5059" h="699494">
                <a:moveTo>
                  <a:pt x="292278" y="0"/>
                </a:moveTo>
                <a:lnTo>
                  <a:pt x="316149" y="47741"/>
                </a:lnTo>
                <a:lnTo>
                  <a:pt x="340468" y="164473"/>
                </a:lnTo>
                <a:lnTo>
                  <a:pt x="335604" y="315251"/>
                </a:lnTo>
                <a:lnTo>
                  <a:pt x="355059" y="470894"/>
                </a:lnTo>
                <a:lnTo>
                  <a:pt x="335604" y="597354"/>
                </a:lnTo>
                <a:lnTo>
                  <a:pt x="306421" y="665447"/>
                </a:lnTo>
                <a:lnTo>
                  <a:pt x="277238" y="699494"/>
                </a:lnTo>
                <a:lnTo>
                  <a:pt x="204281" y="684903"/>
                </a:lnTo>
                <a:lnTo>
                  <a:pt x="155642" y="650856"/>
                </a:lnTo>
                <a:lnTo>
                  <a:pt x="82685" y="611945"/>
                </a:lnTo>
                <a:lnTo>
                  <a:pt x="38910" y="519532"/>
                </a:lnTo>
                <a:lnTo>
                  <a:pt x="19455" y="441711"/>
                </a:lnTo>
                <a:lnTo>
                  <a:pt x="0" y="315251"/>
                </a:lnTo>
                <a:lnTo>
                  <a:pt x="29183" y="164473"/>
                </a:lnTo>
                <a:lnTo>
                  <a:pt x="87549" y="18558"/>
                </a:lnTo>
                <a:lnTo>
                  <a:pt x="94257" y="2458"/>
                </a:lnTo>
                <a:lnTo>
                  <a:pt x="87156" y="136158"/>
                </a:lnTo>
                <a:lnTo>
                  <a:pt x="99471" y="256818"/>
                </a:lnTo>
                <a:lnTo>
                  <a:pt x="108707" y="338441"/>
                </a:lnTo>
                <a:lnTo>
                  <a:pt x="176441" y="313600"/>
                </a:lnTo>
                <a:lnTo>
                  <a:pt x="244174" y="306502"/>
                </a:lnTo>
                <a:lnTo>
                  <a:pt x="281120" y="302953"/>
                </a:lnTo>
                <a:lnTo>
                  <a:pt x="284198" y="90023"/>
                </a:lnTo>
                <a:lnTo>
                  <a:pt x="292278" y="0"/>
                </a:lnTo>
                <a:close/>
                <a:moveTo>
                  <a:pt x="287277" y="381544"/>
                </a:moveTo>
                <a:lnTo>
                  <a:pt x="188756" y="396938"/>
                </a:lnTo>
                <a:lnTo>
                  <a:pt x="136417" y="409253"/>
                </a:lnTo>
                <a:lnTo>
                  <a:pt x="136417" y="470829"/>
                </a:lnTo>
                <a:lnTo>
                  <a:pt x="164126" y="501616"/>
                </a:lnTo>
                <a:lnTo>
                  <a:pt x="194914" y="510853"/>
                </a:lnTo>
                <a:lnTo>
                  <a:pt x="244174" y="498538"/>
                </a:lnTo>
                <a:lnTo>
                  <a:pt x="268805" y="486222"/>
                </a:lnTo>
                <a:lnTo>
                  <a:pt x="287277" y="458513"/>
                </a:lnTo>
                <a:lnTo>
                  <a:pt x="284199" y="406174"/>
                </a:lnTo>
                <a:lnTo>
                  <a:pt x="287277" y="3815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1" name="フリーフォーム: 図形 250">
            <a:extLst>
              <a:ext uri="{FF2B5EF4-FFF2-40B4-BE49-F238E27FC236}">
                <a16:creationId xmlns:a16="http://schemas.microsoft.com/office/drawing/2014/main" id="{58623F14-A3E6-423B-A7A6-87F158FBFEAD}"/>
              </a:ext>
            </a:extLst>
          </p:cNvPr>
          <p:cNvSpPr/>
          <p:nvPr/>
        </p:nvSpPr>
        <p:spPr>
          <a:xfrm flipH="1">
            <a:off x="2235599" y="1111881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フリーフォーム: 図形 205">
            <a:extLst>
              <a:ext uri="{FF2B5EF4-FFF2-40B4-BE49-F238E27FC236}">
                <a16:creationId xmlns:a16="http://schemas.microsoft.com/office/drawing/2014/main" id="{5634CD0A-BD94-4405-85D9-4877146DC602}"/>
              </a:ext>
            </a:extLst>
          </p:cNvPr>
          <p:cNvSpPr/>
          <p:nvPr/>
        </p:nvSpPr>
        <p:spPr>
          <a:xfrm>
            <a:off x="1935804" y="1454285"/>
            <a:ext cx="1240277" cy="1857983"/>
          </a:xfrm>
          <a:custGeom>
            <a:avLst/>
            <a:gdLst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86966 w 1240277"/>
              <a:gd name="connsiteY37" fmla="*/ 102141 h 1857983"/>
              <a:gd name="connsiteX38" fmla="*/ 350196 w 1240277"/>
              <a:gd name="connsiteY38" fmla="*/ 38911 h 1857983"/>
              <a:gd name="connsiteX0" fmla="*/ 350196 w 1240277"/>
              <a:gd name="connsiteY0" fmla="*/ 38911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0196 w 1240277"/>
              <a:gd name="connsiteY38" fmla="*/ 38911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48055 w 1240277"/>
              <a:gd name="connsiteY37" fmla="*/ 87549 h 1857983"/>
              <a:gd name="connsiteX38" fmla="*/ 359923 w 1240277"/>
              <a:gd name="connsiteY38" fmla="*/ 82685 h 1857983"/>
              <a:gd name="connsiteX0" fmla="*/ 359923 w 1240277"/>
              <a:gd name="connsiteY0" fmla="*/ 82685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82685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68094 h 1857983"/>
              <a:gd name="connsiteX38" fmla="*/ 359923 w 1240277"/>
              <a:gd name="connsiteY38" fmla="*/ 68093 h 1857983"/>
              <a:gd name="connsiteX0" fmla="*/ 359923 w 1240277"/>
              <a:gd name="connsiteY0" fmla="*/ 68093 h 1857983"/>
              <a:gd name="connsiteX1" fmla="*/ 491247 w 1240277"/>
              <a:gd name="connsiteY1" fmla="*/ 63230 h 1857983"/>
              <a:gd name="connsiteX2" fmla="*/ 661481 w 1240277"/>
              <a:gd name="connsiteY2" fmla="*/ 63230 h 1857983"/>
              <a:gd name="connsiteX3" fmla="*/ 836579 w 1240277"/>
              <a:gd name="connsiteY3" fmla="*/ 38911 h 1857983"/>
              <a:gd name="connsiteX4" fmla="*/ 894945 w 1240277"/>
              <a:gd name="connsiteY4" fmla="*/ 0 h 1857983"/>
              <a:gd name="connsiteX5" fmla="*/ 933856 w 1240277"/>
              <a:gd name="connsiteY5" fmla="*/ 0 h 1857983"/>
              <a:gd name="connsiteX6" fmla="*/ 963039 w 1240277"/>
              <a:gd name="connsiteY6" fmla="*/ 63230 h 1857983"/>
              <a:gd name="connsiteX7" fmla="*/ 1021405 w 1240277"/>
              <a:gd name="connsiteY7" fmla="*/ 272375 h 1857983"/>
              <a:gd name="connsiteX8" fmla="*/ 1050587 w 1240277"/>
              <a:gd name="connsiteY8" fmla="*/ 350196 h 1857983"/>
              <a:gd name="connsiteX9" fmla="*/ 1055451 w 1240277"/>
              <a:gd name="connsiteY9" fmla="*/ 442609 h 1857983"/>
              <a:gd name="connsiteX10" fmla="*/ 1055451 w 1240277"/>
              <a:gd name="connsiteY10" fmla="*/ 554477 h 1857983"/>
              <a:gd name="connsiteX11" fmla="*/ 1021405 w 1240277"/>
              <a:gd name="connsiteY11" fmla="*/ 622570 h 1857983"/>
              <a:gd name="connsiteX12" fmla="*/ 1016541 w 1240277"/>
              <a:gd name="connsiteY12" fmla="*/ 787941 h 1857983"/>
              <a:gd name="connsiteX13" fmla="*/ 1016541 w 1240277"/>
              <a:gd name="connsiteY13" fmla="*/ 972766 h 1857983"/>
              <a:gd name="connsiteX14" fmla="*/ 1045724 w 1240277"/>
              <a:gd name="connsiteY14" fmla="*/ 1215958 h 1857983"/>
              <a:gd name="connsiteX15" fmla="*/ 1079770 w 1240277"/>
              <a:gd name="connsiteY15" fmla="*/ 1347281 h 1857983"/>
              <a:gd name="connsiteX16" fmla="*/ 1138136 w 1240277"/>
              <a:gd name="connsiteY16" fmla="*/ 1429966 h 1857983"/>
              <a:gd name="connsiteX17" fmla="*/ 1211094 w 1240277"/>
              <a:gd name="connsiteY17" fmla="*/ 1595336 h 1857983"/>
              <a:gd name="connsiteX18" fmla="*/ 1240277 w 1240277"/>
              <a:gd name="connsiteY18" fmla="*/ 1673158 h 1857983"/>
              <a:gd name="connsiteX19" fmla="*/ 1181911 w 1240277"/>
              <a:gd name="connsiteY19" fmla="*/ 1775298 h 1857983"/>
              <a:gd name="connsiteX20" fmla="*/ 1138136 w 1240277"/>
              <a:gd name="connsiteY20" fmla="*/ 1804481 h 1857983"/>
              <a:gd name="connsiteX21" fmla="*/ 1065179 w 1240277"/>
              <a:gd name="connsiteY21" fmla="*/ 1819072 h 1857983"/>
              <a:gd name="connsiteX22" fmla="*/ 773349 w 1240277"/>
              <a:gd name="connsiteY22" fmla="*/ 1838528 h 1857983"/>
              <a:gd name="connsiteX23" fmla="*/ 476656 w 1240277"/>
              <a:gd name="connsiteY23" fmla="*/ 1853119 h 1857983"/>
              <a:gd name="connsiteX24" fmla="*/ 277239 w 1240277"/>
              <a:gd name="connsiteY24" fmla="*/ 1857983 h 1857983"/>
              <a:gd name="connsiteX25" fmla="*/ 116732 w 1240277"/>
              <a:gd name="connsiteY25" fmla="*/ 1804481 h 1857983"/>
              <a:gd name="connsiteX26" fmla="*/ 0 w 1240277"/>
              <a:gd name="connsiteY26" fmla="*/ 1736387 h 1857983"/>
              <a:gd name="connsiteX27" fmla="*/ 43775 w 1240277"/>
              <a:gd name="connsiteY27" fmla="*/ 1551562 h 1857983"/>
              <a:gd name="connsiteX28" fmla="*/ 102141 w 1240277"/>
              <a:gd name="connsiteY28" fmla="*/ 1454285 h 1857983"/>
              <a:gd name="connsiteX29" fmla="*/ 184826 w 1240277"/>
              <a:gd name="connsiteY29" fmla="*/ 1313234 h 1857983"/>
              <a:gd name="connsiteX30" fmla="*/ 218873 w 1240277"/>
              <a:gd name="connsiteY30" fmla="*/ 1074906 h 1857983"/>
              <a:gd name="connsiteX31" fmla="*/ 209145 w 1240277"/>
              <a:gd name="connsiteY31" fmla="*/ 753894 h 1857983"/>
              <a:gd name="connsiteX32" fmla="*/ 170234 w 1240277"/>
              <a:gd name="connsiteY32" fmla="*/ 544749 h 1857983"/>
              <a:gd name="connsiteX33" fmla="*/ 160507 w 1240277"/>
              <a:gd name="connsiteY33" fmla="*/ 457200 h 1857983"/>
              <a:gd name="connsiteX34" fmla="*/ 160507 w 1240277"/>
              <a:gd name="connsiteY34" fmla="*/ 384243 h 1857983"/>
              <a:gd name="connsiteX35" fmla="*/ 199417 w 1240277"/>
              <a:gd name="connsiteY35" fmla="*/ 277238 h 1857983"/>
              <a:gd name="connsiteX36" fmla="*/ 248056 w 1240277"/>
              <a:gd name="connsiteY36" fmla="*/ 175098 h 1857983"/>
              <a:gd name="connsiteX37" fmla="*/ 267510 w 1240277"/>
              <a:gd name="connsiteY37" fmla="*/ 77821 h 1857983"/>
              <a:gd name="connsiteX38" fmla="*/ 359923 w 1240277"/>
              <a:gd name="connsiteY38" fmla="*/ 68093 h 18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40277" h="1857983">
                <a:moveTo>
                  <a:pt x="359923" y="68093"/>
                </a:moveTo>
                <a:lnTo>
                  <a:pt x="491247" y="63230"/>
                </a:lnTo>
                <a:lnTo>
                  <a:pt x="661481" y="63230"/>
                </a:lnTo>
                <a:lnTo>
                  <a:pt x="836579" y="38911"/>
                </a:lnTo>
                <a:lnTo>
                  <a:pt x="894945" y="0"/>
                </a:lnTo>
                <a:lnTo>
                  <a:pt x="933856" y="0"/>
                </a:lnTo>
                <a:lnTo>
                  <a:pt x="963039" y="63230"/>
                </a:lnTo>
                <a:lnTo>
                  <a:pt x="1021405" y="272375"/>
                </a:lnTo>
                <a:lnTo>
                  <a:pt x="1050587" y="350196"/>
                </a:lnTo>
                <a:lnTo>
                  <a:pt x="1055451" y="442609"/>
                </a:lnTo>
                <a:lnTo>
                  <a:pt x="1055451" y="554477"/>
                </a:lnTo>
                <a:lnTo>
                  <a:pt x="1021405" y="622570"/>
                </a:lnTo>
                <a:lnTo>
                  <a:pt x="1016541" y="787941"/>
                </a:lnTo>
                <a:lnTo>
                  <a:pt x="1016541" y="972766"/>
                </a:lnTo>
                <a:lnTo>
                  <a:pt x="1045724" y="1215958"/>
                </a:lnTo>
                <a:lnTo>
                  <a:pt x="1079770" y="1347281"/>
                </a:lnTo>
                <a:lnTo>
                  <a:pt x="1138136" y="1429966"/>
                </a:lnTo>
                <a:lnTo>
                  <a:pt x="1211094" y="1595336"/>
                </a:lnTo>
                <a:lnTo>
                  <a:pt x="1240277" y="1673158"/>
                </a:lnTo>
                <a:lnTo>
                  <a:pt x="1181911" y="1775298"/>
                </a:lnTo>
                <a:lnTo>
                  <a:pt x="1138136" y="1804481"/>
                </a:lnTo>
                <a:lnTo>
                  <a:pt x="1065179" y="1819072"/>
                </a:lnTo>
                <a:lnTo>
                  <a:pt x="773349" y="1838528"/>
                </a:lnTo>
                <a:lnTo>
                  <a:pt x="476656" y="1853119"/>
                </a:lnTo>
                <a:lnTo>
                  <a:pt x="277239" y="1857983"/>
                </a:lnTo>
                <a:lnTo>
                  <a:pt x="116732" y="1804481"/>
                </a:lnTo>
                <a:lnTo>
                  <a:pt x="0" y="1736387"/>
                </a:lnTo>
                <a:lnTo>
                  <a:pt x="43775" y="1551562"/>
                </a:lnTo>
                <a:lnTo>
                  <a:pt x="102141" y="1454285"/>
                </a:lnTo>
                <a:lnTo>
                  <a:pt x="184826" y="1313234"/>
                </a:lnTo>
                <a:lnTo>
                  <a:pt x="218873" y="1074906"/>
                </a:lnTo>
                <a:lnTo>
                  <a:pt x="209145" y="753894"/>
                </a:lnTo>
                <a:lnTo>
                  <a:pt x="170234" y="544749"/>
                </a:lnTo>
                <a:lnTo>
                  <a:pt x="160507" y="457200"/>
                </a:lnTo>
                <a:lnTo>
                  <a:pt x="160507" y="384243"/>
                </a:lnTo>
                <a:lnTo>
                  <a:pt x="199417" y="277238"/>
                </a:lnTo>
                <a:lnTo>
                  <a:pt x="248056" y="175098"/>
                </a:lnTo>
                <a:cubicBezTo>
                  <a:pt x="248056" y="145915"/>
                  <a:pt x="267510" y="107004"/>
                  <a:pt x="267510" y="77821"/>
                </a:cubicBezTo>
                <a:lnTo>
                  <a:pt x="359923" y="680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フリーフォーム: 図形 206">
            <a:extLst>
              <a:ext uri="{FF2B5EF4-FFF2-40B4-BE49-F238E27FC236}">
                <a16:creationId xmlns:a16="http://schemas.microsoft.com/office/drawing/2014/main" id="{7FC38190-57B4-4A39-A2C7-3771674EE154}"/>
              </a:ext>
            </a:extLst>
          </p:cNvPr>
          <p:cNvSpPr/>
          <p:nvPr/>
        </p:nvSpPr>
        <p:spPr>
          <a:xfrm>
            <a:off x="2767519" y="1152728"/>
            <a:ext cx="116732" cy="350195"/>
          </a:xfrm>
          <a:custGeom>
            <a:avLst/>
            <a:gdLst>
              <a:gd name="connsiteX0" fmla="*/ 14592 w 116732"/>
              <a:gd name="connsiteY0" fmla="*/ 24319 h 350195"/>
              <a:gd name="connsiteX1" fmla="*/ 9728 w 116732"/>
              <a:gd name="connsiteY1" fmla="*/ 189689 h 350195"/>
              <a:gd name="connsiteX2" fmla="*/ 0 w 116732"/>
              <a:gd name="connsiteY2" fmla="*/ 311285 h 350195"/>
              <a:gd name="connsiteX3" fmla="*/ 0 w 116732"/>
              <a:gd name="connsiteY3" fmla="*/ 335604 h 350195"/>
              <a:gd name="connsiteX4" fmla="*/ 53502 w 116732"/>
              <a:gd name="connsiteY4" fmla="*/ 350195 h 350195"/>
              <a:gd name="connsiteX5" fmla="*/ 97277 w 116732"/>
              <a:gd name="connsiteY5" fmla="*/ 350195 h 350195"/>
              <a:gd name="connsiteX6" fmla="*/ 111868 w 116732"/>
              <a:gd name="connsiteY6" fmla="*/ 267510 h 350195"/>
              <a:gd name="connsiteX7" fmla="*/ 116732 w 116732"/>
              <a:gd name="connsiteY7" fmla="*/ 87549 h 350195"/>
              <a:gd name="connsiteX8" fmla="*/ 116732 w 116732"/>
              <a:gd name="connsiteY8" fmla="*/ 14591 h 350195"/>
              <a:gd name="connsiteX9" fmla="*/ 72958 w 116732"/>
              <a:gd name="connsiteY9" fmla="*/ 0 h 350195"/>
              <a:gd name="connsiteX10" fmla="*/ 14592 w 116732"/>
              <a:gd name="connsiteY10" fmla="*/ 24319 h 3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32" h="350195">
                <a:moveTo>
                  <a:pt x="14592" y="24319"/>
                </a:moveTo>
                <a:lnTo>
                  <a:pt x="9728" y="189689"/>
                </a:lnTo>
                <a:lnTo>
                  <a:pt x="0" y="311285"/>
                </a:lnTo>
                <a:lnTo>
                  <a:pt x="0" y="335604"/>
                </a:lnTo>
                <a:lnTo>
                  <a:pt x="53502" y="350195"/>
                </a:lnTo>
                <a:lnTo>
                  <a:pt x="97277" y="350195"/>
                </a:lnTo>
                <a:lnTo>
                  <a:pt x="111868" y="267510"/>
                </a:lnTo>
                <a:lnTo>
                  <a:pt x="116732" y="87549"/>
                </a:lnTo>
                <a:lnTo>
                  <a:pt x="116732" y="14591"/>
                </a:lnTo>
                <a:lnTo>
                  <a:pt x="72958" y="0"/>
                </a:lnTo>
                <a:lnTo>
                  <a:pt x="14592" y="243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フリーフォーム: 図形 200">
            <a:extLst>
              <a:ext uri="{FF2B5EF4-FFF2-40B4-BE49-F238E27FC236}">
                <a16:creationId xmlns:a16="http://schemas.microsoft.com/office/drawing/2014/main" id="{0860B9F2-0F00-4DCB-972B-BB048F82804B}"/>
              </a:ext>
            </a:extLst>
          </p:cNvPr>
          <p:cNvSpPr/>
          <p:nvPr/>
        </p:nvSpPr>
        <p:spPr>
          <a:xfrm>
            <a:off x="2178867" y="2480650"/>
            <a:ext cx="772563" cy="624689"/>
          </a:xfrm>
          <a:custGeom>
            <a:avLst/>
            <a:gdLst>
              <a:gd name="connsiteX0" fmla="*/ 184087 w 772563"/>
              <a:gd name="connsiteY0" fmla="*/ 30178 h 624689"/>
              <a:gd name="connsiteX1" fmla="*/ 153909 w 772563"/>
              <a:gd name="connsiteY1" fmla="*/ 105623 h 624689"/>
              <a:gd name="connsiteX2" fmla="*/ 123731 w 772563"/>
              <a:gd name="connsiteY2" fmla="*/ 150891 h 624689"/>
              <a:gd name="connsiteX3" fmla="*/ 96571 w 772563"/>
              <a:gd name="connsiteY3" fmla="*/ 190122 h 624689"/>
              <a:gd name="connsiteX4" fmla="*/ 48285 w 772563"/>
              <a:gd name="connsiteY4" fmla="*/ 235390 h 624689"/>
              <a:gd name="connsiteX5" fmla="*/ 30179 w 772563"/>
              <a:gd name="connsiteY5" fmla="*/ 241425 h 624689"/>
              <a:gd name="connsiteX6" fmla="*/ 15089 w 772563"/>
              <a:gd name="connsiteY6" fmla="*/ 368174 h 624689"/>
              <a:gd name="connsiteX7" fmla="*/ 21125 w 772563"/>
              <a:gd name="connsiteY7" fmla="*/ 422495 h 624689"/>
              <a:gd name="connsiteX8" fmla="*/ 0 w 772563"/>
              <a:gd name="connsiteY8" fmla="*/ 452673 h 624689"/>
              <a:gd name="connsiteX9" fmla="*/ 6036 w 772563"/>
              <a:gd name="connsiteY9" fmla="*/ 528118 h 624689"/>
              <a:gd name="connsiteX10" fmla="*/ 81482 w 772563"/>
              <a:gd name="connsiteY10" fmla="*/ 558297 h 624689"/>
              <a:gd name="connsiteX11" fmla="*/ 202194 w 772563"/>
              <a:gd name="connsiteY11" fmla="*/ 603564 h 624689"/>
              <a:gd name="connsiteX12" fmla="*/ 313854 w 772563"/>
              <a:gd name="connsiteY12" fmla="*/ 618653 h 624689"/>
              <a:gd name="connsiteX13" fmla="*/ 380246 w 772563"/>
              <a:gd name="connsiteY13" fmla="*/ 624689 h 624689"/>
              <a:gd name="connsiteX14" fmla="*/ 516048 w 772563"/>
              <a:gd name="connsiteY14" fmla="*/ 600546 h 624689"/>
              <a:gd name="connsiteX15" fmla="*/ 633743 w 772563"/>
              <a:gd name="connsiteY15" fmla="*/ 564332 h 624689"/>
              <a:gd name="connsiteX16" fmla="*/ 727295 w 772563"/>
              <a:gd name="connsiteY16" fmla="*/ 513029 h 624689"/>
              <a:gd name="connsiteX17" fmla="*/ 772563 w 772563"/>
              <a:gd name="connsiteY17" fmla="*/ 479833 h 624689"/>
              <a:gd name="connsiteX18" fmla="*/ 745402 w 772563"/>
              <a:gd name="connsiteY18" fmla="*/ 316871 h 624689"/>
              <a:gd name="connsiteX19" fmla="*/ 733331 w 772563"/>
              <a:gd name="connsiteY19" fmla="*/ 244443 h 624689"/>
              <a:gd name="connsiteX20" fmla="*/ 663921 w 772563"/>
              <a:gd name="connsiteY20" fmla="*/ 168998 h 624689"/>
              <a:gd name="connsiteX21" fmla="*/ 618654 w 772563"/>
              <a:gd name="connsiteY21" fmla="*/ 102605 h 624689"/>
              <a:gd name="connsiteX22" fmla="*/ 570369 w 772563"/>
              <a:gd name="connsiteY22" fmla="*/ 39231 h 624689"/>
              <a:gd name="connsiteX23" fmla="*/ 549244 w 772563"/>
              <a:gd name="connsiteY23" fmla="*/ 0 h 624689"/>
              <a:gd name="connsiteX24" fmla="*/ 479834 w 772563"/>
              <a:gd name="connsiteY24" fmla="*/ 24142 h 624689"/>
              <a:gd name="connsiteX25" fmla="*/ 374210 w 772563"/>
              <a:gd name="connsiteY25" fmla="*/ 33196 h 624689"/>
              <a:gd name="connsiteX26" fmla="*/ 250480 w 772563"/>
              <a:gd name="connsiteY26" fmla="*/ 33196 h 624689"/>
              <a:gd name="connsiteX27" fmla="*/ 184087 w 772563"/>
              <a:gd name="connsiteY27" fmla="*/ 30178 h 62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2563" h="624689">
                <a:moveTo>
                  <a:pt x="184087" y="30178"/>
                </a:moveTo>
                <a:lnTo>
                  <a:pt x="153909" y="105623"/>
                </a:lnTo>
                <a:lnTo>
                  <a:pt x="123731" y="150891"/>
                </a:lnTo>
                <a:lnTo>
                  <a:pt x="96571" y="190122"/>
                </a:lnTo>
                <a:lnTo>
                  <a:pt x="48285" y="235390"/>
                </a:lnTo>
                <a:lnTo>
                  <a:pt x="30179" y="241425"/>
                </a:lnTo>
                <a:lnTo>
                  <a:pt x="15089" y="368174"/>
                </a:lnTo>
                <a:lnTo>
                  <a:pt x="21125" y="422495"/>
                </a:lnTo>
                <a:lnTo>
                  <a:pt x="0" y="452673"/>
                </a:lnTo>
                <a:lnTo>
                  <a:pt x="6036" y="528118"/>
                </a:lnTo>
                <a:lnTo>
                  <a:pt x="81482" y="558297"/>
                </a:lnTo>
                <a:lnTo>
                  <a:pt x="202194" y="603564"/>
                </a:lnTo>
                <a:lnTo>
                  <a:pt x="313854" y="618653"/>
                </a:lnTo>
                <a:lnTo>
                  <a:pt x="380246" y="624689"/>
                </a:lnTo>
                <a:lnTo>
                  <a:pt x="516048" y="600546"/>
                </a:lnTo>
                <a:lnTo>
                  <a:pt x="633743" y="564332"/>
                </a:lnTo>
                <a:lnTo>
                  <a:pt x="727295" y="513029"/>
                </a:lnTo>
                <a:lnTo>
                  <a:pt x="772563" y="479833"/>
                </a:lnTo>
                <a:lnTo>
                  <a:pt x="745402" y="316871"/>
                </a:lnTo>
                <a:lnTo>
                  <a:pt x="733331" y="244443"/>
                </a:lnTo>
                <a:lnTo>
                  <a:pt x="663921" y="168998"/>
                </a:lnTo>
                <a:lnTo>
                  <a:pt x="618654" y="102605"/>
                </a:lnTo>
                <a:lnTo>
                  <a:pt x="570369" y="39231"/>
                </a:lnTo>
                <a:lnTo>
                  <a:pt x="549244" y="0"/>
                </a:lnTo>
                <a:lnTo>
                  <a:pt x="479834" y="24142"/>
                </a:lnTo>
                <a:lnTo>
                  <a:pt x="374210" y="33196"/>
                </a:lnTo>
                <a:lnTo>
                  <a:pt x="250480" y="33196"/>
                </a:lnTo>
                <a:lnTo>
                  <a:pt x="184087" y="3017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フリーフォーム: 図形 249">
            <a:extLst>
              <a:ext uri="{FF2B5EF4-FFF2-40B4-BE49-F238E27FC236}">
                <a16:creationId xmlns:a16="http://schemas.microsoft.com/office/drawing/2014/main" id="{461E0A02-B66D-4896-92CE-4C8AA14537A7}"/>
              </a:ext>
            </a:extLst>
          </p:cNvPr>
          <p:cNvSpPr/>
          <p:nvPr/>
        </p:nvSpPr>
        <p:spPr>
          <a:xfrm>
            <a:off x="2499002" y="1106325"/>
            <a:ext cx="270164" cy="452004"/>
          </a:xfrm>
          <a:custGeom>
            <a:avLst/>
            <a:gdLst>
              <a:gd name="connsiteX0" fmla="*/ 129886 w 270164"/>
              <a:gd name="connsiteY0" fmla="*/ 0 h 452004"/>
              <a:gd name="connsiteX1" fmla="*/ 192232 w 270164"/>
              <a:gd name="connsiteY1" fmla="*/ 25977 h 452004"/>
              <a:gd name="connsiteX2" fmla="*/ 270164 w 270164"/>
              <a:gd name="connsiteY2" fmla="*/ 62345 h 452004"/>
              <a:gd name="connsiteX3" fmla="*/ 140277 w 270164"/>
              <a:gd name="connsiteY3" fmla="*/ 280554 h 452004"/>
              <a:gd name="connsiteX4" fmla="*/ 62345 w 270164"/>
              <a:gd name="connsiteY4" fmla="*/ 384463 h 452004"/>
              <a:gd name="connsiteX5" fmla="*/ 0 w 270164"/>
              <a:gd name="connsiteY5" fmla="*/ 452004 h 452004"/>
              <a:gd name="connsiteX6" fmla="*/ 5195 w 270164"/>
              <a:gd name="connsiteY6" fmla="*/ 348095 h 452004"/>
              <a:gd name="connsiteX7" fmla="*/ 41564 w 270164"/>
              <a:gd name="connsiteY7" fmla="*/ 207818 h 452004"/>
              <a:gd name="connsiteX8" fmla="*/ 67541 w 270164"/>
              <a:gd name="connsiteY8" fmla="*/ 124691 h 452004"/>
              <a:gd name="connsiteX9" fmla="*/ 129886 w 270164"/>
              <a:gd name="connsiteY9" fmla="*/ 0 h 4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164" h="452004">
                <a:moveTo>
                  <a:pt x="129886" y="0"/>
                </a:moveTo>
                <a:lnTo>
                  <a:pt x="192232" y="25977"/>
                </a:lnTo>
                <a:lnTo>
                  <a:pt x="270164" y="62345"/>
                </a:lnTo>
                <a:lnTo>
                  <a:pt x="140277" y="280554"/>
                </a:lnTo>
                <a:lnTo>
                  <a:pt x="62345" y="384463"/>
                </a:lnTo>
                <a:lnTo>
                  <a:pt x="0" y="452004"/>
                </a:lnTo>
                <a:lnTo>
                  <a:pt x="5195" y="348095"/>
                </a:lnTo>
                <a:lnTo>
                  <a:pt x="41564" y="207818"/>
                </a:lnTo>
                <a:lnTo>
                  <a:pt x="67541" y="124691"/>
                </a:lnTo>
                <a:lnTo>
                  <a:pt x="129886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フリーフォーム: 図形 201">
            <a:extLst>
              <a:ext uri="{FF2B5EF4-FFF2-40B4-BE49-F238E27FC236}">
                <a16:creationId xmlns:a16="http://schemas.microsoft.com/office/drawing/2014/main" id="{E5C0BF26-EEA3-416E-9CED-240BEE0CEE75}"/>
              </a:ext>
            </a:extLst>
          </p:cNvPr>
          <p:cNvSpPr/>
          <p:nvPr/>
        </p:nvSpPr>
        <p:spPr>
          <a:xfrm>
            <a:off x="2193955" y="2489888"/>
            <a:ext cx="211281" cy="262365"/>
          </a:xfrm>
          <a:custGeom>
            <a:avLst/>
            <a:gdLst>
              <a:gd name="connsiteX0" fmla="*/ 162963 w 205212"/>
              <a:gd name="connsiteY0" fmla="*/ 0 h 265569"/>
              <a:gd name="connsiteX1" fmla="*/ 205212 w 205212"/>
              <a:gd name="connsiteY1" fmla="*/ 36214 h 265569"/>
              <a:gd name="connsiteX2" fmla="*/ 178052 w 205212"/>
              <a:gd name="connsiteY2" fmla="*/ 93553 h 265569"/>
              <a:gd name="connsiteX3" fmla="*/ 147874 w 205212"/>
              <a:gd name="connsiteY3" fmla="*/ 150892 h 265569"/>
              <a:gd name="connsiteX4" fmla="*/ 96571 w 205212"/>
              <a:gd name="connsiteY4" fmla="*/ 208230 h 265569"/>
              <a:gd name="connsiteX5" fmla="*/ 57339 w 205212"/>
              <a:gd name="connsiteY5" fmla="*/ 238408 h 265569"/>
              <a:gd name="connsiteX6" fmla="*/ 15090 w 205212"/>
              <a:gd name="connsiteY6" fmla="*/ 265569 h 265569"/>
              <a:gd name="connsiteX7" fmla="*/ 0 w 205212"/>
              <a:gd name="connsiteY7" fmla="*/ 262551 h 265569"/>
              <a:gd name="connsiteX8" fmla="*/ 3018 w 205212"/>
              <a:gd name="connsiteY8" fmla="*/ 214266 h 265569"/>
              <a:gd name="connsiteX9" fmla="*/ 36214 w 205212"/>
              <a:gd name="connsiteY9" fmla="*/ 196159 h 265569"/>
              <a:gd name="connsiteX10" fmla="*/ 78464 w 205212"/>
              <a:gd name="connsiteY10" fmla="*/ 165981 h 265569"/>
              <a:gd name="connsiteX11" fmla="*/ 105624 w 205212"/>
              <a:gd name="connsiteY11" fmla="*/ 120713 h 265569"/>
              <a:gd name="connsiteX12" fmla="*/ 123731 w 205212"/>
              <a:gd name="connsiteY12" fmla="*/ 87517 h 265569"/>
              <a:gd name="connsiteX13" fmla="*/ 162963 w 205212"/>
              <a:gd name="connsiteY13" fmla="*/ 0 h 2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212" h="265569">
                <a:moveTo>
                  <a:pt x="162963" y="0"/>
                </a:moveTo>
                <a:lnTo>
                  <a:pt x="205212" y="36214"/>
                </a:lnTo>
                <a:lnTo>
                  <a:pt x="178052" y="93553"/>
                </a:lnTo>
                <a:lnTo>
                  <a:pt x="147874" y="150892"/>
                </a:lnTo>
                <a:lnTo>
                  <a:pt x="96571" y="208230"/>
                </a:lnTo>
                <a:lnTo>
                  <a:pt x="57339" y="238408"/>
                </a:lnTo>
                <a:lnTo>
                  <a:pt x="15090" y="265569"/>
                </a:lnTo>
                <a:lnTo>
                  <a:pt x="0" y="262551"/>
                </a:lnTo>
                <a:lnTo>
                  <a:pt x="3018" y="214266"/>
                </a:lnTo>
                <a:lnTo>
                  <a:pt x="36214" y="196159"/>
                </a:lnTo>
                <a:lnTo>
                  <a:pt x="78464" y="165981"/>
                </a:lnTo>
                <a:lnTo>
                  <a:pt x="105624" y="120713"/>
                </a:lnTo>
                <a:lnTo>
                  <a:pt x="123731" y="87517"/>
                </a:lnTo>
                <a:lnTo>
                  <a:pt x="16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フリーフォーム: 図形 203">
            <a:extLst>
              <a:ext uri="{FF2B5EF4-FFF2-40B4-BE49-F238E27FC236}">
                <a16:creationId xmlns:a16="http://schemas.microsoft.com/office/drawing/2014/main" id="{6732B82C-FA0E-4B15-B044-1A96602A39CB}"/>
              </a:ext>
            </a:extLst>
          </p:cNvPr>
          <p:cNvSpPr/>
          <p:nvPr/>
        </p:nvSpPr>
        <p:spPr>
          <a:xfrm>
            <a:off x="2685861" y="2462543"/>
            <a:ext cx="244444" cy="307817"/>
          </a:xfrm>
          <a:custGeom>
            <a:avLst/>
            <a:gdLst>
              <a:gd name="connsiteX0" fmla="*/ 0 w 244444"/>
              <a:gd name="connsiteY0" fmla="*/ 24142 h 307817"/>
              <a:gd name="connsiteX1" fmla="*/ 48286 w 244444"/>
              <a:gd name="connsiteY1" fmla="*/ 0 h 307817"/>
              <a:gd name="connsiteX2" fmla="*/ 63375 w 244444"/>
              <a:gd name="connsiteY2" fmla="*/ 36213 h 307817"/>
              <a:gd name="connsiteX3" fmla="*/ 108642 w 244444"/>
              <a:gd name="connsiteY3" fmla="*/ 93552 h 307817"/>
              <a:gd name="connsiteX4" fmla="*/ 162963 w 244444"/>
              <a:gd name="connsiteY4" fmla="*/ 184087 h 307817"/>
              <a:gd name="connsiteX5" fmla="*/ 232373 w 244444"/>
              <a:gd name="connsiteY5" fmla="*/ 250479 h 307817"/>
              <a:gd name="connsiteX6" fmla="*/ 244444 w 244444"/>
              <a:gd name="connsiteY6" fmla="*/ 283675 h 307817"/>
              <a:gd name="connsiteX7" fmla="*/ 238408 w 244444"/>
              <a:gd name="connsiteY7" fmla="*/ 307817 h 307817"/>
              <a:gd name="connsiteX8" fmla="*/ 181070 w 244444"/>
              <a:gd name="connsiteY8" fmla="*/ 283675 h 307817"/>
              <a:gd name="connsiteX9" fmla="*/ 126749 w 244444"/>
              <a:gd name="connsiteY9" fmla="*/ 244443 h 307817"/>
              <a:gd name="connsiteX10" fmla="*/ 84499 w 244444"/>
              <a:gd name="connsiteY10" fmla="*/ 175033 h 307817"/>
              <a:gd name="connsiteX11" fmla="*/ 51303 w 244444"/>
              <a:gd name="connsiteY11" fmla="*/ 129766 h 307817"/>
              <a:gd name="connsiteX12" fmla="*/ 27161 w 244444"/>
              <a:gd name="connsiteY12" fmla="*/ 81481 h 307817"/>
              <a:gd name="connsiteX13" fmla="*/ 0 w 244444"/>
              <a:gd name="connsiteY13" fmla="*/ 24142 h 3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44" h="307817">
                <a:moveTo>
                  <a:pt x="0" y="24142"/>
                </a:moveTo>
                <a:lnTo>
                  <a:pt x="48286" y="0"/>
                </a:lnTo>
                <a:lnTo>
                  <a:pt x="63375" y="36213"/>
                </a:lnTo>
                <a:lnTo>
                  <a:pt x="108642" y="93552"/>
                </a:lnTo>
                <a:lnTo>
                  <a:pt x="162963" y="184087"/>
                </a:lnTo>
                <a:lnTo>
                  <a:pt x="232373" y="250479"/>
                </a:lnTo>
                <a:lnTo>
                  <a:pt x="244444" y="283675"/>
                </a:lnTo>
                <a:lnTo>
                  <a:pt x="238408" y="307817"/>
                </a:lnTo>
                <a:lnTo>
                  <a:pt x="181070" y="283675"/>
                </a:lnTo>
                <a:lnTo>
                  <a:pt x="126749" y="244443"/>
                </a:lnTo>
                <a:lnTo>
                  <a:pt x="84499" y="175033"/>
                </a:lnTo>
                <a:lnTo>
                  <a:pt x="51303" y="129766"/>
                </a:lnTo>
                <a:lnTo>
                  <a:pt x="27161" y="81481"/>
                </a:lnTo>
                <a:lnTo>
                  <a:pt x="0" y="2414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フリーフォーム: 図形 214">
            <a:extLst>
              <a:ext uri="{FF2B5EF4-FFF2-40B4-BE49-F238E27FC236}">
                <a16:creationId xmlns:a16="http://schemas.microsoft.com/office/drawing/2014/main" id="{6090BA64-4507-439A-88E8-EF762D19FC2B}"/>
              </a:ext>
            </a:extLst>
          </p:cNvPr>
          <p:cNvSpPr/>
          <p:nvPr/>
        </p:nvSpPr>
        <p:spPr>
          <a:xfrm>
            <a:off x="4042944" y="6160115"/>
            <a:ext cx="205132" cy="102140"/>
          </a:xfrm>
          <a:custGeom>
            <a:avLst/>
            <a:gdLst>
              <a:gd name="connsiteX0" fmla="*/ 30034 w 205132"/>
              <a:gd name="connsiteY0" fmla="*/ 0 h 102140"/>
              <a:gd name="connsiteX1" fmla="*/ 161358 w 205132"/>
              <a:gd name="connsiteY1" fmla="*/ 4864 h 102140"/>
              <a:gd name="connsiteX2" fmla="*/ 205132 w 205132"/>
              <a:gd name="connsiteY2" fmla="*/ 14591 h 102140"/>
              <a:gd name="connsiteX3" fmla="*/ 171085 w 205132"/>
              <a:gd name="connsiteY3" fmla="*/ 77821 h 102140"/>
              <a:gd name="connsiteX4" fmla="*/ 122447 w 205132"/>
              <a:gd name="connsiteY4" fmla="*/ 102140 h 102140"/>
              <a:gd name="connsiteX5" fmla="*/ 78672 w 205132"/>
              <a:gd name="connsiteY5" fmla="*/ 102140 h 102140"/>
              <a:gd name="connsiteX6" fmla="*/ 34898 w 205132"/>
              <a:gd name="connsiteY6" fmla="*/ 87549 h 102140"/>
              <a:gd name="connsiteX7" fmla="*/ 15443 w 205132"/>
              <a:gd name="connsiteY7" fmla="*/ 58366 h 102140"/>
              <a:gd name="connsiteX8" fmla="*/ 0 w 205132"/>
              <a:gd name="connsiteY8" fmla="*/ 4250 h 102140"/>
              <a:gd name="connsiteX9" fmla="*/ 30034 w 205132"/>
              <a:gd name="connsiteY9" fmla="*/ 0 h 10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132" h="102140">
                <a:moveTo>
                  <a:pt x="30034" y="0"/>
                </a:moveTo>
                <a:lnTo>
                  <a:pt x="161358" y="4864"/>
                </a:lnTo>
                <a:lnTo>
                  <a:pt x="205132" y="14591"/>
                </a:lnTo>
                <a:lnTo>
                  <a:pt x="171085" y="77821"/>
                </a:lnTo>
                <a:lnTo>
                  <a:pt x="122447" y="102140"/>
                </a:lnTo>
                <a:lnTo>
                  <a:pt x="78672" y="102140"/>
                </a:lnTo>
                <a:lnTo>
                  <a:pt x="34898" y="87549"/>
                </a:lnTo>
                <a:lnTo>
                  <a:pt x="15443" y="58366"/>
                </a:lnTo>
                <a:lnTo>
                  <a:pt x="0" y="4250"/>
                </a:lnTo>
                <a:lnTo>
                  <a:pt x="3003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2" name="四角形: 上の 2 つの角を丸める 261">
            <a:extLst>
              <a:ext uri="{FF2B5EF4-FFF2-40B4-BE49-F238E27FC236}">
                <a16:creationId xmlns:a16="http://schemas.microsoft.com/office/drawing/2014/main" id="{47D959EE-54FC-48C3-9AAD-670526658ADE}"/>
              </a:ext>
            </a:extLst>
          </p:cNvPr>
          <p:cNvSpPr/>
          <p:nvPr/>
        </p:nvSpPr>
        <p:spPr>
          <a:xfrm rot="9999566" flipH="1">
            <a:off x="3097059" y="351849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フリーフォーム: 図形 230">
            <a:extLst>
              <a:ext uri="{FF2B5EF4-FFF2-40B4-BE49-F238E27FC236}">
                <a16:creationId xmlns:a16="http://schemas.microsoft.com/office/drawing/2014/main" id="{795433E4-FE74-4B3E-9CA9-748B27149733}"/>
              </a:ext>
            </a:extLst>
          </p:cNvPr>
          <p:cNvSpPr/>
          <p:nvPr/>
        </p:nvSpPr>
        <p:spPr>
          <a:xfrm>
            <a:off x="2951328" y="5598994"/>
            <a:ext cx="368490" cy="747215"/>
          </a:xfrm>
          <a:custGeom>
            <a:avLst/>
            <a:gdLst>
              <a:gd name="connsiteX0" fmla="*/ 0 w 368490"/>
              <a:gd name="connsiteY0" fmla="*/ 620973 h 747215"/>
              <a:gd name="connsiteX1" fmla="*/ 58003 w 368490"/>
              <a:gd name="connsiteY1" fmla="*/ 723331 h 747215"/>
              <a:gd name="connsiteX2" fmla="*/ 75063 w 368490"/>
              <a:gd name="connsiteY2" fmla="*/ 747215 h 747215"/>
              <a:gd name="connsiteX3" fmla="*/ 177421 w 368490"/>
              <a:gd name="connsiteY3" fmla="*/ 733567 h 747215"/>
              <a:gd name="connsiteX4" fmla="*/ 249072 w 368490"/>
              <a:gd name="connsiteY4" fmla="*/ 709684 h 747215"/>
              <a:gd name="connsiteX5" fmla="*/ 296839 w 368490"/>
              <a:gd name="connsiteY5" fmla="*/ 672152 h 747215"/>
              <a:gd name="connsiteX6" fmla="*/ 324135 w 368490"/>
              <a:gd name="connsiteY6" fmla="*/ 590266 h 747215"/>
              <a:gd name="connsiteX7" fmla="*/ 368490 w 368490"/>
              <a:gd name="connsiteY7" fmla="*/ 395785 h 747215"/>
              <a:gd name="connsiteX8" fmla="*/ 313899 w 368490"/>
              <a:gd name="connsiteY8" fmla="*/ 17060 h 747215"/>
              <a:gd name="connsiteX9" fmla="*/ 71651 w 368490"/>
              <a:gd name="connsiteY9" fmla="*/ 0 h 747215"/>
              <a:gd name="connsiteX10" fmla="*/ 78475 w 368490"/>
              <a:gd name="connsiteY10" fmla="*/ 129654 h 747215"/>
              <a:gd name="connsiteX11" fmla="*/ 58003 w 368490"/>
              <a:gd name="connsiteY11" fmla="*/ 300251 h 747215"/>
              <a:gd name="connsiteX12" fmla="*/ 27296 w 368490"/>
              <a:gd name="connsiteY12" fmla="*/ 416257 h 747215"/>
              <a:gd name="connsiteX13" fmla="*/ 13648 w 368490"/>
              <a:gd name="connsiteY13" fmla="*/ 498143 h 747215"/>
              <a:gd name="connsiteX14" fmla="*/ 0 w 368490"/>
              <a:gd name="connsiteY14" fmla="*/ 620973 h 74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490" h="747215">
                <a:moveTo>
                  <a:pt x="0" y="620973"/>
                </a:moveTo>
                <a:lnTo>
                  <a:pt x="58003" y="723331"/>
                </a:lnTo>
                <a:lnTo>
                  <a:pt x="75063" y="747215"/>
                </a:lnTo>
                <a:lnTo>
                  <a:pt x="177421" y="733567"/>
                </a:lnTo>
                <a:lnTo>
                  <a:pt x="249072" y="709684"/>
                </a:lnTo>
                <a:lnTo>
                  <a:pt x="296839" y="672152"/>
                </a:lnTo>
                <a:lnTo>
                  <a:pt x="324135" y="590266"/>
                </a:lnTo>
                <a:lnTo>
                  <a:pt x="368490" y="395785"/>
                </a:lnTo>
                <a:lnTo>
                  <a:pt x="313899" y="17060"/>
                </a:lnTo>
                <a:lnTo>
                  <a:pt x="71651" y="0"/>
                </a:lnTo>
                <a:lnTo>
                  <a:pt x="78475" y="129654"/>
                </a:lnTo>
                <a:lnTo>
                  <a:pt x="58003" y="300251"/>
                </a:lnTo>
                <a:lnTo>
                  <a:pt x="27296" y="416257"/>
                </a:lnTo>
                <a:lnTo>
                  <a:pt x="13648" y="498143"/>
                </a:lnTo>
                <a:lnTo>
                  <a:pt x="0" y="6209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フリーフォーム: 図形 198">
            <a:extLst>
              <a:ext uri="{FF2B5EF4-FFF2-40B4-BE49-F238E27FC236}">
                <a16:creationId xmlns:a16="http://schemas.microsoft.com/office/drawing/2014/main" id="{5EBE586B-D426-49F6-9D0C-BBFB519BF2B4}"/>
              </a:ext>
            </a:extLst>
          </p:cNvPr>
          <p:cNvSpPr/>
          <p:nvPr/>
        </p:nvSpPr>
        <p:spPr>
          <a:xfrm>
            <a:off x="2687934" y="3803301"/>
            <a:ext cx="638070" cy="2502040"/>
          </a:xfrm>
          <a:custGeom>
            <a:avLst/>
            <a:gdLst>
              <a:gd name="connsiteX0" fmla="*/ 15073 w 643095"/>
              <a:gd name="connsiteY0" fmla="*/ 95459 h 2502040"/>
              <a:gd name="connsiteX1" fmla="*/ 145701 w 643095"/>
              <a:gd name="connsiteY1" fmla="*/ 85411 h 2502040"/>
              <a:gd name="connsiteX2" fmla="*/ 331596 w 643095"/>
              <a:gd name="connsiteY2" fmla="*/ 45218 h 2502040"/>
              <a:gd name="connsiteX3" fmla="*/ 457200 w 643095"/>
              <a:gd name="connsiteY3" fmla="*/ 20097 h 2502040"/>
              <a:gd name="connsiteX4" fmla="*/ 562708 w 643095"/>
              <a:gd name="connsiteY4" fmla="*/ 0 h 2502040"/>
              <a:gd name="connsiteX5" fmla="*/ 587829 w 643095"/>
              <a:gd name="connsiteY5" fmla="*/ 105508 h 2502040"/>
              <a:gd name="connsiteX6" fmla="*/ 592853 w 643095"/>
              <a:gd name="connsiteY6" fmla="*/ 437103 h 2502040"/>
              <a:gd name="connsiteX7" fmla="*/ 577780 w 643095"/>
              <a:gd name="connsiteY7" fmla="*/ 733530 h 2502040"/>
              <a:gd name="connsiteX8" fmla="*/ 597877 w 643095"/>
              <a:gd name="connsiteY8" fmla="*/ 1105319 h 2502040"/>
              <a:gd name="connsiteX9" fmla="*/ 628022 w 643095"/>
              <a:gd name="connsiteY9" fmla="*/ 1431890 h 2502040"/>
              <a:gd name="connsiteX10" fmla="*/ 643095 w 643095"/>
              <a:gd name="connsiteY10" fmla="*/ 1783583 h 2502040"/>
              <a:gd name="connsiteX11" fmla="*/ 638070 w 643095"/>
              <a:gd name="connsiteY11" fmla="*/ 2145323 h 2502040"/>
              <a:gd name="connsiteX12" fmla="*/ 577780 w 643095"/>
              <a:gd name="connsiteY12" fmla="*/ 2376435 h 2502040"/>
              <a:gd name="connsiteX13" fmla="*/ 492369 w 643095"/>
              <a:gd name="connsiteY13" fmla="*/ 2476919 h 2502040"/>
              <a:gd name="connsiteX14" fmla="*/ 417007 w 643095"/>
              <a:gd name="connsiteY14" fmla="*/ 2502040 h 2502040"/>
              <a:gd name="connsiteX15" fmla="*/ 356717 w 643095"/>
              <a:gd name="connsiteY15" fmla="*/ 2491991 h 2502040"/>
              <a:gd name="connsiteX16" fmla="*/ 281354 w 643095"/>
              <a:gd name="connsiteY16" fmla="*/ 2416629 h 2502040"/>
              <a:gd name="connsiteX17" fmla="*/ 266281 w 643095"/>
              <a:gd name="connsiteY17" fmla="*/ 2265903 h 2502040"/>
              <a:gd name="connsiteX18" fmla="*/ 281354 w 643095"/>
              <a:gd name="connsiteY18" fmla="*/ 2145323 h 2502040"/>
              <a:gd name="connsiteX19" fmla="*/ 331596 w 643095"/>
              <a:gd name="connsiteY19" fmla="*/ 2019719 h 2502040"/>
              <a:gd name="connsiteX20" fmla="*/ 311499 w 643095"/>
              <a:gd name="connsiteY20" fmla="*/ 1778558 h 2502040"/>
              <a:gd name="connsiteX21" fmla="*/ 296426 w 643095"/>
              <a:gd name="connsiteY21" fmla="*/ 1673051 h 2502040"/>
              <a:gd name="connsiteX22" fmla="*/ 231112 w 643095"/>
              <a:gd name="connsiteY22" fmla="*/ 1361552 h 2502040"/>
              <a:gd name="connsiteX23" fmla="*/ 175846 w 643095"/>
              <a:gd name="connsiteY23" fmla="*/ 1130440 h 2502040"/>
              <a:gd name="connsiteX24" fmla="*/ 145701 w 643095"/>
              <a:gd name="connsiteY24" fmla="*/ 1004835 h 2502040"/>
              <a:gd name="connsiteX25" fmla="*/ 85411 w 643095"/>
              <a:gd name="connsiteY25" fmla="*/ 658167 h 2502040"/>
              <a:gd name="connsiteX26" fmla="*/ 55266 w 643095"/>
              <a:gd name="connsiteY26" fmla="*/ 492369 h 2502040"/>
              <a:gd name="connsiteX27" fmla="*/ 20097 w 643095"/>
              <a:gd name="connsiteY27" fmla="*/ 311499 h 2502040"/>
              <a:gd name="connsiteX28" fmla="*/ 0 w 643095"/>
              <a:gd name="connsiteY28" fmla="*/ 200967 h 2502040"/>
              <a:gd name="connsiteX29" fmla="*/ 15073 w 643095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28022 w 638070"/>
              <a:gd name="connsiteY9" fmla="*/ 1431890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81680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  <a:gd name="connsiteX0" fmla="*/ 15073 w 638070"/>
              <a:gd name="connsiteY0" fmla="*/ 95459 h 2502040"/>
              <a:gd name="connsiteX1" fmla="*/ 145701 w 638070"/>
              <a:gd name="connsiteY1" fmla="*/ 85411 h 2502040"/>
              <a:gd name="connsiteX2" fmla="*/ 331596 w 638070"/>
              <a:gd name="connsiteY2" fmla="*/ 45218 h 2502040"/>
              <a:gd name="connsiteX3" fmla="*/ 457200 w 638070"/>
              <a:gd name="connsiteY3" fmla="*/ 20097 h 2502040"/>
              <a:gd name="connsiteX4" fmla="*/ 562708 w 638070"/>
              <a:gd name="connsiteY4" fmla="*/ 0 h 2502040"/>
              <a:gd name="connsiteX5" fmla="*/ 587829 w 638070"/>
              <a:gd name="connsiteY5" fmla="*/ 105508 h 2502040"/>
              <a:gd name="connsiteX6" fmla="*/ 592853 w 638070"/>
              <a:gd name="connsiteY6" fmla="*/ 437103 h 2502040"/>
              <a:gd name="connsiteX7" fmla="*/ 577780 w 638070"/>
              <a:gd name="connsiteY7" fmla="*/ 733530 h 2502040"/>
              <a:gd name="connsiteX8" fmla="*/ 597877 w 638070"/>
              <a:gd name="connsiteY8" fmla="*/ 1105319 h 2502040"/>
              <a:gd name="connsiteX9" fmla="*/ 607550 w 638070"/>
              <a:gd name="connsiteY9" fmla="*/ 1428478 h 2502040"/>
              <a:gd name="connsiteX10" fmla="*/ 568032 w 638070"/>
              <a:gd name="connsiteY10" fmla="*/ 1780172 h 2502040"/>
              <a:gd name="connsiteX11" fmla="*/ 638070 w 638070"/>
              <a:gd name="connsiteY11" fmla="*/ 2145323 h 2502040"/>
              <a:gd name="connsiteX12" fmla="*/ 577780 w 638070"/>
              <a:gd name="connsiteY12" fmla="*/ 2376435 h 2502040"/>
              <a:gd name="connsiteX13" fmla="*/ 492369 w 638070"/>
              <a:gd name="connsiteY13" fmla="*/ 2476919 h 2502040"/>
              <a:gd name="connsiteX14" fmla="*/ 417007 w 638070"/>
              <a:gd name="connsiteY14" fmla="*/ 2502040 h 2502040"/>
              <a:gd name="connsiteX15" fmla="*/ 356717 w 638070"/>
              <a:gd name="connsiteY15" fmla="*/ 2491991 h 2502040"/>
              <a:gd name="connsiteX16" fmla="*/ 281354 w 638070"/>
              <a:gd name="connsiteY16" fmla="*/ 2416629 h 2502040"/>
              <a:gd name="connsiteX17" fmla="*/ 266281 w 638070"/>
              <a:gd name="connsiteY17" fmla="*/ 2265903 h 2502040"/>
              <a:gd name="connsiteX18" fmla="*/ 281354 w 638070"/>
              <a:gd name="connsiteY18" fmla="*/ 2145323 h 2502040"/>
              <a:gd name="connsiteX19" fmla="*/ 331596 w 638070"/>
              <a:gd name="connsiteY19" fmla="*/ 2019719 h 2502040"/>
              <a:gd name="connsiteX20" fmla="*/ 311499 w 638070"/>
              <a:gd name="connsiteY20" fmla="*/ 1778558 h 2502040"/>
              <a:gd name="connsiteX21" fmla="*/ 296426 w 638070"/>
              <a:gd name="connsiteY21" fmla="*/ 1673051 h 2502040"/>
              <a:gd name="connsiteX22" fmla="*/ 231112 w 638070"/>
              <a:gd name="connsiteY22" fmla="*/ 1361552 h 2502040"/>
              <a:gd name="connsiteX23" fmla="*/ 175846 w 638070"/>
              <a:gd name="connsiteY23" fmla="*/ 1130440 h 2502040"/>
              <a:gd name="connsiteX24" fmla="*/ 145701 w 638070"/>
              <a:gd name="connsiteY24" fmla="*/ 1004835 h 2502040"/>
              <a:gd name="connsiteX25" fmla="*/ 85411 w 638070"/>
              <a:gd name="connsiteY25" fmla="*/ 658167 h 2502040"/>
              <a:gd name="connsiteX26" fmla="*/ 55266 w 638070"/>
              <a:gd name="connsiteY26" fmla="*/ 492369 h 2502040"/>
              <a:gd name="connsiteX27" fmla="*/ 20097 w 638070"/>
              <a:gd name="connsiteY27" fmla="*/ 311499 h 2502040"/>
              <a:gd name="connsiteX28" fmla="*/ 0 w 638070"/>
              <a:gd name="connsiteY28" fmla="*/ 200967 h 2502040"/>
              <a:gd name="connsiteX29" fmla="*/ 15073 w 638070"/>
              <a:gd name="connsiteY29" fmla="*/ 95459 h 250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070" h="2502040">
                <a:moveTo>
                  <a:pt x="15073" y="95459"/>
                </a:moveTo>
                <a:lnTo>
                  <a:pt x="145701" y="85411"/>
                </a:lnTo>
                <a:lnTo>
                  <a:pt x="331596" y="45218"/>
                </a:lnTo>
                <a:lnTo>
                  <a:pt x="457200" y="20097"/>
                </a:lnTo>
                <a:lnTo>
                  <a:pt x="562708" y="0"/>
                </a:lnTo>
                <a:lnTo>
                  <a:pt x="587829" y="105508"/>
                </a:lnTo>
                <a:cubicBezTo>
                  <a:pt x="589504" y="216040"/>
                  <a:pt x="591178" y="326571"/>
                  <a:pt x="592853" y="437103"/>
                </a:cubicBezTo>
                <a:lnTo>
                  <a:pt x="577780" y="733530"/>
                </a:lnTo>
                <a:lnTo>
                  <a:pt x="597877" y="1105319"/>
                </a:lnTo>
                <a:lnTo>
                  <a:pt x="607550" y="1428478"/>
                </a:lnTo>
                <a:lnTo>
                  <a:pt x="568032" y="1780172"/>
                </a:lnTo>
                <a:lnTo>
                  <a:pt x="638070" y="2145323"/>
                </a:lnTo>
                <a:lnTo>
                  <a:pt x="577780" y="2376435"/>
                </a:lnTo>
                <a:lnTo>
                  <a:pt x="492369" y="2476919"/>
                </a:lnTo>
                <a:lnTo>
                  <a:pt x="417007" y="2502040"/>
                </a:lnTo>
                <a:lnTo>
                  <a:pt x="356717" y="2491991"/>
                </a:lnTo>
                <a:lnTo>
                  <a:pt x="281354" y="2416629"/>
                </a:lnTo>
                <a:lnTo>
                  <a:pt x="266281" y="2265903"/>
                </a:lnTo>
                <a:lnTo>
                  <a:pt x="281354" y="2145323"/>
                </a:lnTo>
                <a:lnTo>
                  <a:pt x="331596" y="2019719"/>
                </a:lnTo>
                <a:lnTo>
                  <a:pt x="311499" y="1778558"/>
                </a:lnTo>
                <a:lnTo>
                  <a:pt x="296426" y="1673051"/>
                </a:lnTo>
                <a:lnTo>
                  <a:pt x="231112" y="1361552"/>
                </a:lnTo>
                <a:lnTo>
                  <a:pt x="175846" y="1130440"/>
                </a:lnTo>
                <a:lnTo>
                  <a:pt x="145701" y="1004835"/>
                </a:lnTo>
                <a:lnTo>
                  <a:pt x="85411" y="658167"/>
                </a:lnTo>
                <a:lnTo>
                  <a:pt x="55266" y="492369"/>
                </a:lnTo>
                <a:lnTo>
                  <a:pt x="20097" y="311499"/>
                </a:lnTo>
                <a:lnTo>
                  <a:pt x="0" y="200967"/>
                </a:lnTo>
                <a:lnTo>
                  <a:pt x="15073" y="954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フリーフォーム: 図形 213">
            <a:extLst>
              <a:ext uri="{FF2B5EF4-FFF2-40B4-BE49-F238E27FC236}">
                <a16:creationId xmlns:a16="http://schemas.microsoft.com/office/drawing/2014/main" id="{1006B63E-B35B-4D6F-9365-4A134CF55150}"/>
              </a:ext>
            </a:extLst>
          </p:cNvPr>
          <p:cNvSpPr/>
          <p:nvPr/>
        </p:nvSpPr>
        <p:spPr>
          <a:xfrm>
            <a:off x="4042799" y="5500991"/>
            <a:ext cx="233464" cy="112568"/>
          </a:xfrm>
          <a:custGeom>
            <a:avLst/>
            <a:gdLst>
              <a:gd name="connsiteX0" fmla="*/ 165371 w 233464"/>
              <a:gd name="connsiteY0" fmla="*/ 0 h 112568"/>
              <a:gd name="connsiteX1" fmla="*/ 233464 w 233464"/>
              <a:gd name="connsiteY1" fmla="*/ 92412 h 112568"/>
              <a:gd name="connsiteX2" fmla="*/ 233092 w 233464"/>
              <a:gd name="connsiteY2" fmla="*/ 109880 h 112568"/>
              <a:gd name="connsiteX3" fmla="*/ 209145 w 233464"/>
              <a:gd name="connsiteY3" fmla="*/ 97276 h 112568"/>
              <a:gd name="connsiteX4" fmla="*/ 107005 w 233464"/>
              <a:gd name="connsiteY4" fmla="*/ 77821 h 112568"/>
              <a:gd name="connsiteX5" fmla="*/ 29183 w 233464"/>
              <a:gd name="connsiteY5" fmla="*/ 92412 h 112568"/>
              <a:gd name="connsiteX6" fmla="*/ 966 w 233464"/>
              <a:gd name="connsiteY6" fmla="*/ 112568 h 112568"/>
              <a:gd name="connsiteX7" fmla="*/ 0 w 233464"/>
              <a:gd name="connsiteY7" fmla="*/ 102140 h 112568"/>
              <a:gd name="connsiteX8" fmla="*/ 19456 w 233464"/>
              <a:gd name="connsiteY8" fmla="*/ 29183 h 112568"/>
              <a:gd name="connsiteX9" fmla="*/ 34047 w 233464"/>
              <a:gd name="connsiteY9" fmla="*/ 29183 h 112568"/>
              <a:gd name="connsiteX10" fmla="*/ 165371 w 233464"/>
              <a:gd name="connsiteY10" fmla="*/ 0 h 11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464" h="112568">
                <a:moveTo>
                  <a:pt x="165371" y="0"/>
                </a:moveTo>
                <a:lnTo>
                  <a:pt x="233464" y="92412"/>
                </a:lnTo>
                <a:lnTo>
                  <a:pt x="233092" y="109880"/>
                </a:lnTo>
                <a:lnTo>
                  <a:pt x="209145" y="97276"/>
                </a:lnTo>
                <a:lnTo>
                  <a:pt x="107005" y="77821"/>
                </a:lnTo>
                <a:lnTo>
                  <a:pt x="29183" y="92412"/>
                </a:lnTo>
                <a:lnTo>
                  <a:pt x="966" y="112568"/>
                </a:lnTo>
                <a:lnTo>
                  <a:pt x="0" y="102140"/>
                </a:lnTo>
                <a:lnTo>
                  <a:pt x="19456" y="29183"/>
                </a:lnTo>
                <a:lnTo>
                  <a:pt x="34047" y="29183"/>
                </a:lnTo>
                <a:lnTo>
                  <a:pt x="16537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0" name="フリーフォーム: 図形 229">
            <a:extLst>
              <a:ext uri="{FF2B5EF4-FFF2-40B4-BE49-F238E27FC236}">
                <a16:creationId xmlns:a16="http://schemas.microsoft.com/office/drawing/2014/main" id="{C0A9B9E8-43A3-4B31-A647-167DFDBC892A}"/>
              </a:ext>
            </a:extLst>
          </p:cNvPr>
          <p:cNvSpPr/>
          <p:nvPr/>
        </p:nvSpPr>
        <p:spPr>
          <a:xfrm>
            <a:off x="2932888" y="5579679"/>
            <a:ext cx="406516" cy="733570"/>
          </a:xfrm>
          <a:custGeom>
            <a:avLst/>
            <a:gdLst>
              <a:gd name="connsiteX0" fmla="*/ 121597 w 406516"/>
              <a:gd name="connsiteY0" fmla="*/ 427149 h 733570"/>
              <a:gd name="connsiteX1" fmla="*/ 91564 w 406516"/>
              <a:gd name="connsiteY1" fmla="*/ 431399 h 733570"/>
              <a:gd name="connsiteX2" fmla="*/ 107006 w 406516"/>
              <a:gd name="connsiteY2" fmla="*/ 485515 h 733570"/>
              <a:gd name="connsiteX3" fmla="*/ 126461 w 406516"/>
              <a:gd name="connsiteY3" fmla="*/ 514698 h 733570"/>
              <a:gd name="connsiteX4" fmla="*/ 170235 w 406516"/>
              <a:gd name="connsiteY4" fmla="*/ 529290 h 733570"/>
              <a:gd name="connsiteX5" fmla="*/ 214010 w 406516"/>
              <a:gd name="connsiteY5" fmla="*/ 529290 h 733570"/>
              <a:gd name="connsiteX6" fmla="*/ 262648 w 406516"/>
              <a:gd name="connsiteY6" fmla="*/ 504970 h 733570"/>
              <a:gd name="connsiteX7" fmla="*/ 296695 w 406516"/>
              <a:gd name="connsiteY7" fmla="*/ 441741 h 733570"/>
              <a:gd name="connsiteX8" fmla="*/ 252922 w 406516"/>
              <a:gd name="connsiteY8" fmla="*/ 432014 h 733570"/>
              <a:gd name="connsiteX9" fmla="*/ 78553 w 406516"/>
              <a:gd name="connsiteY9" fmla="*/ 0 h 733570"/>
              <a:gd name="connsiteX10" fmla="*/ 115112 w 406516"/>
              <a:gd name="connsiteY10" fmla="*/ 255908 h 733570"/>
              <a:gd name="connsiteX11" fmla="*/ 112152 w 406516"/>
              <a:gd name="connsiteY11" fmla="*/ 341726 h 733570"/>
              <a:gd name="connsiteX12" fmla="*/ 121029 w 406516"/>
              <a:gd name="connsiteY12" fmla="*/ 359480 h 733570"/>
              <a:gd name="connsiteX13" fmla="*/ 121969 w 406516"/>
              <a:gd name="connsiteY13" fmla="*/ 359099 h 733570"/>
              <a:gd name="connsiteX14" fmla="*/ 204281 w 406516"/>
              <a:gd name="connsiteY14" fmla="*/ 368783 h 733570"/>
              <a:gd name="connsiteX15" fmla="*/ 296694 w 406516"/>
              <a:gd name="connsiteY15" fmla="*/ 349329 h 733570"/>
              <a:gd name="connsiteX16" fmla="*/ 304340 w 406516"/>
              <a:gd name="connsiteY16" fmla="*/ 349329 h 733570"/>
              <a:gd name="connsiteX17" fmla="*/ 318851 w 406516"/>
              <a:gd name="connsiteY17" fmla="*/ 354146 h 733570"/>
              <a:gd name="connsiteX18" fmla="*/ 324106 w 406516"/>
              <a:gd name="connsiteY18" fmla="*/ 292404 h 733570"/>
              <a:gd name="connsiteX19" fmla="*/ 327517 w 406516"/>
              <a:gd name="connsiteY19" fmla="*/ 128631 h 733570"/>
              <a:gd name="connsiteX20" fmla="*/ 334802 w 406516"/>
              <a:gd name="connsiteY20" fmla="*/ 126203 h 733570"/>
              <a:gd name="connsiteX21" fmla="*/ 317970 w 406516"/>
              <a:gd name="connsiteY21" fmla="*/ 17402 h 733570"/>
              <a:gd name="connsiteX22" fmla="*/ 354193 w 406516"/>
              <a:gd name="connsiteY22" fmla="*/ 65169 h 733570"/>
              <a:gd name="connsiteX23" fmla="*/ 370292 w 406516"/>
              <a:gd name="connsiteY23" fmla="*/ 136820 h 733570"/>
              <a:gd name="connsiteX24" fmla="*/ 386392 w 406516"/>
              <a:gd name="connsiteY24" fmla="*/ 242590 h 733570"/>
              <a:gd name="connsiteX25" fmla="*/ 406516 w 406516"/>
              <a:gd name="connsiteY25" fmla="*/ 355184 h 733570"/>
              <a:gd name="connsiteX26" fmla="*/ 400500 w 406516"/>
              <a:gd name="connsiteY26" fmla="*/ 393433 h 733570"/>
              <a:gd name="connsiteX27" fmla="*/ 398834 w 406516"/>
              <a:gd name="connsiteY27" fmla="*/ 441740 h 733570"/>
              <a:gd name="connsiteX28" fmla="*/ 359925 w 406516"/>
              <a:gd name="connsiteY28" fmla="*/ 582792 h 733570"/>
              <a:gd name="connsiteX29" fmla="*/ 296694 w 406516"/>
              <a:gd name="connsiteY29" fmla="*/ 655750 h 733570"/>
              <a:gd name="connsiteX30" fmla="*/ 272375 w 406516"/>
              <a:gd name="connsiteY30" fmla="*/ 699524 h 733570"/>
              <a:gd name="connsiteX31" fmla="*/ 179962 w 406516"/>
              <a:gd name="connsiteY31" fmla="*/ 733570 h 733570"/>
              <a:gd name="connsiteX32" fmla="*/ 136188 w 406516"/>
              <a:gd name="connsiteY32" fmla="*/ 733570 h 733570"/>
              <a:gd name="connsiteX33" fmla="*/ 58366 w 406516"/>
              <a:gd name="connsiteY33" fmla="*/ 680069 h 733570"/>
              <a:gd name="connsiteX34" fmla="*/ 24321 w 406516"/>
              <a:gd name="connsiteY34" fmla="*/ 636294 h 733570"/>
              <a:gd name="connsiteX35" fmla="*/ 4864 w 406516"/>
              <a:gd name="connsiteY35" fmla="*/ 548746 h 733570"/>
              <a:gd name="connsiteX36" fmla="*/ 0 w 406516"/>
              <a:gd name="connsiteY36" fmla="*/ 451469 h 733570"/>
              <a:gd name="connsiteX37" fmla="*/ 29183 w 406516"/>
              <a:gd name="connsiteY37" fmla="*/ 325009 h 733570"/>
              <a:gd name="connsiteX38" fmla="*/ 77822 w 406516"/>
              <a:gd name="connsiteY38" fmla="*/ 237459 h 733570"/>
              <a:gd name="connsiteX39" fmla="*/ 63231 w 406516"/>
              <a:gd name="connsiteY39" fmla="*/ 76953 h 733570"/>
              <a:gd name="connsiteX40" fmla="*/ 58366 w 406516"/>
              <a:gd name="connsiteY40" fmla="*/ 67225 h 733570"/>
              <a:gd name="connsiteX41" fmla="*/ 72958 w 406516"/>
              <a:gd name="connsiteY41" fmla="*/ 3996 h 73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6516" h="733570">
                <a:moveTo>
                  <a:pt x="121597" y="427149"/>
                </a:moveTo>
                <a:lnTo>
                  <a:pt x="91564" y="431399"/>
                </a:lnTo>
                <a:lnTo>
                  <a:pt x="107006" y="485515"/>
                </a:lnTo>
                <a:lnTo>
                  <a:pt x="126461" y="514698"/>
                </a:lnTo>
                <a:lnTo>
                  <a:pt x="170235" y="529290"/>
                </a:lnTo>
                <a:lnTo>
                  <a:pt x="214010" y="529290"/>
                </a:lnTo>
                <a:lnTo>
                  <a:pt x="262648" y="504970"/>
                </a:lnTo>
                <a:lnTo>
                  <a:pt x="296695" y="441741"/>
                </a:lnTo>
                <a:lnTo>
                  <a:pt x="252922" y="432014"/>
                </a:lnTo>
                <a:close/>
                <a:moveTo>
                  <a:pt x="78553" y="0"/>
                </a:moveTo>
                <a:lnTo>
                  <a:pt x="115112" y="255908"/>
                </a:lnTo>
                <a:lnTo>
                  <a:pt x="112152" y="341726"/>
                </a:lnTo>
                <a:lnTo>
                  <a:pt x="121029" y="359480"/>
                </a:lnTo>
                <a:lnTo>
                  <a:pt x="121969" y="359099"/>
                </a:lnTo>
                <a:lnTo>
                  <a:pt x="204281" y="368783"/>
                </a:lnTo>
                <a:lnTo>
                  <a:pt x="296694" y="349329"/>
                </a:lnTo>
                <a:lnTo>
                  <a:pt x="304340" y="349329"/>
                </a:lnTo>
                <a:lnTo>
                  <a:pt x="318851" y="354146"/>
                </a:lnTo>
                <a:lnTo>
                  <a:pt x="324106" y="292404"/>
                </a:lnTo>
                <a:lnTo>
                  <a:pt x="327517" y="128631"/>
                </a:lnTo>
                <a:lnTo>
                  <a:pt x="334802" y="126203"/>
                </a:lnTo>
                <a:lnTo>
                  <a:pt x="317970" y="17402"/>
                </a:lnTo>
                <a:lnTo>
                  <a:pt x="354193" y="65169"/>
                </a:lnTo>
                <a:lnTo>
                  <a:pt x="370292" y="136820"/>
                </a:lnTo>
                <a:lnTo>
                  <a:pt x="386392" y="242590"/>
                </a:lnTo>
                <a:lnTo>
                  <a:pt x="406516" y="355184"/>
                </a:lnTo>
                <a:lnTo>
                  <a:pt x="400500" y="393433"/>
                </a:lnTo>
                <a:lnTo>
                  <a:pt x="398834" y="441740"/>
                </a:lnTo>
                <a:lnTo>
                  <a:pt x="359925" y="582792"/>
                </a:lnTo>
                <a:lnTo>
                  <a:pt x="296694" y="655750"/>
                </a:lnTo>
                <a:lnTo>
                  <a:pt x="272375" y="699524"/>
                </a:lnTo>
                <a:lnTo>
                  <a:pt x="179962" y="733570"/>
                </a:lnTo>
                <a:lnTo>
                  <a:pt x="136188" y="733570"/>
                </a:lnTo>
                <a:lnTo>
                  <a:pt x="58366" y="680069"/>
                </a:lnTo>
                <a:lnTo>
                  <a:pt x="24321" y="636294"/>
                </a:lnTo>
                <a:lnTo>
                  <a:pt x="4864" y="548746"/>
                </a:lnTo>
                <a:lnTo>
                  <a:pt x="0" y="451469"/>
                </a:lnTo>
                <a:lnTo>
                  <a:pt x="29183" y="325009"/>
                </a:lnTo>
                <a:lnTo>
                  <a:pt x="77822" y="237459"/>
                </a:lnTo>
                <a:lnTo>
                  <a:pt x="63231" y="76953"/>
                </a:lnTo>
                <a:lnTo>
                  <a:pt x="58366" y="67225"/>
                </a:lnTo>
                <a:lnTo>
                  <a:pt x="72958" y="399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2" name="フリーフォーム: 図形 231">
            <a:extLst>
              <a:ext uri="{FF2B5EF4-FFF2-40B4-BE49-F238E27FC236}">
                <a16:creationId xmlns:a16="http://schemas.microsoft.com/office/drawing/2014/main" id="{7B71B889-CB97-4359-AE5E-F6E59FA93285}"/>
              </a:ext>
            </a:extLst>
          </p:cNvPr>
          <p:cNvSpPr/>
          <p:nvPr/>
        </p:nvSpPr>
        <p:spPr>
          <a:xfrm>
            <a:off x="2471438" y="1512277"/>
            <a:ext cx="134282" cy="1000724"/>
          </a:xfrm>
          <a:custGeom>
            <a:avLst/>
            <a:gdLst>
              <a:gd name="connsiteX0" fmla="*/ 0 w 134282"/>
              <a:gd name="connsiteY0" fmla="*/ 0 h 1000724"/>
              <a:gd name="connsiteX1" fmla="*/ 41563 w 134282"/>
              <a:gd name="connsiteY1" fmla="*/ 418833 h 1000724"/>
              <a:gd name="connsiteX2" fmla="*/ 63944 w 134282"/>
              <a:gd name="connsiteY2" fmla="*/ 786512 h 1000724"/>
              <a:gd name="connsiteX3" fmla="*/ 54352 w 134282"/>
              <a:gd name="connsiteY3" fmla="*/ 997527 h 1000724"/>
              <a:gd name="connsiteX4" fmla="*/ 124691 w 134282"/>
              <a:gd name="connsiteY4" fmla="*/ 1000724 h 1000724"/>
              <a:gd name="connsiteX5" fmla="*/ 134282 w 134282"/>
              <a:gd name="connsiteY5" fmla="*/ 824878 h 1000724"/>
              <a:gd name="connsiteX6" fmla="*/ 121493 w 134282"/>
              <a:gd name="connsiteY6" fmla="*/ 374073 h 1000724"/>
              <a:gd name="connsiteX7" fmla="*/ 86324 w 134282"/>
              <a:gd name="connsiteY7" fmla="*/ 121494 h 1000724"/>
              <a:gd name="connsiteX8" fmla="*/ 86324 w 134282"/>
              <a:gd name="connsiteY8" fmla="*/ 19183 h 1000724"/>
              <a:gd name="connsiteX9" fmla="*/ 83127 w 134282"/>
              <a:gd name="connsiteY9" fmla="*/ 0 h 1000724"/>
              <a:gd name="connsiteX10" fmla="*/ 0 w 134282"/>
              <a:gd name="connsiteY10" fmla="*/ 0 h 100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82" h="1000724">
                <a:moveTo>
                  <a:pt x="0" y="0"/>
                </a:moveTo>
                <a:lnTo>
                  <a:pt x="41563" y="418833"/>
                </a:lnTo>
                <a:lnTo>
                  <a:pt x="63944" y="786512"/>
                </a:lnTo>
                <a:lnTo>
                  <a:pt x="54352" y="997527"/>
                </a:lnTo>
                <a:lnTo>
                  <a:pt x="124691" y="1000724"/>
                </a:lnTo>
                <a:lnTo>
                  <a:pt x="134282" y="824878"/>
                </a:lnTo>
                <a:lnTo>
                  <a:pt x="121493" y="374073"/>
                </a:lnTo>
                <a:lnTo>
                  <a:pt x="86324" y="121494"/>
                </a:lnTo>
                <a:lnTo>
                  <a:pt x="86324" y="19183"/>
                </a:lnTo>
                <a:lnTo>
                  <a:pt x="8312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フリーフォーム: 図形 207">
            <a:extLst>
              <a:ext uri="{FF2B5EF4-FFF2-40B4-BE49-F238E27FC236}">
                <a16:creationId xmlns:a16="http://schemas.microsoft.com/office/drawing/2014/main" id="{25E5CF32-11B4-4FC1-90E3-E0E5097F5FFE}"/>
              </a:ext>
            </a:extLst>
          </p:cNvPr>
          <p:cNvSpPr/>
          <p:nvPr/>
        </p:nvSpPr>
        <p:spPr>
          <a:xfrm>
            <a:off x="2140085" y="1157591"/>
            <a:ext cx="155643" cy="393971"/>
          </a:xfrm>
          <a:custGeom>
            <a:avLst/>
            <a:gdLst>
              <a:gd name="connsiteX0" fmla="*/ 0 w 155643"/>
              <a:gd name="connsiteY0" fmla="*/ 82686 h 393971"/>
              <a:gd name="connsiteX1" fmla="*/ 58366 w 155643"/>
              <a:gd name="connsiteY1" fmla="*/ 393971 h 393971"/>
              <a:gd name="connsiteX2" fmla="*/ 111868 w 155643"/>
              <a:gd name="connsiteY2" fmla="*/ 389107 h 393971"/>
              <a:gd name="connsiteX3" fmla="*/ 155643 w 155643"/>
              <a:gd name="connsiteY3" fmla="*/ 369652 h 393971"/>
              <a:gd name="connsiteX4" fmla="*/ 111868 w 155643"/>
              <a:gd name="connsiteY4" fmla="*/ 29183 h 393971"/>
              <a:gd name="connsiteX5" fmla="*/ 92413 w 155643"/>
              <a:gd name="connsiteY5" fmla="*/ 0 h 393971"/>
              <a:gd name="connsiteX6" fmla="*/ 29183 w 155643"/>
              <a:gd name="connsiteY6" fmla="*/ 19456 h 393971"/>
              <a:gd name="connsiteX7" fmla="*/ 0 w 155643"/>
              <a:gd name="connsiteY7" fmla="*/ 82686 h 3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643" h="393971">
                <a:moveTo>
                  <a:pt x="0" y="82686"/>
                </a:moveTo>
                <a:lnTo>
                  <a:pt x="58366" y="393971"/>
                </a:lnTo>
                <a:lnTo>
                  <a:pt x="111868" y="389107"/>
                </a:lnTo>
                <a:lnTo>
                  <a:pt x="155643" y="369652"/>
                </a:lnTo>
                <a:lnTo>
                  <a:pt x="111868" y="29183"/>
                </a:lnTo>
                <a:lnTo>
                  <a:pt x="92413" y="0"/>
                </a:lnTo>
                <a:lnTo>
                  <a:pt x="29183" y="19456"/>
                </a:lnTo>
                <a:lnTo>
                  <a:pt x="0" y="826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二等辺三角形 232">
            <a:extLst>
              <a:ext uri="{FF2B5EF4-FFF2-40B4-BE49-F238E27FC236}">
                <a16:creationId xmlns:a16="http://schemas.microsoft.com/office/drawing/2014/main" id="{30227521-089A-4039-8ED1-0ECB92D04492}"/>
              </a:ext>
            </a:extLst>
          </p:cNvPr>
          <p:cNvSpPr/>
          <p:nvPr/>
        </p:nvSpPr>
        <p:spPr>
          <a:xfrm rot="5400000">
            <a:off x="11216556" y="1520216"/>
            <a:ext cx="208569" cy="179801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二等辺三角形 233">
            <a:extLst>
              <a:ext uri="{FF2B5EF4-FFF2-40B4-BE49-F238E27FC236}">
                <a16:creationId xmlns:a16="http://schemas.microsoft.com/office/drawing/2014/main" id="{AFB105B0-FE38-436D-AE34-794AE2ECBDCB}"/>
              </a:ext>
            </a:extLst>
          </p:cNvPr>
          <p:cNvSpPr/>
          <p:nvPr/>
        </p:nvSpPr>
        <p:spPr>
          <a:xfrm rot="16200000" flipH="1">
            <a:off x="11413270" y="1520216"/>
            <a:ext cx="208569" cy="179801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四角形: 角を丸くする 234">
            <a:extLst>
              <a:ext uri="{FF2B5EF4-FFF2-40B4-BE49-F238E27FC236}">
                <a16:creationId xmlns:a16="http://schemas.microsoft.com/office/drawing/2014/main" id="{738512EB-C3CF-40CC-B3B6-EAB2C77A295D}"/>
              </a:ext>
            </a:extLst>
          </p:cNvPr>
          <p:cNvSpPr/>
          <p:nvPr/>
        </p:nvSpPr>
        <p:spPr>
          <a:xfrm>
            <a:off x="11352049" y="1546000"/>
            <a:ext cx="143082" cy="128231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二等辺三角形 235">
            <a:extLst>
              <a:ext uri="{FF2B5EF4-FFF2-40B4-BE49-F238E27FC236}">
                <a16:creationId xmlns:a16="http://schemas.microsoft.com/office/drawing/2014/main" id="{3789F6C8-BBB1-43D1-82A8-FDBF7DA42EF7}"/>
              </a:ext>
            </a:extLst>
          </p:cNvPr>
          <p:cNvSpPr/>
          <p:nvPr/>
        </p:nvSpPr>
        <p:spPr>
          <a:xfrm rot="5400000">
            <a:off x="4307799" y="1277900"/>
            <a:ext cx="112818" cy="97257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二等辺三角形 236">
            <a:extLst>
              <a:ext uri="{FF2B5EF4-FFF2-40B4-BE49-F238E27FC236}">
                <a16:creationId xmlns:a16="http://schemas.microsoft.com/office/drawing/2014/main" id="{EE82CD9A-4732-41F4-B0C3-3DDE6274B5F2}"/>
              </a:ext>
            </a:extLst>
          </p:cNvPr>
          <p:cNvSpPr/>
          <p:nvPr/>
        </p:nvSpPr>
        <p:spPr>
          <a:xfrm rot="16200000" flipH="1">
            <a:off x="4431148" y="1280364"/>
            <a:ext cx="112818" cy="97257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四角形: 角を丸くする 237">
            <a:extLst>
              <a:ext uri="{FF2B5EF4-FFF2-40B4-BE49-F238E27FC236}">
                <a16:creationId xmlns:a16="http://schemas.microsoft.com/office/drawing/2014/main" id="{BD8AA1A5-793F-42F9-A04D-55B08CF0A62F}"/>
              </a:ext>
            </a:extLst>
          </p:cNvPr>
          <p:cNvSpPr/>
          <p:nvPr/>
        </p:nvSpPr>
        <p:spPr>
          <a:xfrm>
            <a:off x="4384827" y="1291847"/>
            <a:ext cx="77395" cy="69362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2" name="図 241">
            <a:extLst>
              <a:ext uri="{FF2B5EF4-FFF2-40B4-BE49-F238E27FC236}">
                <a16:creationId xmlns:a16="http://schemas.microsoft.com/office/drawing/2014/main" id="{AEB6B7E4-F325-4BAE-9C72-1DF4A9786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5131">
            <a:off x="2445576" y="1717955"/>
            <a:ext cx="161520" cy="97425"/>
          </a:xfrm>
          <a:prstGeom prst="rect">
            <a:avLst/>
          </a:prstGeom>
        </p:spPr>
      </p:pic>
      <p:sp>
        <p:nvSpPr>
          <p:cNvPr id="244" name="フリーフォーム: 図形 243">
            <a:extLst>
              <a:ext uri="{FF2B5EF4-FFF2-40B4-BE49-F238E27FC236}">
                <a16:creationId xmlns:a16="http://schemas.microsoft.com/office/drawing/2014/main" id="{96950CF7-1FA3-49F3-9517-9D3947B591D9}"/>
              </a:ext>
            </a:extLst>
          </p:cNvPr>
          <p:cNvSpPr/>
          <p:nvPr/>
        </p:nvSpPr>
        <p:spPr>
          <a:xfrm>
            <a:off x="3153965" y="3015698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5" name="図 244">
            <a:extLst>
              <a:ext uri="{FF2B5EF4-FFF2-40B4-BE49-F238E27FC236}">
                <a16:creationId xmlns:a16="http://schemas.microsoft.com/office/drawing/2014/main" id="{723AC28B-45FF-4AFD-B446-961529036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5131">
            <a:off x="2469110" y="1938063"/>
            <a:ext cx="161520" cy="97425"/>
          </a:xfrm>
          <a:prstGeom prst="rect">
            <a:avLst/>
          </a:prstGeom>
        </p:spPr>
      </p:pic>
      <p:pic>
        <p:nvPicPr>
          <p:cNvPr id="246" name="図 245">
            <a:extLst>
              <a:ext uri="{FF2B5EF4-FFF2-40B4-BE49-F238E27FC236}">
                <a16:creationId xmlns:a16="http://schemas.microsoft.com/office/drawing/2014/main" id="{402242F3-1F2F-4AC5-BA3A-AA1B973AA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174" y="2179880"/>
            <a:ext cx="161520" cy="97425"/>
          </a:xfrm>
          <a:prstGeom prst="rect">
            <a:avLst/>
          </a:prstGeom>
        </p:spPr>
      </p:pic>
      <p:sp>
        <p:nvSpPr>
          <p:cNvPr id="261" name="四角形: 上の 2 つの角を丸める 260">
            <a:extLst>
              <a:ext uri="{FF2B5EF4-FFF2-40B4-BE49-F238E27FC236}">
                <a16:creationId xmlns:a16="http://schemas.microsoft.com/office/drawing/2014/main" id="{534C07E2-484F-49D2-9F28-7445E7089394}"/>
              </a:ext>
            </a:extLst>
          </p:cNvPr>
          <p:cNvSpPr/>
          <p:nvPr/>
        </p:nvSpPr>
        <p:spPr>
          <a:xfrm rot="10526884" flipH="1">
            <a:off x="2861713" y="3558066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フリーフォーム: 図形 253">
            <a:extLst>
              <a:ext uri="{FF2B5EF4-FFF2-40B4-BE49-F238E27FC236}">
                <a16:creationId xmlns:a16="http://schemas.microsoft.com/office/drawing/2014/main" id="{016F888E-193B-4A4C-90F1-307AD777D318}"/>
              </a:ext>
            </a:extLst>
          </p:cNvPr>
          <p:cNvSpPr/>
          <p:nvPr/>
        </p:nvSpPr>
        <p:spPr>
          <a:xfrm flipH="1">
            <a:off x="1225002" y="2937478"/>
            <a:ext cx="460833" cy="635795"/>
          </a:xfrm>
          <a:custGeom>
            <a:avLst/>
            <a:gdLst>
              <a:gd name="connsiteX0" fmla="*/ 129766 w 428531"/>
              <a:gd name="connsiteY0" fmla="*/ 9053 h 528118"/>
              <a:gd name="connsiteX1" fmla="*/ 241426 w 428531"/>
              <a:gd name="connsiteY1" fmla="*/ 27160 h 528118"/>
              <a:gd name="connsiteX2" fmla="*/ 307818 w 428531"/>
              <a:gd name="connsiteY2" fmla="*/ 9053 h 528118"/>
              <a:gd name="connsiteX3" fmla="*/ 350067 w 428531"/>
              <a:gd name="connsiteY3" fmla="*/ 0 h 528118"/>
              <a:gd name="connsiteX4" fmla="*/ 368174 w 428531"/>
              <a:gd name="connsiteY4" fmla="*/ 93552 h 528118"/>
              <a:gd name="connsiteX5" fmla="*/ 359121 w 428531"/>
              <a:gd name="connsiteY5" fmla="*/ 135802 h 528118"/>
              <a:gd name="connsiteX6" fmla="*/ 392317 w 428531"/>
              <a:gd name="connsiteY6" fmla="*/ 172015 h 528118"/>
              <a:gd name="connsiteX7" fmla="*/ 410424 w 428531"/>
              <a:gd name="connsiteY7" fmla="*/ 229354 h 528118"/>
              <a:gd name="connsiteX8" fmla="*/ 428531 w 428531"/>
              <a:gd name="connsiteY8" fmla="*/ 325924 h 528118"/>
              <a:gd name="connsiteX9" fmla="*/ 419477 w 428531"/>
              <a:gd name="connsiteY9" fmla="*/ 374210 h 528118"/>
              <a:gd name="connsiteX10" fmla="*/ 392317 w 428531"/>
              <a:gd name="connsiteY10" fmla="*/ 377227 h 528118"/>
              <a:gd name="connsiteX11" fmla="*/ 392317 w 428531"/>
              <a:gd name="connsiteY11" fmla="*/ 337996 h 528118"/>
              <a:gd name="connsiteX12" fmla="*/ 365156 w 428531"/>
              <a:gd name="connsiteY12" fmla="*/ 262550 h 528118"/>
              <a:gd name="connsiteX13" fmla="*/ 350067 w 428531"/>
              <a:gd name="connsiteY13" fmla="*/ 223318 h 528118"/>
              <a:gd name="connsiteX14" fmla="*/ 350067 w 428531"/>
              <a:gd name="connsiteY14" fmla="*/ 223318 h 528118"/>
              <a:gd name="connsiteX15" fmla="*/ 353085 w 428531"/>
              <a:gd name="connsiteY15" fmla="*/ 316871 h 528118"/>
              <a:gd name="connsiteX16" fmla="*/ 356103 w 428531"/>
              <a:gd name="connsiteY16" fmla="*/ 368174 h 528118"/>
              <a:gd name="connsiteX17" fmla="*/ 344032 w 428531"/>
              <a:gd name="connsiteY17" fmla="*/ 452673 h 528118"/>
              <a:gd name="connsiteX18" fmla="*/ 307818 w 428531"/>
              <a:gd name="connsiteY18" fmla="*/ 500958 h 528118"/>
              <a:gd name="connsiteX19" fmla="*/ 286693 w 428531"/>
              <a:gd name="connsiteY19" fmla="*/ 494922 h 528118"/>
              <a:gd name="connsiteX20" fmla="*/ 301782 w 428531"/>
              <a:gd name="connsiteY20" fmla="*/ 434566 h 528118"/>
              <a:gd name="connsiteX21" fmla="*/ 310836 w 428531"/>
              <a:gd name="connsiteY21" fmla="*/ 341013 h 528118"/>
              <a:gd name="connsiteX22" fmla="*/ 286693 w 428531"/>
              <a:gd name="connsiteY22" fmla="*/ 271604 h 528118"/>
              <a:gd name="connsiteX23" fmla="*/ 268586 w 428531"/>
              <a:gd name="connsiteY23" fmla="*/ 268586 h 528118"/>
              <a:gd name="connsiteX24" fmla="*/ 274622 w 428531"/>
              <a:gd name="connsiteY24" fmla="*/ 356103 h 528118"/>
              <a:gd name="connsiteX25" fmla="*/ 265568 w 428531"/>
              <a:gd name="connsiteY25" fmla="*/ 416459 h 528118"/>
              <a:gd name="connsiteX26" fmla="*/ 256515 w 428531"/>
              <a:gd name="connsiteY26" fmla="*/ 458709 h 528118"/>
              <a:gd name="connsiteX27" fmla="*/ 232372 w 428531"/>
              <a:gd name="connsiteY27" fmla="*/ 485869 h 528118"/>
              <a:gd name="connsiteX28" fmla="*/ 214265 w 428531"/>
              <a:gd name="connsiteY28" fmla="*/ 519065 h 528118"/>
              <a:gd name="connsiteX29" fmla="*/ 193140 w 428531"/>
              <a:gd name="connsiteY29" fmla="*/ 528118 h 528118"/>
              <a:gd name="connsiteX30" fmla="*/ 184087 w 428531"/>
              <a:gd name="connsiteY30" fmla="*/ 510011 h 528118"/>
              <a:gd name="connsiteX31" fmla="*/ 193140 w 428531"/>
              <a:gd name="connsiteY31" fmla="*/ 455691 h 528118"/>
              <a:gd name="connsiteX32" fmla="*/ 196158 w 428531"/>
              <a:gd name="connsiteY32" fmla="*/ 404388 h 528118"/>
              <a:gd name="connsiteX33" fmla="*/ 208230 w 428531"/>
              <a:gd name="connsiteY33" fmla="*/ 374210 h 528118"/>
              <a:gd name="connsiteX34" fmla="*/ 214265 w 428531"/>
              <a:gd name="connsiteY34" fmla="*/ 289710 h 528118"/>
              <a:gd name="connsiteX35" fmla="*/ 202194 w 428531"/>
              <a:gd name="connsiteY35" fmla="*/ 377227 h 528118"/>
              <a:gd name="connsiteX36" fmla="*/ 181069 w 428531"/>
              <a:gd name="connsiteY36" fmla="*/ 416459 h 528118"/>
              <a:gd name="connsiteX37" fmla="*/ 159944 w 428531"/>
              <a:gd name="connsiteY37" fmla="*/ 449655 h 528118"/>
              <a:gd name="connsiteX38" fmla="*/ 147873 w 428531"/>
              <a:gd name="connsiteY38" fmla="*/ 464744 h 528118"/>
              <a:gd name="connsiteX39" fmla="*/ 120713 w 428531"/>
              <a:gd name="connsiteY39" fmla="*/ 464744 h 528118"/>
              <a:gd name="connsiteX40" fmla="*/ 99588 w 428531"/>
              <a:gd name="connsiteY40" fmla="*/ 464744 h 528118"/>
              <a:gd name="connsiteX41" fmla="*/ 114677 w 428531"/>
              <a:gd name="connsiteY41" fmla="*/ 437584 h 528118"/>
              <a:gd name="connsiteX42" fmla="*/ 138820 w 428531"/>
              <a:gd name="connsiteY42" fmla="*/ 407406 h 528118"/>
              <a:gd name="connsiteX43" fmla="*/ 156927 w 428531"/>
              <a:gd name="connsiteY43" fmla="*/ 325924 h 528118"/>
              <a:gd name="connsiteX44" fmla="*/ 159944 w 428531"/>
              <a:gd name="connsiteY44" fmla="*/ 277639 h 528118"/>
              <a:gd name="connsiteX45" fmla="*/ 147873 w 428531"/>
              <a:gd name="connsiteY45" fmla="*/ 229354 h 528118"/>
              <a:gd name="connsiteX46" fmla="*/ 144855 w 428531"/>
              <a:gd name="connsiteY46" fmla="*/ 187105 h 528118"/>
              <a:gd name="connsiteX47" fmla="*/ 105624 w 428531"/>
              <a:gd name="connsiteY47" fmla="*/ 184087 h 528118"/>
              <a:gd name="connsiteX48" fmla="*/ 60356 w 428531"/>
              <a:gd name="connsiteY48" fmla="*/ 238408 h 528118"/>
              <a:gd name="connsiteX49" fmla="*/ 45267 w 428531"/>
              <a:gd name="connsiteY49" fmla="*/ 265568 h 528118"/>
              <a:gd name="connsiteX50" fmla="*/ 0 w 428531"/>
              <a:gd name="connsiteY50" fmla="*/ 286693 h 528118"/>
              <a:gd name="connsiteX51" fmla="*/ 12071 w 428531"/>
              <a:gd name="connsiteY51" fmla="*/ 217283 h 528118"/>
              <a:gd name="connsiteX52" fmla="*/ 42249 w 428531"/>
              <a:gd name="connsiteY52" fmla="*/ 181069 h 528118"/>
              <a:gd name="connsiteX53" fmla="*/ 102606 w 428531"/>
              <a:gd name="connsiteY53" fmla="*/ 123730 h 528118"/>
              <a:gd name="connsiteX54" fmla="*/ 132784 w 428531"/>
              <a:gd name="connsiteY54" fmla="*/ 99588 h 528118"/>
              <a:gd name="connsiteX55" fmla="*/ 129766 w 428531"/>
              <a:gd name="connsiteY55" fmla="*/ 9053 h 5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8531" h="528118">
                <a:moveTo>
                  <a:pt x="129766" y="9053"/>
                </a:moveTo>
                <a:lnTo>
                  <a:pt x="241426" y="27160"/>
                </a:lnTo>
                <a:lnTo>
                  <a:pt x="307818" y="9053"/>
                </a:lnTo>
                <a:lnTo>
                  <a:pt x="350067" y="0"/>
                </a:lnTo>
                <a:lnTo>
                  <a:pt x="368174" y="93552"/>
                </a:lnTo>
                <a:lnTo>
                  <a:pt x="359121" y="135802"/>
                </a:lnTo>
                <a:lnTo>
                  <a:pt x="392317" y="172015"/>
                </a:lnTo>
                <a:lnTo>
                  <a:pt x="410424" y="229354"/>
                </a:lnTo>
                <a:lnTo>
                  <a:pt x="428531" y="325924"/>
                </a:lnTo>
                <a:lnTo>
                  <a:pt x="419477" y="374210"/>
                </a:lnTo>
                <a:lnTo>
                  <a:pt x="392317" y="377227"/>
                </a:lnTo>
                <a:lnTo>
                  <a:pt x="392317" y="337996"/>
                </a:lnTo>
                <a:lnTo>
                  <a:pt x="365156" y="262550"/>
                </a:lnTo>
                <a:lnTo>
                  <a:pt x="350067" y="223318"/>
                </a:lnTo>
                <a:lnTo>
                  <a:pt x="350067" y="223318"/>
                </a:lnTo>
                <a:lnTo>
                  <a:pt x="353085" y="316871"/>
                </a:lnTo>
                <a:lnTo>
                  <a:pt x="356103" y="368174"/>
                </a:lnTo>
                <a:lnTo>
                  <a:pt x="344032" y="452673"/>
                </a:lnTo>
                <a:lnTo>
                  <a:pt x="307818" y="500958"/>
                </a:lnTo>
                <a:lnTo>
                  <a:pt x="286693" y="494922"/>
                </a:lnTo>
                <a:lnTo>
                  <a:pt x="301782" y="434566"/>
                </a:lnTo>
                <a:lnTo>
                  <a:pt x="310836" y="341013"/>
                </a:lnTo>
                <a:lnTo>
                  <a:pt x="286693" y="271604"/>
                </a:lnTo>
                <a:lnTo>
                  <a:pt x="268586" y="268586"/>
                </a:lnTo>
                <a:lnTo>
                  <a:pt x="274622" y="356103"/>
                </a:lnTo>
                <a:lnTo>
                  <a:pt x="265568" y="416459"/>
                </a:lnTo>
                <a:lnTo>
                  <a:pt x="256515" y="458709"/>
                </a:lnTo>
                <a:lnTo>
                  <a:pt x="232372" y="485869"/>
                </a:lnTo>
                <a:lnTo>
                  <a:pt x="214265" y="519065"/>
                </a:lnTo>
                <a:lnTo>
                  <a:pt x="193140" y="528118"/>
                </a:lnTo>
                <a:lnTo>
                  <a:pt x="184087" y="510011"/>
                </a:lnTo>
                <a:lnTo>
                  <a:pt x="193140" y="455691"/>
                </a:lnTo>
                <a:lnTo>
                  <a:pt x="196158" y="404388"/>
                </a:lnTo>
                <a:lnTo>
                  <a:pt x="208230" y="374210"/>
                </a:lnTo>
                <a:lnTo>
                  <a:pt x="214265" y="289710"/>
                </a:lnTo>
                <a:lnTo>
                  <a:pt x="202194" y="377227"/>
                </a:lnTo>
                <a:lnTo>
                  <a:pt x="181069" y="416459"/>
                </a:lnTo>
                <a:lnTo>
                  <a:pt x="159944" y="449655"/>
                </a:lnTo>
                <a:lnTo>
                  <a:pt x="147873" y="464744"/>
                </a:lnTo>
                <a:lnTo>
                  <a:pt x="120713" y="464744"/>
                </a:lnTo>
                <a:lnTo>
                  <a:pt x="99588" y="464744"/>
                </a:lnTo>
                <a:lnTo>
                  <a:pt x="114677" y="437584"/>
                </a:lnTo>
                <a:lnTo>
                  <a:pt x="138820" y="407406"/>
                </a:lnTo>
                <a:lnTo>
                  <a:pt x="156927" y="325924"/>
                </a:lnTo>
                <a:lnTo>
                  <a:pt x="159944" y="277639"/>
                </a:lnTo>
                <a:lnTo>
                  <a:pt x="147873" y="229354"/>
                </a:lnTo>
                <a:lnTo>
                  <a:pt x="144855" y="187105"/>
                </a:lnTo>
                <a:lnTo>
                  <a:pt x="105624" y="184087"/>
                </a:lnTo>
                <a:lnTo>
                  <a:pt x="60356" y="238408"/>
                </a:lnTo>
                <a:lnTo>
                  <a:pt x="45267" y="265568"/>
                </a:lnTo>
                <a:lnTo>
                  <a:pt x="0" y="286693"/>
                </a:lnTo>
                <a:lnTo>
                  <a:pt x="12071" y="217283"/>
                </a:lnTo>
                <a:lnTo>
                  <a:pt x="42249" y="181069"/>
                </a:lnTo>
                <a:lnTo>
                  <a:pt x="102606" y="123730"/>
                </a:lnTo>
                <a:lnTo>
                  <a:pt x="132784" y="99588"/>
                </a:lnTo>
                <a:lnTo>
                  <a:pt x="129766" y="905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四角形: 上の 2 つの角を丸める 254">
            <a:extLst>
              <a:ext uri="{FF2B5EF4-FFF2-40B4-BE49-F238E27FC236}">
                <a16:creationId xmlns:a16="http://schemas.microsoft.com/office/drawing/2014/main" id="{AF66B049-75A7-4FFD-855D-6B928AEEDB98}"/>
              </a:ext>
            </a:extLst>
          </p:cNvPr>
          <p:cNvSpPr/>
          <p:nvPr/>
        </p:nvSpPr>
        <p:spPr>
          <a:xfrm rot="11819444">
            <a:off x="1715557" y="3456867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四角形: 上の 2 つの角を丸める 257">
            <a:extLst>
              <a:ext uri="{FF2B5EF4-FFF2-40B4-BE49-F238E27FC236}">
                <a16:creationId xmlns:a16="http://schemas.microsoft.com/office/drawing/2014/main" id="{8EF4E1BE-2C5D-4890-BB74-755CB657C458}"/>
              </a:ext>
            </a:extLst>
          </p:cNvPr>
          <p:cNvSpPr/>
          <p:nvPr/>
        </p:nvSpPr>
        <p:spPr>
          <a:xfrm rot="11510964">
            <a:off x="1980017" y="3520985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四角形: 上の 2 つの角を丸める 258">
            <a:extLst>
              <a:ext uri="{FF2B5EF4-FFF2-40B4-BE49-F238E27FC236}">
                <a16:creationId xmlns:a16="http://schemas.microsoft.com/office/drawing/2014/main" id="{A4B9DC0E-8B6A-4D73-A35A-5869F026433D}"/>
              </a:ext>
            </a:extLst>
          </p:cNvPr>
          <p:cNvSpPr/>
          <p:nvPr/>
        </p:nvSpPr>
        <p:spPr>
          <a:xfrm rot="11306800">
            <a:off x="2261980" y="3575820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四角形: 上の 2 つの角を丸める 259">
            <a:extLst>
              <a:ext uri="{FF2B5EF4-FFF2-40B4-BE49-F238E27FC236}">
                <a16:creationId xmlns:a16="http://schemas.microsoft.com/office/drawing/2014/main" id="{0B70AB09-0B77-4022-AB41-443DA456B3FF}"/>
              </a:ext>
            </a:extLst>
          </p:cNvPr>
          <p:cNvSpPr/>
          <p:nvPr/>
        </p:nvSpPr>
        <p:spPr>
          <a:xfrm rot="10526884" flipH="1">
            <a:off x="2592767" y="3581421"/>
            <a:ext cx="348023" cy="112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フリーフォーム: 図形 265">
            <a:extLst>
              <a:ext uri="{FF2B5EF4-FFF2-40B4-BE49-F238E27FC236}">
                <a16:creationId xmlns:a16="http://schemas.microsoft.com/office/drawing/2014/main" id="{4876A107-CED1-4B82-8155-9E419A0C1E35}"/>
              </a:ext>
            </a:extLst>
          </p:cNvPr>
          <p:cNvSpPr/>
          <p:nvPr/>
        </p:nvSpPr>
        <p:spPr>
          <a:xfrm>
            <a:off x="2037806" y="123164"/>
            <a:ext cx="854684" cy="589695"/>
          </a:xfrm>
          <a:custGeom>
            <a:avLst/>
            <a:gdLst>
              <a:gd name="connsiteX0" fmla="*/ 0 w 854684"/>
              <a:gd name="connsiteY0" fmla="*/ 324705 h 589695"/>
              <a:gd name="connsiteX1" fmla="*/ 37322 w 854684"/>
              <a:gd name="connsiteY1" fmla="*/ 447869 h 589695"/>
              <a:gd name="connsiteX2" fmla="*/ 63448 w 854684"/>
              <a:gd name="connsiteY2" fmla="*/ 488924 h 589695"/>
              <a:gd name="connsiteX3" fmla="*/ 97038 w 854684"/>
              <a:gd name="connsiteY3" fmla="*/ 526247 h 589695"/>
              <a:gd name="connsiteX4" fmla="*/ 167951 w 854684"/>
              <a:gd name="connsiteY4" fmla="*/ 477727 h 589695"/>
              <a:gd name="connsiteX5" fmla="*/ 201541 w 854684"/>
              <a:gd name="connsiteY5" fmla="*/ 447869 h 589695"/>
              <a:gd name="connsiteX6" fmla="*/ 242596 w 854684"/>
              <a:gd name="connsiteY6" fmla="*/ 388154 h 589695"/>
              <a:gd name="connsiteX7" fmla="*/ 250060 w 854684"/>
              <a:gd name="connsiteY7" fmla="*/ 298580 h 589695"/>
              <a:gd name="connsiteX8" fmla="*/ 253792 w 854684"/>
              <a:gd name="connsiteY8" fmla="*/ 358296 h 589695"/>
              <a:gd name="connsiteX9" fmla="*/ 287383 w 854684"/>
              <a:gd name="connsiteY9" fmla="*/ 455334 h 589695"/>
              <a:gd name="connsiteX10" fmla="*/ 350831 w 854684"/>
              <a:gd name="connsiteY10" fmla="*/ 526247 h 589695"/>
              <a:gd name="connsiteX11" fmla="*/ 414279 w 854684"/>
              <a:gd name="connsiteY11" fmla="*/ 567301 h 589695"/>
              <a:gd name="connsiteX12" fmla="*/ 436672 w 854684"/>
              <a:gd name="connsiteY12" fmla="*/ 589695 h 589695"/>
              <a:gd name="connsiteX13" fmla="*/ 440405 w 854684"/>
              <a:gd name="connsiteY13" fmla="*/ 529979 h 589695"/>
              <a:gd name="connsiteX14" fmla="*/ 429208 w 854684"/>
              <a:gd name="connsiteY14" fmla="*/ 507585 h 589695"/>
              <a:gd name="connsiteX15" fmla="*/ 462798 w 854684"/>
              <a:gd name="connsiteY15" fmla="*/ 544908 h 589695"/>
              <a:gd name="connsiteX16" fmla="*/ 488924 w 854684"/>
              <a:gd name="connsiteY16" fmla="*/ 515050 h 589695"/>
              <a:gd name="connsiteX17" fmla="*/ 529978 w 854684"/>
              <a:gd name="connsiteY17" fmla="*/ 462798 h 589695"/>
              <a:gd name="connsiteX18" fmla="*/ 559836 w 854684"/>
              <a:gd name="connsiteY18" fmla="*/ 399350 h 589695"/>
              <a:gd name="connsiteX19" fmla="*/ 578498 w 854684"/>
              <a:gd name="connsiteY19" fmla="*/ 369492 h 589695"/>
              <a:gd name="connsiteX20" fmla="*/ 582230 w 854684"/>
              <a:gd name="connsiteY20" fmla="*/ 279918 h 589695"/>
              <a:gd name="connsiteX21" fmla="*/ 604623 w 854684"/>
              <a:gd name="connsiteY21" fmla="*/ 421744 h 589695"/>
              <a:gd name="connsiteX22" fmla="*/ 634481 w 854684"/>
              <a:gd name="connsiteY22" fmla="*/ 459066 h 589695"/>
              <a:gd name="connsiteX23" fmla="*/ 679268 w 854684"/>
              <a:gd name="connsiteY23" fmla="*/ 485192 h 589695"/>
              <a:gd name="connsiteX24" fmla="*/ 738984 w 854684"/>
              <a:gd name="connsiteY24" fmla="*/ 507585 h 589695"/>
              <a:gd name="connsiteX25" fmla="*/ 824826 w 854684"/>
              <a:gd name="connsiteY25" fmla="*/ 548640 h 589695"/>
              <a:gd name="connsiteX26" fmla="*/ 847219 w 854684"/>
              <a:gd name="connsiteY26" fmla="*/ 485192 h 589695"/>
              <a:gd name="connsiteX27" fmla="*/ 854684 w 854684"/>
              <a:gd name="connsiteY27" fmla="*/ 373225 h 589695"/>
              <a:gd name="connsiteX28" fmla="*/ 854684 w 854684"/>
              <a:gd name="connsiteY28" fmla="*/ 283651 h 589695"/>
              <a:gd name="connsiteX29" fmla="*/ 806165 w 854684"/>
              <a:gd name="connsiteY29" fmla="*/ 201541 h 589695"/>
              <a:gd name="connsiteX30" fmla="*/ 761378 w 854684"/>
              <a:gd name="connsiteY30" fmla="*/ 100771 h 589695"/>
              <a:gd name="connsiteX31" fmla="*/ 664339 w 854684"/>
              <a:gd name="connsiteY31" fmla="*/ 33590 h 589695"/>
              <a:gd name="connsiteX32" fmla="*/ 567301 w 854684"/>
              <a:gd name="connsiteY32" fmla="*/ 11197 h 589695"/>
              <a:gd name="connsiteX33" fmla="*/ 462798 w 854684"/>
              <a:gd name="connsiteY33" fmla="*/ 0 h 589695"/>
              <a:gd name="connsiteX34" fmla="*/ 335902 w 854684"/>
              <a:gd name="connsiteY34" fmla="*/ 18661 h 589695"/>
              <a:gd name="connsiteX35" fmla="*/ 235131 w 854684"/>
              <a:gd name="connsiteY35" fmla="*/ 37323 h 589695"/>
              <a:gd name="connsiteX36" fmla="*/ 134361 w 854684"/>
              <a:gd name="connsiteY36" fmla="*/ 55984 h 589695"/>
              <a:gd name="connsiteX37" fmla="*/ 59716 w 854684"/>
              <a:gd name="connsiteY37" fmla="*/ 123164 h 589695"/>
              <a:gd name="connsiteX38" fmla="*/ 37322 w 854684"/>
              <a:gd name="connsiteY38" fmla="*/ 160487 h 589695"/>
              <a:gd name="connsiteX39" fmla="*/ 18661 w 854684"/>
              <a:gd name="connsiteY39" fmla="*/ 238864 h 589695"/>
              <a:gd name="connsiteX40" fmla="*/ 18661 w 854684"/>
              <a:gd name="connsiteY40" fmla="*/ 264989 h 589695"/>
              <a:gd name="connsiteX41" fmla="*/ 0 w 854684"/>
              <a:gd name="connsiteY41" fmla="*/ 324705 h 58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4684" h="589695">
                <a:moveTo>
                  <a:pt x="0" y="324705"/>
                </a:moveTo>
                <a:lnTo>
                  <a:pt x="37322" y="447869"/>
                </a:lnTo>
                <a:lnTo>
                  <a:pt x="63448" y="488924"/>
                </a:lnTo>
                <a:lnTo>
                  <a:pt x="97038" y="526247"/>
                </a:lnTo>
                <a:lnTo>
                  <a:pt x="167951" y="477727"/>
                </a:lnTo>
                <a:lnTo>
                  <a:pt x="201541" y="447869"/>
                </a:lnTo>
                <a:lnTo>
                  <a:pt x="242596" y="388154"/>
                </a:lnTo>
                <a:lnTo>
                  <a:pt x="250060" y="298580"/>
                </a:lnTo>
                <a:lnTo>
                  <a:pt x="253792" y="358296"/>
                </a:lnTo>
                <a:lnTo>
                  <a:pt x="287383" y="455334"/>
                </a:lnTo>
                <a:lnTo>
                  <a:pt x="350831" y="526247"/>
                </a:lnTo>
                <a:lnTo>
                  <a:pt x="414279" y="567301"/>
                </a:lnTo>
                <a:lnTo>
                  <a:pt x="436672" y="589695"/>
                </a:lnTo>
                <a:lnTo>
                  <a:pt x="440405" y="529979"/>
                </a:lnTo>
                <a:lnTo>
                  <a:pt x="429208" y="507585"/>
                </a:lnTo>
                <a:lnTo>
                  <a:pt x="462798" y="544908"/>
                </a:lnTo>
                <a:lnTo>
                  <a:pt x="488924" y="515050"/>
                </a:lnTo>
                <a:lnTo>
                  <a:pt x="529978" y="462798"/>
                </a:lnTo>
                <a:lnTo>
                  <a:pt x="559836" y="399350"/>
                </a:lnTo>
                <a:lnTo>
                  <a:pt x="578498" y="369492"/>
                </a:lnTo>
                <a:lnTo>
                  <a:pt x="582230" y="279918"/>
                </a:lnTo>
                <a:lnTo>
                  <a:pt x="604623" y="421744"/>
                </a:lnTo>
                <a:lnTo>
                  <a:pt x="634481" y="459066"/>
                </a:lnTo>
                <a:lnTo>
                  <a:pt x="679268" y="485192"/>
                </a:lnTo>
                <a:lnTo>
                  <a:pt x="738984" y="507585"/>
                </a:lnTo>
                <a:lnTo>
                  <a:pt x="824826" y="548640"/>
                </a:lnTo>
                <a:lnTo>
                  <a:pt x="847219" y="485192"/>
                </a:lnTo>
                <a:lnTo>
                  <a:pt x="854684" y="373225"/>
                </a:lnTo>
                <a:lnTo>
                  <a:pt x="854684" y="283651"/>
                </a:lnTo>
                <a:lnTo>
                  <a:pt x="806165" y="201541"/>
                </a:lnTo>
                <a:lnTo>
                  <a:pt x="761378" y="100771"/>
                </a:lnTo>
                <a:lnTo>
                  <a:pt x="664339" y="33590"/>
                </a:lnTo>
                <a:lnTo>
                  <a:pt x="567301" y="11197"/>
                </a:lnTo>
                <a:lnTo>
                  <a:pt x="462798" y="0"/>
                </a:lnTo>
                <a:lnTo>
                  <a:pt x="335902" y="18661"/>
                </a:lnTo>
                <a:lnTo>
                  <a:pt x="235131" y="37323"/>
                </a:lnTo>
                <a:lnTo>
                  <a:pt x="134361" y="55984"/>
                </a:lnTo>
                <a:lnTo>
                  <a:pt x="59716" y="123164"/>
                </a:lnTo>
                <a:lnTo>
                  <a:pt x="37322" y="160487"/>
                </a:lnTo>
                <a:lnTo>
                  <a:pt x="18661" y="238864"/>
                </a:lnTo>
                <a:lnTo>
                  <a:pt x="18661" y="264989"/>
                </a:lnTo>
                <a:lnTo>
                  <a:pt x="0" y="324705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フリーフォーム: 図形 266">
            <a:extLst>
              <a:ext uri="{FF2B5EF4-FFF2-40B4-BE49-F238E27FC236}">
                <a16:creationId xmlns:a16="http://schemas.microsoft.com/office/drawing/2014/main" id="{950D8CCD-C3F7-4903-B92F-2982C048825A}"/>
              </a:ext>
            </a:extLst>
          </p:cNvPr>
          <p:cNvSpPr/>
          <p:nvPr/>
        </p:nvSpPr>
        <p:spPr>
          <a:xfrm rot="20863389">
            <a:off x="1986343" y="416149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フリーフォーム: 図形 267">
            <a:extLst>
              <a:ext uri="{FF2B5EF4-FFF2-40B4-BE49-F238E27FC236}">
                <a16:creationId xmlns:a16="http://schemas.microsoft.com/office/drawing/2014/main" id="{29AB5D8F-8D88-4A47-B4C2-B7F7B9DFAC61}"/>
              </a:ext>
            </a:extLst>
          </p:cNvPr>
          <p:cNvSpPr/>
          <p:nvPr/>
        </p:nvSpPr>
        <p:spPr>
          <a:xfrm rot="595413" flipH="1">
            <a:off x="2760645" y="385883"/>
            <a:ext cx="204025" cy="806165"/>
          </a:xfrm>
          <a:custGeom>
            <a:avLst/>
            <a:gdLst>
              <a:gd name="connsiteX0" fmla="*/ 87954 w 204025"/>
              <a:gd name="connsiteY0" fmla="*/ 52252 h 806165"/>
              <a:gd name="connsiteX1" fmla="*/ 87954 w 204025"/>
              <a:gd name="connsiteY1" fmla="*/ 52252 h 806165"/>
              <a:gd name="connsiteX2" fmla="*/ 84222 w 204025"/>
              <a:gd name="connsiteY2" fmla="*/ 190345 h 806165"/>
              <a:gd name="connsiteX3" fmla="*/ 61829 w 204025"/>
              <a:gd name="connsiteY3" fmla="*/ 272454 h 806165"/>
              <a:gd name="connsiteX4" fmla="*/ 39435 w 204025"/>
              <a:gd name="connsiteY4" fmla="*/ 354563 h 806165"/>
              <a:gd name="connsiteX5" fmla="*/ 28239 w 204025"/>
              <a:gd name="connsiteY5" fmla="*/ 455334 h 806165"/>
              <a:gd name="connsiteX6" fmla="*/ 17042 w 204025"/>
              <a:gd name="connsiteY6" fmla="*/ 556105 h 806165"/>
              <a:gd name="connsiteX7" fmla="*/ 13310 w 204025"/>
              <a:gd name="connsiteY7" fmla="*/ 641946 h 806165"/>
              <a:gd name="connsiteX8" fmla="*/ 9577 w 204025"/>
              <a:gd name="connsiteY8" fmla="*/ 738985 h 806165"/>
              <a:gd name="connsiteX9" fmla="*/ 28239 w 204025"/>
              <a:gd name="connsiteY9" fmla="*/ 783772 h 806165"/>
              <a:gd name="connsiteX10" fmla="*/ 35703 w 204025"/>
              <a:gd name="connsiteY10" fmla="*/ 806165 h 806165"/>
              <a:gd name="connsiteX11" fmla="*/ 39435 w 204025"/>
              <a:gd name="connsiteY11" fmla="*/ 612088 h 806165"/>
              <a:gd name="connsiteX12" fmla="*/ 50632 w 204025"/>
              <a:gd name="connsiteY12" fmla="*/ 585963 h 806165"/>
              <a:gd name="connsiteX13" fmla="*/ 65561 w 204025"/>
              <a:gd name="connsiteY13" fmla="*/ 571034 h 806165"/>
              <a:gd name="connsiteX14" fmla="*/ 80490 w 204025"/>
              <a:gd name="connsiteY14" fmla="*/ 526247 h 806165"/>
              <a:gd name="connsiteX15" fmla="*/ 99151 w 204025"/>
              <a:gd name="connsiteY15" fmla="*/ 492657 h 806165"/>
              <a:gd name="connsiteX16" fmla="*/ 110348 w 204025"/>
              <a:gd name="connsiteY16" fmla="*/ 447870 h 806165"/>
              <a:gd name="connsiteX17" fmla="*/ 114080 w 204025"/>
              <a:gd name="connsiteY17" fmla="*/ 432941 h 806165"/>
              <a:gd name="connsiteX18" fmla="*/ 121545 w 204025"/>
              <a:gd name="connsiteY18" fmla="*/ 406815 h 806165"/>
              <a:gd name="connsiteX19" fmla="*/ 132741 w 204025"/>
              <a:gd name="connsiteY19" fmla="*/ 380689 h 806165"/>
              <a:gd name="connsiteX20" fmla="*/ 140206 w 204025"/>
              <a:gd name="connsiteY20" fmla="*/ 328438 h 806165"/>
              <a:gd name="connsiteX21" fmla="*/ 147670 w 204025"/>
              <a:gd name="connsiteY21" fmla="*/ 283651 h 806165"/>
              <a:gd name="connsiteX22" fmla="*/ 158867 w 204025"/>
              <a:gd name="connsiteY22" fmla="*/ 257525 h 806165"/>
              <a:gd name="connsiteX23" fmla="*/ 162599 w 204025"/>
              <a:gd name="connsiteY23" fmla="*/ 223935 h 806165"/>
              <a:gd name="connsiteX24" fmla="*/ 166332 w 204025"/>
              <a:gd name="connsiteY24" fmla="*/ 201541 h 806165"/>
              <a:gd name="connsiteX25" fmla="*/ 170064 w 204025"/>
              <a:gd name="connsiteY25" fmla="*/ 167951 h 806165"/>
              <a:gd name="connsiteX26" fmla="*/ 181261 w 204025"/>
              <a:gd name="connsiteY26" fmla="*/ 138093 h 806165"/>
              <a:gd name="connsiteX27" fmla="*/ 192457 w 204025"/>
              <a:gd name="connsiteY27" fmla="*/ 123164 h 806165"/>
              <a:gd name="connsiteX28" fmla="*/ 199922 w 204025"/>
              <a:gd name="connsiteY28" fmla="*/ 104503 h 806165"/>
              <a:gd name="connsiteX29" fmla="*/ 203654 w 204025"/>
              <a:gd name="connsiteY29" fmla="*/ 33590 h 806165"/>
              <a:gd name="connsiteX30" fmla="*/ 158867 w 204025"/>
              <a:gd name="connsiteY30" fmla="*/ 0 h 806165"/>
              <a:gd name="connsiteX31" fmla="*/ 132741 w 204025"/>
              <a:gd name="connsiteY31" fmla="*/ 0 h 806165"/>
              <a:gd name="connsiteX32" fmla="*/ 87954 w 204025"/>
              <a:gd name="connsiteY32" fmla="*/ 52252 h 8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4025" h="806165">
                <a:moveTo>
                  <a:pt x="87954" y="52252"/>
                </a:moveTo>
                <a:lnTo>
                  <a:pt x="87954" y="52252"/>
                </a:lnTo>
                <a:cubicBezTo>
                  <a:pt x="86710" y="98283"/>
                  <a:pt x="87094" y="144387"/>
                  <a:pt x="84222" y="190345"/>
                </a:cubicBezTo>
                <a:cubicBezTo>
                  <a:pt x="81328" y="236650"/>
                  <a:pt x="74000" y="227829"/>
                  <a:pt x="61829" y="272454"/>
                </a:cubicBezTo>
                <a:cubicBezTo>
                  <a:pt x="31622" y="383212"/>
                  <a:pt x="80199" y="242465"/>
                  <a:pt x="39435" y="354563"/>
                </a:cubicBezTo>
                <a:cubicBezTo>
                  <a:pt x="35703" y="388153"/>
                  <a:pt x="31521" y="421697"/>
                  <a:pt x="28239" y="455334"/>
                </a:cubicBezTo>
                <a:cubicBezTo>
                  <a:pt x="18444" y="555734"/>
                  <a:pt x="31749" y="460501"/>
                  <a:pt x="17042" y="556105"/>
                </a:cubicBezTo>
                <a:cubicBezTo>
                  <a:pt x="15798" y="584719"/>
                  <a:pt x="16160" y="613447"/>
                  <a:pt x="13310" y="641946"/>
                </a:cubicBezTo>
                <a:cubicBezTo>
                  <a:pt x="5231" y="722731"/>
                  <a:pt x="-10022" y="575660"/>
                  <a:pt x="9577" y="738985"/>
                </a:cubicBezTo>
                <a:cubicBezTo>
                  <a:pt x="11534" y="755291"/>
                  <a:pt x="22165" y="769195"/>
                  <a:pt x="28239" y="783772"/>
                </a:cubicBezTo>
                <a:cubicBezTo>
                  <a:pt x="31265" y="791035"/>
                  <a:pt x="33215" y="798701"/>
                  <a:pt x="35703" y="806165"/>
                </a:cubicBezTo>
                <a:cubicBezTo>
                  <a:pt x="21522" y="721075"/>
                  <a:pt x="22205" y="747057"/>
                  <a:pt x="39435" y="612088"/>
                </a:cubicBezTo>
                <a:cubicBezTo>
                  <a:pt x="40635" y="602690"/>
                  <a:pt x="45545" y="593956"/>
                  <a:pt x="50632" y="585963"/>
                </a:cubicBezTo>
                <a:cubicBezTo>
                  <a:pt x="54410" y="580026"/>
                  <a:pt x="60585" y="576010"/>
                  <a:pt x="65561" y="571034"/>
                </a:cubicBezTo>
                <a:cubicBezTo>
                  <a:pt x="69988" y="555538"/>
                  <a:pt x="73269" y="540689"/>
                  <a:pt x="80490" y="526247"/>
                </a:cubicBezTo>
                <a:cubicBezTo>
                  <a:pt x="86218" y="514791"/>
                  <a:pt x="92931" y="503854"/>
                  <a:pt x="99151" y="492657"/>
                </a:cubicBezTo>
                <a:lnTo>
                  <a:pt x="110348" y="447870"/>
                </a:lnTo>
                <a:cubicBezTo>
                  <a:pt x="111592" y="442894"/>
                  <a:pt x="112671" y="437873"/>
                  <a:pt x="114080" y="432941"/>
                </a:cubicBezTo>
                <a:cubicBezTo>
                  <a:pt x="116568" y="424232"/>
                  <a:pt x="119162" y="415553"/>
                  <a:pt x="121545" y="406815"/>
                </a:cubicBezTo>
                <a:cubicBezTo>
                  <a:pt x="127107" y="386421"/>
                  <a:pt x="121783" y="397128"/>
                  <a:pt x="132741" y="380689"/>
                </a:cubicBezTo>
                <a:cubicBezTo>
                  <a:pt x="141698" y="291138"/>
                  <a:pt x="131508" y="374830"/>
                  <a:pt x="140206" y="328438"/>
                </a:cubicBezTo>
                <a:cubicBezTo>
                  <a:pt x="142995" y="313562"/>
                  <a:pt x="143818" y="298288"/>
                  <a:pt x="147670" y="283651"/>
                </a:cubicBezTo>
                <a:cubicBezTo>
                  <a:pt x="150081" y="274488"/>
                  <a:pt x="155135" y="266234"/>
                  <a:pt x="158867" y="257525"/>
                </a:cubicBezTo>
                <a:cubicBezTo>
                  <a:pt x="160111" y="246328"/>
                  <a:pt x="161110" y="235102"/>
                  <a:pt x="162599" y="223935"/>
                </a:cubicBezTo>
                <a:cubicBezTo>
                  <a:pt x="163599" y="216434"/>
                  <a:pt x="165332" y="209042"/>
                  <a:pt x="166332" y="201541"/>
                </a:cubicBezTo>
                <a:cubicBezTo>
                  <a:pt x="167821" y="190374"/>
                  <a:pt x="168212" y="179063"/>
                  <a:pt x="170064" y="167951"/>
                </a:cubicBezTo>
                <a:cubicBezTo>
                  <a:pt x="170862" y="163160"/>
                  <a:pt x="180938" y="138675"/>
                  <a:pt x="181261" y="138093"/>
                </a:cubicBezTo>
                <a:cubicBezTo>
                  <a:pt x="184282" y="132656"/>
                  <a:pt x="189436" y="128601"/>
                  <a:pt x="192457" y="123164"/>
                </a:cubicBezTo>
                <a:cubicBezTo>
                  <a:pt x="195711" y="117308"/>
                  <a:pt x="197434" y="110723"/>
                  <a:pt x="199922" y="104503"/>
                </a:cubicBezTo>
                <a:cubicBezTo>
                  <a:pt x="205765" y="63598"/>
                  <a:pt x="203654" y="87174"/>
                  <a:pt x="203654" y="33590"/>
                </a:cubicBezTo>
                <a:lnTo>
                  <a:pt x="158867" y="0"/>
                </a:lnTo>
                <a:lnTo>
                  <a:pt x="132741" y="0"/>
                </a:lnTo>
                <a:lnTo>
                  <a:pt x="87954" y="52252"/>
                </a:lnTo>
                <a:close/>
              </a:path>
            </a:pathLst>
          </a:custGeom>
          <a:solidFill>
            <a:srgbClr val="E4DD84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フリーフォーム: 図形 273">
            <a:extLst>
              <a:ext uri="{FF2B5EF4-FFF2-40B4-BE49-F238E27FC236}">
                <a16:creationId xmlns:a16="http://schemas.microsoft.com/office/drawing/2014/main" id="{94B90C36-AEDE-492A-A60F-EEBEF066EA61}"/>
              </a:ext>
            </a:extLst>
          </p:cNvPr>
          <p:cNvSpPr/>
          <p:nvPr/>
        </p:nvSpPr>
        <p:spPr>
          <a:xfrm>
            <a:off x="2557780" y="650240"/>
            <a:ext cx="233680" cy="165100"/>
          </a:xfrm>
          <a:custGeom>
            <a:avLst/>
            <a:gdLst>
              <a:gd name="connsiteX0" fmla="*/ 35560 w 233680"/>
              <a:gd name="connsiteY0" fmla="*/ 66040 h 165100"/>
              <a:gd name="connsiteX1" fmla="*/ 0 w 233680"/>
              <a:gd name="connsiteY1" fmla="*/ 114300 h 165100"/>
              <a:gd name="connsiteX2" fmla="*/ 7620 w 233680"/>
              <a:gd name="connsiteY2" fmla="*/ 149860 h 165100"/>
              <a:gd name="connsiteX3" fmla="*/ 22860 w 233680"/>
              <a:gd name="connsiteY3" fmla="*/ 165100 h 165100"/>
              <a:gd name="connsiteX4" fmla="*/ 48260 w 233680"/>
              <a:gd name="connsiteY4" fmla="*/ 165100 h 165100"/>
              <a:gd name="connsiteX5" fmla="*/ 96520 w 233680"/>
              <a:gd name="connsiteY5" fmla="*/ 157480 h 165100"/>
              <a:gd name="connsiteX6" fmla="*/ 162560 w 233680"/>
              <a:gd name="connsiteY6" fmla="*/ 139700 h 165100"/>
              <a:gd name="connsiteX7" fmla="*/ 195580 w 233680"/>
              <a:gd name="connsiteY7" fmla="*/ 106680 h 165100"/>
              <a:gd name="connsiteX8" fmla="*/ 210820 w 233680"/>
              <a:gd name="connsiteY8" fmla="*/ 81280 h 165100"/>
              <a:gd name="connsiteX9" fmla="*/ 228600 w 233680"/>
              <a:gd name="connsiteY9" fmla="*/ 38100 h 165100"/>
              <a:gd name="connsiteX10" fmla="*/ 233680 w 233680"/>
              <a:gd name="connsiteY10" fmla="*/ 5080 h 165100"/>
              <a:gd name="connsiteX11" fmla="*/ 220980 w 233680"/>
              <a:gd name="connsiteY11" fmla="*/ 0 h 165100"/>
              <a:gd name="connsiteX12" fmla="*/ 180340 w 233680"/>
              <a:gd name="connsiteY12" fmla="*/ 0 h 165100"/>
              <a:gd name="connsiteX13" fmla="*/ 142240 w 233680"/>
              <a:gd name="connsiteY13" fmla="*/ 5080 h 165100"/>
              <a:gd name="connsiteX14" fmla="*/ 101600 w 233680"/>
              <a:gd name="connsiteY14" fmla="*/ 15240 h 165100"/>
              <a:gd name="connsiteX15" fmla="*/ 78740 w 233680"/>
              <a:gd name="connsiteY15" fmla="*/ 30480 h 165100"/>
              <a:gd name="connsiteX16" fmla="*/ 35560 w 233680"/>
              <a:gd name="connsiteY16" fmla="*/ 6604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" h="165100">
                <a:moveTo>
                  <a:pt x="35560" y="66040"/>
                </a:moveTo>
                <a:lnTo>
                  <a:pt x="0" y="114300"/>
                </a:lnTo>
                <a:lnTo>
                  <a:pt x="7620" y="149860"/>
                </a:lnTo>
                <a:lnTo>
                  <a:pt x="22860" y="165100"/>
                </a:lnTo>
                <a:lnTo>
                  <a:pt x="48260" y="165100"/>
                </a:lnTo>
                <a:lnTo>
                  <a:pt x="96520" y="157480"/>
                </a:lnTo>
                <a:lnTo>
                  <a:pt x="162560" y="139700"/>
                </a:lnTo>
                <a:lnTo>
                  <a:pt x="195580" y="106680"/>
                </a:lnTo>
                <a:lnTo>
                  <a:pt x="210820" y="81280"/>
                </a:lnTo>
                <a:lnTo>
                  <a:pt x="228600" y="38100"/>
                </a:lnTo>
                <a:lnTo>
                  <a:pt x="233680" y="5080"/>
                </a:lnTo>
                <a:lnTo>
                  <a:pt x="220980" y="0"/>
                </a:lnTo>
                <a:lnTo>
                  <a:pt x="180340" y="0"/>
                </a:lnTo>
                <a:lnTo>
                  <a:pt x="142240" y="5080"/>
                </a:lnTo>
                <a:lnTo>
                  <a:pt x="101600" y="15240"/>
                </a:lnTo>
                <a:lnTo>
                  <a:pt x="78740" y="30480"/>
                </a:lnTo>
                <a:lnTo>
                  <a:pt x="35560" y="66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フリーフォーム: 図形 272">
            <a:extLst>
              <a:ext uri="{FF2B5EF4-FFF2-40B4-BE49-F238E27FC236}">
                <a16:creationId xmlns:a16="http://schemas.microsoft.com/office/drawing/2014/main" id="{B6E9E8CD-AACA-4D62-9EA9-3D4ACFF201CB}"/>
              </a:ext>
            </a:extLst>
          </p:cNvPr>
          <p:cNvSpPr/>
          <p:nvPr/>
        </p:nvSpPr>
        <p:spPr>
          <a:xfrm>
            <a:off x="2141220" y="688340"/>
            <a:ext cx="281940" cy="157480"/>
          </a:xfrm>
          <a:custGeom>
            <a:avLst/>
            <a:gdLst>
              <a:gd name="connsiteX0" fmla="*/ 15240 w 281940"/>
              <a:gd name="connsiteY0" fmla="*/ 88900 h 157480"/>
              <a:gd name="connsiteX1" fmla="*/ 109220 w 281940"/>
              <a:gd name="connsiteY1" fmla="*/ 139700 h 157480"/>
              <a:gd name="connsiteX2" fmla="*/ 185420 w 281940"/>
              <a:gd name="connsiteY2" fmla="*/ 157480 h 157480"/>
              <a:gd name="connsiteX3" fmla="*/ 213360 w 281940"/>
              <a:gd name="connsiteY3" fmla="*/ 152400 h 157480"/>
              <a:gd name="connsiteX4" fmla="*/ 256540 w 281940"/>
              <a:gd name="connsiteY4" fmla="*/ 132080 h 157480"/>
              <a:gd name="connsiteX5" fmla="*/ 281940 w 281940"/>
              <a:gd name="connsiteY5" fmla="*/ 96520 h 157480"/>
              <a:gd name="connsiteX6" fmla="*/ 274320 w 281940"/>
              <a:gd name="connsiteY6" fmla="*/ 60960 h 157480"/>
              <a:gd name="connsiteX7" fmla="*/ 254000 w 281940"/>
              <a:gd name="connsiteY7" fmla="*/ 30480 h 157480"/>
              <a:gd name="connsiteX8" fmla="*/ 203200 w 281940"/>
              <a:gd name="connsiteY8" fmla="*/ 7620 h 157480"/>
              <a:gd name="connsiteX9" fmla="*/ 114300 w 281940"/>
              <a:gd name="connsiteY9" fmla="*/ 0 h 157480"/>
              <a:gd name="connsiteX10" fmla="*/ 76200 w 281940"/>
              <a:gd name="connsiteY10" fmla="*/ 2540 h 157480"/>
              <a:gd name="connsiteX11" fmla="*/ 40640 w 281940"/>
              <a:gd name="connsiteY11" fmla="*/ 10160 h 157480"/>
              <a:gd name="connsiteX12" fmla="*/ 0 w 281940"/>
              <a:gd name="connsiteY12" fmla="*/ 22860 h 157480"/>
              <a:gd name="connsiteX13" fmla="*/ 0 w 281940"/>
              <a:gd name="connsiteY13" fmla="*/ 33020 h 157480"/>
              <a:gd name="connsiteX14" fmla="*/ 15240 w 281940"/>
              <a:gd name="connsiteY14" fmla="*/ 88900 h 1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57480">
                <a:moveTo>
                  <a:pt x="15240" y="88900"/>
                </a:moveTo>
                <a:lnTo>
                  <a:pt x="109220" y="139700"/>
                </a:lnTo>
                <a:lnTo>
                  <a:pt x="185420" y="157480"/>
                </a:lnTo>
                <a:lnTo>
                  <a:pt x="213360" y="152400"/>
                </a:lnTo>
                <a:lnTo>
                  <a:pt x="256540" y="132080"/>
                </a:lnTo>
                <a:lnTo>
                  <a:pt x="281940" y="96520"/>
                </a:lnTo>
                <a:lnTo>
                  <a:pt x="274320" y="60960"/>
                </a:lnTo>
                <a:lnTo>
                  <a:pt x="254000" y="30480"/>
                </a:lnTo>
                <a:lnTo>
                  <a:pt x="203200" y="7620"/>
                </a:lnTo>
                <a:lnTo>
                  <a:pt x="114300" y="0"/>
                </a:lnTo>
                <a:lnTo>
                  <a:pt x="76200" y="2540"/>
                </a:lnTo>
                <a:lnTo>
                  <a:pt x="40640" y="10160"/>
                </a:lnTo>
                <a:lnTo>
                  <a:pt x="0" y="22860"/>
                </a:lnTo>
                <a:lnTo>
                  <a:pt x="0" y="33020"/>
                </a:lnTo>
                <a:lnTo>
                  <a:pt x="15240" y="88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9A77C9DA-89A6-45A1-A998-C5A2AED17980}"/>
              </a:ext>
            </a:extLst>
          </p:cNvPr>
          <p:cNvSpPr/>
          <p:nvPr/>
        </p:nvSpPr>
        <p:spPr>
          <a:xfrm>
            <a:off x="1959193" y="-80969"/>
            <a:ext cx="987102" cy="627741"/>
          </a:xfrm>
          <a:custGeom>
            <a:avLst/>
            <a:gdLst>
              <a:gd name="connsiteX0" fmla="*/ 318274 w 987102"/>
              <a:gd name="connsiteY0" fmla="*/ 24713 h 627741"/>
              <a:gd name="connsiteX1" fmla="*/ 318274 w 987102"/>
              <a:gd name="connsiteY1" fmla="*/ 24713 h 627741"/>
              <a:gd name="connsiteX2" fmla="*/ 252371 w 987102"/>
              <a:gd name="connsiteY2" fmla="*/ 53545 h 627741"/>
              <a:gd name="connsiteX3" fmla="*/ 240014 w 987102"/>
              <a:gd name="connsiteY3" fmla="*/ 65902 h 627741"/>
              <a:gd name="connsiteX4" fmla="*/ 227657 w 987102"/>
              <a:gd name="connsiteY4" fmla="*/ 74140 h 627741"/>
              <a:gd name="connsiteX5" fmla="*/ 198825 w 987102"/>
              <a:gd name="connsiteY5" fmla="*/ 102973 h 627741"/>
              <a:gd name="connsiteX6" fmla="*/ 161755 w 987102"/>
              <a:gd name="connsiteY6" fmla="*/ 131805 h 627741"/>
              <a:gd name="connsiteX7" fmla="*/ 153517 w 987102"/>
              <a:gd name="connsiteY7" fmla="*/ 144162 h 627741"/>
              <a:gd name="connsiteX8" fmla="*/ 141160 w 987102"/>
              <a:gd name="connsiteY8" fmla="*/ 156518 h 627741"/>
              <a:gd name="connsiteX9" fmla="*/ 137041 w 987102"/>
              <a:gd name="connsiteY9" fmla="*/ 172994 h 627741"/>
              <a:gd name="connsiteX10" fmla="*/ 124684 w 987102"/>
              <a:gd name="connsiteY10" fmla="*/ 185351 h 627741"/>
              <a:gd name="connsiteX11" fmla="*/ 112328 w 987102"/>
              <a:gd name="connsiteY11" fmla="*/ 205945 h 627741"/>
              <a:gd name="connsiteX12" fmla="*/ 99971 w 987102"/>
              <a:gd name="connsiteY12" fmla="*/ 218302 h 627741"/>
              <a:gd name="connsiteX13" fmla="*/ 87614 w 987102"/>
              <a:gd name="connsiteY13" fmla="*/ 238897 h 627741"/>
              <a:gd name="connsiteX14" fmla="*/ 79376 w 987102"/>
              <a:gd name="connsiteY14" fmla="*/ 251254 h 627741"/>
              <a:gd name="connsiteX15" fmla="*/ 58782 w 987102"/>
              <a:gd name="connsiteY15" fmla="*/ 267729 h 627741"/>
              <a:gd name="connsiteX16" fmla="*/ 46425 w 987102"/>
              <a:gd name="connsiteY16" fmla="*/ 280086 h 627741"/>
              <a:gd name="connsiteX17" fmla="*/ 42306 w 987102"/>
              <a:gd name="connsiteY17" fmla="*/ 292443 h 627741"/>
              <a:gd name="connsiteX18" fmla="*/ 38187 w 987102"/>
              <a:gd name="connsiteY18" fmla="*/ 308918 h 627741"/>
              <a:gd name="connsiteX19" fmla="*/ 21711 w 987102"/>
              <a:gd name="connsiteY19" fmla="*/ 333632 h 627741"/>
              <a:gd name="connsiteX20" fmla="*/ 9355 w 987102"/>
              <a:gd name="connsiteY20" fmla="*/ 609600 h 627741"/>
              <a:gd name="connsiteX21" fmla="*/ 1117 w 987102"/>
              <a:gd name="connsiteY21" fmla="*/ 626075 h 627741"/>
              <a:gd name="connsiteX22" fmla="*/ 25830 w 987102"/>
              <a:gd name="connsiteY22" fmla="*/ 621956 h 627741"/>
              <a:gd name="connsiteX23" fmla="*/ 83495 w 987102"/>
              <a:gd name="connsiteY23" fmla="*/ 593124 h 627741"/>
              <a:gd name="connsiteX24" fmla="*/ 104090 w 987102"/>
              <a:gd name="connsiteY24" fmla="*/ 580767 h 627741"/>
              <a:gd name="connsiteX25" fmla="*/ 116447 w 987102"/>
              <a:gd name="connsiteY25" fmla="*/ 576648 h 627741"/>
              <a:gd name="connsiteX26" fmla="*/ 132922 w 987102"/>
              <a:gd name="connsiteY26" fmla="*/ 568410 h 627741"/>
              <a:gd name="connsiteX27" fmla="*/ 161755 w 987102"/>
              <a:gd name="connsiteY27" fmla="*/ 564291 h 627741"/>
              <a:gd name="connsiteX28" fmla="*/ 178230 w 987102"/>
              <a:gd name="connsiteY28" fmla="*/ 560173 h 627741"/>
              <a:gd name="connsiteX29" fmla="*/ 219420 w 987102"/>
              <a:gd name="connsiteY29" fmla="*/ 556054 h 627741"/>
              <a:gd name="connsiteX30" fmla="*/ 244133 w 987102"/>
              <a:gd name="connsiteY30" fmla="*/ 551935 h 627741"/>
              <a:gd name="connsiteX31" fmla="*/ 396533 w 987102"/>
              <a:gd name="connsiteY31" fmla="*/ 535459 h 627741"/>
              <a:gd name="connsiteX32" fmla="*/ 425366 w 987102"/>
              <a:gd name="connsiteY32" fmla="*/ 531340 h 627741"/>
              <a:gd name="connsiteX33" fmla="*/ 577766 w 987102"/>
              <a:gd name="connsiteY33" fmla="*/ 527221 h 627741"/>
              <a:gd name="connsiteX34" fmla="*/ 618955 w 987102"/>
              <a:gd name="connsiteY34" fmla="*/ 523102 h 627741"/>
              <a:gd name="connsiteX35" fmla="*/ 705452 w 987102"/>
              <a:gd name="connsiteY35" fmla="*/ 510745 h 627741"/>
              <a:gd name="connsiteX36" fmla="*/ 915517 w 987102"/>
              <a:gd name="connsiteY36" fmla="*/ 514864 h 627741"/>
              <a:gd name="connsiteX37" fmla="*/ 927874 w 987102"/>
              <a:gd name="connsiteY37" fmla="*/ 518983 h 627741"/>
              <a:gd name="connsiteX38" fmla="*/ 948468 w 987102"/>
              <a:gd name="connsiteY38" fmla="*/ 531340 h 627741"/>
              <a:gd name="connsiteX39" fmla="*/ 964944 w 987102"/>
              <a:gd name="connsiteY39" fmla="*/ 539578 h 627741"/>
              <a:gd name="connsiteX40" fmla="*/ 981420 w 987102"/>
              <a:gd name="connsiteY40" fmla="*/ 560173 h 627741"/>
              <a:gd name="connsiteX41" fmla="*/ 985539 w 987102"/>
              <a:gd name="connsiteY41" fmla="*/ 531340 h 627741"/>
              <a:gd name="connsiteX42" fmla="*/ 977301 w 987102"/>
              <a:gd name="connsiteY42" fmla="*/ 498389 h 627741"/>
              <a:gd name="connsiteX43" fmla="*/ 973182 w 987102"/>
              <a:gd name="connsiteY43" fmla="*/ 469556 h 627741"/>
              <a:gd name="connsiteX44" fmla="*/ 964944 w 987102"/>
              <a:gd name="connsiteY44" fmla="*/ 428367 h 627741"/>
              <a:gd name="connsiteX45" fmla="*/ 960825 w 987102"/>
              <a:gd name="connsiteY45" fmla="*/ 354227 h 627741"/>
              <a:gd name="connsiteX46" fmla="*/ 952587 w 987102"/>
              <a:gd name="connsiteY46" fmla="*/ 333632 h 627741"/>
              <a:gd name="connsiteX47" fmla="*/ 940230 w 987102"/>
              <a:gd name="connsiteY47" fmla="*/ 296562 h 627741"/>
              <a:gd name="connsiteX48" fmla="*/ 927874 w 987102"/>
              <a:gd name="connsiteY48" fmla="*/ 284205 h 627741"/>
              <a:gd name="connsiteX49" fmla="*/ 915517 w 987102"/>
              <a:gd name="connsiteY49" fmla="*/ 267729 h 627741"/>
              <a:gd name="connsiteX50" fmla="*/ 903160 w 987102"/>
              <a:gd name="connsiteY50" fmla="*/ 255373 h 627741"/>
              <a:gd name="connsiteX51" fmla="*/ 890803 w 987102"/>
              <a:gd name="connsiteY51" fmla="*/ 234778 h 627741"/>
              <a:gd name="connsiteX52" fmla="*/ 878447 w 987102"/>
              <a:gd name="connsiteY52" fmla="*/ 222421 h 627741"/>
              <a:gd name="connsiteX53" fmla="*/ 866090 w 987102"/>
              <a:gd name="connsiteY53" fmla="*/ 205945 h 627741"/>
              <a:gd name="connsiteX54" fmla="*/ 845495 w 987102"/>
              <a:gd name="connsiteY54" fmla="*/ 181232 h 627741"/>
              <a:gd name="connsiteX55" fmla="*/ 833139 w 987102"/>
              <a:gd name="connsiteY55" fmla="*/ 168875 h 627741"/>
              <a:gd name="connsiteX56" fmla="*/ 824901 w 987102"/>
              <a:gd name="connsiteY56" fmla="*/ 156518 h 627741"/>
              <a:gd name="connsiteX57" fmla="*/ 783711 w 987102"/>
              <a:gd name="connsiteY57" fmla="*/ 119448 h 627741"/>
              <a:gd name="connsiteX58" fmla="*/ 746641 w 987102"/>
              <a:gd name="connsiteY58" fmla="*/ 107091 h 627741"/>
              <a:gd name="connsiteX59" fmla="*/ 713690 w 987102"/>
              <a:gd name="connsiteY59" fmla="*/ 90616 h 627741"/>
              <a:gd name="connsiteX60" fmla="*/ 680739 w 987102"/>
              <a:gd name="connsiteY60" fmla="*/ 65902 h 627741"/>
              <a:gd name="connsiteX61" fmla="*/ 643668 w 987102"/>
              <a:gd name="connsiteY61" fmla="*/ 53545 h 627741"/>
              <a:gd name="connsiteX62" fmla="*/ 594241 w 987102"/>
              <a:gd name="connsiteY62" fmla="*/ 45308 h 627741"/>
              <a:gd name="connsiteX63" fmla="*/ 656025 w 987102"/>
              <a:gd name="connsiteY63" fmla="*/ 45308 h 627741"/>
              <a:gd name="connsiteX64" fmla="*/ 688976 w 987102"/>
              <a:gd name="connsiteY64" fmla="*/ 65902 h 627741"/>
              <a:gd name="connsiteX65" fmla="*/ 717809 w 987102"/>
              <a:gd name="connsiteY65" fmla="*/ 82378 h 627741"/>
              <a:gd name="connsiteX66" fmla="*/ 746641 w 987102"/>
              <a:gd name="connsiteY66" fmla="*/ 102973 h 627741"/>
              <a:gd name="connsiteX67" fmla="*/ 767236 w 987102"/>
              <a:gd name="connsiteY67" fmla="*/ 115329 h 627741"/>
              <a:gd name="connsiteX68" fmla="*/ 841376 w 987102"/>
              <a:gd name="connsiteY68" fmla="*/ 119448 h 627741"/>
              <a:gd name="connsiteX69" fmla="*/ 866090 w 987102"/>
              <a:gd name="connsiteY69" fmla="*/ 127686 h 627741"/>
              <a:gd name="connsiteX70" fmla="*/ 861971 w 987102"/>
              <a:gd name="connsiteY70" fmla="*/ 102973 h 627741"/>
              <a:gd name="connsiteX71" fmla="*/ 833139 w 987102"/>
              <a:gd name="connsiteY71" fmla="*/ 74140 h 627741"/>
              <a:gd name="connsiteX72" fmla="*/ 816663 w 987102"/>
              <a:gd name="connsiteY72" fmla="*/ 65902 h 627741"/>
              <a:gd name="connsiteX73" fmla="*/ 804306 w 987102"/>
              <a:gd name="connsiteY73" fmla="*/ 57664 h 627741"/>
              <a:gd name="connsiteX74" fmla="*/ 783711 w 987102"/>
              <a:gd name="connsiteY74" fmla="*/ 45308 h 627741"/>
              <a:gd name="connsiteX75" fmla="*/ 754879 w 987102"/>
              <a:gd name="connsiteY75" fmla="*/ 32951 h 627741"/>
              <a:gd name="connsiteX76" fmla="*/ 676620 w 987102"/>
              <a:gd name="connsiteY76" fmla="*/ 28832 h 627741"/>
              <a:gd name="connsiteX77" fmla="*/ 656025 w 987102"/>
              <a:gd name="connsiteY77" fmla="*/ 16475 h 627741"/>
              <a:gd name="connsiteX78" fmla="*/ 643668 w 987102"/>
              <a:gd name="connsiteY78" fmla="*/ 8237 h 627741"/>
              <a:gd name="connsiteX79" fmla="*/ 610717 w 987102"/>
              <a:gd name="connsiteY79" fmla="*/ 0 h 627741"/>
              <a:gd name="connsiteX80" fmla="*/ 375939 w 987102"/>
              <a:gd name="connsiteY80" fmla="*/ 4118 h 627741"/>
              <a:gd name="connsiteX81" fmla="*/ 363582 w 987102"/>
              <a:gd name="connsiteY81" fmla="*/ 12356 h 627741"/>
              <a:gd name="connsiteX82" fmla="*/ 318274 w 987102"/>
              <a:gd name="connsiteY82" fmla="*/ 24713 h 62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87102" h="627741">
                <a:moveTo>
                  <a:pt x="318274" y="24713"/>
                </a:moveTo>
                <a:lnTo>
                  <a:pt x="318274" y="24713"/>
                </a:lnTo>
                <a:cubicBezTo>
                  <a:pt x="300685" y="31478"/>
                  <a:pt x="270137" y="38741"/>
                  <a:pt x="252371" y="53545"/>
                </a:cubicBezTo>
                <a:cubicBezTo>
                  <a:pt x="247896" y="57274"/>
                  <a:pt x="244489" y="62173"/>
                  <a:pt x="240014" y="65902"/>
                </a:cubicBezTo>
                <a:cubicBezTo>
                  <a:pt x="236211" y="69071"/>
                  <a:pt x="231337" y="70828"/>
                  <a:pt x="227657" y="74140"/>
                </a:cubicBezTo>
                <a:cubicBezTo>
                  <a:pt x="217554" y="83233"/>
                  <a:pt x="209267" y="94272"/>
                  <a:pt x="198825" y="102973"/>
                </a:cubicBezTo>
                <a:cubicBezTo>
                  <a:pt x="170308" y="126736"/>
                  <a:pt x="183033" y="117618"/>
                  <a:pt x="161755" y="131805"/>
                </a:cubicBezTo>
                <a:cubicBezTo>
                  <a:pt x="159009" y="135924"/>
                  <a:pt x="156686" y="140359"/>
                  <a:pt x="153517" y="144162"/>
                </a:cubicBezTo>
                <a:cubicBezTo>
                  <a:pt x="149788" y="148637"/>
                  <a:pt x="144050" y="151461"/>
                  <a:pt x="141160" y="156518"/>
                </a:cubicBezTo>
                <a:cubicBezTo>
                  <a:pt x="138351" y="161433"/>
                  <a:pt x="139850" y="168079"/>
                  <a:pt x="137041" y="172994"/>
                </a:cubicBezTo>
                <a:cubicBezTo>
                  <a:pt x="134151" y="178052"/>
                  <a:pt x="128179" y="180691"/>
                  <a:pt x="124684" y="185351"/>
                </a:cubicBezTo>
                <a:cubicBezTo>
                  <a:pt x="119881" y="191755"/>
                  <a:pt x="117131" y="199541"/>
                  <a:pt x="112328" y="205945"/>
                </a:cubicBezTo>
                <a:cubicBezTo>
                  <a:pt x="108833" y="210605"/>
                  <a:pt x="103466" y="213642"/>
                  <a:pt x="99971" y="218302"/>
                </a:cubicBezTo>
                <a:cubicBezTo>
                  <a:pt x="95167" y="224707"/>
                  <a:pt x="91857" y="232108"/>
                  <a:pt x="87614" y="238897"/>
                </a:cubicBezTo>
                <a:cubicBezTo>
                  <a:pt x="84990" y="243095"/>
                  <a:pt x="82876" y="247754"/>
                  <a:pt x="79376" y="251254"/>
                </a:cubicBezTo>
                <a:cubicBezTo>
                  <a:pt x="73160" y="257470"/>
                  <a:pt x="65398" y="261940"/>
                  <a:pt x="58782" y="267729"/>
                </a:cubicBezTo>
                <a:cubicBezTo>
                  <a:pt x="54398" y="271565"/>
                  <a:pt x="50544" y="275967"/>
                  <a:pt x="46425" y="280086"/>
                </a:cubicBezTo>
                <a:cubicBezTo>
                  <a:pt x="45052" y="284205"/>
                  <a:pt x="43499" y="288268"/>
                  <a:pt x="42306" y="292443"/>
                </a:cubicBezTo>
                <a:cubicBezTo>
                  <a:pt x="40751" y="297886"/>
                  <a:pt x="40719" y="303855"/>
                  <a:pt x="38187" y="308918"/>
                </a:cubicBezTo>
                <a:cubicBezTo>
                  <a:pt x="33759" y="317774"/>
                  <a:pt x="21711" y="333632"/>
                  <a:pt x="21711" y="333632"/>
                </a:cubicBezTo>
                <a:cubicBezTo>
                  <a:pt x="-5394" y="455614"/>
                  <a:pt x="23708" y="312969"/>
                  <a:pt x="9355" y="609600"/>
                </a:cubicBezTo>
                <a:cubicBezTo>
                  <a:pt x="9058" y="615733"/>
                  <a:pt x="-3795" y="622391"/>
                  <a:pt x="1117" y="626075"/>
                </a:cubicBezTo>
                <a:cubicBezTo>
                  <a:pt x="7798" y="631086"/>
                  <a:pt x="17592" y="623329"/>
                  <a:pt x="25830" y="621956"/>
                </a:cubicBezTo>
                <a:cubicBezTo>
                  <a:pt x="105402" y="572226"/>
                  <a:pt x="20177" y="621906"/>
                  <a:pt x="83495" y="593124"/>
                </a:cubicBezTo>
                <a:cubicBezTo>
                  <a:pt x="90783" y="589811"/>
                  <a:pt x="96929" y="584347"/>
                  <a:pt x="104090" y="580767"/>
                </a:cubicBezTo>
                <a:cubicBezTo>
                  <a:pt x="107973" y="578825"/>
                  <a:pt x="112456" y="578358"/>
                  <a:pt x="116447" y="576648"/>
                </a:cubicBezTo>
                <a:cubicBezTo>
                  <a:pt x="122090" y="574229"/>
                  <a:pt x="126998" y="570026"/>
                  <a:pt x="132922" y="568410"/>
                </a:cubicBezTo>
                <a:cubicBezTo>
                  <a:pt x="142288" y="565855"/>
                  <a:pt x="152203" y="566028"/>
                  <a:pt x="161755" y="564291"/>
                </a:cubicBezTo>
                <a:cubicBezTo>
                  <a:pt x="167324" y="563278"/>
                  <a:pt x="172626" y="560973"/>
                  <a:pt x="178230" y="560173"/>
                </a:cubicBezTo>
                <a:cubicBezTo>
                  <a:pt x="191890" y="558222"/>
                  <a:pt x="205728" y="557766"/>
                  <a:pt x="219420" y="556054"/>
                </a:cubicBezTo>
                <a:cubicBezTo>
                  <a:pt x="227707" y="555018"/>
                  <a:pt x="235838" y="552900"/>
                  <a:pt x="244133" y="551935"/>
                </a:cubicBezTo>
                <a:cubicBezTo>
                  <a:pt x="294887" y="546033"/>
                  <a:pt x="345951" y="542685"/>
                  <a:pt x="396533" y="535459"/>
                </a:cubicBezTo>
                <a:cubicBezTo>
                  <a:pt x="406144" y="534086"/>
                  <a:pt x="415667" y="531781"/>
                  <a:pt x="425366" y="531340"/>
                </a:cubicBezTo>
                <a:cubicBezTo>
                  <a:pt x="476132" y="529032"/>
                  <a:pt x="526966" y="528594"/>
                  <a:pt x="577766" y="527221"/>
                </a:cubicBezTo>
                <a:cubicBezTo>
                  <a:pt x="591496" y="525848"/>
                  <a:pt x="605270" y="524868"/>
                  <a:pt x="618955" y="523102"/>
                </a:cubicBezTo>
                <a:cubicBezTo>
                  <a:pt x="647841" y="519375"/>
                  <a:pt x="676338" y="511554"/>
                  <a:pt x="705452" y="510745"/>
                </a:cubicBezTo>
                <a:lnTo>
                  <a:pt x="915517" y="514864"/>
                </a:lnTo>
                <a:cubicBezTo>
                  <a:pt x="919636" y="516237"/>
                  <a:pt x="923991" y="517041"/>
                  <a:pt x="927874" y="518983"/>
                </a:cubicBezTo>
                <a:cubicBezTo>
                  <a:pt x="935034" y="522563"/>
                  <a:pt x="941470" y="527452"/>
                  <a:pt x="948468" y="531340"/>
                </a:cubicBezTo>
                <a:cubicBezTo>
                  <a:pt x="953836" y="534322"/>
                  <a:pt x="959452" y="536832"/>
                  <a:pt x="964944" y="539578"/>
                </a:cubicBezTo>
                <a:cubicBezTo>
                  <a:pt x="970436" y="546443"/>
                  <a:pt x="973257" y="563438"/>
                  <a:pt x="981420" y="560173"/>
                </a:cubicBezTo>
                <a:cubicBezTo>
                  <a:pt x="990434" y="556567"/>
                  <a:pt x="986185" y="541027"/>
                  <a:pt x="985539" y="531340"/>
                </a:cubicBezTo>
                <a:cubicBezTo>
                  <a:pt x="984786" y="520043"/>
                  <a:pt x="979521" y="509491"/>
                  <a:pt x="977301" y="498389"/>
                </a:cubicBezTo>
                <a:cubicBezTo>
                  <a:pt x="975397" y="488869"/>
                  <a:pt x="974869" y="479117"/>
                  <a:pt x="973182" y="469556"/>
                </a:cubicBezTo>
                <a:cubicBezTo>
                  <a:pt x="970749" y="455767"/>
                  <a:pt x="967690" y="442097"/>
                  <a:pt x="964944" y="428367"/>
                </a:cubicBezTo>
                <a:cubicBezTo>
                  <a:pt x="963571" y="403654"/>
                  <a:pt x="964026" y="378771"/>
                  <a:pt x="960825" y="354227"/>
                </a:cubicBezTo>
                <a:cubicBezTo>
                  <a:pt x="959869" y="346895"/>
                  <a:pt x="954925" y="340646"/>
                  <a:pt x="952587" y="333632"/>
                </a:cubicBezTo>
                <a:cubicBezTo>
                  <a:pt x="947541" y="318493"/>
                  <a:pt x="949440" y="311298"/>
                  <a:pt x="940230" y="296562"/>
                </a:cubicBezTo>
                <a:cubicBezTo>
                  <a:pt x="937143" y="291622"/>
                  <a:pt x="931665" y="288628"/>
                  <a:pt x="927874" y="284205"/>
                </a:cubicBezTo>
                <a:cubicBezTo>
                  <a:pt x="923406" y="278993"/>
                  <a:pt x="919985" y="272941"/>
                  <a:pt x="915517" y="267729"/>
                </a:cubicBezTo>
                <a:cubicBezTo>
                  <a:pt x="911726" y="263306"/>
                  <a:pt x="906655" y="260033"/>
                  <a:pt x="903160" y="255373"/>
                </a:cubicBezTo>
                <a:cubicBezTo>
                  <a:pt x="898356" y="248968"/>
                  <a:pt x="895606" y="241183"/>
                  <a:pt x="890803" y="234778"/>
                </a:cubicBezTo>
                <a:cubicBezTo>
                  <a:pt x="887308" y="230118"/>
                  <a:pt x="882238" y="226844"/>
                  <a:pt x="878447" y="222421"/>
                </a:cubicBezTo>
                <a:cubicBezTo>
                  <a:pt x="873979" y="217209"/>
                  <a:pt x="870379" y="211306"/>
                  <a:pt x="866090" y="205945"/>
                </a:cubicBezTo>
                <a:cubicBezTo>
                  <a:pt x="859391" y="197572"/>
                  <a:pt x="852619" y="189247"/>
                  <a:pt x="845495" y="181232"/>
                </a:cubicBezTo>
                <a:cubicBezTo>
                  <a:pt x="841625" y="176878"/>
                  <a:pt x="836868" y="173350"/>
                  <a:pt x="833139" y="168875"/>
                </a:cubicBezTo>
                <a:cubicBezTo>
                  <a:pt x="829970" y="165072"/>
                  <a:pt x="828190" y="160218"/>
                  <a:pt x="824901" y="156518"/>
                </a:cubicBezTo>
                <a:cubicBezTo>
                  <a:pt x="819938" y="150935"/>
                  <a:pt x="795008" y="124662"/>
                  <a:pt x="783711" y="119448"/>
                </a:cubicBezTo>
                <a:cubicBezTo>
                  <a:pt x="771885" y="113990"/>
                  <a:pt x="746641" y="107091"/>
                  <a:pt x="746641" y="107091"/>
                </a:cubicBezTo>
                <a:cubicBezTo>
                  <a:pt x="723204" y="83656"/>
                  <a:pt x="747363" y="103244"/>
                  <a:pt x="713690" y="90616"/>
                </a:cubicBezTo>
                <a:cubicBezTo>
                  <a:pt x="707273" y="88210"/>
                  <a:pt x="681660" y="66455"/>
                  <a:pt x="680739" y="65902"/>
                </a:cubicBezTo>
                <a:cubicBezTo>
                  <a:pt x="664626" y="56234"/>
                  <a:pt x="659861" y="58942"/>
                  <a:pt x="643668" y="53545"/>
                </a:cubicBezTo>
                <a:cubicBezTo>
                  <a:pt x="608247" y="41739"/>
                  <a:pt x="638141" y="45308"/>
                  <a:pt x="594241" y="45308"/>
                </a:cubicBezTo>
                <a:lnTo>
                  <a:pt x="656025" y="45308"/>
                </a:lnTo>
                <a:cubicBezTo>
                  <a:pt x="667009" y="52173"/>
                  <a:pt x="678501" y="58284"/>
                  <a:pt x="688976" y="65902"/>
                </a:cubicBezTo>
                <a:cubicBezTo>
                  <a:pt x="714685" y="84599"/>
                  <a:pt x="686596" y="74575"/>
                  <a:pt x="717809" y="82378"/>
                </a:cubicBezTo>
                <a:cubicBezTo>
                  <a:pt x="729891" y="91440"/>
                  <a:pt x="734596" y="95445"/>
                  <a:pt x="746641" y="102973"/>
                </a:cubicBezTo>
                <a:cubicBezTo>
                  <a:pt x="753430" y="107216"/>
                  <a:pt x="759349" y="113957"/>
                  <a:pt x="767236" y="115329"/>
                </a:cubicBezTo>
                <a:cubicBezTo>
                  <a:pt x="791621" y="119570"/>
                  <a:pt x="816663" y="118075"/>
                  <a:pt x="841376" y="119448"/>
                </a:cubicBezTo>
                <a:cubicBezTo>
                  <a:pt x="849614" y="122194"/>
                  <a:pt x="867518" y="136251"/>
                  <a:pt x="866090" y="127686"/>
                </a:cubicBezTo>
                <a:cubicBezTo>
                  <a:pt x="864717" y="119448"/>
                  <a:pt x="865073" y="110727"/>
                  <a:pt x="861971" y="102973"/>
                </a:cubicBezTo>
                <a:cubicBezTo>
                  <a:pt x="857212" y="91075"/>
                  <a:pt x="843390" y="80547"/>
                  <a:pt x="833139" y="74140"/>
                </a:cubicBezTo>
                <a:cubicBezTo>
                  <a:pt x="827932" y="70886"/>
                  <a:pt x="821994" y="68948"/>
                  <a:pt x="816663" y="65902"/>
                </a:cubicBezTo>
                <a:cubicBezTo>
                  <a:pt x="812365" y="63446"/>
                  <a:pt x="808504" y="60288"/>
                  <a:pt x="804306" y="57664"/>
                </a:cubicBezTo>
                <a:cubicBezTo>
                  <a:pt x="797517" y="53421"/>
                  <a:pt x="790709" y="49196"/>
                  <a:pt x="783711" y="45308"/>
                </a:cubicBezTo>
                <a:cubicBezTo>
                  <a:pt x="779200" y="42802"/>
                  <a:pt x="761854" y="33585"/>
                  <a:pt x="754879" y="32951"/>
                </a:cubicBezTo>
                <a:cubicBezTo>
                  <a:pt x="728864" y="30586"/>
                  <a:pt x="702706" y="30205"/>
                  <a:pt x="676620" y="28832"/>
                </a:cubicBezTo>
                <a:cubicBezTo>
                  <a:pt x="669755" y="24713"/>
                  <a:pt x="662814" y="20718"/>
                  <a:pt x="656025" y="16475"/>
                </a:cubicBezTo>
                <a:cubicBezTo>
                  <a:pt x="651827" y="13851"/>
                  <a:pt x="648320" y="9929"/>
                  <a:pt x="643668" y="8237"/>
                </a:cubicBezTo>
                <a:cubicBezTo>
                  <a:pt x="633028" y="4368"/>
                  <a:pt x="621701" y="2746"/>
                  <a:pt x="610717" y="0"/>
                </a:cubicBezTo>
                <a:cubicBezTo>
                  <a:pt x="532458" y="1373"/>
                  <a:pt x="454113" y="210"/>
                  <a:pt x="375939" y="4118"/>
                </a:cubicBezTo>
                <a:cubicBezTo>
                  <a:pt x="370995" y="4365"/>
                  <a:pt x="368278" y="10791"/>
                  <a:pt x="363582" y="12356"/>
                </a:cubicBezTo>
                <a:cubicBezTo>
                  <a:pt x="359674" y="13659"/>
                  <a:pt x="325825" y="22654"/>
                  <a:pt x="318274" y="24713"/>
                </a:cubicBezTo>
                <a:close/>
              </a:path>
            </a:pathLst>
          </a:custGeom>
          <a:solidFill>
            <a:srgbClr val="CC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6201CF2-207B-4A9F-862D-71295A708218}"/>
              </a:ext>
            </a:extLst>
          </p:cNvPr>
          <p:cNvSpPr/>
          <p:nvPr/>
        </p:nvSpPr>
        <p:spPr>
          <a:xfrm>
            <a:off x="2253028" y="698354"/>
            <a:ext cx="93133" cy="131233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: 図形 38">
            <a:extLst>
              <a:ext uri="{FF2B5EF4-FFF2-40B4-BE49-F238E27FC236}">
                <a16:creationId xmlns:a16="http://schemas.microsoft.com/office/drawing/2014/main" id="{D004FCE0-4CF7-4FA2-8387-435D7B1A5BC7}"/>
              </a:ext>
            </a:extLst>
          </p:cNvPr>
          <p:cNvSpPr/>
          <p:nvPr/>
        </p:nvSpPr>
        <p:spPr>
          <a:xfrm>
            <a:off x="2583656" y="613962"/>
            <a:ext cx="245269" cy="155191"/>
          </a:xfrm>
          <a:custGeom>
            <a:avLst/>
            <a:gdLst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73819 w 245269"/>
              <a:gd name="connsiteY11" fmla="*/ 66675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4775 w 245269"/>
              <a:gd name="connsiteY13" fmla="*/ 54769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92869 w 245269"/>
              <a:gd name="connsiteY12" fmla="*/ 59532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  <a:gd name="connsiteX0" fmla="*/ 90488 w 245269"/>
              <a:gd name="connsiteY0" fmla="*/ 33338 h 138122"/>
              <a:gd name="connsiteX1" fmla="*/ 90488 w 245269"/>
              <a:gd name="connsiteY1" fmla="*/ 33338 h 138122"/>
              <a:gd name="connsiteX2" fmla="*/ 61913 w 245269"/>
              <a:gd name="connsiteY2" fmla="*/ 35719 h 138122"/>
              <a:gd name="connsiteX3" fmla="*/ 47625 w 245269"/>
              <a:gd name="connsiteY3" fmla="*/ 50007 h 138122"/>
              <a:gd name="connsiteX4" fmla="*/ 30957 w 245269"/>
              <a:gd name="connsiteY4" fmla="*/ 64294 h 138122"/>
              <a:gd name="connsiteX5" fmla="*/ 26194 w 245269"/>
              <a:gd name="connsiteY5" fmla="*/ 71438 h 138122"/>
              <a:gd name="connsiteX6" fmla="*/ 9525 w 245269"/>
              <a:gd name="connsiteY6" fmla="*/ 85725 h 138122"/>
              <a:gd name="connsiteX7" fmla="*/ 0 w 245269"/>
              <a:gd name="connsiteY7" fmla="*/ 100013 h 138122"/>
              <a:gd name="connsiteX8" fmla="*/ 19050 w 245269"/>
              <a:gd name="connsiteY8" fmla="*/ 90488 h 138122"/>
              <a:gd name="connsiteX9" fmla="*/ 38100 w 245269"/>
              <a:gd name="connsiteY9" fmla="*/ 83344 h 138122"/>
              <a:gd name="connsiteX10" fmla="*/ 50007 w 245269"/>
              <a:gd name="connsiteY10" fmla="*/ 73819 h 138122"/>
              <a:gd name="connsiteX11" fmla="*/ 64294 w 245269"/>
              <a:gd name="connsiteY11" fmla="*/ 58198 h 138122"/>
              <a:gd name="connsiteX12" fmla="*/ 80963 w 245269"/>
              <a:gd name="connsiteY12" fmla="*/ 51055 h 138122"/>
              <a:gd name="connsiteX13" fmla="*/ 100013 w 245269"/>
              <a:gd name="connsiteY13" fmla="*/ 44172 h 138122"/>
              <a:gd name="connsiteX14" fmla="*/ 126207 w 245269"/>
              <a:gd name="connsiteY14" fmla="*/ 47625 h 138122"/>
              <a:gd name="connsiteX15" fmla="*/ 145257 w 245269"/>
              <a:gd name="connsiteY15" fmla="*/ 38100 h 138122"/>
              <a:gd name="connsiteX16" fmla="*/ 169069 w 245269"/>
              <a:gd name="connsiteY16" fmla="*/ 35719 h 138122"/>
              <a:gd name="connsiteX17" fmla="*/ 197644 w 245269"/>
              <a:gd name="connsiteY17" fmla="*/ 38100 h 138122"/>
              <a:gd name="connsiteX18" fmla="*/ 197644 w 245269"/>
              <a:gd name="connsiteY18" fmla="*/ 40482 h 138122"/>
              <a:gd name="connsiteX19" fmla="*/ 195263 w 245269"/>
              <a:gd name="connsiteY19" fmla="*/ 64294 h 138122"/>
              <a:gd name="connsiteX20" fmla="*/ 190500 w 245269"/>
              <a:gd name="connsiteY20" fmla="*/ 73819 h 138122"/>
              <a:gd name="connsiteX21" fmla="*/ 185738 w 245269"/>
              <a:gd name="connsiteY21" fmla="*/ 85725 h 138122"/>
              <a:gd name="connsiteX22" fmla="*/ 183357 w 245269"/>
              <a:gd name="connsiteY22" fmla="*/ 97632 h 138122"/>
              <a:gd name="connsiteX23" fmla="*/ 173832 w 245269"/>
              <a:gd name="connsiteY23" fmla="*/ 107157 h 138122"/>
              <a:gd name="connsiteX24" fmla="*/ 169069 w 245269"/>
              <a:gd name="connsiteY24" fmla="*/ 114300 h 138122"/>
              <a:gd name="connsiteX25" fmla="*/ 161925 w 245269"/>
              <a:gd name="connsiteY25" fmla="*/ 130969 h 138122"/>
              <a:gd name="connsiteX26" fmla="*/ 152400 w 245269"/>
              <a:gd name="connsiteY26" fmla="*/ 138113 h 138122"/>
              <a:gd name="connsiteX27" fmla="*/ 171450 w 245269"/>
              <a:gd name="connsiteY27" fmla="*/ 130969 h 138122"/>
              <a:gd name="connsiteX28" fmla="*/ 190500 w 245269"/>
              <a:gd name="connsiteY28" fmla="*/ 116682 h 138122"/>
              <a:gd name="connsiteX29" fmla="*/ 192882 w 245269"/>
              <a:gd name="connsiteY29" fmla="*/ 109538 h 138122"/>
              <a:gd name="connsiteX30" fmla="*/ 197644 w 245269"/>
              <a:gd name="connsiteY30" fmla="*/ 102394 h 138122"/>
              <a:gd name="connsiteX31" fmla="*/ 204788 w 245269"/>
              <a:gd name="connsiteY31" fmla="*/ 85725 h 138122"/>
              <a:gd name="connsiteX32" fmla="*/ 207169 w 245269"/>
              <a:gd name="connsiteY32" fmla="*/ 78582 h 138122"/>
              <a:gd name="connsiteX33" fmla="*/ 211932 w 245269"/>
              <a:gd name="connsiteY33" fmla="*/ 69057 h 138122"/>
              <a:gd name="connsiteX34" fmla="*/ 214313 w 245269"/>
              <a:gd name="connsiteY34" fmla="*/ 61913 h 138122"/>
              <a:gd name="connsiteX35" fmla="*/ 221457 w 245269"/>
              <a:gd name="connsiteY35" fmla="*/ 50007 h 138122"/>
              <a:gd name="connsiteX36" fmla="*/ 242888 w 245269"/>
              <a:gd name="connsiteY36" fmla="*/ 42863 h 138122"/>
              <a:gd name="connsiteX37" fmla="*/ 219075 w 245269"/>
              <a:gd name="connsiteY37" fmla="*/ 38100 h 138122"/>
              <a:gd name="connsiteX38" fmla="*/ 245269 w 245269"/>
              <a:gd name="connsiteY38" fmla="*/ 0 h 138122"/>
              <a:gd name="connsiteX39" fmla="*/ 214313 w 245269"/>
              <a:gd name="connsiteY39" fmla="*/ 16669 h 138122"/>
              <a:gd name="connsiteX40" fmla="*/ 188119 w 245269"/>
              <a:gd name="connsiteY40" fmla="*/ 23813 h 138122"/>
              <a:gd name="connsiteX41" fmla="*/ 90488 w 245269"/>
              <a:gd name="connsiteY41" fmla="*/ 33338 h 13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5269" h="138122">
                <a:moveTo>
                  <a:pt x="90488" y="33338"/>
                </a:moveTo>
                <a:lnTo>
                  <a:pt x="90488" y="33338"/>
                </a:lnTo>
                <a:cubicBezTo>
                  <a:pt x="80963" y="34132"/>
                  <a:pt x="70821" y="32255"/>
                  <a:pt x="61913" y="35719"/>
                </a:cubicBezTo>
                <a:cubicBezTo>
                  <a:pt x="55636" y="38160"/>
                  <a:pt x="52631" y="45501"/>
                  <a:pt x="47625" y="50007"/>
                </a:cubicBezTo>
                <a:cubicBezTo>
                  <a:pt x="37108" y="59472"/>
                  <a:pt x="39462" y="54087"/>
                  <a:pt x="30957" y="64294"/>
                </a:cubicBezTo>
                <a:cubicBezTo>
                  <a:pt x="29125" y="66493"/>
                  <a:pt x="28026" y="69239"/>
                  <a:pt x="26194" y="71438"/>
                </a:cubicBezTo>
                <a:cubicBezTo>
                  <a:pt x="20665" y="78073"/>
                  <a:pt x="16534" y="80469"/>
                  <a:pt x="9525" y="85725"/>
                </a:cubicBezTo>
                <a:lnTo>
                  <a:pt x="0" y="100013"/>
                </a:lnTo>
                <a:lnTo>
                  <a:pt x="19050" y="90488"/>
                </a:lnTo>
                <a:cubicBezTo>
                  <a:pt x="25400" y="88107"/>
                  <a:pt x="32129" y="86559"/>
                  <a:pt x="38100" y="83344"/>
                </a:cubicBezTo>
                <a:cubicBezTo>
                  <a:pt x="42575" y="80934"/>
                  <a:pt x="45641" y="78010"/>
                  <a:pt x="50007" y="73819"/>
                </a:cubicBezTo>
                <a:cubicBezTo>
                  <a:pt x="54373" y="69628"/>
                  <a:pt x="58043" y="59761"/>
                  <a:pt x="64294" y="58198"/>
                </a:cubicBezTo>
                <a:cubicBezTo>
                  <a:pt x="77645" y="49299"/>
                  <a:pt x="75010" y="53393"/>
                  <a:pt x="80963" y="51055"/>
                </a:cubicBezTo>
                <a:cubicBezTo>
                  <a:pt x="86916" y="48717"/>
                  <a:pt x="92472" y="44744"/>
                  <a:pt x="100013" y="44172"/>
                </a:cubicBezTo>
                <a:cubicBezTo>
                  <a:pt x="107554" y="43600"/>
                  <a:pt x="118666" y="48637"/>
                  <a:pt x="126207" y="47625"/>
                </a:cubicBezTo>
                <a:cubicBezTo>
                  <a:pt x="133748" y="46613"/>
                  <a:pt x="138193" y="38806"/>
                  <a:pt x="145257" y="38100"/>
                </a:cubicBezTo>
                <a:lnTo>
                  <a:pt x="169069" y="35719"/>
                </a:lnTo>
                <a:cubicBezTo>
                  <a:pt x="192154" y="33154"/>
                  <a:pt x="182111" y="30334"/>
                  <a:pt x="197644" y="38100"/>
                </a:cubicBezTo>
                <a:lnTo>
                  <a:pt x="197644" y="40482"/>
                </a:lnTo>
                <a:cubicBezTo>
                  <a:pt x="196850" y="48419"/>
                  <a:pt x="196934" y="56494"/>
                  <a:pt x="195263" y="64294"/>
                </a:cubicBezTo>
                <a:cubicBezTo>
                  <a:pt x="194519" y="67765"/>
                  <a:pt x="191942" y="70575"/>
                  <a:pt x="190500" y="73819"/>
                </a:cubicBezTo>
                <a:cubicBezTo>
                  <a:pt x="188764" y="77725"/>
                  <a:pt x="187325" y="81756"/>
                  <a:pt x="185738" y="85725"/>
                </a:cubicBezTo>
                <a:cubicBezTo>
                  <a:pt x="184944" y="89694"/>
                  <a:pt x="185323" y="94094"/>
                  <a:pt x="183357" y="97632"/>
                </a:cubicBezTo>
                <a:cubicBezTo>
                  <a:pt x="181176" y="101557"/>
                  <a:pt x="176754" y="103748"/>
                  <a:pt x="173832" y="107157"/>
                </a:cubicBezTo>
                <a:cubicBezTo>
                  <a:pt x="171969" y="109330"/>
                  <a:pt x="170657" y="111919"/>
                  <a:pt x="169069" y="114300"/>
                </a:cubicBezTo>
                <a:cubicBezTo>
                  <a:pt x="167125" y="120132"/>
                  <a:pt x="165605" y="125817"/>
                  <a:pt x="161925" y="130969"/>
                </a:cubicBezTo>
                <a:cubicBezTo>
                  <a:pt x="156421" y="138674"/>
                  <a:pt x="157631" y="138113"/>
                  <a:pt x="152400" y="138113"/>
                </a:cubicBezTo>
                <a:lnTo>
                  <a:pt x="171450" y="130969"/>
                </a:lnTo>
                <a:cubicBezTo>
                  <a:pt x="177800" y="126207"/>
                  <a:pt x="184887" y="122294"/>
                  <a:pt x="190500" y="116682"/>
                </a:cubicBezTo>
                <a:cubicBezTo>
                  <a:pt x="192275" y="114907"/>
                  <a:pt x="191759" y="111783"/>
                  <a:pt x="192882" y="109538"/>
                </a:cubicBezTo>
                <a:cubicBezTo>
                  <a:pt x="194162" y="106978"/>
                  <a:pt x="196057" y="104775"/>
                  <a:pt x="197644" y="102394"/>
                </a:cubicBezTo>
                <a:cubicBezTo>
                  <a:pt x="202599" y="82572"/>
                  <a:pt x="196566" y="102169"/>
                  <a:pt x="204788" y="85725"/>
                </a:cubicBezTo>
                <a:cubicBezTo>
                  <a:pt x="205910" y="83480"/>
                  <a:pt x="206180" y="80889"/>
                  <a:pt x="207169" y="78582"/>
                </a:cubicBezTo>
                <a:cubicBezTo>
                  <a:pt x="208567" y="75319"/>
                  <a:pt x="210534" y="72320"/>
                  <a:pt x="211932" y="69057"/>
                </a:cubicBezTo>
                <a:cubicBezTo>
                  <a:pt x="212921" y="66750"/>
                  <a:pt x="213324" y="64220"/>
                  <a:pt x="214313" y="61913"/>
                </a:cubicBezTo>
                <a:cubicBezTo>
                  <a:pt x="218261" y="52699"/>
                  <a:pt x="216981" y="54482"/>
                  <a:pt x="221457" y="50007"/>
                </a:cubicBezTo>
                <a:lnTo>
                  <a:pt x="242888" y="42863"/>
                </a:lnTo>
                <a:lnTo>
                  <a:pt x="219075" y="38100"/>
                </a:lnTo>
                <a:lnTo>
                  <a:pt x="245269" y="0"/>
                </a:lnTo>
                <a:lnTo>
                  <a:pt x="214313" y="16669"/>
                </a:lnTo>
                <a:lnTo>
                  <a:pt x="188119" y="23813"/>
                </a:lnTo>
                <a:cubicBezTo>
                  <a:pt x="129848" y="26241"/>
                  <a:pt x="106760" y="31750"/>
                  <a:pt x="90488" y="333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フリーフォーム: 図形 263">
            <a:extLst>
              <a:ext uri="{FF2B5EF4-FFF2-40B4-BE49-F238E27FC236}">
                <a16:creationId xmlns:a16="http://schemas.microsoft.com/office/drawing/2014/main" id="{B68F3992-71CE-42F1-915C-91D0E17F9CDE}"/>
              </a:ext>
            </a:extLst>
          </p:cNvPr>
          <p:cNvSpPr/>
          <p:nvPr/>
        </p:nvSpPr>
        <p:spPr>
          <a:xfrm>
            <a:off x="2095500" y="664323"/>
            <a:ext cx="309737" cy="128633"/>
          </a:xfrm>
          <a:custGeom>
            <a:avLst/>
            <a:gdLst>
              <a:gd name="connsiteX0" fmla="*/ 30966 w 309737"/>
              <a:gd name="connsiteY0" fmla="*/ 0 h 128633"/>
              <a:gd name="connsiteX1" fmla="*/ 79679 w 309737"/>
              <a:gd name="connsiteY1" fmla="*/ 26541 h 128633"/>
              <a:gd name="connsiteX2" fmla="*/ 83344 w 309737"/>
              <a:gd name="connsiteY2" fmla="*/ 23858 h 128633"/>
              <a:gd name="connsiteX3" fmla="*/ 97631 w 309737"/>
              <a:gd name="connsiteY3" fmla="*/ 16715 h 128633"/>
              <a:gd name="connsiteX4" fmla="*/ 138113 w 309737"/>
              <a:gd name="connsiteY4" fmla="*/ 14333 h 128633"/>
              <a:gd name="connsiteX5" fmla="*/ 216694 w 309737"/>
              <a:gd name="connsiteY5" fmla="*/ 19096 h 128633"/>
              <a:gd name="connsiteX6" fmla="*/ 247650 w 309737"/>
              <a:gd name="connsiteY6" fmla="*/ 23858 h 128633"/>
              <a:gd name="connsiteX7" fmla="*/ 257175 w 309737"/>
              <a:gd name="connsiteY7" fmla="*/ 28621 h 128633"/>
              <a:gd name="connsiteX8" fmla="*/ 276225 w 309737"/>
              <a:gd name="connsiteY8" fmla="*/ 35765 h 128633"/>
              <a:gd name="connsiteX9" fmla="*/ 309563 w 309737"/>
              <a:gd name="connsiteY9" fmla="*/ 57196 h 128633"/>
              <a:gd name="connsiteX10" fmla="*/ 285750 w 309737"/>
              <a:gd name="connsiteY10" fmla="*/ 47671 h 128633"/>
              <a:gd name="connsiteX11" fmla="*/ 271463 w 309737"/>
              <a:gd name="connsiteY11" fmla="*/ 42908 h 128633"/>
              <a:gd name="connsiteX12" fmla="*/ 264319 w 309737"/>
              <a:gd name="connsiteY12" fmla="*/ 40527 h 128633"/>
              <a:gd name="connsiteX13" fmla="*/ 242888 w 309737"/>
              <a:gd name="connsiteY13" fmla="*/ 33383 h 128633"/>
              <a:gd name="connsiteX14" fmla="*/ 176213 w 309737"/>
              <a:gd name="connsiteY14" fmla="*/ 28621 h 128633"/>
              <a:gd name="connsiteX15" fmla="*/ 152400 w 309737"/>
              <a:gd name="connsiteY15" fmla="*/ 26240 h 128633"/>
              <a:gd name="connsiteX16" fmla="*/ 135731 w 309737"/>
              <a:gd name="connsiteY16" fmla="*/ 31002 h 128633"/>
              <a:gd name="connsiteX17" fmla="*/ 109538 w 309737"/>
              <a:gd name="connsiteY17" fmla="*/ 33383 h 128633"/>
              <a:gd name="connsiteX18" fmla="*/ 100013 w 309737"/>
              <a:gd name="connsiteY18" fmla="*/ 42908 h 128633"/>
              <a:gd name="connsiteX19" fmla="*/ 88106 w 309737"/>
              <a:gd name="connsiteY19" fmla="*/ 47671 h 128633"/>
              <a:gd name="connsiteX20" fmla="*/ 54769 w 309737"/>
              <a:gd name="connsiteY20" fmla="*/ 52433 h 128633"/>
              <a:gd name="connsiteX21" fmla="*/ 42863 w 309737"/>
              <a:gd name="connsiteY21" fmla="*/ 52433 h 128633"/>
              <a:gd name="connsiteX22" fmla="*/ 52388 w 309737"/>
              <a:gd name="connsiteY22" fmla="*/ 61958 h 128633"/>
              <a:gd name="connsiteX23" fmla="*/ 54769 w 309737"/>
              <a:gd name="connsiteY23" fmla="*/ 69102 h 128633"/>
              <a:gd name="connsiteX24" fmla="*/ 66675 w 309737"/>
              <a:gd name="connsiteY24" fmla="*/ 102440 h 128633"/>
              <a:gd name="connsiteX25" fmla="*/ 66675 w 309737"/>
              <a:gd name="connsiteY25" fmla="*/ 128633 h 128633"/>
              <a:gd name="connsiteX26" fmla="*/ 59531 w 309737"/>
              <a:gd name="connsiteY26" fmla="*/ 121490 h 128633"/>
              <a:gd name="connsiteX27" fmla="*/ 50006 w 309737"/>
              <a:gd name="connsiteY27" fmla="*/ 100058 h 128633"/>
              <a:gd name="connsiteX28" fmla="*/ 40481 w 309737"/>
              <a:gd name="connsiteY28" fmla="*/ 81008 h 128633"/>
              <a:gd name="connsiteX29" fmla="*/ 16669 w 309737"/>
              <a:gd name="connsiteY29" fmla="*/ 52433 h 128633"/>
              <a:gd name="connsiteX30" fmla="*/ 0 w 309737"/>
              <a:gd name="connsiteY30" fmla="*/ 40527 h 128633"/>
              <a:gd name="connsiteX31" fmla="*/ 2381 w 309737"/>
              <a:gd name="connsiteY31" fmla="*/ 40527 h 128633"/>
              <a:gd name="connsiteX32" fmla="*/ 28575 w 309737"/>
              <a:gd name="connsiteY32" fmla="*/ 38146 h 128633"/>
              <a:gd name="connsiteX33" fmla="*/ 44822 w 309737"/>
              <a:gd name="connsiteY33" fmla="*/ 36135 h 128633"/>
              <a:gd name="connsiteX34" fmla="*/ 59378 w 309737"/>
              <a:gd name="connsiteY34" fmla="*/ 33791 h 12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37" h="128633">
                <a:moveTo>
                  <a:pt x="30966" y="0"/>
                </a:moveTo>
                <a:lnTo>
                  <a:pt x="79679" y="26541"/>
                </a:lnTo>
                <a:lnTo>
                  <a:pt x="83344" y="23858"/>
                </a:lnTo>
                <a:cubicBezTo>
                  <a:pt x="103064" y="13998"/>
                  <a:pt x="77157" y="30364"/>
                  <a:pt x="97631" y="16715"/>
                </a:cubicBezTo>
                <a:cubicBezTo>
                  <a:pt x="111125" y="15921"/>
                  <a:pt x="124596" y="14333"/>
                  <a:pt x="138113" y="14333"/>
                </a:cubicBezTo>
                <a:cubicBezTo>
                  <a:pt x="204661" y="14333"/>
                  <a:pt x="187726" y="9441"/>
                  <a:pt x="216694" y="19096"/>
                </a:cubicBezTo>
                <a:cubicBezTo>
                  <a:pt x="224210" y="19931"/>
                  <a:pt x="238969" y="20602"/>
                  <a:pt x="247650" y="23858"/>
                </a:cubicBezTo>
                <a:cubicBezTo>
                  <a:pt x="250974" y="25104"/>
                  <a:pt x="253898" y="27256"/>
                  <a:pt x="257175" y="28621"/>
                </a:cubicBezTo>
                <a:cubicBezTo>
                  <a:pt x="263435" y="31230"/>
                  <a:pt x="269875" y="33384"/>
                  <a:pt x="276225" y="35765"/>
                </a:cubicBezTo>
                <a:cubicBezTo>
                  <a:pt x="287338" y="42909"/>
                  <a:pt x="307975" y="55212"/>
                  <a:pt x="309563" y="57196"/>
                </a:cubicBezTo>
                <a:cubicBezTo>
                  <a:pt x="311151" y="59180"/>
                  <a:pt x="301789" y="50344"/>
                  <a:pt x="285750" y="47671"/>
                </a:cubicBezTo>
                <a:cubicBezTo>
                  <a:pt x="280798" y="46846"/>
                  <a:pt x="276225" y="44496"/>
                  <a:pt x="271463" y="42908"/>
                </a:cubicBezTo>
                <a:lnTo>
                  <a:pt x="264319" y="40527"/>
                </a:lnTo>
                <a:cubicBezTo>
                  <a:pt x="257175" y="38146"/>
                  <a:pt x="250350" y="34391"/>
                  <a:pt x="242888" y="33383"/>
                </a:cubicBezTo>
                <a:cubicBezTo>
                  <a:pt x="220807" y="30399"/>
                  <a:pt x="198426" y="30374"/>
                  <a:pt x="176213" y="28621"/>
                </a:cubicBezTo>
                <a:cubicBezTo>
                  <a:pt x="168260" y="27993"/>
                  <a:pt x="160338" y="27034"/>
                  <a:pt x="152400" y="26240"/>
                </a:cubicBezTo>
                <a:cubicBezTo>
                  <a:pt x="146844" y="27827"/>
                  <a:pt x="141431" y="30052"/>
                  <a:pt x="135731" y="31002"/>
                </a:cubicBezTo>
                <a:cubicBezTo>
                  <a:pt x="127083" y="32443"/>
                  <a:pt x="117855" y="30611"/>
                  <a:pt x="109538" y="33383"/>
                </a:cubicBezTo>
                <a:cubicBezTo>
                  <a:pt x="105278" y="34803"/>
                  <a:pt x="103188" y="39733"/>
                  <a:pt x="100013" y="42908"/>
                </a:cubicBezTo>
                <a:cubicBezTo>
                  <a:pt x="96044" y="44496"/>
                  <a:pt x="92200" y="46443"/>
                  <a:pt x="88106" y="47671"/>
                </a:cubicBezTo>
                <a:cubicBezTo>
                  <a:pt x="79188" y="50347"/>
                  <a:pt x="62400" y="51585"/>
                  <a:pt x="54769" y="52433"/>
                </a:cubicBezTo>
                <a:lnTo>
                  <a:pt x="42863" y="52433"/>
                </a:lnTo>
                <a:cubicBezTo>
                  <a:pt x="48850" y="52433"/>
                  <a:pt x="46582" y="51798"/>
                  <a:pt x="52388" y="61958"/>
                </a:cubicBezTo>
                <a:cubicBezTo>
                  <a:pt x="53633" y="64137"/>
                  <a:pt x="53888" y="66752"/>
                  <a:pt x="54769" y="69102"/>
                </a:cubicBezTo>
                <a:cubicBezTo>
                  <a:pt x="66112" y="99352"/>
                  <a:pt x="51513" y="56953"/>
                  <a:pt x="66675" y="102440"/>
                </a:cubicBezTo>
                <a:lnTo>
                  <a:pt x="66675" y="128633"/>
                </a:lnTo>
                <a:cubicBezTo>
                  <a:pt x="66675" y="128633"/>
                  <a:pt x="61723" y="124047"/>
                  <a:pt x="59531" y="121490"/>
                </a:cubicBezTo>
                <a:cubicBezTo>
                  <a:pt x="49430" y="109706"/>
                  <a:pt x="53706" y="114858"/>
                  <a:pt x="50006" y="100058"/>
                </a:cubicBezTo>
                <a:cubicBezTo>
                  <a:pt x="47809" y="91270"/>
                  <a:pt x="45878" y="90004"/>
                  <a:pt x="40481" y="81008"/>
                </a:cubicBezTo>
                <a:cubicBezTo>
                  <a:pt x="38379" y="77505"/>
                  <a:pt x="24022" y="58316"/>
                  <a:pt x="16669" y="52433"/>
                </a:cubicBezTo>
                <a:cubicBezTo>
                  <a:pt x="11337" y="48168"/>
                  <a:pt x="5556" y="44496"/>
                  <a:pt x="0" y="40527"/>
                </a:cubicBezTo>
                <a:lnTo>
                  <a:pt x="2381" y="40527"/>
                </a:lnTo>
                <a:cubicBezTo>
                  <a:pt x="18319" y="40527"/>
                  <a:pt x="7348" y="40976"/>
                  <a:pt x="28575" y="38146"/>
                </a:cubicBezTo>
                <a:cubicBezTo>
                  <a:pt x="31602" y="37743"/>
                  <a:pt x="38142" y="37001"/>
                  <a:pt x="44822" y="36135"/>
                </a:cubicBezTo>
                <a:lnTo>
                  <a:pt x="59378" y="337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9" name="フリーフォーム: 図形 268">
            <a:extLst>
              <a:ext uri="{FF2B5EF4-FFF2-40B4-BE49-F238E27FC236}">
                <a16:creationId xmlns:a16="http://schemas.microsoft.com/office/drawing/2014/main" id="{787F4FCB-B029-4F66-903E-DFF072383B91}"/>
              </a:ext>
            </a:extLst>
          </p:cNvPr>
          <p:cNvSpPr/>
          <p:nvPr/>
        </p:nvSpPr>
        <p:spPr>
          <a:xfrm>
            <a:off x="2459549" y="832291"/>
            <a:ext cx="26126" cy="89573"/>
          </a:xfrm>
          <a:custGeom>
            <a:avLst/>
            <a:gdLst>
              <a:gd name="connsiteX0" fmla="*/ 14929 w 26126"/>
              <a:gd name="connsiteY0" fmla="*/ 0 h 89573"/>
              <a:gd name="connsiteX1" fmla="*/ 0 w 26126"/>
              <a:gd name="connsiteY1" fmla="*/ 63448 h 89573"/>
              <a:gd name="connsiteX2" fmla="*/ 26126 w 26126"/>
              <a:gd name="connsiteY2" fmla="*/ 89573 h 8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6" h="89573">
                <a:moveTo>
                  <a:pt x="14929" y="0"/>
                </a:moveTo>
                <a:lnTo>
                  <a:pt x="0" y="63448"/>
                </a:lnTo>
                <a:lnTo>
                  <a:pt x="26126" y="895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フリーフォーム: 図形 269">
            <a:extLst>
              <a:ext uri="{FF2B5EF4-FFF2-40B4-BE49-F238E27FC236}">
                <a16:creationId xmlns:a16="http://schemas.microsoft.com/office/drawing/2014/main" id="{D1399D3A-D212-4517-A3DE-4654686C5865}"/>
              </a:ext>
            </a:extLst>
          </p:cNvPr>
          <p:cNvSpPr/>
          <p:nvPr/>
        </p:nvSpPr>
        <p:spPr>
          <a:xfrm>
            <a:off x="2560704" y="592231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フリーフォーム: 図形 270">
            <a:extLst>
              <a:ext uri="{FF2B5EF4-FFF2-40B4-BE49-F238E27FC236}">
                <a16:creationId xmlns:a16="http://schemas.microsoft.com/office/drawing/2014/main" id="{4A41BE69-55B4-4C50-BB25-7F8C3395D559}"/>
              </a:ext>
            </a:extLst>
          </p:cNvPr>
          <p:cNvSpPr/>
          <p:nvPr/>
        </p:nvSpPr>
        <p:spPr>
          <a:xfrm flipH="1">
            <a:off x="2150243" y="612030"/>
            <a:ext cx="237450" cy="52293"/>
          </a:xfrm>
          <a:custGeom>
            <a:avLst/>
            <a:gdLst>
              <a:gd name="connsiteX0" fmla="*/ 0 w 186612"/>
              <a:gd name="connsiteY0" fmla="*/ 41097 h 41097"/>
              <a:gd name="connsiteX1" fmla="*/ 0 w 186612"/>
              <a:gd name="connsiteY1" fmla="*/ 41097 h 41097"/>
              <a:gd name="connsiteX2" fmla="*/ 29858 w 186612"/>
              <a:gd name="connsiteY2" fmla="*/ 22436 h 41097"/>
              <a:gd name="connsiteX3" fmla="*/ 44787 w 186612"/>
              <a:gd name="connsiteY3" fmla="*/ 14972 h 41097"/>
              <a:gd name="connsiteX4" fmla="*/ 82109 w 186612"/>
              <a:gd name="connsiteY4" fmla="*/ 11239 h 41097"/>
              <a:gd name="connsiteX5" fmla="*/ 104503 w 186612"/>
              <a:gd name="connsiteY5" fmla="*/ 7507 h 41097"/>
              <a:gd name="connsiteX6" fmla="*/ 115699 w 186612"/>
              <a:gd name="connsiteY6" fmla="*/ 3775 h 41097"/>
              <a:gd name="connsiteX7" fmla="*/ 186612 w 186612"/>
              <a:gd name="connsiteY7" fmla="*/ 43 h 41097"/>
              <a:gd name="connsiteX8" fmla="*/ 186612 w 186612"/>
              <a:gd name="connsiteY8" fmla="*/ 43 h 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12" h="41097">
                <a:moveTo>
                  <a:pt x="0" y="41097"/>
                </a:moveTo>
                <a:lnTo>
                  <a:pt x="0" y="41097"/>
                </a:lnTo>
                <a:cubicBezTo>
                  <a:pt x="9953" y="34877"/>
                  <a:pt x="19720" y="28350"/>
                  <a:pt x="29858" y="22436"/>
                </a:cubicBezTo>
                <a:cubicBezTo>
                  <a:pt x="34664" y="19633"/>
                  <a:pt x="39347" y="16138"/>
                  <a:pt x="44787" y="14972"/>
                </a:cubicBezTo>
                <a:cubicBezTo>
                  <a:pt x="57012" y="12352"/>
                  <a:pt x="69703" y="12790"/>
                  <a:pt x="82109" y="11239"/>
                </a:cubicBezTo>
                <a:cubicBezTo>
                  <a:pt x="89618" y="10300"/>
                  <a:pt x="97038" y="8751"/>
                  <a:pt x="104503" y="7507"/>
                </a:cubicBezTo>
                <a:cubicBezTo>
                  <a:pt x="108235" y="6263"/>
                  <a:pt x="111800" y="4295"/>
                  <a:pt x="115699" y="3775"/>
                </a:cubicBezTo>
                <a:cubicBezTo>
                  <a:pt x="149115" y="-680"/>
                  <a:pt x="157161" y="43"/>
                  <a:pt x="186612" y="43"/>
                </a:cubicBezTo>
                <a:lnTo>
                  <a:pt x="186612" y="43"/>
                </a:lnTo>
              </a:path>
            </a:pathLst>
          </a:custGeom>
          <a:noFill/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楕円 275">
            <a:extLst>
              <a:ext uri="{FF2B5EF4-FFF2-40B4-BE49-F238E27FC236}">
                <a16:creationId xmlns:a16="http://schemas.microsoft.com/office/drawing/2014/main" id="{D238E8E4-FDD9-46CA-B092-A50DCBAA503D}"/>
              </a:ext>
            </a:extLst>
          </p:cNvPr>
          <p:cNvSpPr/>
          <p:nvPr/>
        </p:nvSpPr>
        <p:spPr>
          <a:xfrm>
            <a:off x="2276037" y="731181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フリーフォーム: 図形 286">
            <a:extLst>
              <a:ext uri="{FF2B5EF4-FFF2-40B4-BE49-F238E27FC236}">
                <a16:creationId xmlns:a16="http://schemas.microsoft.com/office/drawing/2014/main" id="{240E8B67-18F1-4B2F-8B08-A08C66D9DCF4}"/>
              </a:ext>
            </a:extLst>
          </p:cNvPr>
          <p:cNvSpPr/>
          <p:nvPr/>
        </p:nvSpPr>
        <p:spPr>
          <a:xfrm>
            <a:off x="6304208" y="2369713"/>
            <a:ext cx="708338" cy="972355"/>
          </a:xfrm>
          <a:custGeom>
            <a:avLst/>
            <a:gdLst>
              <a:gd name="connsiteX0" fmla="*/ 470079 w 708338"/>
              <a:gd name="connsiteY0" fmla="*/ 103031 h 972355"/>
              <a:gd name="connsiteX1" fmla="*/ 425003 w 708338"/>
              <a:gd name="connsiteY1" fmla="*/ 270456 h 972355"/>
              <a:gd name="connsiteX2" fmla="*/ 405685 w 708338"/>
              <a:gd name="connsiteY2" fmla="*/ 334850 h 972355"/>
              <a:gd name="connsiteX3" fmla="*/ 412124 w 708338"/>
              <a:gd name="connsiteY3" fmla="*/ 360608 h 972355"/>
              <a:gd name="connsiteX4" fmla="*/ 437882 w 708338"/>
              <a:gd name="connsiteY4" fmla="*/ 412124 h 972355"/>
              <a:gd name="connsiteX5" fmla="*/ 463640 w 708338"/>
              <a:gd name="connsiteY5" fmla="*/ 450760 h 972355"/>
              <a:gd name="connsiteX6" fmla="*/ 392806 w 708338"/>
              <a:gd name="connsiteY6" fmla="*/ 676141 h 972355"/>
              <a:gd name="connsiteX7" fmla="*/ 231820 w 708338"/>
              <a:gd name="connsiteY7" fmla="*/ 804929 h 972355"/>
              <a:gd name="connsiteX8" fmla="*/ 141668 w 708338"/>
              <a:gd name="connsiteY8" fmla="*/ 785611 h 972355"/>
              <a:gd name="connsiteX9" fmla="*/ 77274 w 708338"/>
              <a:gd name="connsiteY9" fmla="*/ 798490 h 972355"/>
              <a:gd name="connsiteX10" fmla="*/ 38637 w 708338"/>
              <a:gd name="connsiteY10" fmla="*/ 850005 h 972355"/>
              <a:gd name="connsiteX11" fmla="*/ 0 w 708338"/>
              <a:gd name="connsiteY11" fmla="*/ 920839 h 972355"/>
              <a:gd name="connsiteX12" fmla="*/ 38637 w 708338"/>
              <a:gd name="connsiteY12" fmla="*/ 972355 h 972355"/>
              <a:gd name="connsiteX13" fmla="*/ 70834 w 708338"/>
              <a:gd name="connsiteY13" fmla="*/ 953036 h 972355"/>
              <a:gd name="connsiteX14" fmla="*/ 70834 w 708338"/>
              <a:gd name="connsiteY14" fmla="*/ 888642 h 972355"/>
              <a:gd name="connsiteX15" fmla="*/ 83713 w 708338"/>
              <a:gd name="connsiteY15" fmla="*/ 940157 h 972355"/>
              <a:gd name="connsiteX16" fmla="*/ 103031 w 708338"/>
              <a:gd name="connsiteY16" fmla="*/ 959476 h 972355"/>
              <a:gd name="connsiteX17" fmla="*/ 103031 w 708338"/>
              <a:gd name="connsiteY17" fmla="*/ 959476 h 972355"/>
              <a:gd name="connsiteX18" fmla="*/ 154547 w 708338"/>
              <a:gd name="connsiteY18" fmla="*/ 927279 h 972355"/>
              <a:gd name="connsiteX19" fmla="*/ 141668 w 708338"/>
              <a:gd name="connsiteY19" fmla="*/ 888642 h 972355"/>
              <a:gd name="connsiteX20" fmla="*/ 160986 w 708338"/>
              <a:gd name="connsiteY20" fmla="*/ 953036 h 972355"/>
              <a:gd name="connsiteX21" fmla="*/ 186744 w 708338"/>
              <a:gd name="connsiteY21" fmla="*/ 946597 h 972355"/>
              <a:gd name="connsiteX22" fmla="*/ 231820 w 708338"/>
              <a:gd name="connsiteY22" fmla="*/ 920839 h 972355"/>
              <a:gd name="connsiteX23" fmla="*/ 309093 w 708338"/>
              <a:gd name="connsiteY23" fmla="*/ 933718 h 972355"/>
              <a:gd name="connsiteX24" fmla="*/ 412124 w 708338"/>
              <a:gd name="connsiteY24" fmla="*/ 843566 h 972355"/>
              <a:gd name="connsiteX25" fmla="*/ 534474 w 708338"/>
              <a:gd name="connsiteY25" fmla="*/ 766293 h 972355"/>
              <a:gd name="connsiteX26" fmla="*/ 631065 w 708338"/>
              <a:gd name="connsiteY26" fmla="*/ 624625 h 972355"/>
              <a:gd name="connsiteX27" fmla="*/ 676141 w 708338"/>
              <a:gd name="connsiteY27" fmla="*/ 528033 h 972355"/>
              <a:gd name="connsiteX28" fmla="*/ 682581 w 708338"/>
              <a:gd name="connsiteY28" fmla="*/ 444321 h 972355"/>
              <a:gd name="connsiteX29" fmla="*/ 643944 w 708338"/>
              <a:gd name="connsiteY29" fmla="*/ 386366 h 972355"/>
              <a:gd name="connsiteX30" fmla="*/ 598868 w 708338"/>
              <a:gd name="connsiteY30" fmla="*/ 341290 h 972355"/>
              <a:gd name="connsiteX31" fmla="*/ 553792 w 708338"/>
              <a:gd name="connsiteY31" fmla="*/ 315532 h 972355"/>
              <a:gd name="connsiteX32" fmla="*/ 598868 w 708338"/>
              <a:gd name="connsiteY32" fmla="*/ 347729 h 972355"/>
              <a:gd name="connsiteX33" fmla="*/ 669702 w 708338"/>
              <a:gd name="connsiteY33" fmla="*/ 115910 h 972355"/>
              <a:gd name="connsiteX34" fmla="*/ 708338 w 708338"/>
              <a:gd name="connsiteY34" fmla="*/ 32197 h 972355"/>
              <a:gd name="connsiteX35" fmla="*/ 508716 w 708338"/>
              <a:gd name="connsiteY35" fmla="*/ 0 h 972355"/>
              <a:gd name="connsiteX36" fmla="*/ 470079 w 708338"/>
              <a:gd name="connsiteY36" fmla="*/ 19318 h 972355"/>
              <a:gd name="connsiteX37" fmla="*/ 470079 w 708338"/>
              <a:gd name="connsiteY37" fmla="*/ 103031 h 9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8338" h="972355">
                <a:moveTo>
                  <a:pt x="470079" y="103031"/>
                </a:moveTo>
                <a:lnTo>
                  <a:pt x="425003" y="270456"/>
                </a:lnTo>
                <a:lnTo>
                  <a:pt x="405685" y="334850"/>
                </a:lnTo>
                <a:lnTo>
                  <a:pt x="412124" y="360608"/>
                </a:lnTo>
                <a:lnTo>
                  <a:pt x="437882" y="412124"/>
                </a:lnTo>
                <a:lnTo>
                  <a:pt x="463640" y="450760"/>
                </a:lnTo>
                <a:lnTo>
                  <a:pt x="392806" y="676141"/>
                </a:lnTo>
                <a:lnTo>
                  <a:pt x="231820" y="804929"/>
                </a:lnTo>
                <a:lnTo>
                  <a:pt x="141668" y="785611"/>
                </a:lnTo>
                <a:lnTo>
                  <a:pt x="77274" y="798490"/>
                </a:lnTo>
                <a:lnTo>
                  <a:pt x="38637" y="850005"/>
                </a:lnTo>
                <a:lnTo>
                  <a:pt x="0" y="920839"/>
                </a:lnTo>
                <a:lnTo>
                  <a:pt x="38637" y="972355"/>
                </a:lnTo>
                <a:lnTo>
                  <a:pt x="70834" y="953036"/>
                </a:lnTo>
                <a:lnTo>
                  <a:pt x="70834" y="888642"/>
                </a:lnTo>
                <a:lnTo>
                  <a:pt x="83713" y="940157"/>
                </a:lnTo>
                <a:lnTo>
                  <a:pt x="103031" y="959476"/>
                </a:lnTo>
                <a:lnTo>
                  <a:pt x="103031" y="959476"/>
                </a:lnTo>
                <a:lnTo>
                  <a:pt x="154547" y="927279"/>
                </a:lnTo>
                <a:lnTo>
                  <a:pt x="141668" y="888642"/>
                </a:lnTo>
                <a:lnTo>
                  <a:pt x="160986" y="953036"/>
                </a:lnTo>
                <a:lnTo>
                  <a:pt x="186744" y="946597"/>
                </a:lnTo>
                <a:lnTo>
                  <a:pt x="231820" y="920839"/>
                </a:lnTo>
                <a:lnTo>
                  <a:pt x="309093" y="933718"/>
                </a:lnTo>
                <a:lnTo>
                  <a:pt x="412124" y="843566"/>
                </a:lnTo>
                <a:lnTo>
                  <a:pt x="534474" y="766293"/>
                </a:lnTo>
                <a:lnTo>
                  <a:pt x="631065" y="624625"/>
                </a:lnTo>
                <a:lnTo>
                  <a:pt x="676141" y="528033"/>
                </a:lnTo>
                <a:lnTo>
                  <a:pt x="682581" y="444321"/>
                </a:lnTo>
                <a:lnTo>
                  <a:pt x="643944" y="386366"/>
                </a:lnTo>
                <a:lnTo>
                  <a:pt x="598868" y="341290"/>
                </a:lnTo>
                <a:lnTo>
                  <a:pt x="553792" y="315532"/>
                </a:lnTo>
                <a:lnTo>
                  <a:pt x="598868" y="347729"/>
                </a:lnTo>
                <a:lnTo>
                  <a:pt x="669702" y="115910"/>
                </a:lnTo>
                <a:lnTo>
                  <a:pt x="708338" y="32197"/>
                </a:lnTo>
                <a:lnTo>
                  <a:pt x="508716" y="0"/>
                </a:lnTo>
                <a:lnTo>
                  <a:pt x="470079" y="19318"/>
                </a:lnTo>
                <a:lnTo>
                  <a:pt x="470079" y="10303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フリーフォーム: 図形 287">
            <a:extLst>
              <a:ext uri="{FF2B5EF4-FFF2-40B4-BE49-F238E27FC236}">
                <a16:creationId xmlns:a16="http://schemas.microsoft.com/office/drawing/2014/main" id="{4565619D-3277-4F50-AF42-879A032D86C6}"/>
              </a:ext>
            </a:extLst>
          </p:cNvPr>
          <p:cNvSpPr/>
          <p:nvPr/>
        </p:nvSpPr>
        <p:spPr>
          <a:xfrm>
            <a:off x="7315200" y="2453425"/>
            <a:ext cx="489397" cy="875764"/>
          </a:xfrm>
          <a:custGeom>
            <a:avLst/>
            <a:gdLst>
              <a:gd name="connsiteX0" fmla="*/ 25758 w 489397"/>
              <a:gd name="connsiteY0" fmla="*/ 70834 h 875764"/>
              <a:gd name="connsiteX1" fmla="*/ 25758 w 489397"/>
              <a:gd name="connsiteY1" fmla="*/ 212502 h 875764"/>
              <a:gd name="connsiteX2" fmla="*/ 45076 w 489397"/>
              <a:gd name="connsiteY2" fmla="*/ 309093 h 875764"/>
              <a:gd name="connsiteX3" fmla="*/ 64394 w 489397"/>
              <a:gd name="connsiteY3" fmla="*/ 379927 h 875764"/>
              <a:gd name="connsiteX4" fmla="*/ 115910 w 489397"/>
              <a:gd name="connsiteY4" fmla="*/ 418564 h 875764"/>
              <a:gd name="connsiteX5" fmla="*/ 160986 w 489397"/>
              <a:gd name="connsiteY5" fmla="*/ 450761 h 875764"/>
              <a:gd name="connsiteX6" fmla="*/ 218941 w 489397"/>
              <a:gd name="connsiteY6" fmla="*/ 470079 h 875764"/>
              <a:gd name="connsiteX7" fmla="*/ 276896 w 489397"/>
              <a:gd name="connsiteY7" fmla="*/ 534474 h 875764"/>
              <a:gd name="connsiteX8" fmla="*/ 321972 w 489397"/>
              <a:gd name="connsiteY8" fmla="*/ 637505 h 875764"/>
              <a:gd name="connsiteX9" fmla="*/ 354169 w 489397"/>
              <a:gd name="connsiteY9" fmla="*/ 682581 h 875764"/>
              <a:gd name="connsiteX10" fmla="*/ 379927 w 489397"/>
              <a:gd name="connsiteY10" fmla="*/ 701899 h 875764"/>
              <a:gd name="connsiteX11" fmla="*/ 321972 w 489397"/>
              <a:gd name="connsiteY11" fmla="*/ 689020 h 875764"/>
              <a:gd name="connsiteX12" fmla="*/ 231820 w 489397"/>
              <a:gd name="connsiteY12" fmla="*/ 695460 h 875764"/>
              <a:gd name="connsiteX13" fmla="*/ 180304 w 489397"/>
              <a:gd name="connsiteY13" fmla="*/ 727657 h 875764"/>
              <a:gd name="connsiteX14" fmla="*/ 160986 w 489397"/>
              <a:gd name="connsiteY14" fmla="*/ 772733 h 875764"/>
              <a:gd name="connsiteX15" fmla="*/ 167425 w 489397"/>
              <a:gd name="connsiteY15" fmla="*/ 817809 h 875764"/>
              <a:gd name="connsiteX16" fmla="*/ 212501 w 489397"/>
              <a:gd name="connsiteY16" fmla="*/ 830688 h 875764"/>
              <a:gd name="connsiteX17" fmla="*/ 231820 w 489397"/>
              <a:gd name="connsiteY17" fmla="*/ 792051 h 875764"/>
              <a:gd name="connsiteX18" fmla="*/ 218941 w 489397"/>
              <a:gd name="connsiteY18" fmla="*/ 811369 h 875764"/>
              <a:gd name="connsiteX19" fmla="*/ 218941 w 489397"/>
              <a:gd name="connsiteY19" fmla="*/ 837127 h 875764"/>
              <a:gd name="connsiteX20" fmla="*/ 238259 w 489397"/>
              <a:gd name="connsiteY20" fmla="*/ 869324 h 875764"/>
              <a:gd name="connsiteX21" fmla="*/ 276896 w 489397"/>
              <a:gd name="connsiteY21" fmla="*/ 862885 h 875764"/>
              <a:gd name="connsiteX22" fmla="*/ 302654 w 489397"/>
              <a:gd name="connsiteY22" fmla="*/ 856445 h 875764"/>
              <a:gd name="connsiteX23" fmla="*/ 309093 w 489397"/>
              <a:gd name="connsiteY23" fmla="*/ 804930 h 875764"/>
              <a:gd name="connsiteX24" fmla="*/ 315532 w 489397"/>
              <a:gd name="connsiteY24" fmla="*/ 843567 h 875764"/>
              <a:gd name="connsiteX25" fmla="*/ 341290 w 489397"/>
              <a:gd name="connsiteY25" fmla="*/ 875764 h 875764"/>
              <a:gd name="connsiteX26" fmla="*/ 386366 w 489397"/>
              <a:gd name="connsiteY26" fmla="*/ 830688 h 875764"/>
              <a:gd name="connsiteX27" fmla="*/ 450761 w 489397"/>
              <a:gd name="connsiteY27" fmla="*/ 830688 h 875764"/>
              <a:gd name="connsiteX28" fmla="*/ 489397 w 489397"/>
              <a:gd name="connsiteY28" fmla="*/ 727657 h 875764"/>
              <a:gd name="connsiteX29" fmla="*/ 476518 w 489397"/>
              <a:gd name="connsiteY29" fmla="*/ 585989 h 875764"/>
              <a:gd name="connsiteX30" fmla="*/ 457200 w 489397"/>
              <a:gd name="connsiteY30" fmla="*/ 463640 h 875764"/>
              <a:gd name="connsiteX31" fmla="*/ 418563 w 489397"/>
              <a:gd name="connsiteY31" fmla="*/ 399245 h 875764"/>
              <a:gd name="connsiteX32" fmla="*/ 334851 w 489397"/>
              <a:gd name="connsiteY32" fmla="*/ 341290 h 875764"/>
              <a:gd name="connsiteX33" fmla="*/ 244699 w 489397"/>
              <a:gd name="connsiteY33" fmla="*/ 276896 h 875764"/>
              <a:gd name="connsiteX34" fmla="*/ 244699 w 489397"/>
              <a:gd name="connsiteY34" fmla="*/ 96592 h 875764"/>
              <a:gd name="connsiteX35" fmla="*/ 218941 w 489397"/>
              <a:gd name="connsiteY35" fmla="*/ 0 h 875764"/>
              <a:gd name="connsiteX36" fmla="*/ 38637 w 489397"/>
              <a:gd name="connsiteY36" fmla="*/ 0 h 875764"/>
              <a:gd name="connsiteX37" fmla="*/ 0 w 489397"/>
              <a:gd name="connsiteY37" fmla="*/ 25758 h 875764"/>
              <a:gd name="connsiteX38" fmla="*/ 25758 w 489397"/>
              <a:gd name="connsiteY38" fmla="*/ 70834 h 87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89397" h="875764">
                <a:moveTo>
                  <a:pt x="25758" y="70834"/>
                </a:moveTo>
                <a:lnTo>
                  <a:pt x="25758" y="212502"/>
                </a:lnTo>
                <a:lnTo>
                  <a:pt x="45076" y="309093"/>
                </a:lnTo>
                <a:lnTo>
                  <a:pt x="64394" y="379927"/>
                </a:lnTo>
                <a:lnTo>
                  <a:pt x="115910" y="418564"/>
                </a:lnTo>
                <a:lnTo>
                  <a:pt x="160986" y="450761"/>
                </a:lnTo>
                <a:lnTo>
                  <a:pt x="218941" y="470079"/>
                </a:lnTo>
                <a:lnTo>
                  <a:pt x="276896" y="534474"/>
                </a:lnTo>
                <a:lnTo>
                  <a:pt x="321972" y="637505"/>
                </a:lnTo>
                <a:lnTo>
                  <a:pt x="354169" y="682581"/>
                </a:lnTo>
                <a:lnTo>
                  <a:pt x="379927" y="701899"/>
                </a:lnTo>
                <a:lnTo>
                  <a:pt x="321972" y="689020"/>
                </a:lnTo>
                <a:lnTo>
                  <a:pt x="231820" y="695460"/>
                </a:lnTo>
                <a:lnTo>
                  <a:pt x="180304" y="727657"/>
                </a:lnTo>
                <a:lnTo>
                  <a:pt x="160986" y="772733"/>
                </a:lnTo>
                <a:lnTo>
                  <a:pt x="167425" y="817809"/>
                </a:lnTo>
                <a:lnTo>
                  <a:pt x="212501" y="830688"/>
                </a:lnTo>
                <a:lnTo>
                  <a:pt x="231820" y="792051"/>
                </a:lnTo>
                <a:lnTo>
                  <a:pt x="218941" y="811369"/>
                </a:lnTo>
                <a:lnTo>
                  <a:pt x="218941" y="837127"/>
                </a:lnTo>
                <a:lnTo>
                  <a:pt x="238259" y="869324"/>
                </a:lnTo>
                <a:lnTo>
                  <a:pt x="276896" y="862885"/>
                </a:lnTo>
                <a:lnTo>
                  <a:pt x="302654" y="856445"/>
                </a:lnTo>
                <a:lnTo>
                  <a:pt x="309093" y="804930"/>
                </a:lnTo>
                <a:lnTo>
                  <a:pt x="315532" y="843567"/>
                </a:lnTo>
                <a:lnTo>
                  <a:pt x="341290" y="875764"/>
                </a:lnTo>
                <a:lnTo>
                  <a:pt x="386366" y="830688"/>
                </a:lnTo>
                <a:lnTo>
                  <a:pt x="450761" y="830688"/>
                </a:lnTo>
                <a:lnTo>
                  <a:pt x="489397" y="727657"/>
                </a:lnTo>
                <a:lnTo>
                  <a:pt x="476518" y="585989"/>
                </a:lnTo>
                <a:lnTo>
                  <a:pt x="457200" y="463640"/>
                </a:lnTo>
                <a:lnTo>
                  <a:pt x="418563" y="399245"/>
                </a:lnTo>
                <a:lnTo>
                  <a:pt x="334851" y="341290"/>
                </a:lnTo>
                <a:lnTo>
                  <a:pt x="244699" y="276896"/>
                </a:lnTo>
                <a:lnTo>
                  <a:pt x="244699" y="96592"/>
                </a:lnTo>
                <a:lnTo>
                  <a:pt x="218941" y="0"/>
                </a:lnTo>
                <a:lnTo>
                  <a:pt x="38637" y="0"/>
                </a:lnTo>
                <a:lnTo>
                  <a:pt x="0" y="25758"/>
                </a:lnTo>
                <a:lnTo>
                  <a:pt x="25758" y="70834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楕円 277">
            <a:extLst>
              <a:ext uri="{FF2B5EF4-FFF2-40B4-BE49-F238E27FC236}">
                <a16:creationId xmlns:a16="http://schemas.microsoft.com/office/drawing/2014/main" id="{72FD28C4-9985-4CFD-BB92-EF34E18CB18F}"/>
              </a:ext>
            </a:extLst>
          </p:cNvPr>
          <p:cNvSpPr/>
          <p:nvPr/>
        </p:nvSpPr>
        <p:spPr>
          <a:xfrm>
            <a:off x="2292704" y="718009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楕円 278">
            <a:extLst>
              <a:ext uri="{FF2B5EF4-FFF2-40B4-BE49-F238E27FC236}">
                <a16:creationId xmlns:a16="http://schemas.microsoft.com/office/drawing/2014/main" id="{F0D64199-C9C0-4874-9939-064FBAF49E88}"/>
              </a:ext>
            </a:extLst>
          </p:cNvPr>
          <p:cNvSpPr/>
          <p:nvPr/>
        </p:nvSpPr>
        <p:spPr>
          <a:xfrm>
            <a:off x="2626441" y="675254"/>
            <a:ext cx="88641" cy="124904"/>
          </a:xfrm>
          <a:prstGeom prst="ellipse">
            <a:avLst/>
          </a:prstGeom>
          <a:gradFill flip="none" rotWithShape="1">
            <a:gsLst>
              <a:gs pos="7000">
                <a:schemeClr val="tx1"/>
              </a:gs>
              <a:gs pos="63000">
                <a:srgbClr val="00FFCC"/>
              </a:gs>
              <a:gs pos="100000">
                <a:srgbClr val="66FFFF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フリーフォーム: 図形 288">
            <a:extLst>
              <a:ext uri="{FF2B5EF4-FFF2-40B4-BE49-F238E27FC236}">
                <a16:creationId xmlns:a16="http://schemas.microsoft.com/office/drawing/2014/main" id="{939E7C29-2477-4128-BA81-D686C0F5957E}"/>
              </a:ext>
            </a:extLst>
          </p:cNvPr>
          <p:cNvSpPr/>
          <p:nvPr/>
        </p:nvSpPr>
        <p:spPr>
          <a:xfrm>
            <a:off x="6042504" y="925597"/>
            <a:ext cx="955455" cy="839755"/>
          </a:xfrm>
          <a:custGeom>
            <a:avLst/>
            <a:gdLst>
              <a:gd name="connsiteX0" fmla="*/ 895739 w 955455"/>
              <a:gd name="connsiteY0" fmla="*/ 608356 h 839755"/>
              <a:gd name="connsiteX1" fmla="*/ 776307 w 955455"/>
              <a:gd name="connsiteY1" fmla="*/ 541175 h 839755"/>
              <a:gd name="connsiteX2" fmla="*/ 664340 w 955455"/>
              <a:gd name="connsiteY2" fmla="*/ 518782 h 839755"/>
              <a:gd name="connsiteX3" fmla="*/ 567302 w 955455"/>
              <a:gd name="connsiteY3" fmla="*/ 518782 h 839755"/>
              <a:gd name="connsiteX4" fmla="*/ 511318 w 955455"/>
              <a:gd name="connsiteY4" fmla="*/ 488924 h 839755"/>
              <a:gd name="connsiteX5" fmla="*/ 432941 w 955455"/>
              <a:gd name="connsiteY5" fmla="*/ 376956 h 839755"/>
              <a:gd name="connsiteX6" fmla="*/ 365760 w 955455"/>
              <a:gd name="connsiteY6" fmla="*/ 279918 h 839755"/>
              <a:gd name="connsiteX7" fmla="*/ 328438 w 955455"/>
              <a:gd name="connsiteY7" fmla="*/ 238863 h 839755"/>
              <a:gd name="connsiteX8" fmla="*/ 324706 w 955455"/>
              <a:gd name="connsiteY8" fmla="*/ 100770 h 839755"/>
              <a:gd name="connsiteX9" fmla="*/ 279919 w 955455"/>
              <a:gd name="connsiteY9" fmla="*/ 48519 h 839755"/>
              <a:gd name="connsiteX10" fmla="*/ 223935 w 955455"/>
              <a:gd name="connsiteY10" fmla="*/ 3732 h 839755"/>
              <a:gd name="connsiteX11" fmla="*/ 145558 w 955455"/>
              <a:gd name="connsiteY11" fmla="*/ 0 h 839755"/>
              <a:gd name="connsiteX12" fmla="*/ 78378 w 955455"/>
              <a:gd name="connsiteY12" fmla="*/ 3732 h 839755"/>
              <a:gd name="connsiteX13" fmla="*/ 186613 w 955455"/>
              <a:gd name="connsiteY13" fmla="*/ 37322 h 839755"/>
              <a:gd name="connsiteX14" fmla="*/ 250061 w 955455"/>
              <a:gd name="connsiteY14" fmla="*/ 70912 h 839755"/>
              <a:gd name="connsiteX15" fmla="*/ 130629 w 955455"/>
              <a:gd name="connsiteY15" fmla="*/ 74645 h 839755"/>
              <a:gd name="connsiteX16" fmla="*/ 22394 w 955455"/>
              <a:gd name="connsiteY16" fmla="*/ 97038 h 839755"/>
              <a:gd name="connsiteX17" fmla="*/ 0 w 955455"/>
              <a:gd name="connsiteY17" fmla="*/ 126896 h 839755"/>
              <a:gd name="connsiteX18" fmla="*/ 82110 w 955455"/>
              <a:gd name="connsiteY18" fmla="*/ 100770 h 839755"/>
              <a:gd name="connsiteX19" fmla="*/ 167952 w 955455"/>
              <a:gd name="connsiteY19" fmla="*/ 108235 h 839755"/>
              <a:gd name="connsiteX20" fmla="*/ 111968 w 955455"/>
              <a:gd name="connsiteY20" fmla="*/ 167951 h 839755"/>
              <a:gd name="connsiteX21" fmla="*/ 78378 w 955455"/>
              <a:gd name="connsiteY21" fmla="*/ 201541 h 839755"/>
              <a:gd name="connsiteX22" fmla="*/ 37323 w 955455"/>
              <a:gd name="connsiteY22" fmla="*/ 276186 h 839755"/>
              <a:gd name="connsiteX23" fmla="*/ 104503 w 955455"/>
              <a:gd name="connsiteY23" fmla="*/ 220202 h 839755"/>
              <a:gd name="connsiteX24" fmla="*/ 190345 w 955455"/>
              <a:gd name="connsiteY24" fmla="*/ 171683 h 839755"/>
              <a:gd name="connsiteX25" fmla="*/ 164219 w 955455"/>
              <a:gd name="connsiteY25" fmla="*/ 201541 h 839755"/>
              <a:gd name="connsiteX26" fmla="*/ 153023 w 955455"/>
              <a:gd name="connsiteY26" fmla="*/ 242596 h 839755"/>
              <a:gd name="connsiteX27" fmla="*/ 130629 w 955455"/>
              <a:gd name="connsiteY27" fmla="*/ 354563 h 839755"/>
              <a:gd name="connsiteX28" fmla="*/ 156755 w 955455"/>
              <a:gd name="connsiteY28" fmla="*/ 287383 h 839755"/>
              <a:gd name="connsiteX29" fmla="*/ 201542 w 955455"/>
              <a:gd name="connsiteY29" fmla="*/ 238863 h 839755"/>
              <a:gd name="connsiteX30" fmla="*/ 238864 w 955455"/>
              <a:gd name="connsiteY30" fmla="*/ 294847 h 839755"/>
              <a:gd name="connsiteX31" fmla="*/ 283651 w 955455"/>
              <a:gd name="connsiteY31" fmla="*/ 317241 h 839755"/>
              <a:gd name="connsiteX32" fmla="*/ 350832 w 955455"/>
              <a:gd name="connsiteY32" fmla="*/ 522514 h 839755"/>
              <a:gd name="connsiteX33" fmla="*/ 410547 w 955455"/>
              <a:gd name="connsiteY33" fmla="*/ 630749 h 839755"/>
              <a:gd name="connsiteX34" fmla="*/ 444138 w 955455"/>
              <a:gd name="connsiteY34" fmla="*/ 664339 h 839755"/>
              <a:gd name="connsiteX35" fmla="*/ 537444 w 955455"/>
              <a:gd name="connsiteY35" fmla="*/ 686733 h 839755"/>
              <a:gd name="connsiteX36" fmla="*/ 653143 w 955455"/>
              <a:gd name="connsiteY36" fmla="*/ 709126 h 839755"/>
              <a:gd name="connsiteX37" fmla="*/ 768843 w 955455"/>
              <a:gd name="connsiteY37" fmla="*/ 765110 h 839755"/>
              <a:gd name="connsiteX38" fmla="*/ 858417 w 955455"/>
              <a:gd name="connsiteY38" fmla="*/ 839755 h 839755"/>
              <a:gd name="connsiteX39" fmla="*/ 880810 w 955455"/>
              <a:gd name="connsiteY39" fmla="*/ 836023 h 839755"/>
              <a:gd name="connsiteX40" fmla="*/ 906936 w 955455"/>
              <a:gd name="connsiteY40" fmla="*/ 798700 h 839755"/>
              <a:gd name="connsiteX41" fmla="*/ 936794 w 955455"/>
              <a:gd name="connsiteY41" fmla="*/ 735252 h 839755"/>
              <a:gd name="connsiteX42" fmla="*/ 955455 w 955455"/>
              <a:gd name="connsiteY42" fmla="*/ 664339 h 839755"/>
              <a:gd name="connsiteX43" fmla="*/ 895739 w 955455"/>
              <a:gd name="connsiteY43" fmla="*/ 608356 h 83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55455" h="839755">
                <a:moveTo>
                  <a:pt x="895739" y="608356"/>
                </a:moveTo>
                <a:lnTo>
                  <a:pt x="776307" y="541175"/>
                </a:lnTo>
                <a:lnTo>
                  <a:pt x="664340" y="518782"/>
                </a:lnTo>
                <a:lnTo>
                  <a:pt x="567302" y="518782"/>
                </a:lnTo>
                <a:lnTo>
                  <a:pt x="511318" y="488924"/>
                </a:lnTo>
                <a:lnTo>
                  <a:pt x="432941" y="376956"/>
                </a:lnTo>
                <a:lnTo>
                  <a:pt x="365760" y="279918"/>
                </a:lnTo>
                <a:lnTo>
                  <a:pt x="328438" y="238863"/>
                </a:lnTo>
                <a:lnTo>
                  <a:pt x="324706" y="100770"/>
                </a:lnTo>
                <a:lnTo>
                  <a:pt x="279919" y="48519"/>
                </a:lnTo>
                <a:lnTo>
                  <a:pt x="223935" y="3732"/>
                </a:lnTo>
                <a:lnTo>
                  <a:pt x="145558" y="0"/>
                </a:lnTo>
                <a:lnTo>
                  <a:pt x="78378" y="3732"/>
                </a:lnTo>
                <a:lnTo>
                  <a:pt x="186613" y="37322"/>
                </a:lnTo>
                <a:lnTo>
                  <a:pt x="250061" y="70912"/>
                </a:lnTo>
                <a:lnTo>
                  <a:pt x="130629" y="74645"/>
                </a:lnTo>
                <a:lnTo>
                  <a:pt x="22394" y="97038"/>
                </a:lnTo>
                <a:lnTo>
                  <a:pt x="0" y="126896"/>
                </a:lnTo>
                <a:lnTo>
                  <a:pt x="82110" y="100770"/>
                </a:lnTo>
                <a:lnTo>
                  <a:pt x="167952" y="108235"/>
                </a:lnTo>
                <a:lnTo>
                  <a:pt x="111968" y="167951"/>
                </a:lnTo>
                <a:lnTo>
                  <a:pt x="78378" y="201541"/>
                </a:lnTo>
                <a:lnTo>
                  <a:pt x="37323" y="276186"/>
                </a:lnTo>
                <a:lnTo>
                  <a:pt x="104503" y="220202"/>
                </a:lnTo>
                <a:lnTo>
                  <a:pt x="190345" y="171683"/>
                </a:lnTo>
                <a:lnTo>
                  <a:pt x="164219" y="201541"/>
                </a:lnTo>
                <a:lnTo>
                  <a:pt x="153023" y="242596"/>
                </a:lnTo>
                <a:lnTo>
                  <a:pt x="130629" y="354563"/>
                </a:lnTo>
                <a:lnTo>
                  <a:pt x="156755" y="287383"/>
                </a:lnTo>
                <a:lnTo>
                  <a:pt x="201542" y="238863"/>
                </a:lnTo>
                <a:lnTo>
                  <a:pt x="238864" y="294847"/>
                </a:lnTo>
                <a:lnTo>
                  <a:pt x="283651" y="317241"/>
                </a:lnTo>
                <a:lnTo>
                  <a:pt x="350832" y="522514"/>
                </a:lnTo>
                <a:lnTo>
                  <a:pt x="410547" y="630749"/>
                </a:lnTo>
                <a:lnTo>
                  <a:pt x="444138" y="664339"/>
                </a:lnTo>
                <a:lnTo>
                  <a:pt x="537444" y="686733"/>
                </a:lnTo>
                <a:lnTo>
                  <a:pt x="653143" y="709126"/>
                </a:lnTo>
                <a:lnTo>
                  <a:pt x="768843" y="765110"/>
                </a:lnTo>
                <a:lnTo>
                  <a:pt x="858417" y="839755"/>
                </a:lnTo>
                <a:lnTo>
                  <a:pt x="880810" y="836023"/>
                </a:lnTo>
                <a:lnTo>
                  <a:pt x="906936" y="798700"/>
                </a:lnTo>
                <a:lnTo>
                  <a:pt x="936794" y="735252"/>
                </a:lnTo>
                <a:lnTo>
                  <a:pt x="955455" y="664339"/>
                </a:lnTo>
                <a:lnTo>
                  <a:pt x="895739" y="60835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楕円 279">
            <a:extLst>
              <a:ext uri="{FF2B5EF4-FFF2-40B4-BE49-F238E27FC236}">
                <a16:creationId xmlns:a16="http://schemas.microsoft.com/office/drawing/2014/main" id="{480A6AAB-36EA-4DBA-97C6-879DF90C564B}"/>
              </a:ext>
            </a:extLst>
          </p:cNvPr>
          <p:cNvSpPr/>
          <p:nvPr/>
        </p:nvSpPr>
        <p:spPr>
          <a:xfrm>
            <a:off x="2647339" y="704133"/>
            <a:ext cx="45719" cy="64422"/>
          </a:xfrm>
          <a:prstGeom prst="ellipse">
            <a:avLst/>
          </a:prstGeom>
          <a:gradFill flip="none" rotWithShape="1">
            <a:gsLst>
              <a:gs pos="0">
                <a:srgbClr val="339966"/>
              </a:gs>
              <a:gs pos="48000">
                <a:srgbClr val="00FFCC"/>
              </a:gs>
              <a:gs pos="100000">
                <a:srgbClr val="66FFFF"/>
              </a:gs>
            </a:gsLst>
            <a:lin ang="162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楕円 280">
            <a:extLst>
              <a:ext uri="{FF2B5EF4-FFF2-40B4-BE49-F238E27FC236}">
                <a16:creationId xmlns:a16="http://schemas.microsoft.com/office/drawing/2014/main" id="{D50EC5C1-10C1-4FA6-BBDF-340200465503}"/>
              </a:ext>
            </a:extLst>
          </p:cNvPr>
          <p:cNvSpPr/>
          <p:nvPr/>
        </p:nvSpPr>
        <p:spPr>
          <a:xfrm>
            <a:off x="2664006" y="688580"/>
            <a:ext cx="45719" cy="4902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フリーフォーム: 図形 281">
            <a:extLst>
              <a:ext uri="{FF2B5EF4-FFF2-40B4-BE49-F238E27FC236}">
                <a16:creationId xmlns:a16="http://schemas.microsoft.com/office/drawing/2014/main" id="{C7121CBE-2B54-4B54-919E-F843DF6F9029}"/>
              </a:ext>
            </a:extLst>
          </p:cNvPr>
          <p:cNvSpPr/>
          <p:nvPr/>
        </p:nvSpPr>
        <p:spPr>
          <a:xfrm>
            <a:off x="2431256" y="969169"/>
            <a:ext cx="119063" cy="21689"/>
          </a:xfrm>
          <a:custGeom>
            <a:avLst/>
            <a:gdLst>
              <a:gd name="connsiteX0" fmla="*/ 0 w 119063"/>
              <a:gd name="connsiteY0" fmla="*/ 7144 h 21689"/>
              <a:gd name="connsiteX1" fmla="*/ 0 w 119063"/>
              <a:gd name="connsiteY1" fmla="*/ 7144 h 21689"/>
              <a:gd name="connsiteX2" fmla="*/ 45244 w 119063"/>
              <a:gd name="connsiteY2" fmla="*/ 21431 h 21689"/>
              <a:gd name="connsiteX3" fmla="*/ 97632 w 119063"/>
              <a:gd name="connsiteY3" fmla="*/ 14287 h 21689"/>
              <a:gd name="connsiteX4" fmla="*/ 104775 w 119063"/>
              <a:gd name="connsiteY4" fmla="*/ 9525 h 21689"/>
              <a:gd name="connsiteX5" fmla="*/ 114300 w 119063"/>
              <a:gd name="connsiteY5" fmla="*/ 2381 h 21689"/>
              <a:gd name="connsiteX6" fmla="*/ 119063 w 119063"/>
              <a:gd name="connsiteY6" fmla="*/ 0 h 21689"/>
              <a:gd name="connsiteX7" fmla="*/ 119063 w 119063"/>
              <a:gd name="connsiteY7" fmla="*/ 0 h 2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21689">
                <a:moveTo>
                  <a:pt x="0" y="7144"/>
                </a:moveTo>
                <a:lnTo>
                  <a:pt x="0" y="7144"/>
                </a:lnTo>
                <a:cubicBezTo>
                  <a:pt x="15081" y="11906"/>
                  <a:pt x="29574" y="23568"/>
                  <a:pt x="45244" y="21431"/>
                </a:cubicBezTo>
                <a:lnTo>
                  <a:pt x="97632" y="14287"/>
                </a:lnTo>
                <a:cubicBezTo>
                  <a:pt x="100013" y="12700"/>
                  <a:pt x="102446" y="11188"/>
                  <a:pt x="104775" y="9525"/>
                </a:cubicBezTo>
                <a:cubicBezTo>
                  <a:pt x="108005" y="7218"/>
                  <a:pt x="110998" y="4582"/>
                  <a:pt x="114300" y="2381"/>
                </a:cubicBezTo>
                <a:cubicBezTo>
                  <a:pt x="115777" y="1396"/>
                  <a:pt x="117475" y="794"/>
                  <a:pt x="119063" y="0"/>
                </a:cubicBezTo>
                <a:lnTo>
                  <a:pt x="119063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フリーフォーム: 図形 291">
            <a:extLst>
              <a:ext uri="{FF2B5EF4-FFF2-40B4-BE49-F238E27FC236}">
                <a16:creationId xmlns:a16="http://schemas.microsoft.com/office/drawing/2014/main" id="{418F4E69-FBC8-4ACA-9827-1D2CE70A0AFD}"/>
              </a:ext>
            </a:extLst>
          </p:cNvPr>
          <p:cNvSpPr/>
          <p:nvPr/>
        </p:nvSpPr>
        <p:spPr>
          <a:xfrm>
            <a:off x="7296539" y="802433"/>
            <a:ext cx="668072" cy="817361"/>
          </a:xfrm>
          <a:custGeom>
            <a:avLst/>
            <a:gdLst>
              <a:gd name="connsiteX0" fmla="*/ 37322 w 668072"/>
              <a:gd name="connsiteY0" fmla="*/ 679268 h 817361"/>
              <a:gd name="connsiteX1" fmla="*/ 175415 w 668072"/>
              <a:gd name="connsiteY1" fmla="*/ 645678 h 817361"/>
              <a:gd name="connsiteX2" fmla="*/ 362028 w 668072"/>
              <a:gd name="connsiteY2" fmla="*/ 612088 h 817361"/>
              <a:gd name="connsiteX3" fmla="*/ 444137 w 668072"/>
              <a:gd name="connsiteY3" fmla="*/ 559836 h 817361"/>
              <a:gd name="connsiteX4" fmla="*/ 485192 w 668072"/>
              <a:gd name="connsiteY4" fmla="*/ 432940 h 817361"/>
              <a:gd name="connsiteX5" fmla="*/ 470263 w 668072"/>
              <a:gd name="connsiteY5" fmla="*/ 313508 h 817361"/>
              <a:gd name="connsiteX6" fmla="*/ 410547 w 668072"/>
              <a:gd name="connsiteY6" fmla="*/ 302311 h 817361"/>
              <a:gd name="connsiteX7" fmla="*/ 306044 w 668072"/>
              <a:gd name="connsiteY7" fmla="*/ 302311 h 817361"/>
              <a:gd name="connsiteX8" fmla="*/ 395618 w 668072"/>
              <a:gd name="connsiteY8" fmla="*/ 253792 h 817361"/>
              <a:gd name="connsiteX9" fmla="*/ 451601 w 668072"/>
              <a:gd name="connsiteY9" fmla="*/ 242596 h 817361"/>
              <a:gd name="connsiteX10" fmla="*/ 369492 w 668072"/>
              <a:gd name="connsiteY10" fmla="*/ 197809 h 817361"/>
              <a:gd name="connsiteX11" fmla="*/ 235131 w 668072"/>
              <a:gd name="connsiteY11" fmla="*/ 153022 h 817361"/>
              <a:gd name="connsiteX12" fmla="*/ 339634 w 668072"/>
              <a:gd name="connsiteY12" fmla="*/ 130628 h 817361"/>
              <a:gd name="connsiteX13" fmla="*/ 440405 w 668072"/>
              <a:gd name="connsiteY13" fmla="*/ 153022 h 817361"/>
              <a:gd name="connsiteX14" fmla="*/ 473995 w 668072"/>
              <a:gd name="connsiteY14" fmla="*/ 186612 h 817361"/>
              <a:gd name="connsiteX15" fmla="*/ 466530 w 668072"/>
              <a:gd name="connsiteY15" fmla="*/ 119431 h 817361"/>
              <a:gd name="connsiteX16" fmla="*/ 421743 w 668072"/>
              <a:gd name="connsiteY16" fmla="*/ 3732 h 817361"/>
              <a:gd name="connsiteX17" fmla="*/ 473995 w 668072"/>
              <a:gd name="connsiteY17" fmla="*/ 44787 h 817361"/>
              <a:gd name="connsiteX18" fmla="*/ 537443 w 668072"/>
              <a:gd name="connsiteY18" fmla="*/ 138093 h 817361"/>
              <a:gd name="connsiteX19" fmla="*/ 548640 w 668072"/>
              <a:gd name="connsiteY19" fmla="*/ 186612 h 817361"/>
              <a:gd name="connsiteX20" fmla="*/ 548640 w 668072"/>
              <a:gd name="connsiteY20" fmla="*/ 104503 h 817361"/>
              <a:gd name="connsiteX21" fmla="*/ 522514 w 668072"/>
              <a:gd name="connsiteY21" fmla="*/ 0 h 817361"/>
              <a:gd name="connsiteX22" fmla="*/ 548640 w 668072"/>
              <a:gd name="connsiteY22" fmla="*/ 37322 h 817361"/>
              <a:gd name="connsiteX23" fmla="*/ 597159 w 668072"/>
              <a:gd name="connsiteY23" fmla="*/ 126896 h 817361"/>
              <a:gd name="connsiteX24" fmla="*/ 597159 w 668072"/>
              <a:gd name="connsiteY24" fmla="*/ 220202 h 817361"/>
              <a:gd name="connsiteX25" fmla="*/ 630749 w 668072"/>
              <a:gd name="connsiteY25" fmla="*/ 171683 h 817361"/>
              <a:gd name="connsiteX26" fmla="*/ 630749 w 668072"/>
              <a:gd name="connsiteY26" fmla="*/ 41054 h 817361"/>
              <a:gd name="connsiteX27" fmla="*/ 668072 w 668072"/>
              <a:gd name="connsiteY27" fmla="*/ 171683 h 817361"/>
              <a:gd name="connsiteX28" fmla="*/ 668072 w 668072"/>
              <a:gd name="connsiteY28" fmla="*/ 246328 h 817361"/>
              <a:gd name="connsiteX29" fmla="*/ 627017 w 668072"/>
              <a:gd name="connsiteY29" fmla="*/ 302311 h 817361"/>
              <a:gd name="connsiteX30" fmla="*/ 593427 w 668072"/>
              <a:gd name="connsiteY30" fmla="*/ 324705 h 817361"/>
              <a:gd name="connsiteX31" fmla="*/ 593427 w 668072"/>
              <a:gd name="connsiteY31" fmla="*/ 429208 h 817361"/>
              <a:gd name="connsiteX32" fmla="*/ 578498 w 668072"/>
              <a:gd name="connsiteY32" fmla="*/ 567301 h 817361"/>
              <a:gd name="connsiteX33" fmla="*/ 559837 w 668072"/>
              <a:gd name="connsiteY33" fmla="*/ 623285 h 817361"/>
              <a:gd name="connsiteX34" fmla="*/ 515050 w 668072"/>
              <a:gd name="connsiteY34" fmla="*/ 671804 h 817361"/>
              <a:gd name="connsiteX35" fmla="*/ 320973 w 668072"/>
              <a:gd name="connsiteY35" fmla="*/ 742716 h 817361"/>
              <a:gd name="connsiteX36" fmla="*/ 220202 w 668072"/>
              <a:gd name="connsiteY36" fmla="*/ 772574 h 817361"/>
              <a:gd name="connsiteX37" fmla="*/ 149290 w 668072"/>
              <a:gd name="connsiteY37" fmla="*/ 806165 h 817361"/>
              <a:gd name="connsiteX38" fmla="*/ 89574 w 668072"/>
              <a:gd name="connsiteY38" fmla="*/ 817361 h 817361"/>
              <a:gd name="connsiteX39" fmla="*/ 26125 w 668072"/>
              <a:gd name="connsiteY39" fmla="*/ 806165 h 817361"/>
              <a:gd name="connsiteX40" fmla="*/ 0 w 668072"/>
              <a:gd name="connsiteY40" fmla="*/ 757645 h 817361"/>
              <a:gd name="connsiteX41" fmla="*/ 37322 w 668072"/>
              <a:gd name="connsiteY41" fmla="*/ 679268 h 81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8072" h="817361">
                <a:moveTo>
                  <a:pt x="37322" y="679268"/>
                </a:moveTo>
                <a:lnTo>
                  <a:pt x="175415" y="645678"/>
                </a:lnTo>
                <a:lnTo>
                  <a:pt x="362028" y="612088"/>
                </a:lnTo>
                <a:lnTo>
                  <a:pt x="444137" y="559836"/>
                </a:lnTo>
                <a:lnTo>
                  <a:pt x="485192" y="432940"/>
                </a:lnTo>
                <a:lnTo>
                  <a:pt x="470263" y="313508"/>
                </a:lnTo>
                <a:lnTo>
                  <a:pt x="410547" y="302311"/>
                </a:lnTo>
                <a:lnTo>
                  <a:pt x="306044" y="302311"/>
                </a:lnTo>
                <a:lnTo>
                  <a:pt x="395618" y="253792"/>
                </a:lnTo>
                <a:lnTo>
                  <a:pt x="451601" y="242596"/>
                </a:lnTo>
                <a:lnTo>
                  <a:pt x="369492" y="197809"/>
                </a:lnTo>
                <a:lnTo>
                  <a:pt x="235131" y="153022"/>
                </a:lnTo>
                <a:lnTo>
                  <a:pt x="339634" y="130628"/>
                </a:lnTo>
                <a:lnTo>
                  <a:pt x="440405" y="153022"/>
                </a:lnTo>
                <a:lnTo>
                  <a:pt x="473995" y="186612"/>
                </a:lnTo>
                <a:lnTo>
                  <a:pt x="466530" y="119431"/>
                </a:lnTo>
                <a:lnTo>
                  <a:pt x="421743" y="3732"/>
                </a:lnTo>
                <a:lnTo>
                  <a:pt x="473995" y="44787"/>
                </a:lnTo>
                <a:lnTo>
                  <a:pt x="537443" y="138093"/>
                </a:lnTo>
                <a:lnTo>
                  <a:pt x="548640" y="186612"/>
                </a:lnTo>
                <a:lnTo>
                  <a:pt x="548640" y="104503"/>
                </a:lnTo>
                <a:lnTo>
                  <a:pt x="522514" y="0"/>
                </a:lnTo>
                <a:lnTo>
                  <a:pt x="548640" y="37322"/>
                </a:lnTo>
                <a:lnTo>
                  <a:pt x="597159" y="126896"/>
                </a:lnTo>
                <a:lnTo>
                  <a:pt x="597159" y="220202"/>
                </a:lnTo>
                <a:lnTo>
                  <a:pt x="630749" y="171683"/>
                </a:lnTo>
                <a:lnTo>
                  <a:pt x="630749" y="41054"/>
                </a:lnTo>
                <a:lnTo>
                  <a:pt x="668072" y="171683"/>
                </a:lnTo>
                <a:lnTo>
                  <a:pt x="668072" y="246328"/>
                </a:lnTo>
                <a:lnTo>
                  <a:pt x="627017" y="302311"/>
                </a:lnTo>
                <a:lnTo>
                  <a:pt x="593427" y="324705"/>
                </a:lnTo>
                <a:lnTo>
                  <a:pt x="593427" y="429208"/>
                </a:lnTo>
                <a:lnTo>
                  <a:pt x="578498" y="567301"/>
                </a:lnTo>
                <a:lnTo>
                  <a:pt x="559837" y="623285"/>
                </a:lnTo>
                <a:lnTo>
                  <a:pt x="515050" y="671804"/>
                </a:lnTo>
                <a:lnTo>
                  <a:pt x="320973" y="742716"/>
                </a:lnTo>
                <a:lnTo>
                  <a:pt x="220202" y="772574"/>
                </a:lnTo>
                <a:lnTo>
                  <a:pt x="149290" y="806165"/>
                </a:lnTo>
                <a:lnTo>
                  <a:pt x="89574" y="817361"/>
                </a:lnTo>
                <a:lnTo>
                  <a:pt x="26125" y="806165"/>
                </a:lnTo>
                <a:lnTo>
                  <a:pt x="0" y="757645"/>
                </a:lnTo>
                <a:lnTo>
                  <a:pt x="37322" y="679268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フリーフォーム: 図形 292">
            <a:extLst>
              <a:ext uri="{FF2B5EF4-FFF2-40B4-BE49-F238E27FC236}">
                <a16:creationId xmlns:a16="http://schemas.microsoft.com/office/drawing/2014/main" id="{A8715156-731B-4342-A6FC-AB05A215488D}"/>
              </a:ext>
            </a:extLst>
          </p:cNvPr>
          <p:cNvSpPr/>
          <p:nvPr/>
        </p:nvSpPr>
        <p:spPr>
          <a:xfrm>
            <a:off x="7408506" y="2034073"/>
            <a:ext cx="1384663" cy="728065"/>
          </a:xfrm>
          <a:custGeom>
            <a:avLst/>
            <a:gdLst>
              <a:gd name="connsiteX0" fmla="*/ 160487 w 1384663"/>
              <a:gd name="connsiteY0" fmla="*/ 216471 h 728065"/>
              <a:gd name="connsiteX1" fmla="*/ 160487 w 1384663"/>
              <a:gd name="connsiteY1" fmla="*/ 216471 h 728065"/>
              <a:gd name="connsiteX2" fmla="*/ 190345 w 1384663"/>
              <a:gd name="connsiteY2" fmla="*/ 175416 h 728065"/>
              <a:gd name="connsiteX3" fmla="*/ 197809 w 1384663"/>
              <a:gd name="connsiteY3" fmla="*/ 167951 h 728065"/>
              <a:gd name="connsiteX4" fmla="*/ 220203 w 1384663"/>
              <a:gd name="connsiteY4" fmla="*/ 126897 h 728065"/>
              <a:gd name="connsiteX5" fmla="*/ 287383 w 1384663"/>
              <a:gd name="connsiteY5" fmla="*/ 67181 h 728065"/>
              <a:gd name="connsiteX6" fmla="*/ 358296 w 1384663"/>
              <a:gd name="connsiteY6" fmla="*/ 18662 h 728065"/>
              <a:gd name="connsiteX7" fmla="*/ 343367 w 1384663"/>
              <a:gd name="connsiteY7" fmla="*/ 29858 h 728065"/>
              <a:gd name="connsiteX8" fmla="*/ 339634 w 1384663"/>
              <a:gd name="connsiteY8" fmla="*/ 41055 h 728065"/>
              <a:gd name="connsiteX9" fmla="*/ 324705 w 1384663"/>
              <a:gd name="connsiteY9" fmla="*/ 55984 h 728065"/>
              <a:gd name="connsiteX10" fmla="*/ 444137 w 1384663"/>
              <a:gd name="connsiteY10" fmla="*/ 26126 h 728065"/>
              <a:gd name="connsiteX11" fmla="*/ 470263 w 1384663"/>
              <a:gd name="connsiteY11" fmla="*/ 14929 h 728065"/>
              <a:gd name="connsiteX12" fmla="*/ 537443 w 1384663"/>
              <a:gd name="connsiteY12" fmla="*/ 0 h 728065"/>
              <a:gd name="connsiteX13" fmla="*/ 526247 w 1384663"/>
              <a:gd name="connsiteY13" fmla="*/ 7465 h 728065"/>
              <a:gd name="connsiteX14" fmla="*/ 459066 w 1384663"/>
              <a:gd name="connsiteY14" fmla="*/ 37323 h 728065"/>
              <a:gd name="connsiteX15" fmla="*/ 533711 w 1384663"/>
              <a:gd name="connsiteY15" fmla="*/ 33591 h 728065"/>
              <a:gd name="connsiteX16" fmla="*/ 615821 w 1384663"/>
              <a:gd name="connsiteY16" fmla="*/ 26126 h 728065"/>
              <a:gd name="connsiteX17" fmla="*/ 600892 w 1384663"/>
              <a:gd name="connsiteY17" fmla="*/ 48520 h 728065"/>
              <a:gd name="connsiteX18" fmla="*/ 750181 w 1384663"/>
              <a:gd name="connsiteY18" fmla="*/ 70913 h 728065"/>
              <a:gd name="connsiteX19" fmla="*/ 813630 w 1384663"/>
              <a:gd name="connsiteY19" fmla="*/ 130629 h 728065"/>
              <a:gd name="connsiteX20" fmla="*/ 921865 w 1384663"/>
              <a:gd name="connsiteY20" fmla="*/ 212738 h 728065"/>
              <a:gd name="connsiteX21" fmla="*/ 873345 w 1384663"/>
              <a:gd name="connsiteY21" fmla="*/ 216471 h 728065"/>
              <a:gd name="connsiteX22" fmla="*/ 1037564 w 1384663"/>
              <a:gd name="connsiteY22" fmla="*/ 276187 h 728065"/>
              <a:gd name="connsiteX23" fmla="*/ 1048761 w 1384663"/>
              <a:gd name="connsiteY23" fmla="*/ 291116 h 728065"/>
              <a:gd name="connsiteX24" fmla="*/ 992777 w 1384663"/>
              <a:gd name="connsiteY24" fmla="*/ 320974 h 728065"/>
              <a:gd name="connsiteX25" fmla="*/ 1074887 w 1384663"/>
              <a:gd name="connsiteY25" fmla="*/ 380689 h 728065"/>
              <a:gd name="connsiteX26" fmla="*/ 1003974 w 1384663"/>
              <a:gd name="connsiteY26" fmla="*/ 406815 h 728065"/>
              <a:gd name="connsiteX27" fmla="*/ 1067422 w 1384663"/>
              <a:gd name="connsiteY27" fmla="*/ 462799 h 728065"/>
              <a:gd name="connsiteX28" fmla="*/ 1268963 w 1384663"/>
              <a:gd name="connsiteY28" fmla="*/ 492657 h 728065"/>
              <a:gd name="connsiteX29" fmla="*/ 1254034 w 1384663"/>
              <a:gd name="connsiteY29" fmla="*/ 552373 h 728065"/>
              <a:gd name="connsiteX30" fmla="*/ 1328679 w 1384663"/>
              <a:gd name="connsiteY30" fmla="*/ 567302 h 728065"/>
              <a:gd name="connsiteX31" fmla="*/ 1295089 w 1384663"/>
              <a:gd name="connsiteY31" fmla="*/ 589695 h 728065"/>
              <a:gd name="connsiteX32" fmla="*/ 1362270 w 1384663"/>
              <a:gd name="connsiteY32" fmla="*/ 597160 h 728065"/>
              <a:gd name="connsiteX33" fmla="*/ 1384663 w 1384663"/>
              <a:gd name="connsiteY33" fmla="*/ 604624 h 728065"/>
              <a:gd name="connsiteX34" fmla="*/ 1291357 w 1384663"/>
              <a:gd name="connsiteY34" fmla="*/ 638214 h 728065"/>
              <a:gd name="connsiteX35" fmla="*/ 1224176 w 1384663"/>
              <a:gd name="connsiteY35" fmla="*/ 653143 h 728065"/>
              <a:gd name="connsiteX36" fmla="*/ 1250302 w 1384663"/>
              <a:gd name="connsiteY36" fmla="*/ 668072 h 728065"/>
              <a:gd name="connsiteX37" fmla="*/ 1265231 w 1384663"/>
              <a:gd name="connsiteY37" fmla="*/ 679269 h 728065"/>
              <a:gd name="connsiteX38" fmla="*/ 1082351 w 1384663"/>
              <a:gd name="connsiteY38" fmla="*/ 686734 h 728065"/>
              <a:gd name="connsiteX39" fmla="*/ 1097280 w 1384663"/>
              <a:gd name="connsiteY39" fmla="*/ 701663 h 728065"/>
              <a:gd name="connsiteX40" fmla="*/ 1108477 w 1384663"/>
              <a:gd name="connsiteY40" fmla="*/ 724056 h 728065"/>
              <a:gd name="connsiteX41" fmla="*/ 955455 w 1384663"/>
              <a:gd name="connsiteY41" fmla="*/ 686734 h 728065"/>
              <a:gd name="connsiteX42" fmla="*/ 966652 w 1384663"/>
              <a:gd name="connsiteY42" fmla="*/ 712859 h 728065"/>
              <a:gd name="connsiteX43" fmla="*/ 977848 w 1384663"/>
              <a:gd name="connsiteY43" fmla="*/ 727788 h 728065"/>
              <a:gd name="connsiteX44" fmla="*/ 839755 w 1384663"/>
              <a:gd name="connsiteY44" fmla="*/ 664340 h 728065"/>
              <a:gd name="connsiteX45" fmla="*/ 809897 w 1384663"/>
              <a:gd name="connsiteY45" fmla="*/ 653143 h 728065"/>
              <a:gd name="connsiteX46" fmla="*/ 806165 w 1384663"/>
              <a:gd name="connsiteY46" fmla="*/ 697930 h 728065"/>
              <a:gd name="connsiteX47" fmla="*/ 716591 w 1384663"/>
              <a:gd name="connsiteY47" fmla="*/ 638214 h 728065"/>
              <a:gd name="connsiteX48" fmla="*/ 660607 w 1384663"/>
              <a:gd name="connsiteY48" fmla="*/ 571034 h 728065"/>
              <a:gd name="connsiteX49" fmla="*/ 645678 w 1384663"/>
              <a:gd name="connsiteY49" fmla="*/ 615821 h 728065"/>
              <a:gd name="connsiteX50" fmla="*/ 600892 w 1384663"/>
              <a:gd name="connsiteY50" fmla="*/ 619553 h 728065"/>
              <a:gd name="connsiteX51" fmla="*/ 559837 w 1384663"/>
              <a:gd name="connsiteY51" fmla="*/ 571034 h 728065"/>
              <a:gd name="connsiteX52" fmla="*/ 526247 w 1384663"/>
              <a:gd name="connsiteY52" fmla="*/ 522515 h 728065"/>
              <a:gd name="connsiteX53" fmla="*/ 522514 w 1384663"/>
              <a:gd name="connsiteY53" fmla="*/ 567302 h 728065"/>
              <a:gd name="connsiteX54" fmla="*/ 526247 w 1384663"/>
              <a:gd name="connsiteY54" fmla="*/ 582231 h 728065"/>
              <a:gd name="connsiteX55" fmla="*/ 444137 w 1384663"/>
              <a:gd name="connsiteY55" fmla="*/ 481460 h 728065"/>
              <a:gd name="connsiteX56" fmla="*/ 429208 w 1384663"/>
              <a:gd name="connsiteY56" fmla="*/ 522515 h 728065"/>
              <a:gd name="connsiteX57" fmla="*/ 414279 w 1384663"/>
              <a:gd name="connsiteY57" fmla="*/ 541176 h 728065"/>
              <a:gd name="connsiteX58" fmla="*/ 343367 w 1384663"/>
              <a:gd name="connsiteY58" fmla="*/ 432941 h 728065"/>
              <a:gd name="connsiteX59" fmla="*/ 332170 w 1384663"/>
              <a:gd name="connsiteY59" fmla="*/ 485192 h 728065"/>
              <a:gd name="connsiteX60" fmla="*/ 328438 w 1384663"/>
              <a:gd name="connsiteY60" fmla="*/ 500121 h 728065"/>
              <a:gd name="connsiteX61" fmla="*/ 291115 w 1384663"/>
              <a:gd name="connsiteY61" fmla="*/ 462799 h 728065"/>
              <a:gd name="connsiteX62" fmla="*/ 250061 w 1384663"/>
              <a:gd name="connsiteY62" fmla="*/ 410547 h 728065"/>
              <a:gd name="connsiteX63" fmla="*/ 216470 w 1384663"/>
              <a:gd name="connsiteY63" fmla="*/ 380689 h 728065"/>
              <a:gd name="connsiteX64" fmla="*/ 194077 w 1384663"/>
              <a:gd name="connsiteY64" fmla="*/ 350831 h 728065"/>
              <a:gd name="connsiteX65" fmla="*/ 182880 w 1384663"/>
              <a:gd name="connsiteY65" fmla="*/ 328438 h 728065"/>
              <a:gd name="connsiteX66" fmla="*/ 156754 w 1384663"/>
              <a:gd name="connsiteY66" fmla="*/ 317241 h 728065"/>
              <a:gd name="connsiteX67" fmla="*/ 130629 w 1384663"/>
              <a:gd name="connsiteY67" fmla="*/ 302312 h 728065"/>
              <a:gd name="connsiteX68" fmla="*/ 93306 w 1384663"/>
              <a:gd name="connsiteY68" fmla="*/ 291116 h 728065"/>
              <a:gd name="connsiteX69" fmla="*/ 74645 w 1384663"/>
              <a:gd name="connsiteY69" fmla="*/ 287383 h 728065"/>
              <a:gd name="connsiteX70" fmla="*/ 0 w 1384663"/>
              <a:gd name="connsiteY70" fmla="*/ 253793 h 728065"/>
              <a:gd name="connsiteX71" fmla="*/ 100771 w 1384663"/>
              <a:gd name="connsiteY71" fmla="*/ 257525 h 728065"/>
              <a:gd name="connsiteX72" fmla="*/ 160487 w 1384663"/>
              <a:gd name="connsiteY72" fmla="*/ 216471 h 7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384663" h="728065">
                <a:moveTo>
                  <a:pt x="160487" y="216471"/>
                </a:moveTo>
                <a:lnTo>
                  <a:pt x="160487" y="216471"/>
                </a:lnTo>
                <a:cubicBezTo>
                  <a:pt x="170440" y="202786"/>
                  <a:pt x="180028" y="188828"/>
                  <a:pt x="190345" y="175416"/>
                </a:cubicBezTo>
                <a:cubicBezTo>
                  <a:pt x="192490" y="172627"/>
                  <a:pt x="195857" y="170879"/>
                  <a:pt x="197809" y="167951"/>
                </a:cubicBezTo>
                <a:cubicBezTo>
                  <a:pt x="207692" y="153127"/>
                  <a:pt x="206243" y="141492"/>
                  <a:pt x="220203" y="126897"/>
                </a:cubicBezTo>
                <a:cubicBezTo>
                  <a:pt x="240913" y="105246"/>
                  <a:pt x="263152" y="84803"/>
                  <a:pt x="287383" y="67181"/>
                </a:cubicBezTo>
                <a:cubicBezTo>
                  <a:pt x="302881" y="55910"/>
                  <a:pt x="338399" y="28611"/>
                  <a:pt x="358296" y="18662"/>
                </a:cubicBezTo>
                <a:cubicBezTo>
                  <a:pt x="363860" y="15880"/>
                  <a:pt x="348343" y="26126"/>
                  <a:pt x="343367" y="29858"/>
                </a:cubicBezTo>
                <a:cubicBezTo>
                  <a:pt x="342123" y="33590"/>
                  <a:pt x="341921" y="37854"/>
                  <a:pt x="339634" y="41055"/>
                </a:cubicBezTo>
                <a:cubicBezTo>
                  <a:pt x="335543" y="46782"/>
                  <a:pt x="317738" y="56979"/>
                  <a:pt x="324705" y="55984"/>
                </a:cubicBezTo>
                <a:cubicBezTo>
                  <a:pt x="365328" y="50181"/>
                  <a:pt x="404642" y="37266"/>
                  <a:pt x="444137" y="26126"/>
                </a:cubicBezTo>
                <a:cubicBezTo>
                  <a:pt x="453256" y="23554"/>
                  <a:pt x="461139" y="17484"/>
                  <a:pt x="470263" y="14929"/>
                </a:cubicBezTo>
                <a:cubicBezTo>
                  <a:pt x="492353" y="8744"/>
                  <a:pt x="515050" y="4976"/>
                  <a:pt x="537443" y="0"/>
                </a:cubicBezTo>
                <a:cubicBezTo>
                  <a:pt x="533711" y="2488"/>
                  <a:pt x="530297" y="5537"/>
                  <a:pt x="526247" y="7465"/>
                </a:cubicBezTo>
                <a:cubicBezTo>
                  <a:pt x="504122" y="18001"/>
                  <a:pt x="452334" y="13760"/>
                  <a:pt x="459066" y="37323"/>
                </a:cubicBezTo>
                <a:cubicBezTo>
                  <a:pt x="465910" y="61277"/>
                  <a:pt x="508862" y="35366"/>
                  <a:pt x="533711" y="33591"/>
                </a:cubicBezTo>
                <a:cubicBezTo>
                  <a:pt x="561124" y="31633"/>
                  <a:pt x="588451" y="28614"/>
                  <a:pt x="615821" y="26126"/>
                </a:cubicBezTo>
                <a:cubicBezTo>
                  <a:pt x="610845" y="33591"/>
                  <a:pt x="592043" y="47045"/>
                  <a:pt x="600892" y="48520"/>
                </a:cubicBezTo>
                <a:cubicBezTo>
                  <a:pt x="756897" y="74521"/>
                  <a:pt x="869462" y="31153"/>
                  <a:pt x="750181" y="70913"/>
                </a:cubicBezTo>
                <a:cubicBezTo>
                  <a:pt x="844730" y="182651"/>
                  <a:pt x="753338" y="87563"/>
                  <a:pt x="813630" y="130629"/>
                </a:cubicBezTo>
                <a:cubicBezTo>
                  <a:pt x="850480" y="156950"/>
                  <a:pt x="921865" y="212738"/>
                  <a:pt x="921865" y="212738"/>
                </a:cubicBezTo>
                <a:cubicBezTo>
                  <a:pt x="905692" y="213982"/>
                  <a:pt x="865578" y="202230"/>
                  <a:pt x="873345" y="216471"/>
                </a:cubicBezTo>
                <a:cubicBezTo>
                  <a:pt x="891173" y="249156"/>
                  <a:pt x="1015743" y="270950"/>
                  <a:pt x="1037564" y="276187"/>
                </a:cubicBezTo>
                <a:cubicBezTo>
                  <a:pt x="1041296" y="281163"/>
                  <a:pt x="1053160" y="286717"/>
                  <a:pt x="1048761" y="291116"/>
                </a:cubicBezTo>
                <a:cubicBezTo>
                  <a:pt x="1033806" y="306071"/>
                  <a:pt x="991817" y="299846"/>
                  <a:pt x="992777" y="320974"/>
                </a:cubicBezTo>
                <a:cubicBezTo>
                  <a:pt x="994418" y="357076"/>
                  <a:pt x="1046439" y="371207"/>
                  <a:pt x="1074887" y="380689"/>
                </a:cubicBezTo>
                <a:cubicBezTo>
                  <a:pt x="1051249" y="389398"/>
                  <a:pt x="1006255" y="381728"/>
                  <a:pt x="1003974" y="406815"/>
                </a:cubicBezTo>
                <a:cubicBezTo>
                  <a:pt x="1001420" y="434904"/>
                  <a:pt x="1042194" y="450185"/>
                  <a:pt x="1067422" y="462799"/>
                </a:cubicBezTo>
                <a:cubicBezTo>
                  <a:pt x="1131410" y="494793"/>
                  <a:pt x="1200663" y="490128"/>
                  <a:pt x="1268963" y="492657"/>
                </a:cubicBezTo>
                <a:cubicBezTo>
                  <a:pt x="1263987" y="512562"/>
                  <a:pt x="1241217" y="536351"/>
                  <a:pt x="1254034" y="552373"/>
                </a:cubicBezTo>
                <a:cubicBezTo>
                  <a:pt x="1269885" y="572187"/>
                  <a:pt x="1328679" y="567302"/>
                  <a:pt x="1328679" y="567302"/>
                </a:cubicBezTo>
                <a:cubicBezTo>
                  <a:pt x="1317482" y="574766"/>
                  <a:pt x="1285031" y="580755"/>
                  <a:pt x="1295089" y="589695"/>
                </a:cubicBezTo>
                <a:cubicBezTo>
                  <a:pt x="1311929" y="604664"/>
                  <a:pt x="1340045" y="593456"/>
                  <a:pt x="1362270" y="597160"/>
                </a:cubicBezTo>
                <a:cubicBezTo>
                  <a:pt x="1370031" y="598454"/>
                  <a:pt x="1377199" y="602136"/>
                  <a:pt x="1384663" y="604624"/>
                </a:cubicBezTo>
                <a:cubicBezTo>
                  <a:pt x="1353561" y="615821"/>
                  <a:pt x="1322999" y="628648"/>
                  <a:pt x="1291357" y="638214"/>
                </a:cubicBezTo>
                <a:cubicBezTo>
                  <a:pt x="1269399" y="644853"/>
                  <a:pt x="1242728" y="639650"/>
                  <a:pt x="1224176" y="653143"/>
                </a:cubicBezTo>
                <a:cubicBezTo>
                  <a:pt x="1216064" y="659042"/>
                  <a:pt x="1241840" y="662687"/>
                  <a:pt x="1250302" y="668072"/>
                </a:cubicBezTo>
                <a:cubicBezTo>
                  <a:pt x="1255550" y="671412"/>
                  <a:pt x="1260255" y="675537"/>
                  <a:pt x="1265231" y="679269"/>
                </a:cubicBezTo>
                <a:cubicBezTo>
                  <a:pt x="1204271" y="681757"/>
                  <a:pt x="1142827" y="678670"/>
                  <a:pt x="1082351" y="686734"/>
                </a:cubicBezTo>
                <a:cubicBezTo>
                  <a:pt x="1075375" y="687664"/>
                  <a:pt x="1093244" y="695898"/>
                  <a:pt x="1097280" y="701663"/>
                </a:cubicBezTo>
                <a:cubicBezTo>
                  <a:pt x="1102066" y="708500"/>
                  <a:pt x="1116777" y="724930"/>
                  <a:pt x="1108477" y="724056"/>
                </a:cubicBezTo>
                <a:cubicBezTo>
                  <a:pt x="1056263" y="718560"/>
                  <a:pt x="955455" y="686734"/>
                  <a:pt x="955455" y="686734"/>
                </a:cubicBezTo>
                <a:cubicBezTo>
                  <a:pt x="959187" y="695442"/>
                  <a:pt x="962115" y="704541"/>
                  <a:pt x="966652" y="712859"/>
                </a:cubicBezTo>
                <a:cubicBezTo>
                  <a:pt x="969631" y="718320"/>
                  <a:pt x="983658" y="730009"/>
                  <a:pt x="977848" y="727788"/>
                </a:cubicBezTo>
                <a:cubicBezTo>
                  <a:pt x="930532" y="709697"/>
                  <a:pt x="886046" y="684914"/>
                  <a:pt x="839755" y="664340"/>
                </a:cubicBezTo>
                <a:cubicBezTo>
                  <a:pt x="830042" y="660023"/>
                  <a:pt x="819850" y="656875"/>
                  <a:pt x="809897" y="653143"/>
                </a:cubicBezTo>
                <a:cubicBezTo>
                  <a:pt x="808653" y="668072"/>
                  <a:pt x="820958" y="700297"/>
                  <a:pt x="806165" y="697930"/>
                </a:cubicBezTo>
                <a:cubicBezTo>
                  <a:pt x="770731" y="692261"/>
                  <a:pt x="744778" y="660422"/>
                  <a:pt x="716591" y="638214"/>
                </a:cubicBezTo>
                <a:cubicBezTo>
                  <a:pt x="699516" y="624761"/>
                  <a:pt x="674581" y="589666"/>
                  <a:pt x="660607" y="571034"/>
                </a:cubicBezTo>
                <a:cubicBezTo>
                  <a:pt x="648465" y="534603"/>
                  <a:pt x="669222" y="590707"/>
                  <a:pt x="645678" y="615821"/>
                </a:cubicBezTo>
                <a:cubicBezTo>
                  <a:pt x="635432" y="626750"/>
                  <a:pt x="615821" y="618309"/>
                  <a:pt x="600892" y="619553"/>
                </a:cubicBezTo>
                <a:cubicBezTo>
                  <a:pt x="587207" y="603380"/>
                  <a:pt x="572430" y="588071"/>
                  <a:pt x="559837" y="571034"/>
                </a:cubicBezTo>
                <a:cubicBezTo>
                  <a:pt x="512407" y="506865"/>
                  <a:pt x="555822" y="552090"/>
                  <a:pt x="526247" y="522515"/>
                </a:cubicBezTo>
                <a:cubicBezTo>
                  <a:pt x="525003" y="537444"/>
                  <a:pt x="522514" y="552321"/>
                  <a:pt x="522514" y="567302"/>
                </a:cubicBezTo>
                <a:cubicBezTo>
                  <a:pt x="522514" y="572432"/>
                  <a:pt x="530016" y="585710"/>
                  <a:pt x="526247" y="582231"/>
                </a:cubicBezTo>
                <a:cubicBezTo>
                  <a:pt x="493680" y="552169"/>
                  <a:pt x="469829" y="516787"/>
                  <a:pt x="444137" y="481460"/>
                </a:cubicBezTo>
                <a:cubicBezTo>
                  <a:pt x="439161" y="495145"/>
                  <a:pt x="435720" y="509491"/>
                  <a:pt x="429208" y="522515"/>
                </a:cubicBezTo>
                <a:cubicBezTo>
                  <a:pt x="425646" y="529640"/>
                  <a:pt x="420692" y="545901"/>
                  <a:pt x="414279" y="541176"/>
                </a:cubicBezTo>
                <a:cubicBezTo>
                  <a:pt x="369312" y="508042"/>
                  <a:pt x="360886" y="476738"/>
                  <a:pt x="343367" y="432941"/>
                </a:cubicBezTo>
                <a:cubicBezTo>
                  <a:pt x="339635" y="450358"/>
                  <a:pt x="336034" y="467804"/>
                  <a:pt x="332170" y="485192"/>
                </a:cubicBezTo>
                <a:cubicBezTo>
                  <a:pt x="331057" y="490199"/>
                  <a:pt x="332941" y="502577"/>
                  <a:pt x="328438" y="500121"/>
                </a:cubicBezTo>
                <a:cubicBezTo>
                  <a:pt x="312992" y="491696"/>
                  <a:pt x="302701" y="476040"/>
                  <a:pt x="291115" y="462799"/>
                </a:cubicBezTo>
                <a:cubicBezTo>
                  <a:pt x="276529" y="446129"/>
                  <a:pt x="267078" y="424727"/>
                  <a:pt x="250061" y="410547"/>
                </a:cubicBezTo>
                <a:cubicBezTo>
                  <a:pt x="245785" y="406984"/>
                  <a:pt x="222493" y="388720"/>
                  <a:pt x="216470" y="380689"/>
                </a:cubicBezTo>
                <a:cubicBezTo>
                  <a:pt x="188646" y="343589"/>
                  <a:pt x="220527" y="377281"/>
                  <a:pt x="194077" y="350831"/>
                </a:cubicBezTo>
                <a:cubicBezTo>
                  <a:pt x="191948" y="344443"/>
                  <a:pt x="189082" y="332573"/>
                  <a:pt x="182880" y="328438"/>
                </a:cubicBezTo>
                <a:cubicBezTo>
                  <a:pt x="174997" y="323182"/>
                  <a:pt x="165228" y="321478"/>
                  <a:pt x="156754" y="317241"/>
                </a:cubicBezTo>
                <a:cubicBezTo>
                  <a:pt x="147783" y="312755"/>
                  <a:pt x="139903" y="306131"/>
                  <a:pt x="130629" y="302312"/>
                </a:cubicBezTo>
                <a:cubicBezTo>
                  <a:pt x="118619" y="297367"/>
                  <a:pt x="105856" y="294463"/>
                  <a:pt x="93306" y="291116"/>
                </a:cubicBezTo>
                <a:cubicBezTo>
                  <a:pt x="87177" y="289482"/>
                  <a:pt x="74645" y="287383"/>
                  <a:pt x="74645" y="287383"/>
                </a:cubicBezTo>
                <a:lnTo>
                  <a:pt x="0" y="253793"/>
                </a:lnTo>
                <a:lnTo>
                  <a:pt x="100771" y="257525"/>
                </a:lnTo>
                <a:lnTo>
                  <a:pt x="160487" y="21647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フリーフォーム: 図形 283">
            <a:extLst>
              <a:ext uri="{FF2B5EF4-FFF2-40B4-BE49-F238E27FC236}">
                <a16:creationId xmlns:a16="http://schemas.microsoft.com/office/drawing/2014/main" id="{AF857294-90B6-4E7A-B650-51607212FC37}"/>
              </a:ext>
            </a:extLst>
          </p:cNvPr>
          <p:cNvSpPr/>
          <p:nvPr/>
        </p:nvSpPr>
        <p:spPr>
          <a:xfrm>
            <a:off x="6780727" y="1184856"/>
            <a:ext cx="792050" cy="1262130"/>
          </a:xfrm>
          <a:custGeom>
            <a:avLst/>
            <a:gdLst>
              <a:gd name="connsiteX0" fmla="*/ 90152 w 792050"/>
              <a:gd name="connsiteY0" fmla="*/ 521595 h 1262130"/>
              <a:gd name="connsiteX1" fmla="*/ 12879 w 792050"/>
              <a:gd name="connsiteY1" fmla="*/ 940158 h 1262130"/>
              <a:gd name="connsiteX2" fmla="*/ 0 w 792050"/>
              <a:gd name="connsiteY2" fmla="*/ 1081826 h 1262130"/>
              <a:gd name="connsiteX3" fmla="*/ 25758 w 792050"/>
              <a:gd name="connsiteY3" fmla="*/ 1133341 h 1262130"/>
              <a:gd name="connsiteX4" fmla="*/ 96591 w 792050"/>
              <a:gd name="connsiteY4" fmla="*/ 1204175 h 1262130"/>
              <a:gd name="connsiteX5" fmla="*/ 206062 w 792050"/>
              <a:gd name="connsiteY5" fmla="*/ 1236372 h 1262130"/>
              <a:gd name="connsiteX6" fmla="*/ 321972 w 792050"/>
              <a:gd name="connsiteY6" fmla="*/ 1255690 h 1262130"/>
              <a:gd name="connsiteX7" fmla="*/ 476518 w 792050"/>
              <a:gd name="connsiteY7" fmla="*/ 1262130 h 1262130"/>
              <a:gd name="connsiteX8" fmla="*/ 637504 w 792050"/>
              <a:gd name="connsiteY8" fmla="*/ 1184857 h 1262130"/>
              <a:gd name="connsiteX9" fmla="*/ 766293 w 792050"/>
              <a:gd name="connsiteY9" fmla="*/ 1139781 h 1262130"/>
              <a:gd name="connsiteX10" fmla="*/ 792050 w 792050"/>
              <a:gd name="connsiteY10" fmla="*/ 998113 h 1262130"/>
              <a:gd name="connsiteX11" fmla="*/ 746974 w 792050"/>
              <a:gd name="connsiteY11" fmla="*/ 669702 h 1262130"/>
              <a:gd name="connsiteX12" fmla="*/ 721217 w 792050"/>
              <a:gd name="connsiteY12" fmla="*/ 450761 h 1262130"/>
              <a:gd name="connsiteX13" fmla="*/ 669701 w 792050"/>
              <a:gd name="connsiteY13" fmla="*/ 218941 h 1262130"/>
              <a:gd name="connsiteX14" fmla="*/ 598867 w 792050"/>
              <a:gd name="connsiteY14" fmla="*/ 109471 h 1262130"/>
              <a:gd name="connsiteX15" fmla="*/ 566670 w 792050"/>
              <a:gd name="connsiteY15" fmla="*/ 12879 h 1262130"/>
              <a:gd name="connsiteX16" fmla="*/ 386366 w 792050"/>
              <a:gd name="connsiteY16" fmla="*/ 0 h 1262130"/>
              <a:gd name="connsiteX17" fmla="*/ 238259 w 792050"/>
              <a:gd name="connsiteY17" fmla="*/ 51516 h 1262130"/>
              <a:gd name="connsiteX18" fmla="*/ 193183 w 792050"/>
              <a:gd name="connsiteY18" fmla="*/ 115910 h 1262130"/>
              <a:gd name="connsiteX19" fmla="*/ 173865 w 792050"/>
              <a:gd name="connsiteY19" fmla="*/ 244699 h 1262130"/>
              <a:gd name="connsiteX20" fmla="*/ 160986 w 792050"/>
              <a:gd name="connsiteY20" fmla="*/ 373488 h 1262130"/>
              <a:gd name="connsiteX21" fmla="*/ 90152 w 792050"/>
              <a:gd name="connsiteY21" fmla="*/ 521595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2050" h="1262130">
                <a:moveTo>
                  <a:pt x="90152" y="521595"/>
                </a:moveTo>
                <a:lnTo>
                  <a:pt x="12879" y="940158"/>
                </a:lnTo>
                <a:lnTo>
                  <a:pt x="0" y="1081826"/>
                </a:lnTo>
                <a:lnTo>
                  <a:pt x="25758" y="1133341"/>
                </a:lnTo>
                <a:lnTo>
                  <a:pt x="96591" y="1204175"/>
                </a:lnTo>
                <a:lnTo>
                  <a:pt x="206062" y="1236372"/>
                </a:lnTo>
                <a:lnTo>
                  <a:pt x="321972" y="1255690"/>
                </a:lnTo>
                <a:lnTo>
                  <a:pt x="476518" y="1262130"/>
                </a:lnTo>
                <a:lnTo>
                  <a:pt x="637504" y="1184857"/>
                </a:lnTo>
                <a:lnTo>
                  <a:pt x="766293" y="1139781"/>
                </a:lnTo>
                <a:lnTo>
                  <a:pt x="792050" y="998113"/>
                </a:lnTo>
                <a:lnTo>
                  <a:pt x="746974" y="669702"/>
                </a:lnTo>
                <a:lnTo>
                  <a:pt x="721217" y="450761"/>
                </a:lnTo>
                <a:lnTo>
                  <a:pt x="669701" y="218941"/>
                </a:lnTo>
                <a:lnTo>
                  <a:pt x="598867" y="109471"/>
                </a:lnTo>
                <a:lnTo>
                  <a:pt x="566670" y="12879"/>
                </a:lnTo>
                <a:lnTo>
                  <a:pt x="386366" y="0"/>
                </a:lnTo>
                <a:lnTo>
                  <a:pt x="238259" y="51516"/>
                </a:lnTo>
                <a:lnTo>
                  <a:pt x="193183" y="115910"/>
                </a:lnTo>
                <a:lnTo>
                  <a:pt x="173865" y="244699"/>
                </a:lnTo>
                <a:lnTo>
                  <a:pt x="160986" y="373488"/>
                </a:lnTo>
                <a:lnTo>
                  <a:pt x="90152" y="521595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フリーフォーム: 図形 285">
            <a:extLst>
              <a:ext uri="{FF2B5EF4-FFF2-40B4-BE49-F238E27FC236}">
                <a16:creationId xmlns:a16="http://schemas.microsoft.com/office/drawing/2014/main" id="{F59AA5CA-5B7E-457A-B4DF-340BF3327A12}"/>
              </a:ext>
            </a:extLst>
          </p:cNvPr>
          <p:cNvSpPr/>
          <p:nvPr/>
        </p:nvSpPr>
        <p:spPr>
          <a:xfrm>
            <a:off x="6697014" y="2131454"/>
            <a:ext cx="907961" cy="560231"/>
          </a:xfrm>
          <a:custGeom>
            <a:avLst/>
            <a:gdLst>
              <a:gd name="connsiteX0" fmla="*/ 90152 w 907961"/>
              <a:gd name="connsiteY0" fmla="*/ 0 h 560231"/>
              <a:gd name="connsiteX1" fmla="*/ 470079 w 907961"/>
              <a:gd name="connsiteY1" fmla="*/ 51515 h 560231"/>
              <a:gd name="connsiteX2" fmla="*/ 811369 w 907961"/>
              <a:gd name="connsiteY2" fmla="*/ 77273 h 560231"/>
              <a:gd name="connsiteX3" fmla="*/ 895082 w 907961"/>
              <a:gd name="connsiteY3" fmla="*/ 51515 h 560231"/>
              <a:gd name="connsiteX4" fmla="*/ 895082 w 907961"/>
              <a:gd name="connsiteY4" fmla="*/ 270456 h 560231"/>
              <a:gd name="connsiteX5" fmla="*/ 907961 w 907961"/>
              <a:gd name="connsiteY5" fmla="*/ 412123 h 560231"/>
              <a:gd name="connsiteX6" fmla="*/ 901521 w 907961"/>
              <a:gd name="connsiteY6" fmla="*/ 560231 h 560231"/>
              <a:gd name="connsiteX7" fmla="*/ 798490 w 907961"/>
              <a:gd name="connsiteY7" fmla="*/ 521594 h 560231"/>
              <a:gd name="connsiteX8" fmla="*/ 746975 w 907961"/>
              <a:gd name="connsiteY8" fmla="*/ 528033 h 560231"/>
              <a:gd name="connsiteX9" fmla="*/ 701899 w 907961"/>
              <a:gd name="connsiteY9" fmla="*/ 502276 h 560231"/>
              <a:gd name="connsiteX10" fmla="*/ 643944 w 907961"/>
              <a:gd name="connsiteY10" fmla="*/ 553791 h 560231"/>
              <a:gd name="connsiteX11" fmla="*/ 611747 w 907961"/>
              <a:gd name="connsiteY11" fmla="*/ 418563 h 560231"/>
              <a:gd name="connsiteX12" fmla="*/ 573110 w 907961"/>
              <a:gd name="connsiteY12" fmla="*/ 328411 h 560231"/>
              <a:gd name="connsiteX13" fmla="*/ 508716 w 907961"/>
              <a:gd name="connsiteY13" fmla="*/ 341290 h 560231"/>
              <a:gd name="connsiteX14" fmla="*/ 386366 w 907961"/>
              <a:gd name="connsiteY14" fmla="*/ 347729 h 560231"/>
              <a:gd name="connsiteX15" fmla="*/ 367048 w 907961"/>
              <a:gd name="connsiteY15" fmla="*/ 341290 h 560231"/>
              <a:gd name="connsiteX16" fmla="*/ 296214 w 907961"/>
              <a:gd name="connsiteY16" fmla="*/ 463639 h 560231"/>
              <a:gd name="connsiteX17" fmla="*/ 251138 w 907961"/>
              <a:gd name="connsiteY17" fmla="*/ 547352 h 560231"/>
              <a:gd name="connsiteX18" fmla="*/ 231820 w 907961"/>
              <a:gd name="connsiteY18" fmla="*/ 521594 h 560231"/>
              <a:gd name="connsiteX19" fmla="*/ 135228 w 907961"/>
              <a:gd name="connsiteY19" fmla="*/ 515154 h 560231"/>
              <a:gd name="connsiteX20" fmla="*/ 45076 w 907961"/>
              <a:gd name="connsiteY20" fmla="*/ 508715 h 560231"/>
              <a:gd name="connsiteX21" fmla="*/ 0 w 907961"/>
              <a:gd name="connsiteY21" fmla="*/ 528033 h 560231"/>
              <a:gd name="connsiteX22" fmla="*/ 45076 w 907961"/>
              <a:gd name="connsiteY22" fmla="*/ 180304 h 560231"/>
              <a:gd name="connsiteX23" fmla="*/ 70834 w 907961"/>
              <a:gd name="connsiteY23" fmla="*/ 70833 h 560231"/>
              <a:gd name="connsiteX24" fmla="*/ 90152 w 907961"/>
              <a:gd name="connsiteY24" fmla="*/ 0 h 56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07961" h="560231">
                <a:moveTo>
                  <a:pt x="90152" y="0"/>
                </a:moveTo>
                <a:lnTo>
                  <a:pt x="470079" y="51515"/>
                </a:lnTo>
                <a:lnTo>
                  <a:pt x="811369" y="77273"/>
                </a:lnTo>
                <a:lnTo>
                  <a:pt x="895082" y="51515"/>
                </a:lnTo>
                <a:lnTo>
                  <a:pt x="895082" y="270456"/>
                </a:lnTo>
                <a:lnTo>
                  <a:pt x="907961" y="412123"/>
                </a:lnTo>
                <a:lnTo>
                  <a:pt x="901521" y="560231"/>
                </a:lnTo>
                <a:lnTo>
                  <a:pt x="798490" y="521594"/>
                </a:lnTo>
                <a:lnTo>
                  <a:pt x="746975" y="528033"/>
                </a:lnTo>
                <a:lnTo>
                  <a:pt x="701899" y="502276"/>
                </a:lnTo>
                <a:lnTo>
                  <a:pt x="643944" y="553791"/>
                </a:lnTo>
                <a:lnTo>
                  <a:pt x="611747" y="418563"/>
                </a:lnTo>
                <a:lnTo>
                  <a:pt x="573110" y="328411"/>
                </a:lnTo>
                <a:lnTo>
                  <a:pt x="508716" y="341290"/>
                </a:lnTo>
                <a:lnTo>
                  <a:pt x="386366" y="347729"/>
                </a:lnTo>
                <a:lnTo>
                  <a:pt x="367048" y="341290"/>
                </a:lnTo>
                <a:lnTo>
                  <a:pt x="296214" y="463639"/>
                </a:lnTo>
                <a:lnTo>
                  <a:pt x="251138" y="547352"/>
                </a:lnTo>
                <a:lnTo>
                  <a:pt x="231820" y="521594"/>
                </a:lnTo>
                <a:lnTo>
                  <a:pt x="135228" y="515154"/>
                </a:lnTo>
                <a:lnTo>
                  <a:pt x="45076" y="508715"/>
                </a:lnTo>
                <a:lnTo>
                  <a:pt x="0" y="528033"/>
                </a:lnTo>
                <a:lnTo>
                  <a:pt x="45076" y="180304"/>
                </a:lnTo>
                <a:lnTo>
                  <a:pt x="70834" y="70833"/>
                </a:lnTo>
                <a:lnTo>
                  <a:pt x="90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フリーフォーム: 図形 289">
            <a:extLst>
              <a:ext uri="{FF2B5EF4-FFF2-40B4-BE49-F238E27FC236}">
                <a16:creationId xmlns:a16="http://schemas.microsoft.com/office/drawing/2014/main" id="{014558C3-3B43-4443-8972-0A3CE49A6E47}"/>
              </a:ext>
            </a:extLst>
          </p:cNvPr>
          <p:cNvSpPr/>
          <p:nvPr/>
        </p:nvSpPr>
        <p:spPr>
          <a:xfrm>
            <a:off x="6221652" y="1033832"/>
            <a:ext cx="171684" cy="97038"/>
          </a:xfrm>
          <a:custGeom>
            <a:avLst/>
            <a:gdLst>
              <a:gd name="connsiteX0" fmla="*/ 141826 w 171684"/>
              <a:gd name="connsiteY0" fmla="*/ 0 h 97038"/>
              <a:gd name="connsiteX1" fmla="*/ 70913 w 171684"/>
              <a:gd name="connsiteY1" fmla="*/ 0 h 97038"/>
              <a:gd name="connsiteX2" fmla="*/ 11197 w 171684"/>
              <a:gd name="connsiteY2" fmla="*/ 14929 h 97038"/>
              <a:gd name="connsiteX3" fmla="*/ 0 w 171684"/>
              <a:gd name="connsiteY3" fmla="*/ 37322 h 97038"/>
              <a:gd name="connsiteX4" fmla="*/ 93306 w 171684"/>
              <a:gd name="connsiteY4" fmla="*/ 26126 h 97038"/>
              <a:gd name="connsiteX5" fmla="*/ 134361 w 171684"/>
              <a:gd name="connsiteY5" fmla="*/ 55984 h 97038"/>
              <a:gd name="connsiteX6" fmla="*/ 145558 w 171684"/>
              <a:gd name="connsiteY6" fmla="*/ 97038 h 97038"/>
              <a:gd name="connsiteX7" fmla="*/ 171684 w 171684"/>
              <a:gd name="connsiteY7" fmla="*/ 67180 h 97038"/>
              <a:gd name="connsiteX8" fmla="*/ 141826 w 171684"/>
              <a:gd name="connsiteY8" fmla="*/ 0 h 9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684" h="97038">
                <a:moveTo>
                  <a:pt x="141826" y="0"/>
                </a:moveTo>
                <a:lnTo>
                  <a:pt x="70913" y="0"/>
                </a:lnTo>
                <a:lnTo>
                  <a:pt x="11197" y="14929"/>
                </a:lnTo>
                <a:lnTo>
                  <a:pt x="0" y="37322"/>
                </a:lnTo>
                <a:lnTo>
                  <a:pt x="93306" y="26126"/>
                </a:lnTo>
                <a:lnTo>
                  <a:pt x="134361" y="55984"/>
                </a:lnTo>
                <a:lnTo>
                  <a:pt x="145558" y="97038"/>
                </a:lnTo>
                <a:lnTo>
                  <a:pt x="171684" y="67180"/>
                </a:lnTo>
                <a:lnTo>
                  <a:pt x="141826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フリーフォーム: 図形 295">
            <a:extLst>
              <a:ext uri="{FF2B5EF4-FFF2-40B4-BE49-F238E27FC236}">
                <a16:creationId xmlns:a16="http://schemas.microsoft.com/office/drawing/2014/main" id="{01BA748D-B2BB-417E-98FC-05BA690C8214}"/>
              </a:ext>
            </a:extLst>
          </p:cNvPr>
          <p:cNvSpPr/>
          <p:nvPr/>
        </p:nvSpPr>
        <p:spPr>
          <a:xfrm>
            <a:off x="6647127" y="332170"/>
            <a:ext cx="261554" cy="503853"/>
          </a:xfrm>
          <a:custGeom>
            <a:avLst/>
            <a:gdLst>
              <a:gd name="connsiteX0" fmla="*/ 14930 w 261554"/>
              <a:gd name="connsiteY0" fmla="*/ 503853 h 503853"/>
              <a:gd name="connsiteX1" fmla="*/ 3733 w 261554"/>
              <a:gd name="connsiteY1" fmla="*/ 268721 h 503853"/>
              <a:gd name="connsiteX2" fmla="*/ 3733 w 261554"/>
              <a:gd name="connsiteY2" fmla="*/ 85841 h 503853"/>
              <a:gd name="connsiteX3" fmla="*/ 11198 w 261554"/>
              <a:gd name="connsiteY3" fmla="*/ 59716 h 503853"/>
              <a:gd name="connsiteX4" fmla="*/ 18662 w 261554"/>
              <a:gd name="connsiteY4" fmla="*/ 44787 h 503853"/>
              <a:gd name="connsiteX5" fmla="*/ 26127 w 261554"/>
              <a:gd name="connsiteY5" fmla="*/ 18661 h 503853"/>
              <a:gd name="connsiteX6" fmla="*/ 33591 w 261554"/>
              <a:gd name="connsiteY6" fmla="*/ 0 h 503853"/>
              <a:gd name="connsiteX7" fmla="*/ 89575 w 261554"/>
              <a:gd name="connsiteY7" fmla="*/ 59716 h 503853"/>
              <a:gd name="connsiteX8" fmla="*/ 111969 w 261554"/>
              <a:gd name="connsiteY8" fmla="*/ 89574 h 503853"/>
              <a:gd name="connsiteX9" fmla="*/ 145559 w 261554"/>
              <a:gd name="connsiteY9" fmla="*/ 119432 h 503853"/>
              <a:gd name="connsiteX10" fmla="*/ 156755 w 261554"/>
              <a:gd name="connsiteY10" fmla="*/ 134361 h 503853"/>
              <a:gd name="connsiteX11" fmla="*/ 160488 w 261554"/>
              <a:gd name="connsiteY11" fmla="*/ 156754 h 503853"/>
              <a:gd name="connsiteX12" fmla="*/ 179149 w 261554"/>
              <a:gd name="connsiteY12" fmla="*/ 179148 h 503853"/>
              <a:gd name="connsiteX13" fmla="*/ 182881 w 261554"/>
              <a:gd name="connsiteY13" fmla="*/ 190344 h 503853"/>
              <a:gd name="connsiteX14" fmla="*/ 201542 w 261554"/>
              <a:gd name="connsiteY14" fmla="*/ 223934 h 503853"/>
              <a:gd name="connsiteX15" fmla="*/ 209007 w 261554"/>
              <a:gd name="connsiteY15" fmla="*/ 246328 h 503853"/>
              <a:gd name="connsiteX16" fmla="*/ 216471 w 261554"/>
              <a:gd name="connsiteY16" fmla="*/ 257525 h 503853"/>
              <a:gd name="connsiteX17" fmla="*/ 220204 w 261554"/>
              <a:gd name="connsiteY17" fmla="*/ 268721 h 503853"/>
              <a:gd name="connsiteX18" fmla="*/ 227668 w 261554"/>
              <a:gd name="connsiteY18" fmla="*/ 279918 h 503853"/>
              <a:gd name="connsiteX19" fmla="*/ 242597 w 261554"/>
              <a:gd name="connsiteY19" fmla="*/ 302312 h 503853"/>
              <a:gd name="connsiteX20" fmla="*/ 250062 w 261554"/>
              <a:gd name="connsiteY20" fmla="*/ 332170 h 503853"/>
              <a:gd name="connsiteX21" fmla="*/ 261258 w 261554"/>
              <a:gd name="connsiteY21" fmla="*/ 373224 h 503853"/>
              <a:gd name="connsiteX22" fmla="*/ 261258 w 261554"/>
              <a:gd name="connsiteY22" fmla="*/ 384421 h 503853"/>
              <a:gd name="connsiteX23" fmla="*/ 231400 w 261554"/>
              <a:gd name="connsiteY23" fmla="*/ 429208 h 503853"/>
              <a:gd name="connsiteX24" fmla="*/ 115701 w 261554"/>
              <a:gd name="connsiteY24" fmla="*/ 500121 h 503853"/>
              <a:gd name="connsiteX25" fmla="*/ 14930 w 261554"/>
              <a:gd name="connsiteY25" fmla="*/ 503853 h 5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1554" h="503853">
                <a:moveTo>
                  <a:pt x="14930" y="503853"/>
                </a:moveTo>
                <a:lnTo>
                  <a:pt x="3733" y="268721"/>
                </a:lnTo>
                <a:cubicBezTo>
                  <a:pt x="575" y="180303"/>
                  <a:pt x="-2788" y="167352"/>
                  <a:pt x="3733" y="85841"/>
                </a:cubicBezTo>
                <a:cubicBezTo>
                  <a:pt x="4043" y="81963"/>
                  <a:pt x="9201" y="64377"/>
                  <a:pt x="11198" y="59716"/>
                </a:cubicBezTo>
                <a:cubicBezTo>
                  <a:pt x="13390" y="54602"/>
                  <a:pt x="16470" y="49901"/>
                  <a:pt x="18662" y="44787"/>
                </a:cubicBezTo>
                <a:cubicBezTo>
                  <a:pt x="22500" y="35831"/>
                  <a:pt x="23419" y="28140"/>
                  <a:pt x="26127" y="18661"/>
                </a:cubicBezTo>
                <a:cubicBezTo>
                  <a:pt x="29202" y="7899"/>
                  <a:pt x="29186" y="8809"/>
                  <a:pt x="33591" y="0"/>
                </a:cubicBezTo>
                <a:lnTo>
                  <a:pt x="89575" y="59716"/>
                </a:lnTo>
                <a:cubicBezTo>
                  <a:pt x="97040" y="69669"/>
                  <a:pt x="103933" y="80077"/>
                  <a:pt x="111969" y="89574"/>
                </a:cubicBezTo>
                <a:cubicBezTo>
                  <a:pt x="154694" y="140066"/>
                  <a:pt x="109687" y="83558"/>
                  <a:pt x="145559" y="119432"/>
                </a:cubicBezTo>
                <a:cubicBezTo>
                  <a:pt x="149957" y="123830"/>
                  <a:pt x="153023" y="129385"/>
                  <a:pt x="156755" y="134361"/>
                </a:cubicBezTo>
                <a:cubicBezTo>
                  <a:pt x="157999" y="141825"/>
                  <a:pt x="158095" y="149575"/>
                  <a:pt x="160488" y="156754"/>
                </a:cubicBezTo>
                <a:cubicBezTo>
                  <a:pt x="163087" y="164550"/>
                  <a:pt x="173950" y="173949"/>
                  <a:pt x="179149" y="179148"/>
                </a:cubicBezTo>
                <a:cubicBezTo>
                  <a:pt x="180393" y="182880"/>
                  <a:pt x="181122" y="186825"/>
                  <a:pt x="182881" y="190344"/>
                </a:cubicBezTo>
                <a:cubicBezTo>
                  <a:pt x="192350" y="209281"/>
                  <a:pt x="194354" y="205965"/>
                  <a:pt x="201542" y="223934"/>
                </a:cubicBezTo>
                <a:cubicBezTo>
                  <a:pt x="204464" y="231240"/>
                  <a:pt x="205811" y="239138"/>
                  <a:pt x="209007" y="246328"/>
                </a:cubicBezTo>
                <a:cubicBezTo>
                  <a:pt x="210829" y="250427"/>
                  <a:pt x="214465" y="253513"/>
                  <a:pt x="216471" y="257525"/>
                </a:cubicBezTo>
                <a:cubicBezTo>
                  <a:pt x="218230" y="261044"/>
                  <a:pt x="218445" y="265202"/>
                  <a:pt x="220204" y="268721"/>
                </a:cubicBezTo>
                <a:cubicBezTo>
                  <a:pt x="222210" y="272733"/>
                  <a:pt x="225662" y="275906"/>
                  <a:pt x="227668" y="279918"/>
                </a:cubicBezTo>
                <a:cubicBezTo>
                  <a:pt x="238470" y="301523"/>
                  <a:pt x="221372" y="281087"/>
                  <a:pt x="242597" y="302312"/>
                </a:cubicBezTo>
                <a:cubicBezTo>
                  <a:pt x="251128" y="327904"/>
                  <a:pt x="241054" y="296140"/>
                  <a:pt x="250062" y="332170"/>
                </a:cubicBezTo>
                <a:cubicBezTo>
                  <a:pt x="258459" y="365755"/>
                  <a:pt x="249135" y="306544"/>
                  <a:pt x="261258" y="373224"/>
                </a:cubicBezTo>
                <a:cubicBezTo>
                  <a:pt x="261926" y="376896"/>
                  <a:pt x="261258" y="380689"/>
                  <a:pt x="261258" y="384421"/>
                </a:cubicBezTo>
                <a:lnTo>
                  <a:pt x="231400" y="429208"/>
                </a:lnTo>
                <a:lnTo>
                  <a:pt x="115701" y="500121"/>
                </a:lnTo>
                <a:lnTo>
                  <a:pt x="14930" y="503853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フリーフォーム: 図形 294">
            <a:extLst>
              <a:ext uri="{FF2B5EF4-FFF2-40B4-BE49-F238E27FC236}">
                <a16:creationId xmlns:a16="http://schemas.microsoft.com/office/drawing/2014/main" id="{9D72A7F7-2E06-4439-BB34-9820BA83CBED}"/>
              </a:ext>
            </a:extLst>
          </p:cNvPr>
          <p:cNvSpPr/>
          <p:nvPr/>
        </p:nvSpPr>
        <p:spPr>
          <a:xfrm>
            <a:off x="6516500" y="925597"/>
            <a:ext cx="380689" cy="440405"/>
          </a:xfrm>
          <a:custGeom>
            <a:avLst/>
            <a:gdLst>
              <a:gd name="connsiteX0" fmla="*/ 0 w 380689"/>
              <a:gd name="connsiteY0" fmla="*/ 29858 h 440405"/>
              <a:gd name="connsiteX1" fmla="*/ 82109 w 380689"/>
              <a:gd name="connsiteY1" fmla="*/ 164219 h 440405"/>
              <a:gd name="connsiteX2" fmla="*/ 100770 w 380689"/>
              <a:gd name="connsiteY2" fmla="*/ 264989 h 440405"/>
              <a:gd name="connsiteX3" fmla="*/ 85841 w 380689"/>
              <a:gd name="connsiteY3" fmla="*/ 380689 h 440405"/>
              <a:gd name="connsiteX4" fmla="*/ 78377 w 380689"/>
              <a:gd name="connsiteY4" fmla="*/ 440405 h 440405"/>
              <a:gd name="connsiteX5" fmla="*/ 253792 w 380689"/>
              <a:gd name="connsiteY5" fmla="*/ 373224 h 440405"/>
              <a:gd name="connsiteX6" fmla="*/ 339634 w 380689"/>
              <a:gd name="connsiteY6" fmla="*/ 272454 h 440405"/>
              <a:gd name="connsiteX7" fmla="*/ 380689 w 380689"/>
              <a:gd name="connsiteY7" fmla="*/ 205273 h 440405"/>
              <a:gd name="connsiteX8" fmla="*/ 365760 w 380689"/>
              <a:gd name="connsiteY8" fmla="*/ 97038 h 440405"/>
              <a:gd name="connsiteX9" fmla="*/ 317240 w 380689"/>
              <a:gd name="connsiteY9" fmla="*/ 26125 h 440405"/>
              <a:gd name="connsiteX10" fmla="*/ 153022 w 380689"/>
              <a:gd name="connsiteY10" fmla="*/ 7464 h 440405"/>
              <a:gd name="connsiteX11" fmla="*/ 82109 w 380689"/>
              <a:gd name="connsiteY11" fmla="*/ 0 h 440405"/>
              <a:gd name="connsiteX12" fmla="*/ 44787 w 380689"/>
              <a:gd name="connsiteY12" fmla="*/ 3732 h 440405"/>
              <a:gd name="connsiteX13" fmla="*/ 0 w 380689"/>
              <a:gd name="connsiteY13" fmla="*/ 29858 h 4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0689" h="440405">
                <a:moveTo>
                  <a:pt x="0" y="29858"/>
                </a:moveTo>
                <a:lnTo>
                  <a:pt x="82109" y="164219"/>
                </a:lnTo>
                <a:lnTo>
                  <a:pt x="100770" y="264989"/>
                </a:lnTo>
                <a:lnTo>
                  <a:pt x="85841" y="380689"/>
                </a:lnTo>
                <a:lnTo>
                  <a:pt x="78377" y="440405"/>
                </a:lnTo>
                <a:lnTo>
                  <a:pt x="253792" y="373224"/>
                </a:lnTo>
                <a:lnTo>
                  <a:pt x="339634" y="272454"/>
                </a:lnTo>
                <a:lnTo>
                  <a:pt x="380689" y="205273"/>
                </a:lnTo>
                <a:lnTo>
                  <a:pt x="365760" y="97038"/>
                </a:lnTo>
                <a:lnTo>
                  <a:pt x="317240" y="26125"/>
                </a:lnTo>
                <a:lnTo>
                  <a:pt x="153022" y="7464"/>
                </a:lnTo>
                <a:lnTo>
                  <a:pt x="82109" y="0"/>
                </a:lnTo>
                <a:lnTo>
                  <a:pt x="44787" y="3732"/>
                </a:lnTo>
                <a:lnTo>
                  <a:pt x="0" y="29858"/>
                </a:lnTo>
                <a:close/>
              </a:path>
            </a:pathLst>
          </a:custGeom>
          <a:solidFill>
            <a:srgbClr val="99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二等辺三角形 302">
            <a:extLst>
              <a:ext uri="{FF2B5EF4-FFF2-40B4-BE49-F238E27FC236}">
                <a16:creationId xmlns:a16="http://schemas.microsoft.com/office/drawing/2014/main" id="{3B0F434A-C16E-4977-931B-3084FDB8AFAE}"/>
              </a:ext>
            </a:extLst>
          </p:cNvPr>
          <p:cNvSpPr/>
          <p:nvPr/>
        </p:nvSpPr>
        <p:spPr>
          <a:xfrm rot="10800000">
            <a:off x="6550473" y="951515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二等辺三角形 303">
            <a:extLst>
              <a:ext uri="{FF2B5EF4-FFF2-40B4-BE49-F238E27FC236}">
                <a16:creationId xmlns:a16="http://schemas.microsoft.com/office/drawing/2014/main" id="{C0380314-9E07-41DC-9231-E59409D79860}"/>
              </a:ext>
            </a:extLst>
          </p:cNvPr>
          <p:cNvSpPr/>
          <p:nvPr/>
        </p:nvSpPr>
        <p:spPr>
          <a:xfrm rot="10800000">
            <a:off x="6618671" y="946746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二等辺三角形 304">
            <a:extLst>
              <a:ext uri="{FF2B5EF4-FFF2-40B4-BE49-F238E27FC236}">
                <a16:creationId xmlns:a16="http://schemas.microsoft.com/office/drawing/2014/main" id="{C5F2DF0C-5A81-490F-BA50-A949CD5C675A}"/>
              </a:ext>
            </a:extLst>
          </p:cNvPr>
          <p:cNvSpPr/>
          <p:nvPr/>
        </p:nvSpPr>
        <p:spPr>
          <a:xfrm rot="11255278">
            <a:off x="6700024" y="951514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二等辺三角形 305">
            <a:extLst>
              <a:ext uri="{FF2B5EF4-FFF2-40B4-BE49-F238E27FC236}">
                <a16:creationId xmlns:a16="http://schemas.microsoft.com/office/drawing/2014/main" id="{C8B2508D-35C0-4460-AA9E-992BD8DC47BA}"/>
              </a:ext>
            </a:extLst>
          </p:cNvPr>
          <p:cNvSpPr/>
          <p:nvPr/>
        </p:nvSpPr>
        <p:spPr>
          <a:xfrm rot="11255278">
            <a:off x="6784686" y="980991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フリーフォーム: 図形 312">
            <a:extLst>
              <a:ext uri="{FF2B5EF4-FFF2-40B4-BE49-F238E27FC236}">
                <a16:creationId xmlns:a16="http://schemas.microsoft.com/office/drawing/2014/main" id="{C8675037-5383-429C-A1B3-153081C83192}"/>
              </a:ext>
            </a:extLst>
          </p:cNvPr>
          <p:cNvSpPr/>
          <p:nvPr/>
        </p:nvSpPr>
        <p:spPr>
          <a:xfrm>
            <a:off x="6658130" y="1119673"/>
            <a:ext cx="251599" cy="126897"/>
          </a:xfrm>
          <a:custGeom>
            <a:avLst/>
            <a:gdLst>
              <a:gd name="connsiteX0" fmla="*/ 220397 w 251599"/>
              <a:gd name="connsiteY0" fmla="*/ 0 h 126897"/>
              <a:gd name="connsiteX1" fmla="*/ 220397 w 251599"/>
              <a:gd name="connsiteY1" fmla="*/ 0 h 126897"/>
              <a:gd name="connsiteX2" fmla="*/ 149485 w 251599"/>
              <a:gd name="connsiteY2" fmla="*/ 7465 h 126897"/>
              <a:gd name="connsiteX3" fmla="*/ 115894 w 251599"/>
              <a:gd name="connsiteY3" fmla="*/ 22394 h 126897"/>
              <a:gd name="connsiteX4" fmla="*/ 86037 w 251599"/>
              <a:gd name="connsiteY4" fmla="*/ 33591 h 126897"/>
              <a:gd name="connsiteX5" fmla="*/ 41250 w 251599"/>
              <a:gd name="connsiteY5" fmla="*/ 52252 h 126897"/>
              <a:gd name="connsiteX6" fmla="*/ 3927 w 251599"/>
              <a:gd name="connsiteY6" fmla="*/ 82110 h 126897"/>
              <a:gd name="connsiteX7" fmla="*/ 7659 w 251599"/>
              <a:gd name="connsiteY7" fmla="*/ 123165 h 126897"/>
              <a:gd name="connsiteX8" fmla="*/ 26321 w 251599"/>
              <a:gd name="connsiteY8" fmla="*/ 126897 h 126897"/>
              <a:gd name="connsiteX9" fmla="*/ 186807 w 251599"/>
              <a:gd name="connsiteY9" fmla="*/ 123165 h 126897"/>
              <a:gd name="connsiteX10" fmla="*/ 198004 w 251599"/>
              <a:gd name="connsiteY10" fmla="*/ 115700 h 126897"/>
              <a:gd name="connsiteX11" fmla="*/ 224130 w 251599"/>
              <a:gd name="connsiteY11" fmla="*/ 89574 h 126897"/>
              <a:gd name="connsiteX12" fmla="*/ 246523 w 251599"/>
              <a:gd name="connsiteY12" fmla="*/ 74645 h 126897"/>
              <a:gd name="connsiteX13" fmla="*/ 242791 w 251599"/>
              <a:gd name="connsiteY13" fmla="*/ 7465 h 126897"/>
              <a:gd name="connsiteX14" fmla="*/ 235326 w 251599"/>
              <a:gd name="connsiteY14" fmla="*/ 0 h 126897"/>
              <a:gd name="connsiteX15" fmla="*/ 220397 w 251599"/>
              <a:gd name="connsiteY15" fmla="*/ 0 h 12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1599" h="126897">
                <a:moveTo>
                  <a:pt x="220397" y="0"/>
                </a:moveTo>
                <a:lnTo>
                  <a:pt x="220397" y="0"/>
                </a:lnTo>
                <a:cubicBezTo>
                  <a:pt x="196760" y="2488"/>
                  <a:pt x="172930" y="3558"/>
                  <a:pt x="149485" y="7465"/>
                </a:cubicBezTo>
                <a:cubicBezTo>
                  <a:pt x="139493" y="9130"/>
                  <a:pt x="125326" y="18464"/>
                  <a:pt x="115894" y="22394"/>
                </a:cubicBezTo>
                <a:cubicBezTo>
                  <a:pt x="106083" y="26482"/>
                  <a:pt x="96121" y="30230"/>
                  <a:pt x="86037" y="33591"/>
                </a:cubicBezTo>
                <a:cubicBezTo>
                  <a:pt x="69005" y="39268"/>
                  <a:pt x="56840" y="36663"/>
                  <a:pt x="41250" y="52252"/>
                </a:cubicBezTo>
                <a:cubicBezTo>
                  <a:pt x="14922" y="78579"/>
                  <a:pt x="28298" y="69924"/>
                  <a:pt x="3927" y="82110"/>
                </a:cubicBezTo>
                <a:cubicBezTo>
                  <a:pt x="1197" y="95760"/>
                  <a:pt x="-4968" y="110538"/>
                  <a:pt x="7659" y="123165"/>
                </a:cubicBezTo>
                <a:cubicBezTo>
                  <a:pt x="12145" y="127651"/>
                  <a:pt x="20100" y="125653"/>
                  <a:pt x="26321" y="126897"/>
                </a:cubicBezTo>
                <a:cubicBezTo>
                  <a:pt x="79816" y="125653"/>
                  <a:pt x="133411" y="126647"/>
                  <a:pt x="186807" y="123165"/>
                </a:cubicBezTo>
                <a:cubicBezTo>
                  <a:pt x="191283" y="122873"/>
                  <a:pt x="194670" y="118701"/>
                  <a:pt x="198004" y="115700"/>
                </a:cubicBezTo>
                <a:cubicBezTo>
                  <a:pt x="207158" y="107461"/>
                  <a:pt x="213883" y="96406"/>
                  <a:pt x="224130" y="89574"/>
                </a:cubicBezTo>
                <a:lnTo>
                  <a:pt x="246523" y="74645"/>
                </a:lnTo>
                <a:cubicBezTo>
                  <a:pt x="253626" y="46229"/>
                  <a:pt x="254052" y="52508"/>
                  <a:pt x="242791" y="7465"/>
                </a:cubicBezTo>
                <a:cubicBezTo>
                  <a:pt x="241938" y="4051"/>
                  <a:pt x="237814" y="2488"/>
                  <a:pt x="235326" y="0"/>
                </a:cubicBezTo>
                <a:lnTo>
                  <a:pt x="220397" y="0"/>
                </a:lnTo>
                <a:close/>
              </a:path>
            </a:pathLst>
          </a:custGeom>
          <a:solidFill>
            <a:srgbClr val="FF5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二等辺三角形 306">
            <a:extLst>
              <a:ext uri="{FF2B5EF4-FFF2-40B4-BE49-F238E27FC236}">
                <a16:creationId xmlns:a16="http://schemas.microsoft.com/office/drawing/2014/main" id="{345F7C89-8C27-48D7-8612-E409CB727F38}"/>
              </a:ext>
            </a:extLst>
          </p:cNvPr>
          <p:cNvSpPr/>
          <p:nvPr/>
        </p:nvSpPr>
        <p:spPr>
          <a:xfrm rot="21279285">
            <a:off x="6604361" y="1251056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二等辺三角形 307">
            <a:extLst>
              <a:ext uri="{FF2B5EF4-FFF2-40B4-BE49-F238E27FC236}">
                <a16:creationId xmlns:a16="http://schemas.microsoft.com/office/drawing/2014/main" id="{9809BA99-BA7C-4821-A370-9C10ED50BCB6}"/>
              </a:ext>
            </a:extLst>
          </p:cNvPr>
          <p:cNvSpPr/>
          <p:nvPr/>
        </p:nvSpPr>
        <p:spPr>
          <a:xfrm rot="21279285">
            <a:off x="6678029" y="1226146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二等辺三角形 308">
            <a:extLst>
              <a:ext uri="{FF2B5EF4-FFF2-40B4-BE49-F238E27FC236}">
                <a16:creationId xmlns:a16="http://schemas.microsoft.com/office/drawing/2014/main" id="{967B4D39-1B98-48EC-83F6-582541496C27}"/>
              </a:ext>
            </a:extLst>
          </p:cNvPr>
          <p:cNvSpPr/>
          <p:nvPr/>
        </p:nvSpPr>
        <p:spPr>
          <a:xfrm>
            <a:off x="6747726" y="1194941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二等辺三角形 309">
            <a:extLst>
              <a:ext uri="{FF2B5EF4-FFF2-40B4-BE49-F238E27FC236}">
                <a16:creationId xmlns:a16="http://schemas.microsoft.com/office/drawing/2014/main" id="{8E4DC2E3-156A-460C-B4E1-ADABFA8A8C81}"/>
              </a:ext>
            </a:extLst>
          </p:cNvPr>
          <p:cNvSpPr/>
          <p:nvPr/>
        </p:nvSpPr>
        <p:spPr>
          <a:xfrm rot="21164020">
            <a:off x="6826985" y="1140720"/>
            <a:ext cx="45719" cy="10844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フリーフォーム: 図形 293">
            <a:extLst>
              <a:ext uri="{FF2B5EF4-FFF2-40B4-BE49-F238E27FC236}">
                <a16:creationId xmlns:a16="http://schemas.microsoft.com/office/drawing/2014/main" id="{45843D62-CD1F-4084-B48B-3899B7842FF2}"/>
              </a:ext>
            </a:extLst>
          </p:cNvPr>
          <p:cNvSpPr/>
          <p:nvPr/>
        </p:nvSpPr>
        <p:spPr>
          <a:xfrm>
            <a:off x="6445587" y="683001"/>
            <a:ext cx="1022635" cy="746449"/>
          </a:xfrm>
          <a:custGeom>
            <a:avLst/>
            <a:gdLst>
              <a:gd name="connsiteX0" fmla="*/ 500121 w 1022635"/>
              <a:gd name="connsiteY0" fmla="*/ 0 h 746449"/>
              <a:gd name="connsiteX1" fmla="*/ 384421 w 1022635"/>
              <a:gd name="connsiteY1" fmla="*/ 44787 h 746449"/>
              <a:gd name="connsiteX2" fmla="*/ 250060 w 1022635"/>
              <a:gd name="connsiteY2" fmla="*/ 104503 h 746449"/>
              <a:gd name="connsiteX3" fmla="*/ 138093 w 1022635"/>
              <a:gd name="connsiteY3" fmla="*/ 160486 h 746449"/>
              <a:gd name="connsiteX4" fmla="*/ 70913 w 1022635"/>
              <a:gd name="connsiteY4" fmla="*/ 201541 h 746449"/>
              <a:gd name="connsiteX5" fmla="*/ 29858 w 1022635"/>
              <a:gd name="connsiteY5" fmla="*/ 227667 h 746449"/>
              <a:gd name="connsiteX6" fmla="*/ 0 w 1022635"/>
              <a:gd name="connsiteY6" fmla="*/ 253792 h 746449"/>
              <a:gd name="connsiteX7" fmla="*/ 3732 w 1022635"/>
              <a:gd name="connsiteY7" fmla="*/ 291115 h 746449"/>
              <a:gd name="connsiteX8" fmla="*/ 212738 w 1022635"/>
              <a:gd name="connsiteY8" fmla="*/ 287383 h 746449"/>
              <a:gd name="connsiteX9" fmla="*/ 335902 w 1022635"/>
              <a:gd name="connsiteY9" fmla="*/ 298579 h 746449"/>
              <a:gd name="connsiteX10" fmla="*/ 410547 w 1022635"/>
              <a:gd name="connsiteY10" fmla="*/ 328437 h 746449"/>
              <a:gd name="connsiteX11" fmla="*/ 421744 w 1022635"/>
              <a:gd name="connsiteY11" fmla="*/ 388153 h 746449"/>
              <a:gd name="connsiteX12" fmla="*/ 418011 w 1022635"/>
              <a:gd name="connsiteY12" fmla="*/ 500121 h 746449"/>
              <a:gd name="connsiteX13" fmla="*/ 384421 w 1022635"/>
              <a:gd name="connsiteY13" fmla="*/ 537443 h 746449"/>
              <a:gd name="connsiteX14" fmla="*/ 283651 w 1022635"/>
              <a:gd name="connsiteY14" fmla="*/ 615820 h 746449"/>
              <a:gd name="connsiteX15" fmla="*/ 149290 w 1022635"/>
              <a:gd name="connsiteY15" fmla="*/ 671804 h 746449"/>
              <a:gd name="connsiteX16" fmla="*/ 93306 w 1022635"/>
              <a:gd name="connsiteY16" fmla="*/ 709126 h 746449"/>
              <a:gd name="connsiteX17" fmla="*/ 63448 w 1022635"/>
              <a:gd name="connsiteY17" fmla="*/ 746449 h 746449"/>
              <a:gd name="connsiteX18" fmla="*/ 138093 w 1022635"/>
              <a:gd name="connsiteY18" fmla="*/ 735252 h 746449"/>
              <a:gd name="connsiteX19" fmla="*/ 283651 w 1022635"/>
              <a:gd name="connsiteY19" fmla="*/ 660607 h 746449"/>
              <a:gd name="connsiteX20" fmla="*/ 380689 w 1022635"/>
              <a:gd name="connsiteY20" fmla="*/ 641946 h 746449"/>
              <a:gd name="connsiteX21" fmla="*/ 485192 w 1022635"/>
              <a:gd name="connsiteY21" fmla="*/ 653143 h 746449"/>
              <a:gd name="connsiteX22" fmla="*/ 518782 w 1022635"/>
              <a:gd name="connsiteY22" fmla="*/ 701662 h 746449"/>
              <a:gd name="connsiteX23" fmla="*/ 582230 w 1022635"/>
              <a:gd name="connsiteY23" fmla="*/ 675536 h 746449"/>
              <a:gd name="connsiteX24" fmla="*/ 593427 w 1022635"/>
              <a:gd name="connsiteY24" fmla="*/ 686733 h 746449"/>
              <a:gd name="connsiteX25" fmla="*/ 641946 w 1022635"/>
              <a:gd name="connsiteY25" fmla="*/ 671804 h 746449"/>
              <a:gd name="connsiteX26" fmla="*/ 705394 w 1022635"/>
              <a:gd name="connsiteY26" fmla="*/ 694197 h 746449"/>
              <a:gd name="connsiteX27" fmla="*/ 757646 w 1022635"/>
              <a:gd name="connsiteY27" fmla="*/ 660607 h 746449"/>
              <a:gd name="connsiteX28" fmla="*/ 787504 w 1022635"/>
              <a:gd name="connsiteY28" fmla="*/ 679268 h 746449"/>
              <a:gd name="connsiteX29" fmla="*/ 817362 w 1022635"/>
              <a:gd name="connsiteY29" fmla="*/ 649410 h 746449"/>
              <a:gd name="connsiteX30" fmla="*/ 858416 w 1022635"/>
              <a:gd name="connsiteY30" fmla="*/ 697930 h 746449"/>
              <a:gd name="connsiteX31" fmla="*/ 910668 w 1022635"/>
              <a:gd name="connsiteY31" fmla="*/ 664339 h 746449"/>
              <a:gd name="connsiteX32" fmla="*/ 940526 w 1022635"/>
              <a:gd name="connsiteY32" fmla="*/ 686733 h 746449"/>
              <a:gd name="connsiteX33" fmla="*/ 1022635 w 1022635"/>
              <a:gd name="connsiteY33" fmla="*/ 664339 h 746449"/>
              <a:gd name="connsiteX34" fmla="*/ 992777 w 1022635"/>
              <a:gd name="connsiteY34" fmla="*/ 623285 h 746449"/>
              <a:gd name="connsiteX35" fmla="*/ 944258 w 1022635"/>
              <a:gd name="connsiteY35" fmla="*/ 515050 h 746449"/>
              <a:gd name="connsiteX36" fmla="*/ 947990 w 1022635"/>
              <a:gd name="connsiteY36" fmla="*/ 496388 h 746449"/>
              <a:gd name="connsiteX37" fmla="*/ 899471 w 1022635"/>
              <a:gd name="connsiteY37" fmla="*/ 425476 h 746449"/>
              <a:gd name="connsiteX38" fmla="*/ 936793 w 1022635"/>
              <a:gd name="connsiteY38" fmla="*/ 440405 h 746449"/>
              <a:gd name="connsiteX39" fmla="*/ 862149 w 1022635"/>
              <a:gd name="connsiteY39" fmla="*/ 257525 h 746449"/>
              <a:gd name="connsiteX40" fmla="*/ 888274 w 1022635"/>
              <a:gd name="connsiteY40" fmla="*/ 246328 h 746449"/>
              <a:gd name="connsiteX41" fmla="*/ 847220 w 1022635"/>
              <a:gd name="connsiteY41" fmla="*/ 141825 h 746449"/>
              <a:gd name="connsiteX42" fmla="*/ 776307 w 1022635"/>
              <a:gd name="connsiteY42" fmla="*/ 29858 h 746449"/>
              <a:gd name="connsiteX43" fmla="*/ 705394 w 1022635"/>
              <a:gd name="connsiteY43" fmla="*/ 14929 h 746449"/>
              <a:gd name="connsiteX44" fmla="*/ 623285 w 1022635"/>
              <a:gd name="connsiteY44" fmla="*/ 14929 h 746449"/>
              <a:gd name="connsiteX45" fmla="*/ 500121 w 1022635"/>
              <a:gd name="connsiteY45" fmla="*/ 0 h 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22635" h="746449">
                <a:moveTo>
                  <a:pt x="500121" y="0"/>
                </a:moveTo>
                <a:lnTo>
                  <a:pt x="384421" y="44787"/>
                </a:lnTo>
                <a:lnTo>
                  <a:pt x="250060" y="104503"/>
                </a:lnTo>
                <a:lnTo>
                  <a:pt x="138093" y="160486"/>
                </a:lnTo>
                <a:lnTo>
                  <a:pt x="70913" y="201541"/>
                </a:lnTo>
                <a:lnTo>
                  <a:pt x="29858" y="227667"/>
                </a:lnTo>
                <a:lnTo>
                  <a:pt x="0" y="253792"/>
                </a:lnTo>
                <a:lnTo>
                  <a:pt x="3732" y="291115"/>
                </a:lnTo>
                <a:lnTo>
                  <a:pt x="212738" y="287383"/>
                </a:lnTo>
                <a:lnTo>
                  <a:pt x="335902" y="298579"/>
                </a:lnTo>
                <a:lnTo>
                  <a:pt x="410547" y="328437"/>
                </a:lnTo>
                <a:lnTo>
                  <a:pt x="421744" y="388153"/>
                </a:lnTo>
                <a:lnTo>
                  <a:pt x="418011" y="500121"/>
                </a:lnTo>
                <a:lnTo>
                  <a:pt x="384421" y="537443"/>
                </a:lnTo>
                <a:lnTo>
                  <a:pt x="283651" y="615820"/>
                </a:lnTo>
                <a:lnTo>
                  <a:pt x="149290" y="671804"/>
                </a:lnTo>
                <a:lnTo>
                  <a:pt x="93306" y="709126"/>
                </a:lnTo>
                <a:lnTo>
                  <a:pt x="63448" y="746449"/>
                </a:lnTo>
                <a:lnTo>
                  <a:pt x="138093" y="735252"/>
                </a:lnTo>
                <a:lnTo>
                  <a:pt x="283651" y="660607"/>
                </a:lnTo>
                <a:lnTo>
                  <a:pt x="380689" y="641946"/>
                </a:lnTo>
                <a:lnTo>
                  <a:pt x="485192" y="653143"/>
                </a:lnTo>
                <a:lnTo>
                  <a:pt x="518782" y="701662"/>
                </a:lnTo>
                <a:lnTo>
                  <a:pt x="582230" y="675536"/>
                </a:lnTo>
                <a:lnTo>
                  <a:pt x="593427" y="686733"/>
                </a:lnTo>
                <a:lnTo>
                  <a:pt x="641946" y="671804"/>
                </a:lnTo>
                <a:lnTo>
                  <a:pt x="705394" y="694197"/>
                </a:lnTo>
                <a:lnTo>
                  <a:pt x="757646" y="660607"/>
                </a:lnTo>
                <a:lnTo>
                  <a:pt x="787504" y="679268"/>
                </a:lnTo>
                <a:lnTo>
                  <a:pt x="817362" y="649410"/>
                </a:lnTo>
                <a:lnTo>
                  <a:pt x="858416" y="697930"/>
                </a:lnTo>
                <a:lnTo>
                  <a:pt x="910668" y="664339"/>
                </a:lnTo>
                <a:lnTo>
                  <a:pt x="940526" y="686733"/>
                </a:lnTo>
                <a:lnTo>
                  <a:pt x="1022635" y="664339"/>
                </a:lnTo>
                <a:lnTo>
                  <a:pt x="992777" y="623285"/>
                </a:lnTo>
                <a:lnTo>
                  <a:pt x="944258" y="515050"/>
                </a:lnTo>
                <a:lnTo>
                  <a:pt x="947990" y="496388"/>
                </a:lnTo>
                <a:lnTo>
                  <a:pt x="899471" y="425476"/>
                </a:lnTo>
                <a:lnTo>
                  <a:pt x="936793" y="440405"/>
                </a:lnTo>
                <a:lnTo>
                  <a:pt x="862149" y="257525"/>
                </a:lnTo>
                <a:lnTo>
                  <a:pt x="888274" y="246328"/>
                </a:lnTo>
                <a:lnTo>
                  <a:pt x="847220" y="141825"/>
                </a:lnTo>
                <a:lnTo>
                  <a:pt x="776307" y="29858"/>
                </a:lnTo>
                <a:lnTo>
                  <a:pt x="705394" y="14929"/>
                </a:lnTo>
                <a:lnTo>
                  <a:pt x="623285" y="14929"/>
                </a:lnTo>
                <a:lnTo>
                  <a:pt x="500121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フリーフォーム: 図形 296">
            <a:extLst>
              <a:ext uri="{FF2B5EF4-FFF2-40B4-BE49-F238E27FC236}">
                <a16:creationId xmlns:a16="http://schemas.microsoft.com/office/drawing/2014/main" id="{6BD14A13-D36E-4A9F-97EC-B716AF802FB4}"/>
              </a:ext>
            </a:extLst>
          </p:cNvPr>
          <p:cNvSpPr/>
          <p:nvPr/>
        </p:nvSpPr>
        <p:spPr>
          <a:xfrm>
            <a:off x="6908681" y="213589"/>
            <a:ext cx="332169" cy="515050"/>
          </a:xfrm>
          <a:custGeom>
            <a:avLst/>
            <a:gdLst>
              <a:gd name="connsiteX0" fmla="*/ 0 w 332169"/>
              <a:gd name="connsiteY0" fmla="*/ 485192 h 515050"/>
              <a:gd name="connsiteX1" fmla="*/ 67180 w 332169"/>
              <a:gd name="connsiteY1" fmla="*/ 373225 h 515050"/>
              <a:gd name="connsiteX2" fmla="*/ 93306 w 332169"/>
              <a:gd name="connsiteY2" fmla="*/ 253793 h 515050"/>
              <a:gd name="connsiteX3" fmla="*/ 104502 w 332169"/>
              <a:gd name="connsiteY3" fmla="*/ 126897 h 515050"/>
              <a:gd name="connsiteX4" fmla="*/ 82109 w 332169"/>
              <a:gd name="connsiteY4" fmla="*/ 44787 h 515050"/>
              <a:gd name="connsiteX5" fmla="*/ 108235 w 332169"/>
              <a:gd name="connsiteY5" fmla="*/ 0 h 515050"/>
              <a:gd name="connsiteX6" fmla="*/ 160486 w 332169"/>
              <a:gd name="connsiteY6" fmla="*/ 44787 h 515050"/>
              <a:gd name="connsiteX7" fmla="*/ 197809 w 332169"/>
              <a:gd name="connsiteY7" fmla="*/ 111968 h 515050"/>
              <a:gd name="connsiteX8" fmla="*/ 264989 w 332169"/>
              <a:gd name="connsiteY8" fmla="*/ 216470 h 515050"/>
              <a:gd name="connsiteX9" fmla="*/ 302311 w 332169"/>
              <a:gd name="connsiteY9" fmla="*/ 294848 h 515050"/>
              <a:gd name="connsiteX10" fmla="*/ 328437 w 332169"/>
              <a:gd name="connsiteY10" fmla="*/ 388154 h 515050"/>
              <a:gd name="connsiteX11" fmla="*/ 332169 w 332169"/>
              <a:gd name="connsiteY11" fmla="*/ 511318 h 515050"/>
              <a:gd name="connsiteX12" fmla="*/ 220202 w 332169"/>
              <a:gd name="connsiteY12" fmla="*/ 515050 h 515050"/>
              <a:gd name="connsiteX13" fmla="*/ 111967 w 332169"/>
              <a:gd name="connsiteY13" fmla="*/ 515050 h 515050"/>
              <a:gd name="connsiteX14" fmla="*/ 0 w 332169"/>
              <a:gd name="connsiteY14" fmla="*/ 485192 h 5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2169" h="515050">
                <a:moveTo>
                  <a:pt x="0" y="485192"/>
                </a:moveTo>
                <a:lnTo>
                  <a:pt x="67180" y="373225"/>
                </a:lnTo>
                <a:lnTo>
                  <a:pt x="93306" y="253793"/>
                </a:lnTo>
                <a:lnTo>
                  <a:pt x="104502" y="126897"/>
                </a:lnTo>
                <a:lnTo>
                  <a:pt x="82109" y="44787"/>
                </a:lnTo>
                <a:lnTo>
                  <a:pt x="108235" y="0"/>
                </a:lnTo>
                <a:lnTo>
                  <a:pt x="160486" y="44787"/>
                </a:lnTo>
                <a:lnTo>
                  <a:pt x="197809" y="111968"/>
                </a:lnTo>
                <a:lnTo>
                  <a:pt x="264989" y="216470"/>
                </a:lnTo>
                <a:lnTo>
                  <a:pt x="302311" y="294848"/>
                </a:lnTo>
                <a:lnTo>
                  <a:pt x="328437" y="388154"/>
                </a:lnTo>
                <a:lnTo>
                  <a:pt x="332169" y="511318"/>
                </a:lnTo>
                <a:lnTo>
                  <a:pt x="220202" y="515050"/>
                </a:lnTo>
                <a:lnTo>
                  <a:pt x="111967" y="515050"/>
                </a:lnTo>
                <a:lnTo>
                  <a:pt x="0" y="485192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楕円 297">
            <a:extLst>
              <a:ext uri="{FF2B5EF4-FFF2-40B4-BE49-F238E27FC236}">
                <a16:creationId xmlns:a16="http://schemas.microsoft.com/office/drawing/2014/main" id="{5690B338-2FFC-4167-9026-30028968155C}"/>
              </a:ext>
            </a:extLst>
          </p:cNvPr>
          <p:cNvSpPr/>
          <p:nvPr/>
        </p:nvSpPr>
        <p:spPr>
          <a:xfrm>
            <a:off x="6411582" y="898766"/>
            <a:ext cx="89171" cy="920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フリーフォーム: 図形 299">
            <a:extLst>
              <a:ext uri="{FF2B5EF4-FFF2-40B4-BE49-F238E27FC236}">
                <a16:creationId xmlns:a16="http://schemas.microsoft.com/office/drawing/2014/main" id="{4CAA3188-E622-4139-952D-DD2F6324ED7D}"/>
              </a:ext>
            </a:extLst>
          </p:cNvPr>
          <p:cNvSpPr/>
          <p:nvPr/>
        </p:nvSpPr>
        <p:spPr>
          <a:xfrm>
            <a:off x="6953172" y="317241"/>
            <a:ext cx="242596" cy="410547"/>
          </a:xfrm>
          <a:custGeom>
            <a:avLst/>
            <a:gdLst>
              <a:gd name="connsiteX0" fmla="*/ 0 w 242596"/>
              <a:gd name="connsiteY0" fmla="*/ 388153 h 410547"/>
              <a:gd name="connsiteX1" fmla="*/ 63448 w 242596"/>
              <a:gd name="connsiteY1" fmla="*/ 250060 h 410547"/>
              <a:gd name="connsiteX2" fmla="*/ 78377 w 242596"/>
              <a:gd name="connsiteY2" fmla="*/ 171683 h 410547"/>
              <a:gd name="connsiteX3" fmla="*/ 85842 w 242596"/>
              <a:gd name="connsiteY3" fmla="*/ 93306 h 410547"/>
              <a:gd name="connsiteX4" fmla="*/ 89574 w 242596"/>
              <a:gd name="connsiteY4" fmla="*/ 0 h 410547"/>
              <a:gd name="connsiteX5" fmla="*/ 138093 w 242596"/>
              <a:gd name="connsiteY5" fmla="*/ 63448 h 410547"/>
              <a:gd name="connsiteX6" fmla="*/ 190345 w 242596"/>
              <a:gd name="connsiteY6" fmla="*/ 153022 h 410547"/>
              <a:gd name="connsiteX7" fmla="*/ 223935 w 242596"/>
              <a:gd name="connsiteY7" fmla="*/ 246328 h 410547"/>
              <a:gd name="connsiteX8" fmla="*/ 242596 w 242596"/>
              <a:gd name="connsiteY8" fmla="*/ 313508 h 410547"/>
              <a:gd name="connsiteX9" fmla="*/ 242596 w 242596"/>
              <a:gd name="connsiteY9" fmla="*/ 399350 h 410547"/>
              <a:gd name="connsiteX10" fmla="*/ 156755 w 242596"/>
              <a:gd name="connsiteY10" fmla="*/ 410547 h 410547"/>
              <a:gd name="connsiteX11" fmla="*/ 115700 w 242596"/>
              <a:gd name="connsiteY11" fmla="*/ 410547 h 410547"/>
              <a:gd name="connsiteX12" fmla="*/ 70913 w 242596"/>
              <a:gd name="connsiteY12" fmla="*/ 406815 h 410547"/>
              <a:gd name="connsiteX13" fmla="*/ 0 w 242596"/>
              <a:gd name="connsiteY13" fmla="*/ 388153 h 41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2596" h="410547">
                <a:moveTo>
                  <a:pt x="0" y="388153"/>
                </a:moveTo>
                <a:lnTo>
                  <a:pt x="63448" y="250060"/>
                </a:lnTo>
                <a:lnTo>
                  <a:pt x="78377" y="171683"/>
                </a:lnTo>
                <a:lnTo>
                  <a:pt x="85842" y="93306"/>
                </a:lnTo>
                <a:lnTo>
                  <a:pt x="89574" y="0"/>
                </a:lnTo>
                <a:lnTo>
                  <a:pt x="138093" y="63448"/>
                </a:lnTo>
                <a:lnTo>
                  <a:pt x="190345" y="153022"/>
                </a:lnTo>
                <a:lnTo>
                  <a:pt x="223935" y="246328"/>
                </a:lnTo>
                <a:lnTo>
                  <a:pt x="242596" y="313508"/>
                </a:lnTo>
                <a:lnTo>
                  <a:pt x="242596" y="399350"/>
                </a:lnTo>
                <a:lnTo>
                  <a:pt x="156755" y="410547"/>
                </a:lnTo>
                <a:lnTo>
                  <a:pt x="115700" y="410547"/>
                </a:lnTo>
                <a:lnTo>
                  <a:pt x="70913" y="406815"/>
                </a:lnTo>
                <a:lnTo>
                  <a:pt x="0" y="38815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フリーフォーム: 図形 301">
            <a:extLst>
              <a:ext uri="{FF2B5EF4-FFF2-40B4-BE49-F238E27FC236}">
                <a16:creationId xmlns:a16="http://schemas.microsoft.com/office/drawing/2014/main" id="{9ADF5E00-DE50-447F-8F2B-47F391C2C64B}"/>
              </a:ext>
            </a:extLst>
          </p:cNvPr>
          <p:cNvSpPr/>
          <p:nvPr/>
        </p:nvSpPr>
        <p:spPr>
          <a:xfrm>
            <a:off x="7064502" y="546380"/>
            <a:ext cx="45719" cy="181834"/>
          </a:xfrm>
          <a:custGeom>
            <a:avLst/>
            <a:gdLst>
              <a:gd name="connsiteX0" fmla="*/ 0 w 242596"/>
              <a:gd name="connsiteY0" fmla="*/ 388153 h 410547"/>
              <a:gd name="connsiteX1" fmla="*/ 63448 w 242596"/>
              <a:gd name="connsiteY1" fmla="*/ 250060 h 410547"/>
              <a:gd name="connsiteX2" fmla="*/ 78377 w 242596"/>
              <a:gd name="connsiteY2" fmla="*/ 171683 h 410547"/>
              <a:gd name="connsiteX3" fmla="*/ 85842 w 242596"/>
              <a:gd name="connsiteY3" fmla="*/ 93306 h 410547"/>
              <a:gd name="connsiteX4" fmla="*/ 89574 w 242596"/>
              <a:gd name="connsiteY4" fmla="*/ 0 h 410547"/>
              <a:gd name="connsiteX5" fmla="*/ 138093 w 242596"/>
              <a:gd name="connsiteY5" fmla="*/ 63448 h 410547"/>
              <a:gd name="connsiteX6" fmla="*/ 190345 w 242596"/>
              <a:gd name="connsiteY6" fmla="*/ 153022 h 410547"/>
              <a:gd name="connsiteX7" fmla="*/ 223935 w 242596"/>
              <a:gd name="connsiteY7" fmla="*/ 246328 h 410547"/>
              <a:gd name="connsiteX8" fmla="*/ 242596 w 242596"/>
              <a:gd name="connsiteY8" fmla="*/ 313508 h 410547"/>
              <a:gd name="connsiteX9" fmla="*/ 242596 w 242596"/>
              <a:gd name="connsiteY9" fmla="*/ 399350 h 410547"/>
              <a:gd name="connsiteX10" fmla="*/ 156755 w 242596"/>
              <a:gd name="connsiteY10" fmla="*/ 410547 h 410547"/>
              <a:gd name="connsiteX11" fmla="*/ 115700 w 242596"/>
              <a:gd name="connsiteY11" fmla="*/ 410547 h 410547"/>
              <a:gd name="connsiteX12" fmla="*/ 70913 w 242596"/>
              <a:gd name="connsiteY12" fmla="*/ 406815 h 410547"/>
              <a:gd name="connsiteX13" fmla="*/ 0 w 242596"/>
              <a:gd name="connsiteY13" fmla="*/ 388153 h 41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2596" h="410547">
                <a:moveTo>
                  <a:pt x="0" y="388153"/>
                </a:moveTo>
                <a:lnTo>
                  <a:pt x="63448" y="250060"/>
                </a:lnTo>
                <a:lnTo>
                  <a:pt x="78377" y="171683"/>
                </a:lnTo>
                <a:lnTo>
                  <a:pt x="85842" y="93306"/>
                </a:lnTo>
                <a:lnTo>
                  <a:pt x="89574" y="0"/>
                </a:lnTo>
                <a:lnTo>
                  <a:pt x="138093" y="63448"/>
                </a:lnTo>
                <a:lnTo>
                  <a:pt x="190345" y="153022"/>
                </a:lnTo>
                <a:lnTo>
                  <a:pt x="223935" y="246328"/>
                </a:lnTo>
                <a:lnTo>
                  <a:pt x="242596" y="313508"/>
                </a:lnTo>
                <a:lnTo>
                  <a:pt x="242596" y="399350"/>
                </a:lnTo>
                <a:lnTo>
                  <a:pt x="156755" y="410547"/>
                </a:lnTo>
                <a:lnTo>
                  <a:pt x="115700" y="410547"/>
                </a:lnTo>
                <a:lnTo>
                  <a:pt x="70913" y="406815"/>
                </a:lnTo>
                <a:lnTo>
                  <a:pt x="0" y="38815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フリーフォーム: 図形 310">
            <a:extLst>
              <a:ext uri="{FF2B5EF4-FFF2-40B4-BE49-F238E27FC236}">
                <a16:creationId xmlns:a16="http://schemas.microsoft.com/office/drawing/2014/main" id="{18E63107-CF21-420D-A42E-4103A2568584}"/>
              </a:ext>
            </a:extLst>
          </p:cNvPr>
          <p:cNvSpPr/>
          <p:nvPr/>
        </p:nvSpPr>
        <p:spPr>
          <a:xfrm>
            <a:off x="6831487" y="813629"/>
            <a:ext cx="310210" cy="116696"/>
          </a:xfrm>
          <a:custGeom>
            <a:avLst/>
            <a:gdLst>
              <a:gd name="connsiteX0" fmla="*/ 433 w 310210"/>
              <a:gd name="connsiteY0" fmla="*/ 56505 h 116696"/>
              <a:gd name="connsiteX1" fmla="*/ 433 w 310210"/>
              <a:gd name="connsiteY1" fmla="*/ 56505 h 116696"/>
              <a:gd name="connsiteX2" fmla="*/ 75078 w 310210"/>
              <a:gd name="connsiteY2" fmla="*/ 19182 h 116696"/>
              <a:gd name="connsiteX3" fmla="*/ 108668 w 310210"/>
              <a:gd name="connsiteY3" fmla="*/ 15450 h 116696"/>
              <a:gd name="connsiteX4" fmla="*/ 138526 w 310210"/>
              <a:gd name="connsiteY4" fmla="*/ 11718 h 116696"/>
              <a:gd name="connsiteX5" fmla="*/ 243029 w 310210"/>
              <a:gd name="connsiteY5" fmla="*/ 521 h 116696"/>
              <a:gd name="connsiteX6" fmla="*/ 310210 w 310210"/>
              <a:gd name="connsiteY6" fmla="*/ 7986 h 116696"/>
              <a:gd name="connsiteX7" fmla="*/ 306477 w 310210"/>
              <a:gd name="connsiteY7" fmla="*/ 19182 h 116696"/>
              <a:gd name="connsiteX8" fmla="*/ 276619 w 310210"/>
              <a:gd name="connsiteY8" fmla="*/ 49040 h 116696"/>
              <a:gd name="connsiteX9" fmla="*/ 257958 w 310210"/>
              <a:gd name="connsiteY9" fmla="*/ 78898 h 116696"/>
              <a:gd name="connsiteX10" fmla="*/ 205707 w 310210"/>
              <a:gd name="connsiteY10" fmla="*/ 101292 h 116696"/>
              <a:gd name="connsiteX11" fmla="*/ 179581 w 310210"/>
              <a:gd name="connsiteY11" fmla="*/ 105024 h 116696"/>
              <a:gd name="connsiteX12" fmla="*/ 104936 w 310210"/>
              <a:gd name="connsiteY12" fmla="*/ 112488 h 116696"/>
              <a:gd name="connsiteX13" fmla="*/ 433 w 310210"/>
              <a:gd name="connsiteY13" fmla="*/ 90095 h 116696"/>
              <a:gd name="connsiteX14" fmla="*/ 433 w 310210"/>
              <a:gd name="connsiteY14" fmla="*/ 56505 h 11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210" h="116696">
                <a:moveTo>
                  <a:pt x="433" y="56505"/>
                </a:moveTo>
                <a:lnTo>
                  <a:pt x="433" y="56505"/>
                </a:lnTo>
                <a:cubicBezTo>
                  <a:pt x="5670" y="53685"/>
                  <a:pt x="58697" y="23277"/>
                  <a:pt x="75078" y="19182"/>
                </a:cubicBezTo>
                <a:cubicBezTo>
                  <a:pt x="86007" y="16450"/>
                  <a:pt x="97480" y="16766"/>
                  <a:pt x="108668" y="15450"/>
                </a:cubicBezTo>
                <a:lnTo>
                  <a:pt x="138526" y="11718"/>
                </a:lnTo>
                <a:cubicBezTo>
                  <a:pt x="182898" y="624"/>
                  <a:pt x="181583" y="-1096"/>
                  <a:pt x="243029" y="521"/>
                </a:cubicBezTo>
                <a:cubicBezTo>
                  <a:pt x="265553" y="1114"/>
                  <a:pt x="287816" y="5498"/>
                  <a:pt x="310210" y="7986"/>
                </a:cubicBezTo>
                <a:cubicBezTo>
                  <a:pt x="308966" y="11718"/>
                  <a:pt x="308968" y="16137"/>
                  <a:pt x="306477" y="19182"/>
                </a:cubicBezTo>
                <a:cubicBezTo>
                  <a:pt x="297564" y="30075"/>
                  <a:pt x="276619" y="49040"/>
                  <a:pt x="276619" y="49040"/>
                </a:cubicBezTo>
                <a:cubicBezTo>
                  <a:pt x="272563" y="57153"/>
                  <a:pt x="265573" y="73360"/>
                  <a:pt x="257958" y="78898"/>
                </a:cubicBezTo>
                <a:cubicBezTo>
                  <a:pt x="250601" y="84249"/>
                  <a:pt x="217770" y="99569"/>
                  <a:pt x="205707" y="101292"/>
                </a:cubicBezTo>
                <a:cubicBezTo>
                  <a:pt x="196998" y="102536"/>
                  <a:pt x="188258" y="103578"/>
                  <a:pt x="179581" y="105024"/>
                </a:cubicBezTo>
                <a:cubicBezTo>
                  <a:pt x="130246" y="113246"/>
                  <a:pt x="203616" y="105910"/>
                  <a:pt x="104936" y="112488"/>
                </a:cubicBezTo>
                <a:cubicBezTo>
                  <a:pt x="-8946" y="107933"/>
                  <a:pt x="30751" y="135571"/>
                  <a:pt x="433" y="90095"/>
                </a:cubicBezTo>
                <a:cubicBezTo>
                  <a:pt x="-543" y="88631"/>
                  <a:pt x="433" y="62103"/>
                  <a:pt x="433" y="5650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楕円 311">
            <a:extLst>
              <a:ext uri="{FF2B5EF4-FFF2-40B4-BE49-F238E27FC236}">
                <a16:creationId xmlns:a16="http://schemas.microsoft.com/office/drawing/2014/main" id="{6EE7884A-E4D7-4541-92D0-F92CC4EBEAB6}"/>
              </a:ext>
            </a:extLst>
          </p:cNvPr>
          <p:cNvSpPr/>
          <p:nvPr/>
        </p:nvSpPr>
        <p:spPr>
          <a:xfrm>
            <a:off x="6924991" y="846006"/>
            <a:ext cx="45719" cy="758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フリーフォーム: 図形 315">
            <a:extLst>
              <a:ext uri="{FF2B5EF4-FFF2-40B4-BE49-F238E27FC236}">
                <a16:creationId xmlns:a16="http://schemas.microsoft.com/office/drawing/2014/main" id="{6B8136B8-3A83-4B5C-9899-C3DDFCBF6A47}"/>
              </a:ext>
            </a:extLst>
          </p:cNvPr>
          <p:cNvSpPr/>
          <p:nvPr/>
        </p:nvSpPr>
        <p:spPr>
          <a:xfrm>
            <a:off x="7167716" y="5338916"/>
            <a:ext cx="766916" cy="921774"/>
          </a:xfrm>
          <a:custGeom>
            <a:avLst/>
            <a:gdLst>
              <a:gd name="connsiteX0" fmla="*/ 641555 w 766916"/>
              <a:gd name="connsiteY0" fmla="*/ 14749 h 921774"/>
              <a:gd name="connsiteX1" fmla="*/ 744794 w 766916"/>
              <a:gd name="connsiteY1" fmla="*/ 0 h 921774"/>
              <a:gd name="connsiteX2" fmla="*/ 766916 w 766916"/>
              <a:gd name="connsiteY2" fmla="*/ 103239 h 921774"/>
              <a:gd name="connsiteX3" fmla="*/ 752168 w 766916"/>
              <a:gd name="connsiteY3" fmla="*/ 213852 h 921774"/>
              <a:gd name="connsiteX4" fmla="*/ 663678 w 766916"/>
              <a:gd name="connsiteY4" fmla="*/ 346587 h 921774"/>
              <a:gd name="connsiteX5" fmla="*/ 567813 w 766916"/>
              <a:gd name="connsiteY5" fmla="*/ 479323 h 921774"/>
              <a:gd name="connsiteX6" fmla="*/ 442452 w 766916"/>
              <a:gd name="connsiteY6" fmla="*/ 634181 h 921774"/>
              <a:gd name="connsiteX7" fmla="*/ 221226 w 766916"/>
              <a:gd name="connsiteY7" fmla="*/ 825910 h 921774"/>
              <a:gd name="connsiteX8" fmla="*/ 125361 w 766916"/>
              <a:gd name="connsiteY8" fmla="*/ 914400 h 921774"/>
              <a:gd name="connsiteX9" fmla="*/ 58994 w 766916"/>
              <a:gd name="connsiteY9" fmla="*/ 921774 h 921774"/>
              <a:gd name="connsiteX10" fmla="*/ 22123 w 766916"/>
              <a:gd name="connsiteY10" fmla="*/ 907026 h 921774"/>
              <a:gd name="connsiteX11" fmla="*/ 66368 w 766916"/>
              <a:gd name="connsiteY11" fmla="*/ 848032 h 921774"/>
              <a:gd name="connsiteX12" fmla="*/ 14749 w 766916"/>
              <a:gd name="connsiteY12" fmla="*/ 840658 h 921774"/>
              <a:gd name="connsiteX13" fmla="*/ 0 w 766916"/>
              <a:gd name="connsiteY13" fmla="*/ 803787 h 921774"/>
              <a:gd name="connsiteX14" fmla="*/ 58994 w 766916"/>
              <a:gd name="connsiteY14" fmla="*/ 811161 h 921774"/>
              <a:gd name="connsiteX15" fmla="*/ 29497 w 766916"/>
              <a:gd name="connsiteY15" fmla="*/ 766916 h 921774"/>
              <a:gd name="connsiteX16" fmla="*/ 36871 w 766916"/>
              <a:gd name="connsiteY16" fmla="*/ 715297 h 921774"/>
              <a:gd name="connsiteX17" fmla="*/ 103239 w 766916"/>
              <a:gd name="connsiteY17" fmla="*/ 715297 h 921774"/>
              <a:gd name="connsiteX18" fmla="*/ 125361 w 766916"/>
              <a:gd name="connsiteY18" fmla="*/ 730045 h 921774"/>
              <a:gd name="connsiteX19" fmla="*/ 250723 w 766916"/>
              <a:gd name="connsiteY19" fmla="*/ 604684 h 921774"/>
              <a:gd name="connsiteX20" fmla="*/ 405581 w 766916"/>
              <a:gd name="connsiteY20" fmla="*/ 353961 h 921774"/>
              <a:gd name="connsiteX21" fmla="*/ 523568 w 766916"/>
              <a:gd name="connsiteY21" fmla="*/ 169607 h 921774"/>
              <a:gd name="connsiteX22" fmla="*/ 567813 w 766916"/>
              <a:gd name="connsiteY22" fmla="*/ 95865 h 921774"/>
              <a:gd name="connsiteX23" fmla="*/ 641555 w 766916"/>
              <a:gd name="connsiteY23" fmla="*/ 14749 h 92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66916" h="921774">
                <a:moveTo>
                  <a:pt x="641555" y="14749"/>
                </a:moveTo>
                <a:lnTo>
                  <a:pt x="744794" y="0"/>
                </a:lnTo>
                <a:lnTo>
                  <a:pt x="766916" y="103239"/>
                </a:lnTo>
                <a:lnTo>
                  <a:pt x="752168" y="213852"/>
                </a:lnTo>
                <a:lnTo>
                  <a:pt x="663678" y="346587"/>
                </a:lnTo>
                <a:lnTo>
                  <a:pt x="567813" y="479323"/>
                </a:lnTo>
                <a:lnTo>
                  <a:pt x="442452" y="634181"/>
                </a:lnTo>
                <a:lnTo>
                  <a:pt x="221226" y="825910"/>
                </a:lnTo>
                <a:lnTo>
                  <a:pt x="125361" y="914400"/>
                </a:lnTo>
                <a:lnTo>
                  <a:pt x="58994" y="921774"/>
                </a:lnTo>
                <a:lnTo>
                  <a:pt x="22123" y="907026"/>
                </a:lnTo>
                <a:lnTo>
                  <a:pt x="66368" y="848032"/>
                </a:lnTo>
                <a:lnTo>
                  <a:pt x="14749" y="840658"/>
                </a:lnTo>
                <a:lnTo>
                  <a:pt x="0" y="803787"/>
                </a:lnTo>
                <a:lnTo>
                  <a:pt x="58994" y="811161"/>
                </a:lnTo>
                <a:lnTo>
                  <a:pt x="29497" y="766916"/>
                </a:lnTo>
                <a:lnTo>
                  <a:pt x="36871" y="715297"/>
                </a:lnTo>
                <a:lnTo>
                  <a:pt x="103239" y="715297"/>
                </a:lnTo>
                <a:lnTo>
                  <a:pt x="125361" y="730045"/>
                </a:lnTo>
                <a:lnTo>
                  <a:pt x="250723" y="604684"/>
                </a:lnTo>
                <a:lnTo>
                  <a:pt x="405581" y="353961"/>
                </a:lnTo>
                <a:lnTo>
                  <a:pt x="523568" y="169607"/>
                </a:lnTo>
                <a:lnTo>
                  <a:pt x="567813" y="95865"/>
                </a:lnTo>
                <a:lnTo>
                  <a:pt x="641555" y="14749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フリーフォーム: 図形 313">
            <a:extLst>
              <a:ext uri="{FF2B5EF4-FFF2-40B4-BE49-F238E27FC236}">
                <a16:creationId xmlns:a16="http://schemas.microsoft.com/office/drawing/2014/main" id="{5C8B53F1-5365-4E56-A97E-31542D87C05C}"/>
              </a:ext>
            </a:extLst>
          </p:cNvPr>
          <p:cNvSpPr/>
          <p:nvPr/>
        </p:nvSpPr>
        <p:spPr>
          <a:xfrm>
            <a:off x="7654413" y="5184058"/>
            <a:ext cx="671052" cy="1526458"/>
          </a:xfrm>
          <a:custGeom>
            <a:avLst/>
            <a:gdLst>
              <a:gd name="connsiteX0" fmla="*/ 117987 w 671052"/>
              <a:gd name="connsiteY0" fmla="*/ 81116 h 1526458"/>
              <a:gd name="connsiteX1" fmla="*/ 258097 w 671052"/>
              <a:gd name="connsiteY1" fmla="*/ 29497 h 1526458"/>
              <a:gd name="connsiteX2" fmla="*/ 398206 w 671052"/>
              <a:gd name="connsiteY2" fmla="*/ 7374 h 1526458"/>
              <a:gd name="connsiteX3" fmla="*/ 523568 w 671052"/>
              <a:gd name="connsiteY3" fmla="*/ 0 h 1526458"/>
              <a:gd name="connsiteX4" fmla="*/ 582561 w 671052"/>
              <a:gd name="connsiteY4" fmla="*/ 250723 h 1526458"/>
              <a:gd name="connsiteX5" fmla="*/ 597310 w 671052"/>
              <a:gd name="connsiteY5" fmla="*/ 412955 h 1526458"/>
              <a:gd name="connsiteX6" fmla="*/ 619432 w 671052"/>
              <a:gd name="connsiteY6" fmla="*/ 656303 h 1526458"/>
              <a:gd name="connsiteX7" fmla="*/ 648929 w 671052"/>
              <a:gd name="connsiteY7" fmla="*/ 870155 h 1526458"/>
              <a:gd name="connsiteX8" fmla="*/ 671052 w 671052"/>
              <a:gd name="connsiteY8" fmla="*/ 1194619 h 1526458"/>
              <a:gd name="connsiteX9" fmla="*/ 604684 w 671052"/>
              <a:gd name="connsiteY9" fmla="*/ 1364226 h 1526458"/>
              <a:gd name="connsiteX10" fmla="*/ 530942 w 671052"/>
              <a:gd name="connsiteY10" fmla="*/ 1460090 h 1526458"/>
              <a:gd name="connsiteX11" fmla="*/ 442452 w 671052"/>
              <a:gd name="connsiteY11" fmla="*/ 1504336 h 1526458"/>
              <a:gd name="connsiteX12" fmla="*/ 331839 w 671052"/>
              <a:gd name="connsiteY12" fmla="*/ 1526458 h 1526458"/>
              <a:gd name="connsiteX13" fmla="*/ 258097 w 671052"/>
              <a:gd name="connsiteY13" fmla="*/ 1489587 h 1526458"/>
              <a:gd name="connsiteX14" fmla="*/ 169606 w 671052"/>
              <a:gd name="connsiteY14" fmla="*/ 1474839 h 1526458"/>
              <a:gd name="connsiteX15" fmla="*/ 81116 w 671052"/>
              <a:gd name="connsiteY15" fmla="*/ 1452716 h 1526458"/>
              <a:gd name="connsiteX16" fmla="*/ 14748 w 671052"/>
              <a:gd name="connsiteY16" fmla="*/ 1349477 h 1526458"/>
              <a:gd name="connsiteX17" fmla="*/ 0 w 671052"/>
              <a:gd name="connsiteY17" fmla="*/ 1120877 h 1526458"/>
              <a:gd name="connsiteX18" fmla="*/ 36871 w 671052"/>
              <a:gd name="connsiteY18" fmla="*/ 899652 h 1526458"/>
              <a:gd name="connsiteX19" fmla="*/ 66368 w 671052"/>
              <a:gd name="connsiteY19" fmla="*/ 678426 h 1526458"/>
              <a:gd name="connsiteX20" fmla="*/ 110613 w 671052"/>
              <a:gd name="connsiteY20" fmla="*/ 427703 h 1526458"/>
              <a:gd name="connsiteX21" fmla="*/ 117987 w 671052"/>
              <a:gd name="connsiteY21" fmla="*/ 228600 h 1526458"/>
              <a:gd name="connsiteX22" fmla="*/ 117987 w 671052"/>
              <a:gd name="connsiteY22" fmla="*/ 81116 h 15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1052" h="1526458">
                <a:moveTo>
                  <a:pt x="117987" y="81116"/>
                </a:moveTo>
                <a:lnTo>
                  <a:pt x="258097" y="29497"/>
                </a:lnTo>
                <a:lnTo>
                  <a:pt x="398206" y="7374"/>
                </a:lnTo>
                <a:lnTo>
                  <a:pt x="523568" y="0"/>
                </a:lnTo>
                <a:lnTo>
                  <a:pt x="582561" y="250723"/>
                </a:lnTo>
                <a:lnTo>
                  <a:pt x="597310" y="412955"/>
                </a:lnTo>
                <a:lnTo>
                  <a:pt x="619432" y="656303"/>
                </a:lnTo>
                <a:lnTo>
                  <a:pt x="648929" y="870155"/>
                </a:lnTo>
                <a:lnTo>
                  <a:pt x="671052" y="1194619"/>
                </a:lnTo>
                <a:lnTo>
                  <a:pt x="604684" y="1364226"/>
                </a:lnTo>
                <a:lnTo>
                  <a:pt x="530942" y="1460090"/>
                </a:lnTo>
                <a:lnTo>
                  <a:pt x="442452" y="1504336"/>
                </a:lnTo>
                <a:lnTo>
                  <a:pt x="331839" y="1526458"/>
                </a:lnTo>
                <a:lnTo>
                  <a:pt x="258097" y="1489587"/>
                </a:lnTo>
                <a:lnTo>
                  <a:pt x="169606" y="1474839"/>
                </a:lnTo>
                <a:lnTo>
                  <a:pt x="81116" y="1452716"/>
                </a:lnTo>
                <a:lnTo>
                  <a:pt x="14748" y="1349477"/>
                </a:lnTo>
                <a:lnTo>
                  <a:pt x="0" y="1120877"/>
                </a:lnTo>
                <a:lnTo>
                  <a:pt x="36871" y="899652"/>
                </a:lnTo>
                <a:lnTo>
                  <a:pt x="66368" y="678426"/>
                </a:lnTo>
                <a:lnTo>
                  <a:pt x="110613" y="427703"/>
                </a:lnTo>
                <a:lnTo>
                  <a:pt x="117987" y="228600"/>
                </a:lnTo>
                <a:lnTo>
                  <a:pt x="117987" y="8111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フリーフォーム: 図形 314">
            <a:extLst>
              <a:ext uri="{FF2B5EF4-FFF2-40B4-BE49-F238E27FC236}">
                <a16:creationId xmlns:a16="http://schemas.microsoft.com/office/drawing/2014/main" id="{6E4DFF33-A3C5-4A67-8EC3-299BFCCC5EA1}"/>
              </a:ext>
            </a:extLst>
          </p:cNvPr>
          <p:cNvSpPr/>
          <p:nvPr/>
        </p:nvSpPr>
        <p:spPr>
          <a:xfrm rot="2326402">
            <a:off x="7821245" y="5606711"/>
            <a:ext cx="1069258" cy="479905"/>
          </a:xfrm>
          <a:custGeom>
            <a:avLst/>
            <a:gdLst>
              <a:gd name="connsiteX0" fmla="*/ 51620 w 1069258"/>
              <a:gd name="connsiteY0" fmla="*/ 22122 h 479905"/>
              <a:gd name="connsiteX1" fmla="*/ 184355 w 1069258"/>
              <a:gd name="connsiteY1" fmla="*/ 7374 h 479905"/>
              <a:gd name="connsiteX2" fmla="*/ 317091 w 1069258"/>
              <a:gd name="connsiteY2" fmla="*/ 0 h 479905"/>
              <a:gd name="connsiteX3" fmla="*/ 442452 w 1069258"/>
              <a:gd name="connsiteY3" fmla="*/ 22122 h 479905"/>
              <a:gd name="connsiteX4" fmla="*/ 626807 w 1069258"/>
              <a:gd name="connsiteY4" fmla="*/ 73741 h 479905"/>
              <a:gd name="connsiteX5" fmla="*/ 730046 w 1069258"/>
              <a:gd name="connsiteY5" fmla="*/ 132735 h 479905"/>
              <a:gd name="connsiteX6" fmla="*/ 929149 w 1069258"/>
              <a:gd name="connsiteY6" fmla="*/ 213851 h 479905"/>
              <a:gd name="connsiteX7" fmla="*/ 1032387 w 1069258"/>
              <a:gd name="connsiteY7" fmla="*/ 272845 h 479905"/>
              <a:gd name="connsiteX8" fmla="*/ 1069258 w 1069258"/>
              <a:gd name="connsiteY8" fmla="*/ 361335 h 479905"/>
              <a:gd name="connsiteX9" fmla="*/ 1039762 w 1069258"/>
              <a:gd name="connsiteY9" fmla="*/ 427703 h 479905"/>
              <a:gd name="connsiteX10" fmla="*/ 958646 w 1069258"/>
              <a:gd name="connsiteY10" fmla="*/ 420329 h 479905"/>
              <a:gd name="connsiteX11" fmla="*/ 907026 w 1069258"/>
              <a:gd name="connsiteY11" fmla="*/ 457200 h 479905"/>
              <a:gd name="connsiteX12" fmla="*/ 877529 w 1069258"/>
              <a:gd name="connsiteY12" fmla="*/ 479322 h 479905"/>
              <a:gd name="connsiteX13" fmla="*/ 855407 w 1069258"/>
              <a:gd name="connsiteY13" fmla="*/ 471948 h 479905"/>
              <a:gd name="connsiteX14" fmla="*/ 840658 w 1069258"/>
              <a:gd name="connsiteY14" fmla="*/ 420329 h 479905"/>
              <a:gd name="connsiteX15" fmla="*/ 803787 w 1069258"/>
              <a:gd name="connsiteY15" fmla="*/ 412954 h 479905"/>
              <a:gd name="connsiteX16" fmla="*/ 781665 w 1069258"/>
              <a:gd name="connsiteY16" fmla="*/ 405580 h 479905"/>
              <a:gd name="connsiteX17" fmla="*/ 803787 w 1069258"/>
              <a:gd name="connsiteY17" fmla="*/ 346587 h 479905"/>
              <a:gd name="connsiteX18" fmla="*/ 811162 w 1069258"/>
              <a:gd name="connsiteY18" fmla="*/ 324464 h 479905"/>
              <a:gd name="connsiteX19" fmla="*/ 833284 w 1069258"/>
              <a:gd name="connsiteY19" fmla="*/ 280219 h 479905"/>
              <a:gd name="connsiteX20" fmla="*/ 553065 w 1069258"/>
              <a:gd name="connsiteY20" fmla="*/ 221225 h 479905"/>
              <a:gd name="connsiteX21" fmla="*/ 412955 w 1069258"/>
              <a:gd name="connsiteY21" fmla="*/ 206477 h 479905"/>
              <a:gd name="connsiteX22" fmla="*/ 184355 w 1069258"/>
              <a:gd name="connsiteY22" fmla="*/ 228600 h 479905"/>
              <a:gd name="connsiteX23" fmla="*/ 88491 w 1069258"/>
              <a:gd name="connsiteY23" fmla="*/ 228600 h 479905"/>
              <a:gd name="connsiteX24" fmla="*/ 7375 w 1069258"/>
              <a:gd name="connsiteY24" fmla="*/ 199103 h 479905"/>
              <a:gd name="connsiteX25" fmla="*/ 0 w 1069258"/>
              <a:gd name="connsiteY25" fmla="*/ 154858 h 479905"/>
              <a:gd name="connsiteX26" fmla="*/ 0 w 1069258"/>
              <a:gd name="connsiteY26" fmla="*/ 95864 h 479905"/>
              <a:gd name="connsiteX27" fmla="*/ 51620 w 1069258"/>
              <a:gd name="connsiteY27" fmla="*/ 22122 h 47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9258" h="479905">
                <a:moveTo>
                  <a:pt x="51620" y="22122"/>
                </a:moveTo>
                <a:lnTo>
                  <a:pt x="184355" y="7374"/>
                </a:lnTo>
                <a:lnTo>
                  <a:pt x="317091" y="0"/>
                </a:lnTo>
                <a:lnTo>
                  <a:pt x="442452" y="22122"/>
                </a:lnTo>
                <a:lnTo>
                  <a:pt x="626807" y="73741"/>
                </a:lnTo>
                <a:lnTo>
                  <a:pt x="730046" y="132735"/>
                </a:lnTo>
                <a:lnTo>
                  <a:pt x="929149" y="213851"/>
                </a:lnTo>
                <a:lnTo>
                  <a:pt x="1032387" y="272845"/>
                </a:lnTo>
                <a:lnTo>
                  <a:pt x="1069258" y="361335"/>
                </a:lnTo>
                <a:lnTo>
                  <a:pt x="1039762" y="427703"/>
                </a:lnTo>
                <a:cubicBezTo>
                  <a:pt x="1012723" y="425245"/>
                  <a:pt x="983297" y="408952"/>
                  <a:pt x="958646" y="420329"/>
                </a:cubicBezTo>
                <a:cubicBezTo>
                  <a:pt x="875420" y="458740"/>
                  <a:pt x="1008475" y="497778"/>
                  <a:pt x="907026" y="457200"/>
                </a:cubicBezTo>
                <a:cubicBezTo>
                  <a:pt x="897194" y="464574"/>
                  <a:pt x="889346" y="475946"/>
                  <a:pt x="877529" y="479322"/>
                </a:cubicBezTo>
                <a:cubicBezTo>
                  <a:pt x="870055" y="481457"/>
                  <a:pt x="860903" y="477444"/>
                  <a:pt x="855407" y="471948"/>
                </a:cubicBezTo>
                <a:cubicBezTo>
                  <a:pt x="851882" y="468423"/>
                  <a:pt x="840721" y="420582"/>
                  <a:pt x="840658" y="420329"/>
                </a:cubicBezTo>
                <a:cubicBezTo>
                  <a:pt x="814853" y="459037"/>
                  <a:pt x="837107" y="440721"/>
                  <a:pt x="803787" y="412954"/>
                </a:cubicBezTo>
                <a:cubicBezTo>
                  <a:pt x="797816" y="407978"/>
                  <a:pt x="789039" y="408038"/>
                  <a:pt x="781665" y="405580"/>
                </a:cubicBezTo>
                <a:cubicBezTo>
                  <a:pt x="795259" y="351201"/>
                  <a:pt x="780652" y="400568"/>
                  <a:pt x="803787" y="346587"/>
                </a:cubicBezTo>
                <a:cubicBezTo>
                  <a:pt x="806849" y="339442"/>
                  <a:pt x="807305" y="331213"/>
                  <a:pt x="811162" y="324464"/>
                </a:cubicBezTo>
                <a:cubicBezTo>
                  <a:pt x="836234" y="280589"/>
                  <a:pt x="833284" y="311435"/>
                  <a:pt x="833284" y="280219"/>
                </a:cubicBezTo>
                <a:lnTo>
                  <a:pt x="553065" y="221225"/>
                </a:lnTo>
                <a:lnTo>
                  <a:pt x="412955" y="206477"/>
                </a:lnTo>
                <a:lnTo>
                  <a:pt x="184355" y="228600"/>
                </a:lnTo>
                <a:lnTo>
                  <a:pt x="88491" y="228600"/>
                </a:lnTo>
                <a:lnTo>
                  <a:pt x="7375" y="199103"/>
                </a:lnTo>
                <a:lnTo>
                  <a:pt x="0" y="154858"/>
                </a:lnTo>
                <a:lnTo>
                  <a:pt x="0" y="95864"/>
                </a:lnTo>
                <a:lnTo>
                  <a:pt x="51620" y="22122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フリーフォーム: 図形 318">
            <a:extLst>
              <a:ext uri="{FF2B5EF4-FFF2-40B4-BE49-F238E27FC236}">
                <a16:creationId xmlns:a16="http://schemas.microsoft.com/office/drawing/2014/main" id="{586F2C9B-C3B4-4C57-9CFA-9EBE4C0DAFE4}"/>
              </a:ext>
            </a:extLst>
          </p:cNvPr>
          <p:cNvSpPr/>
          <p:nvPr/>
        </p:nvSpPr>
        <p:spPr>
          <a:xfrm>
            <a:off x="7650359" y="6531949"/>
            <a:ext cx="378874" cy="1194913"/>
          </a:xfrm>
          <a:custGeom>
            <a:avLst/>
            <a:gdLst>
              <a:gd name="connsiteX0" fmla="*/ 51002 w 378874"/>
              <a:gd name="connsiteY0" fmla="*/ 207653 h 1194913"/>
              <a:gd name="connsiteX1" fmla="*/ 51002 w 378874"/>
              <a:gd name="connsiteY1" fmla="*/ 207653 h 1194913"/>
              <a:gd name="connsiteX2" fmla="*/ 3643 w 378874"/>
              <a:gd name="connsiteY2" fmla="*/ 568312 h 1194913"/>
              <a:gd name="connsiteX3" fmla="*/ 83789 w 378874"/>
              <a:gd name="connsiteY3" fmla="*/ 648459 h 1194913"/>
              <a:gd name="connsiteX4" fmla="*/ 185794 w 378874"/>
              <a:gd name="connsiteY4" fmla="*/ 801466 h 1194913"/>
              <a:gd name="connsiteX5" fmla="*/ 171222 w 378874"/>
              <a:gd name="connsiteY5" fmla="*/ 921686 h 1194913"/>
              <a:gd name="connsiteX6" fmla="*/ 123863 w 378874"/>
              <a:gd name="connsiteY6" fmla="*/ 1016405 h 1194913"/>
              <a:gd name="connsiteX7" fmla="*/ 65574 w 378874"/>
              <a:gd name="connsiteY7" fmla="*/ 1052835 h 1194913"/>
              <a:gd name="connsiteX8" fmla="*/ 10929 w 378874"/>
              <a:gd name="connsiteY8" fmla="*/ 1103837 h 1194913"/>
              <a:gd name="connsiteX9" fmla="*/ 0 w 378874"/>
              <a:gd name="connsiteY9" fmla="*/ 1180341 h 1194913"/>
              <a:gd name="connsiteX10" fmla="*/ 32787 w 378874"/>
              <a:gd name="connsiteY10" fmla="*/ 1191270 h 1194913"/>
              <a:gd name="connsiteX11" fmla="*/ 58288 w 378874"/>
              <a:gd name="connsiteY11" fmla="*/ 1132982 h 1194913"/>
              <a:gd name="connsiteX12" fmla="*/ 47359 w 378874"/>
              <a:gd name="connsiteY12" fmla="*/ 1191270 h 1194913"/>
              <a:gd name="connsiteX13" fmla="*/ 87432 w 378874"/>
              <a:gd name="connsiteY13" fmla="*/ 1194913 h 1194913"/>
              <a:gd name="connsiteX14" fmla="*/ 102004 w 378874"/>
              <a:gd name="connsiteY14" fmla="*/ 1132982 h 1194913"/>
              <a:gd name="connsiteX15" fmla="*/ 102004 w 378874"/>
              <a:gd name="connsiteY15" fmla="*/ 1194913 h 1194913"/>
              <a:gd name="connsiteX16" fmla="*/ 163936 w 378874"/>
              <a:gd name="connsiteY16" fmla="*/ 1173055 h 1194913"/>
              <a:gd name="connsiteX17" fmla="*/ 222224 w 378874"/>
              <a:gd name="connsiteY17" fmla="*/ 1063764 h 1194913"/>
              <a:gd name="connsiteX18" fmla="*/ 335158 w 378874"/>
              <a:gd name="connsiteY18" fmla="*/ 877970 h 1194913"/>
              <a:gd name="connsiteX19" fmla="*/ 360659 w 378874"/>
              <a:gd name="connsiteY19" fmla="*/ 739535 h 1194913"/>
              <a:gd name="connsiteX20" fmla="*/ 357016 w 378874"/>
              <a:gd name="connsiteY20" fmla="*/ 641173 h 1194913"/>
              <a:gd name="connsiteX21" fmla="*/ 298728 w 378874"/>
              <a:gd name="connsiteY21" fmla="*/ 531882 h 1194913"/>
              <a:gd name="connsiteX22" fmla="*/ 273227 w 378874"/>
              <a:gd name="connsiteY22" fmla="*/ 477237 h 1194913"/>
              <a:gd name="connsiteX23" fmla="*/ 335158 w 378874"/>
              <a:gd name="connsiteY23" fmla="*/ 167579 h 1194913"/>
              <a:gd name="connsiteX24" fmla="*/ 378874 w 378874"/>
              <a:gd name="connsiteY24" fmla="*/ 29144 h 1194913"/>
              <a:gd name="connsiteX25" fmla="*/ 236796 w 378874"/>
              <a:gd name="connsiteY25" fmla="*/ 0 h 1194913"/>
              <a:gd name="connsiteX26" fmla="*/ 83789 w 378874"/>
              <a:gd name="connsiteY26" fmla="*/ 3643 h 1194913"/>
              <a:gd name="connsiteX27" fmla="*/ 47359 w 378874"/>
              <a:gd name="connsiteY27" fmla="*/ 40073 h 1194913"/>
              <a:gd name="connsiteX28" fmla="*/ 51002 w 378874"/>
              <a:gd name="connsiteY28" fmla="*/ 207653 h 119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8874" h="1194913">
                <a:moveTo>
                  <a:pt x="51002" y="207653"/>
                </a:moveTo>
                <a:lnTo>
                  <a:pt x="51002" y="207653"/>
                </a:lnTo>
                <a:lnTo>
                  <a:pt x="3643" y="568312"/>
                </a:lnTo>
                <a:lnTo>
                  <a:pt x="83789" y="648459"/>
                </a:lnTo>
                <a:lnTo>
                  <a:pt x="185794" y="801466"/>
                </a:lnTo>
                <a:lnTo>
                  <a:pt x="171222" y="921686"/>
                </a:lnTo>
                <a:lnTo>
                  <a:pt x="123863" y="1016405"/>
                </a:lnTo>
                <a:lnTo>
                  <a:pt x="65574" y="1052835"/>
                </a:lnTo>
                <a:lnTo>
                  <a:pt x="10929" y="1103837"/>
                </a:lnTo>
                <a:lnTo>
                  <a:pt x="0" y="1180341"/>
                </a:lnTo>
                <a:lnTo>
                  <a:pt x="32787" y="1191270"/>
                </a:lnTo>
                <a:lnTo>
                  <a:pt x="58288" y="1132982"/>
                </a:lnTo>
                <a:lnTo>
                  <a:pt x="47359" y="1191270"/>
                </a:lnTo>
                <a:lnTo>
                  <a:pt x="87432" y="1194913"/>
                </a:lnTo>
                <a:lnTo>
                  <a:pt x="102004" y="1132982"/>
                </a:lnTo>
                <a:lnTo>
                  <a:pt x="102004" y="1194913"/>
                </a:lnTo>
                <a:lnTo>
                  <a:pt x="163936" y="1173055"/>
                </a:lnTo>
                <a:lnTo>
                  <a:pt x="222224" y="1063764"/>
                </a:lnTo>
                <a:lnTo>
                  <a:pt x="335158" y="877970"/>
                </a:lnTo>
                <a:lnTo>
                  <a:pt x="360659" y="739535"/>
                </a:lnTo>
                <a:lnTo>
                  <a:pt x="357016" y="641173"/>
                </a:lnTo>
                <a:lnTo>
                  <a:pt x="298728" y="531882"/>
                </a:lnTo>
                <a:lnTo>
                  <a:pt x="273227" y="477237"/>
                </a:lnTo>
                <a:lnTo>
                  <a:pt x="335158" y="167579"/>
                </a:lnTo>
                <a:lnTo>
                  <a:pt x="378874" y="29144"/>
                </a:lnTo>
                <a:lnTo>
                  <a:pt x="236796" y="0"/>
                </a:lnTo>
                <a:lnTo>
                  <a:pt x="83789" y="3643"/>
                </a:lnTo>
                <a:lnTo>
                  <a:pt x="47359" y="40073"/>
                </a:lnTo>
                <a:cubicBezTo>
                  <a:pt x="46145" y="92290"/>
                  <a:pt x="44930" y="144507"/>
                  <a:pt x="51002" y="207653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フリーフォーム: 図形 332">
            <a:extLst>
              <a:ext uri="{FF2B5EF4-FFF2-40B4-BE49-F238E27FC236}">
                <a16:creationId xmlns:a16="http://schemas.microsoft.com/office/drawing/2014/main" id="{646B1A95-5AEC-4A3D-B5C3-26A49653895A}"/>
              </a:ext>
            </a:extLst>
          </p:cNvPr>
          <p:cNvSpPr/>
          <p:nvPr/>
        </p:nvSpPr>
        <p:spPr>
          <a:xfrm>
            <a:off x="8213741" y="6216242"/>
            <a:ext cx="808085" cy="1290073"/>
          </a:xfrm>
          <a:custGeom>
            <a:avLst/>
            <a:gdLst>
              <a:gd name="connsiteX0" fmla="*/ 55737 w 808085"/>
              <a:gd name="connsiteY0" fmla="*/ 0 h 1290073"/>
              <a:gd name="connsiteX1" fmla="*/ 55737 w 808085"/>
              <a:gd name="connsiteY1" fmla="*/ 0 h 1290073"/>
              <a:gd name="connsiteX2" fmla="*/ 221992 w 808085"/>
              <a:gd name="connsiteY2" fmla="*/ 27709 h 1290073"/>
              <a:gd name="connsiteX3" fmla="*/ 318973 w 808085"/>
              <a:gd name="connsiteY3" fmla="*/ 124691 h 1290073"/>
              <a:gd name="connsiteX4" fmla="*/ 374392 w 808085"/>
              <a:gd name="connsiteY4" fmla="*/ 138546 h 1290073"/>
              <a:gd name="connsiteX5" fmla="*/ 443664 w 808085"/>
              <a:gd name="connsiteY5" fmla="*/ 249382 h 1290073"/>
              <a:gd name="connsiteX6" fmla="*/ 457519 w 808085"/>
              <a:gd name="connsiteY6" fmla="*/ 290946 h 1290073"/>
              <a:gd name="connsiteX7" fmla="*/ 374392 w 808085"/>
              <a:gd name="connsiteY7" fmla="*/ 360219 h 1290073"/>
              <a:gd name="connsiteX8" fmla="*/ 512937 w 808085"/>
              <a:gd name="connsiteY8" fmla="*/ 498764 h 1290073"/>
              <a:gd name="connsiteX9" fmla="*/ 471373 w 808085"/>
              <a:gd name="connsiteY9" fmla="*/ 581891 h 1290073"/>
              <a:gd name="connsiteX10" fmla="*/ 499082 w 808085"/>
              <a:gd name="connsiteY10" fmla="*/ 651164 h 1290073"/>
              <a:gd name="connsiteX11" fmla="*/ 596064 w 808085"/>
              <a:gd name="connsiteY11" fmla="*/ 803564 h 1290073"/>
              <a:gd name="connsiteX12" fmla="*/ 776173 w 808085"/>
              <a:gd name="connsiteY12" fmla="*/ 983673 h 1290073"/>
              <a:gd name="connsiteX13" fmla="*/ 790028 w 808085"/>
              <a:gd name="connsiteY13" fmla="*/ 1163782 h 1290073"/>
              <a:gd name="connsiteX14" fmla="*/ 623773 w 808085"/>
              <a:gd name="connsiteY14" fmla="*/ 1260764 h 1290073"/>
              <a:gd name="connsiteX15" fmla="*/ 568355 w 808085"/>
              <a:gd name="connsiteY15" fmla="*/ 1288473 h 1290073"/>
              <a:gd name="connsiteX16" fmla="*/ 457519 w 808085"/>
              <a:gd name="connsiteY16" fmla="*/ 1122219 h 1290073"/>
              <a:gd name="connsiteX17" fmla="*/ 318973 w 808085"/>
              <a:gd name="connsiteY17" fmla="*/ 1052946 h 1290073"/>
              <a:gd name="connsiteX18" fmla="*/ 166573 w 808085"/>
              <a:gd name="connsiteY18" fmla="*/ 886691 h 1290073"/>
              <a:gd name="connsiteX19" fmla="*/ 111155 w 808085"/>
              <a:gd name="connsiteY19" fmla="*/ 706582 h 1290073"/>
              <a:gd name="connsiteX20" fmla="*/ 28028 w 808085"/>
              <a:gd name="connsiteY20" fmla="*/ 651164 h 1290073"/>
              <a:gd name="connsiteX21" fmla="*/ 319 w 808085"/>
              <a:gd name="connsiteY21" fmla="*/ 443346 h 1290073"/>
              <a:gd name="connsiteX22" fmla="*/ 14173 w 808085"/>
              <a:gd name="connsiteY22" fmla="*/ 180109 h 1290073"/>
              <a:gd name="connsiteX23" fmla="*/ 55737 w 808085"/>
              <a:gd name="connsiteY23" fmla="*/ 0 h 129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08085" h="1290073">
                <a:moveTo>
                  <a:pt x="55737" y="0"/>
                </a:moveTo>
                <a:lnTo>
                  <a:pt x="55737" y="0"/>
                </a:lnTo>
                <a:cubicBezTo>
                  <a:pt x="111155" y="9236"/>
                  <a:pt x="171218" y="3658"/>
                  <a:pt x="221992" y="27709"/>
                </a:cubicBezTo>
                <a:cubicBezTo>
                  <a:pt x="263309" y="47280"/>
                  <a:pt x="282000" y="97801"/>
                  <a:pt x="318973" y="124691"/>
                </a:cubicBezTo>
                <a:cubicBezTo>
                  <a:pt x="334373" y="135891"/>
                  <a:pt x="355919" y="133928"/>
                  <a:pt x="374392" y="138546"/>
                </a:cubicBezTo>
                <a:cubicBezTo>
                  <a:pt x="312441" y="200495"/>
                  <a:pt x="350239" y="144280"/>
                  <a:pt x="443664" y="249382"/>
                </a:cubicBezTo>
                <a:cubicBezTo>
                  <a:pt x="453366" y="260297"/>
                  <a:pt x="452901" y="277091"/>
                  <a:pt x="457519" y="290946"/>
                </a:cubicBezTo>
                <a:cubicBezTo>
                  <a:pt x="446146" y="293220"/>
                  <a:pt x="332040" y="294338"/>
                  <a:pt x="374392" y="360219"/>
                </a:cubicBezTo>
                <a:cubicBezTo>
                  <a:pt x="409709" y="415157"/>
                  <a:pt x="512937" y="498764"/>
                  <a:pt x="512937" y="498764"/>
                </a:cubicBezTo>
                <a:cubicBezTo>
                  <a:pt x="499082" y="526473"/>
                  <a:pt x="474178" y="551039"/>
                  <a:pt x="471373" y="581891"/>
                </a:cubicBezTo>
                <a:cubicBezTo>
                  <a:pt x="469121" y="606659"/>
                  <a:pt x="487960" y="628920"/>
                  <a:pt x="499082" y="651164"/>
                </a:cubicBezTo>
                <a:cubicBezTo>
                  <a:pt x="510891" y="674781"/>
                  <a:pt x="566312" y="776291"/>
                  <a:pt x="596064" y="803564"/>
                </a:cubicBezTo>
                <a:cubicBezTo>
                  <a:pt x="782990" y="974913"/>
                  <a:pt x="668812" y="822631"/>
                  <a:pt x="776173" y="983673"/>
                </a:cubicBezTo>
                <a:cubicBezTo>
                  <a:pt x="780791" y="1043709"/>
                  <a:pt x="835746" y="1124595"/>
                  <a:pt x="790028" y="1163782"/>
                </a:cubicBezTo>
                <a:cubicBezTo>
                  <a:pt x="607643" y="1320113"/>
                  <a:pt x="521003" y="986708"/>
                  <a:pt x="623773" y="1260764"/>
                </a:cubicBezTo>
                <a:cubicBezTo>
                  <a:pt x="605300" y="1270000"/>
                  <a:pt x="587228" y="1296861"/>
                  <a:pt x="568355" y="1288473"/>
                </a:cubicBezTo>
                <a:cubicBezTo>
                  <a:pt x="453898" y="1237603"/>
                  <a:pt x="536987" y="1189461"/>
                  <a:pt x="457519" y="1122219"/>
                </a:cubicBezTo>
                <a:cubicBezTo>
                  <a:pt x="418103" y="1088867"/>
                  <a:pt x="357831" y="1086947"/>
                  <a:pt x="318973" y="1052946"/>
                </a:cubicBezTo>
                <a:cubicBezTo>
                  <a:pt x="187871" y="938231"/>
                  <a:pt x="233395" y="998060"/>
                  <a:pt x="166573" y="886691"/>
                </a:cubicBezTo>
                <a:cubicBezTo>
                  <a:pt x="157374" y="813099"/>
                  <a:pt x="166093" y="761520"/>
                  <a:pt x="111155" y="706582"/>
                </a:cubicBezTo>
                <a:cubicBezTo>
                  <a:pt x="87607" y="683034"/>
                  <a:pt x="55737" y="669637"/>
                  <a:pt x="28028" y="651164"/>
                </a:cubicBezTo>
                <a:cubicBezTo>
                  <a:pt x="18792" y="581891"/>
                  <a:pt x="2374" y="513201"/>
                  <a:pt x="319" y="443346"/>
                </a:cubicBezTo>
                <a:cubicBezTo>
                  <a:pt x="-2264" y="355517"/>
                  <a:pt x="11590" y="267938"/>
                  <a:pt x="14173" y="180109"/>
                </a:cubicBezTo>
                <a:cubicBezTo>
                  <a:pt x="16209" y="110866"/>
                  <a:pt x="48810" y="30018"/>
                  <a:pt x="55737" y="0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フリーフォーム: 図形 319">
            <a:extLst>
              <a:ext uri="{FF2B5EF4-FFF2-40B4-BE49-F238E27FC236}">
                <a16:creationId xmlns:a16="http://schemas.microsoft.com/office/drawing/2014/main" id="{7A615EEF-90E0-4341-8255-FD7999E7F823}"/>
              </a:ext>
            </a:extLst>
          </p:cNvPr>
          <p:cNvSpPr/>
          <p:nvPr/>
        </p:nvSpPr>
        <p:spPr>
          <a:xfrm>
            <a:off x="7970945" y="6608453"/>
            <a:ext cx="349731" cy="1067407"/>
          </a:xfrm>
          <a:custGeom>
            <a:avLst/>
            <a:gdLst>
              <a:gd name="connsiteX0" fmla="*/ 98362 w 349731"/>
              <a:gd name="connsiteY0" fmla="*/ 0 h 1067407"/>
              <a:gd name="connsiteX1" fmla="*/ 54645 w 349731"/>
              <a:gd name="connsiteY1" fmla="*/ 222224 h 1067407"/>
              <a:gd name="connsiteX2" fmla="*/ 21858 w 349731"/>
              <a:gd name="connsiteY2" fmla="*/ 309657 h 1067407"/>
              <a:gd name="connsiteX3" fmla="*/ 0 w 349731"/>
              <a:gd name="connsiteY3" fmla="*/ 382518 h 1067407"/>
              <a:gd name="connsiteX4" fmla="*/ 80147 w 349731"/>
              <a:gd name="connsiteY4" fmla="*/ 477236 h 1067407"/>
              <a:gd name="connsiteX5" fmla="*/ 149364 w 349731"/>
              <a:gd name="connsiteY5" fmla="*/ 546454 h 1067407"/>
              <a:gd name="connsiteX6" fmla="*/ 163936 w 349731"/>
              <a:gd name="connsiteY6" fmla="*/ 728605 h 1067407"/>
              <a:gd name="connsiteX7" fmla="*/ 163936 w 349731"/>
              <a:gd name="connsiteY7" fmla="*/ 863397 h 1067407"/>
              <a:gd name="connsiteX8" fmla="*/ 98362 w 349731"/>
              <a:gd name="connsiteY8" fmla="*/ 932615 h 1067407"/>
              <a:gd name="connsiteX9" fmla="*/ 43716 w 349731"/>
              <a:gd name="connsiteY9" fmla="*/ 994546 h 1067407"/>
              <a:gd name="connsiteX10" fmla="*/ 21858 w 349731"/>
              <a:gd name="connsiteY10" fmla="*/ 1067407 h 1067407"/>
              <a:gd name="connsiteX11" fmla="*/ 61931 w 349731"/>
              <a:gd name="connsiteY11" fmla="*/ 1056478 h 1067407"/>
              <a:gd name="connsiteX12" fmla="*/ 61931 w 349731"/>
              <a:gd name="connsiteY12" fmla="*/ 1009118 h 1067407"/>
              <a:gd name="connsiteX13" fmla="*/ 65575 w 349731"/>
              <a:gd name="connsiteY13" fmla="*/ 1049192 h 1067407"/>
              <a:gd name="connsiteX14" fmla="*/ 102005 w 349731"/>
              <a:gd name="connsiteY14" fmla="*/ 1056478 h 1067407"/>
              <a:gd name="connsiteX15" fmla="*/ 112934 w 349731"/>
              <a:gd name="connsiteY15" fmla="*/ 1001832 h 1067407"/>
              <a:gd name="connsiteX16" fmla="*/ 112934 w 349731"/>
              <a:gd name="connsiteY16" fmla="*/ 1038263 h 1067407"/>
              <a:gd name="connsiteX17" fmla="*/ 145721 w 349731"/>
              <a:gd name="connsiteY17" fmla="*/ 1063764 h 1067407"/>
              <a:gd name="connsiteX18" fmla="*/ 163936 w 349731"/>
              <a:gd name="connsiteY18" fmla="*/ 1038263 h 1067407"/>
              <a:gd name="connsiteX19" fmla="*/ 233154 w 349731"/>
              <a:gd name="connsiteY19" fmla="*/ 1016404 h 1067407"/>
              <a:gd name="connsiteX20" fmla="*/ 349731 w 349731"/>
              <a:gd name="connsiteY20" fmla="*/ 644816 h 1067407"/>
              <a:gd name="connsiteX21" fmla="*/ 302371 w 349731"/>
              <a:gd name="connsiteY21" fmla="*/ 455378 h 1067407"/>
              <a:gd name="connsiteX22" fmla="*/ 265941 w 349731"/>
              <a:gd name="connsiteY22" fmla="*/ 382518 h 1067407"/>
              <a:gd name="connsiteX23" fmla="*/ 222225 w 349731"/>
              <a:gd name="connsiteY23" fmla="*/ 273227 h 1067407"/>
              <a:gd name="connsiteX24" fmla="*/ 291442 w 349731"/>
              <a:gd name="connsiteY24" fmla="*/ 32787 h 1067407"/>
              <a:gd name="connsiteX25" fmla="*/ 156650 w 349731"/>
              <a:gd name="connsiteY25" fmla="*/ 18215 h 1067407"/>
              <a:gd name="connsiteX26" fmla="*/ 98362 w 349731"/>
              <a:gd name="connsiteY26" fmla="*/ 0 h 106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9731" h="1067407">
                <a:moveTo>
                  <a:pt x="98362" y="0"/>
                </a:moveTo>
                <a:lnTo>
                  <a:pt x="54645" y="222224"/>
                </a:lnTo>
                <a:lnTo>
                  <a:pt x="21858" y="309657"/>
                </a:lnTo>
                <a:lnTo>
                  <a:pt x="0" y="382518"/>
                </a:lnTo>
                <a:lnTo>
                  <a:pt x="80147" y="477236"/>
                </a:lnTo>
                <a:lnTo>
                  <a:pt x="149364" y="546454"/>
                </a:lnTo>
                <a:lnTo>
                  <a:pt x="163936" y="728605"/>
                </a:lnTo>
                <a:lnTo>
                  <a:pt x="163936" y="863397"/>
                </a:lnTo>
                <a:lnTo>
                  <a:pt x="98362" y="932615"/>
                </a:lnTo>
                <a:lnTo>
                  <a:pt x="43716" y="994546"/>
                </a:lnTo>
                <a:lnTo>
                  <a:pt x="21858" y="1067407"/>
                </a:lnTo>
                <a:lnTo>
                  <a:pt x="61931" y="1056478"/>
                </a:lnTo>
                <a:lnTo>
                  <a:pt x="61931" y="1009118"/>
                </a:lnTo>
                <a:lnTo>
                  <a:pt x="65575" y="1049192"/>
                </a:lnTo>
                <a:lnTo>
                  <a:pt x="102005" y="1056478"/>
                </a:lnTo>
                <a:lnTo>
                  <a:pt x="112934" y="1001832"/>
                </a:lnTo>
                <a:lnTo>
                  <a:pt x="112934" y="1038263"/>
                </a:lnTo>
                <a:lnTo>
                  <a:pt x="145721" y="1063764"/>
                </a:lnTo>
                <a:lnTo>
                  <a:pt x="163936" y="1038263"/>
                </a:lnTo>
                <a:lnTo>
                  <a:pt x="233154" y="1016404"/>
                </a:lnTo>
                <a:lnTo>
                  <a:pt x="349731" y="644816"/>
                </a:lnTo>
                <a:lnTo>
                  <a:pt x="302371" y="455378"/>
                </a:lnTo>
                <a:lnTo>
                  <a:pt x="265941" y="382518"/>
                </a:lnTo>
                <a:lnTo>
                  <a:pt x="222225" y="273227"/>
                </a:lnTo>
                <a:lnTo>
                  <a:pt x="291442" y="32787"/>
                </a:lnTo>
                <a:lnTo>
                  <a:pt x="156650" y="18215"/>
                </a:lnTo>
                <a:lnTo>
                  <a:pt x="98362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フリーフォーム: 図形 333">
            <a:extLst>
              <a:ext uri="{FF2B5EF4-FFF2-40B4-BE49-F238E27FC236}">
                <a16:creationId xmlns:a16="http://schemas.microsoft.com/office/drawing/2014/main" id="{7CA936A6-31AF-4F08-831F-E53E67F3594A}"/>
              </a:ext>
            </a:extLst>
          </p:cNvPr>
          <p:cNvSpPr/>
          <p:nvPr/>
        </p:nvSpPr>
        <p:spPr>
          <a:xfrm>
            <a:off x="7339519" y="4897877"/>
            <a:ext cx="539885" cy="218872"/>
          </a:xfrm>
          <a:custGeom>
            <a:avLst/>
            <a:gdLst>
              <a:gd name="connsiteX0" fmla="*/ 0 w 539885"/>
              <a:gd name="connsiteY0" fmla="*/ 24319 h 218872"/>
              <a:gd name="connsiteX1" fmla="*/ 19455 w 539885"/>
              <a:gd name="connsiteY1" fmla="*/ 150778 h 218872"/>
              <a:gd name="connsiteX2" fmla="*/ 4864 w 539885"/>
              <a:gd name="connsiteY2" fmla="*/ 218872 h 218872"/>
              <a:gd name="connsiteX3" fmla="*/ 403698 w 539885"/>
              <a:gd name="connsiteY3" fmla="*/ 165370 h 218872"/>
              <a:gd name="connsiteX4" fmla="*/ 539885 w 539885"/>
              <a:gd name="connsiteY4" fmla="*/ 72957 h 218872"/>
              <a:gd name="connsiteX5" fmla="*/ 355060 w 539885"/>
              <a:gd name="connsiteY5" fmla="*/ 14591 h 218872"/>
              <a:gd name="connsiteX6" fmla="*/ 165370 w 539885"/>
              <a:gd name="connsiteY6" fmla="*/ 0 h 218872"/>
              <a:gd name="connsiteX7" fmla="*/ 0 w 539885"/>
              <a:gd name="connsiteY7" fmla="*/ 24319 h 2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85" h="218872">
                <a:moveTo>
                  <a:pt x="0" y="24319"/>
                </a:moveTo>
                <a:lnTo>
                  <a:pt x="19455" y="150778"/>
                </a:lnTo>
                <a:lnTo>
                  <a:pt x="4864" y="218872"/>
                </a:lnTo>
                <a:lnTo>
                  <a:pt x="403698" y="165370"/>
                </a:lnTo>
                <a:lnTo>
                  <a:pt x="539885" y="72957"/>
                </a:lnTo>
                <a:lnTo>
                  <a:pt x="355060" y="14591"/>
                </a:lnTo>
                <a:lnTo>
                  <a:pt x="165370" y="0"/>
                </a:lnTo>
                <a:lnTo>
                  <a:pt x="0" y="24319"/>
                </a:lnTo>
                <a:close/>
              </a:path>
            </a:pathLst>
          </a:custGeom>
          <a:solidFill>
            <a:srgbClr val="99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" name="フリーフォーム: 図形 334">
            <a:extLst>
              <a:ext uri="{FF2B5EF4-FFF2-40B4-BE49-F238E27FC236}">
                <a16:creationId xmlns:a16="http://schemas.microsoft.com/office/drawing/2014/main" id="{6F1147BF-8C6B-450E-ADB3-F82F04DC1BBA}"/>
              </a:ext>
            </a:extLst>
          </p:cNvPr>
          <p:cNvSpPr/>
          <p:nvPr/>
        </p:nvSpPr>
        <p:spPr>
          <a:xfrm>
            <a:off x="7417340" y="4975416"/>
            <a:ext cx="360154" cy="97207"/>
          </a:xfrm>
          <a:custGeom>
            <a:avLst/>
            <a:gdLst>
              <a:gd name="connsiteX0" fmla="*/ 267511 w 360154"/>
              <a:gd name="connsiteY0" fmla="*/ 5146 h 97207"/>
              <a:gd name="connsiteX1" fmla="*/ 267511 w 360154"/>
              <a:gd name="connsiteY1" fmla="*/ 5146 h 97207"/>
              <a:gd name="connsiteX2" fmla="*/ 63230 w 360154"/>
              <a:gd name="connsiteY2" fmla="*/ 10010 h 97207"/>
              <a:gd name="connsiteX3" fmla="*/ 0 w 360154"/>
              <a:gd name="connsiteY3" fmla="*/ 53784 h 97207"/>
              <a:gd name="connsiteX4" fmla="*/ 29183 w 360154"/>
              <a:gd name="connsiteY4" fmla="*/ 78103 h 97207"/>
              <a:gd name="connsiteX5" fmla="*/ 345332 w 360154"/>
              <a:gd name="connsiteY5" fmla="*/ 58648 h 97207"/>
              <a:gd name="connsiteX6" fmla="*/ 355060 w 360154"/>
              <a:gd name="connsiteY6" fmla="*/ 34329 h 97207"/>
              <a:gd name="connsiteX7" fmla="*/ 355060 w 360154"/>
              <a:gd name="connsiteY7" fmla="*/ 5146 h 97207"/>
              <a:gd name="connsiteX8" fmla="*/ 340469 w 360154"/>
              <a:gd name="connsiteY8" fmla="*/ 282 h 97207"/>
              <a:gd name="connsiteX9" fmla="*/ 330741 w 360154"/>
              <a:gd name="connsiteY9" fmla="*/ 282 h 97207"/>
              <a:gd name="connsiteX10" fmla="*/ 267511 w 360154"/>
              <a:gd name="connsiteY10" fmla="*/ 5146 h 9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154" h="97207">
                <a:moveTo>
                  <a:pt x="267511" y="5146"/>
                </a:moveTo>
                <a:lnTo>
                  <a:pt x="267511" y="5146"/>
                </a:lnTo>
                <a:cubicBezTo>
                  <a:pt x="199417" y="6767"/>
                  <a:pt x="130244" y="-2174"/>
                  <a:pt x="63230" y="10010"/>
                </a:cubicBezTo>
                <a:cubicBezTo>
                  <a:pt x="38009" y="14596"/>
                  <a:pt x="0" y="53784"/>
                  <a:pt x="0" y="53784"/>
                </a:cubicBezTo>
                <a:cubicBezTo>
                  <a:pt x="9728" y="61890"/>
                  <a:pt x="16533" y="77545"/>
                  <a:pt x="29183" y="78103"/>
                </a:cubicBezTo>
                <a:cubicBezTo>
                  <a:pt x="303551" y="90207"/>
                  <a:pt x="248979" y="122881"/>
                  <a:pt x="345332" y="58648"/>
                </a:cubicBezTo>
                <a:cubicBezTo>
                  <a:pt x="348575" y="50542"/>
                  <a:pt x="351994" y="42504"/>
                  <a:pt x="355060" y="34329"/>
                </a:cubicBezTo>
                <a:cubicBezTo>
                  <a:pt x="358598" y="24896"/>
                  <a:pt x="364493" y="14579"/>
                  <a:pt x="355060" y="5146"/>
                </a:cubicBezTo>
                <a:cubicBezTo>
                  <a:pt x="351435" y="1521"/>
                  <a:pt x="345496" y="1287"/>
                  <a:pt x="340469" y="282"/>
                </a:cubicBezTo>
                <a:cubicBezTo>
                  <a:pt x="337289" y="-354"/>
                  <a:pt x="333984" y="282"/>
                  <a:pt x="330741" y="282"/>
                </a:cubicBezTo>
                <a:lnTo>
                  <a:pt x="267511" y="5146"/>
                </a:lnTo>
                <a:close/>
              </a:path>
            </a:pathLst>
          </a:custGeom>
          <a:solidFill>
            <a:srgbClr val="FF5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フリーフォーム: 図形 317">
            <a:extLst>
              <a:ext uri="{FF2B5EF4-FFF2-40B4-BE49-F238E27FC236}">
                <a16:creationId xmlns:a16="http://schemas.microsoft.com/office/drawing/2014/main" id="{C520EE27-BC38-4802-B4DD-AA13F3543EDC}"/>
              </a:ext>
            </a:extLst>
          </p:cNvPr>
          <p:cNvSpPr/>
          <p:nvPr/>
        </p:nvSpPr>
        <p:spPr>
          <a:xfrm>
            <a:off x="7624916" y="6120581"/>
            <a:ext cx="722671" cy="936522"/>
          </a:xfrm>
          <a:custGeom>
            <a:avLst/>
            <a:gdLst>
              <a:gd name="connsiteX0" fmla="*/ 66368 w 730045"/>
              <a:gd name="connsiteY0" fmla="*/ 147484 h 936522"/>
              <a:gd name="connsiteX1" fmla="*/ 22123 w 730045"/>
              <a:gd name="connsiteY1" fmla="*/ 176980 h 936522"/>
              <a:gd name="connsiteX2" fmla="*/ 7374 w 730045"/>
              <a:gd name="connsiteY2" fmla="*/ 294967 h 936522"/>
              <a:gd name="connsiteX3" fmla="*/ 22123 w 730045"/>
              <a:gd name="connsiteY3" fmla="*/ 405580 h 936522"/>
              <a:gd name="connsiteX4" fmla="*/ 58993 w 730045"/>
              <a:gd name="connsiteY4" fmla="*/ 501445 h 936522"/>
              <a:gd name="connsiteX5" fmla="*/ 22123 w 730045"/>
              <a:gd name="connsiteY5" fmla="*/ 884903 h 936522"/>
              <a:gd name="connsiteX6" fmla="*/ 7374 w 730045"/>
              <a:gd name="connsiteY6" fmla="*/ 899651 h 936522"/>
              <a:gd name="connsiteX7" fmla="*/ 51619 w 730045"/>
              <a:gd name="connsiteY7" fmla="*/ 921774 h 936522"/>
              <a:gd name="connsiteX8" fmla="*/ 103239 w 730045"/>
              <a:gd name="connsiteY8" fmla="*/ 892277 h 936522"/>
              <a:gd name="connsiteX9" fmla="*/ 132735 w 730045"/>
              <a:gd name="connsiteY9" fmla="*/ 929148 h 936522"/>
              <a:gd name="connsiteX10" fmla="*/ 191729 w 730045"/>
              <a:gd name="connsiteY10" fmla="*/ 899651 h 936522"/>
              <a:gd name="connsiteX11" fmla="*/ 243348 w 730045"/>
              <a:gd name="connsiteY11" fmla="*/ 936522 h 936522"/>
              <a:gd name="connsiteX12" fmla="*/ 280219 w 730045"/>
              <a:gd name="connsiteY12" fmla="*/ 884903 h 936522"/>
              <a:gd name="connsiteX13" fmla="*/ 346587 w 730045"/>
              <a:gd name="connsiteY13" fmla="*/ 892277 h 936522"/>
              <a:gd name="connsiteX14" fmla="*/ 339213 w 730045"/>
              <a:gd name="connsiteY14" fmla="*/ 774290 h 936522"/>
              <a:gd name="connsiteX15" fmla="*/ 405581 w 730045"/>
              <a:gd name="connsiteY15" fmla="*/ 567813 h 936522"/>
              <a:gd name="connsiteX16" fmla="*/ 346587 w 730045"/>
              <a:gd name="connsiteY16" fmla="*/ 833284 h 936522"/>
              <a:gd name="connsiteX17" fmla="*/ 368710 w 730045"/>
              <a:gd name="connsiteY17" fmla="*/ 899651 h 936522"/>
              <a:gd name="connsiteX18" fmla="*/ 398206 w 730045"/>
              <a:gd name="connsiteY18" fmla="*/ 855406 h 936522"/>
              <a:gd name="connsiteX19" fmla="*/ 442452 w 730045"/>
              <a:gd name="connsiteY19" fmla="*/ 899651 h 936522"/>
              <a:gd name="connsiteX20" fmla="*/ 464574 w 730045"/>
              <a:gd name="connsiteY20" fmla="*/ 870154 h 936522"/>
              <a:gd name="connsiteX21" fmla="*/ 545690 w 730045"/>
              <a:gd name="connsiteY21" fmla="*/ 892277 h 936522"/>
              <a:gd name="connsiteX22" fmla="*/ 575187 w 730045"/>
              <a:gd name="connsiteY22" fmla="*/ 855406 h 936522"/>
              <a:gd name="connsiteX23" fmla="*/ 634181 w 730045"/>
              <a:gd name="connsiteY23" fmla="*/ 870154 h 936522"/>
              <a:gd name="connsiteX24" fmla="*/ 597310 w 730045"/>
              <a:gd name="connsiteY24" fmla="*/ 752167 h 936522"/>
              <a:gd name="connsiteX25" fmla="*/ 656303 w 730045"/>
              <a:gd name="connsiteY25" fmla="*/ 567813 h 936522"/>
              <a:gd name="connsiteX26" fmla="*/ 715297 w 730045"/>
              <a:gd name="connsiteY26" fmla="*/ 398206 h 936522"/>
              <a:gd name="connsiteX27" fmla="*/ 730045 w 730045"/>
              <a:gd name="connsiteY27" fmla="*/ 294967 h 936522"/>
              <a:gd name="connsiteX28" fmla="*/ 707923 w 730045"/>
              <a:gd name="connsiteY28" fmla="*/ 162232 h 936522"/>
              <a:gd name="connsiteX29" fmla="*/ 685800 w 730045"/>
              <a:gd name="connsiteY29" fmla="*/ 0 h 936522"/>
              <a:gd name="connsiteX30" fmla="*/ 508819 w 730045"/>
              <a:gd name="connsiteY30" fmla="*/ 22122 h 936522"/>
              <a:gd name="connsiteX31" fmla="*/ 294968 w 730045"/>
              <a:gd name="connsiteY31" fmla="*/ 44245 h 936522"/>
              <a:gd name="connsiteX32" fmla="*/ 162232 w 730045"/>
              <a:gd name="connsiteY32" fmla="*/ 66367 h 936522"/>
              <a:gd name="connsiteX33" fmla="*/ 36871 w 730045"/>
              <a:gd name="connsiteY33" fmla="*/ 58993 h 936522"/>
              <a:gd name="connsiteX34" fmla="*/ 0 w 730045"/>
              <a:gd name="connsiteY34" fmla="*/ 199103 h 936522"/>
              <a:gd name="connsiteX35" fmla="*/ 66368 w 730045"/>
              <a:gd name="connsiteY35" fmla="*/ 147484 h 936522"/>
              <a:gd name="connsiteX0" fmla="*/ 58994 w 722671"/>
              <a:gd name="connsiteY0" fmla="*/ 147484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58994 w 722671"/>
              <a:gd name="connsiteY35" fmla="*/ 147484 h 936522"/>
              <a:gd name="connsiteX0" fmla="*/ 15277 w 722671"/>
              <a:gd name="connsiteY0" fmla="*/ 136555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15277 w 722671"/>
              <a:gd name="connsiteY35" fmla="*/ 136555 h 9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671" h="936522">
                <a:moveTo>
                  <a:pt x="15277" y="136555"/>
                </a:moveTo>
                <a:lnTo>
                  <a:pt x="14749" y="176980"/>
                </a:lnTo>
                <a:lnTo>
                  <a:pt x="0" y="294967"/>
                </a:lnTo>
                <a:lnTo>
                  <a:pt x="14749" y="405580"/>
                </a:lnTo>
                <a:lnTo>
                  <a:pt x="51619" y="501445"/>
                </a:lnTo>
                <a:lnTo>
                  <a:pt x="14749" y="884903"/>
                </a:lnTo>
                <a:lnTo>
                  <a:pt x="0" y="899651"/>
                </a:lnTo>
                <a:lnTo>
                  <a:pt x="44245" y="921774"/>
                </a:lnTo>
                <a:lnTo>
                  <a:pt x="95865" y="892277"/>
                </a:lnTo>
                <a:lnTo>
                  <a:pt x="125361" y="929148"/>
                </a:lnTo>
                <a:lnTo>
                  <a:pt x="184355" y="899651"/>
                </a:lnTo>
                <a:lnTo>
                  <a:pt x="235974" y="936522"/>
                </a:lnTo>
                <a:lnTo>
                  <a:pt x="272845" y="884903"/>
                </a:lnTo>
                <a:lnTo>
                  <a:pt x="339213" y="892277"/>
                </a:lnTo>
                <a:lnTo>
                  <a:pt x="331839" y="774290"/>
                </a:lnTo>
                <a:lnTo>
                  <a:pt x="398207" y="567813"/>
                </a:lnTo>
                <a:lnTo>
                  <a:pt x="339213" y="833284"/>
                </a:lnTo>
                <a:lnTo>
                  <a:pt x="361336" y="899651"/>
                </a:lnTo>
                <a:lnTo>
                  <a:pt x="390832" y="855406"/>
                </a:lnTo>
                <a:lnTo>
                  <a:pt x="435078" y="899651"/>
                </a:lnTo>
                <a:lnTo>
                  <a:pt x="457200" y="870154"/>
                </a:lnTo>
                <a:lnTo>
                  <a:pt x="538316" y="892277"/>
                </a:lnTo>
                <a:lnTo>
                  <a:pt x="567813" y="855406"/>
                </a:lnTo>
                <a:lnTo>
                  <a:pt x="626807" y="870154"/>
                </a:lnTo>
                <a:lnTo>
                  <a:pt x="589936" y="752167"/>
                </a:lnTo>
                <a:lnTo>
                  <a:pt x="648929" y="567813"/>
                </a:lnTo>
                <a:lnTo>
                  <a:pt x="707923" y="398206"/>
                </a:lnTo>
                <a:lnTo>
                  <a:pt x="722671" y="294967"/>
                </a:lnTo>
                <a:lnTo>
                  <a:pt x="700549" y="162232"/>
                </a:lnTo>
                <a:lnTo>
                  <a:pt x="678426" y="0"/>
                </a:lnTo>
                <a:lnTo>
                  <a:pt x="501445" y="22122"/>
                </a:lnTo>
                <a:lnTo>
                  <a:pt x="287594" y="44245"/>
                </a:lnTo>
                <a:lnTo>
                  <a:pt x="154858" y="66367"/>
                </a:lnTo>
                <a:lnTo>
                  <a:pt x="29497" y="58993"/>
                </a:lnTo>
                <a:lnTo>
                  <a:pt x="18127" y="126243"/>
                </a:lnTo>
                <a:lnTo>
                  <a:pt x="15277" y="1365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フリーフォーム: 図形 325">
            <a:extLst>
              <a:ext uri="{FF2B5EF4-FFF2-40B4-BE49-F238E27FC236}">
                <a16:creationId xmlns:a16="http://schemas.microsoft.com/office/drawing/2014/main" id="{BFCA44BB-87CC-4EE2-B72C-9F109D28EB50}"/>
              </a:ext>
            </a:extLst>
          </p:cNvPr>
          <p:cNvSpPr/>
          <p:nvPr/>
        </p:nvSpPr>
        <p:spPr>
          <a:xfrm>
            <a:off x="7275127" y="4900193"/>
            <a:ext cx="506381" cy="131149"/>
          </a:xfrm>
          <a:custGeom>
            <a:avLst/>
            <a:gdLst>
              <a:gd name="connsiteX0" fmla="*/ 0 w 506381"/>
              <a:gd name="connsiteY0" fmla="*/ 58289 h 131149"/>
              <a:gd name="connsiteX1" fmla="*/ 40073 w 506381"/>
              <a:gd name="connsiteY1" fmla="*/ 131149 h 131149"/>
              <a:gd name="connsiteX2" fmla="*/ 61931 w 506381"/>
              <a:gd name="connsiteY2" fmla="*/ 54646 h 131149"/>
              <a:gd name="connsiteX3" fmla="*/ 105648 w 506381"/>
              <a:gd name="connsiteY3" fmla="*/ 123863 h 131149"/>
              <a:gd name="connsiteX4" fmla="*/ 149364 w 506381"/>
              <a:gd name="connsiteY4" fmla="*/ 43717 h 131149"/>
              <a:gd name="connsiteX5" fmla="*/ 189437 w 506381"/>
              <a:gd name="connsiteY5" fmla="*/ 109291 h 131149"/>
              <a:gd name="connsiteX6" fmla="*/ 236797 w 506381"/>
              <a:gd name="connsiteY6" fmla="*/ 43717 h 131149"/>
              <a:gd name="connsiteX7" fmla="*/ 262298 w 506381"/>
              <a:gd name="connsiteY7" fmla="*/ 83790 h 131149"/>
              <a:gd name="connsiteX8" fmla="*/ 302371 w 506381"/>
              <a:gd name="connsiteY8" fmla="*/ 25502 h 131149"/>
              <a:gd name="connsiteX9" fmla="*/ 371589 w 506381"/>
              <a:gd name="connsiteY9" fmla="*/ 87433 h 131149"/>
              <a:gd name="connsiteX10" fmla="*/ 415305 w 506381"/>
              <a:gd name="connsiteY10" fmla="*/ 47360 h 131149"/>
              <a:gd name="connsiteX11" fmla="*/ 422591 w 506381"/>
              <a:gd name="connsiteY11" fmla="*/ 105648 h 131149"/>
              <a:gd name="connsiteX12" fmla="*/ 506381 w 506381"/>
              <a:gd name="connsiteY12" fmla="*/ 0 h 131149"/>
              <a:gd name="connsiteX13" fmla="*/ 0 w 506381"/>
              <a:gd name="connsiteY13" fmla="*/ 58289 h 1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6381" h="131149">
                <a:moveTo>
                  <a:pt x="0" y="58289"/>
                </a:moveTo>
                <a:lnTo>
                  <a:pt x="40073" y="131149"/>
                </a:lnTo>
                <a:lnTo>
                  <a:pt x="61931" y="54646"/>
                </a:lnTo>
                <a:lnTo>
                  <a:pt x="105648" y="123863"/>
                </a:lnTo>
                <a:lnTo>
                  <a:pt x="149364" y="43717"/>
                </a:lnTo>
                <a:lnTo>
                  <a:pt x="189437" y="109291"/>
                </a:lnTo>
                <a:lnTo>
                  <a:pt x="236797" y="43717"/>
                </a:lnTo>
                <a:lnTo>
                  <a:pt x="262298" y="83790"/>
                </a:lnTo>
                <a:lnTo>
                  <a:pt x="302371" y="25502"/>
                </a:lnTo>
                <a:lnTo>
                  <a:pt x="371589" y="87433"/>
                </a:lnTo>
                <a:lnTo>
                  <a:pt x="415305" y="47360"/>
                </a:lnTo>
                <a:lnTo>
                  <a:pt x="422591" y="105648"/>
                </a:lnTo>
                <a:lnTo>
                  <a:pt x="506381" y="0"/>
                </a:lnTo>
                <a:lnTo>
                  <a:pt x="0" y="5828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フリーフォーム: 図形 326">
            <a:extLst>
              <a:ext uri="{FF2B5EF4-FFF2-40B4-BE49-F238E27FC236}">
                <a16:creationId xmlns:a16="http://schemas.microsoft.com/office/drawing/2014/main" id="{5427E1C4-67FB-4364-B22D-4C895DC22099}"/>
              </a:ext>
            </a:extLst>
          </p:cNvPr>
          <p:cNvSpPr/>
          <p:nvPr/>
        </p:nvSpPr>
        <p:spPr>
          <a:xfrm>
            <a:off x="7344344" y="4976376"/>
            <a:ext cx="342445" cy="174865"/>
          </a:xfrm>
          <a:custGeom>
            <a:avLst/>
            <a:gdLst>
              <a:gd name="connsiteX0" fmla="*/ 0 w 342445"/>
              <a:gd name="connsiteY0" fmla="*/ 174865 h 174865"/>
              <a:gd name="connsiteX1" fmla="*/ 0 w 342445"/>
              <a:gd name="connsiteY1" fmla="*/ 174865 h 174865"/>
              <a:gd name="connsiteX2" fmla="*/ 10929 w 342445"/>
              <a:gd name="connsiteY2" fmla="*/ 87433 h 174865"/>
              <a:gd name="connsiteX3" fmla="*/ 51003 w 342445"/>
              <a:gd name="connsiteY3" fmla="*/ 156650 h 174865"/>
              <a:gd name="connsiteX4" fmla="*/ 87433 w 342445"/>
              <a:gd name="connsiteY4" fmla="*/ 51002 h 174865"/>
              <a:gd name="connsiteX5" fmla="*/ 120220 w 342445"/>
              <a:gd name="connsiteY5" fmla="*/ 123863 h 174865"/>
              <a:gd name="connsiteX6" fmla="*/ 153007 w 342445"/>
              <a:gd name="connsiteY6" fmla="*/ 43716 h 174865"/>
              <a:gd name="connsiteX7" fmla="*/ 200367 w 342445"/>
              <a:gd name="connsiteY7" fmla="*/ 109291 h 174865"/>
              <a:gd name="connsiteX8" fmla="*/ 247726 w 342445"/>
              <a:gd name="connsiteY8" fmla="*/ 10929 h 174865"/>
              <a:gd name="connsiteX9" fmla="*/ 298729 w 342445"/>
              <a:gd name="connsiteY9" fmla="*/ 76504 h 174865"/>
              <a:gd name="connsiteX10" fmla="*/ 320587 w 342445"/>
              <a:gd name="connsiteY10" fmla="*/ 0 h 174865"/>
              <a:gd name="connsiteX11" fmla="*/ 342445 w 342445"/>
              <a:gd name="connsiteY11" fmla="*/ 72861 h 174865"/>
              <a:gd name="connsiteX12" fmla="*/ 0 w 342445"/>
              <a:gd name="connsiteY12" fmla="*/ 174865 h 1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445" h="174865">
                <a:moveTo>
                  <a:pt x="0" y="174865"/>
                </a:moveTo>
                <a:lnTo>
                  <a:pt x="0" y="174865"/>
                </a:lnTo>
                <a:lnTo>
                  <a:pt x="10929" y="87433"/>
                </a:lnTo>
                <a:lnTo>
                  <a:pt x="51003" y="156650"/>
                </a:lnTo>
                <a:lnTo>
                  <a:pt x="87433" y="51002"/>
                </a:lnTo>
                <a:lnTo>
                  <a:pt x="120220" y="123863"/>
                </a:lnTo>
                <a:lnTo>
                  <a:pt x="153007" y="43716"/>
                </a:lnTo>
                <a:lnTo>
                  <a:pt x="200367" y="109291"/>
                </a:lnTo>
                <a:lnTo>
                  <a:pt x="247726" y="10929"/>
                </a:lnTo>
                <a:lnTo>
                  <a:pt x="298729" y="76504"/>
                </a:lnTo>
                <a:lnTo>
                  <a:pt x="320587" y="0"/>
                </a:lnTo>
                <a:lnTo>
                  <a:pt x="342445" y="72861"/>
                </a:lnTo>
                <a:lnTo>
                  <a:pt x="0" y="1748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フリーフォーム: 図形 324">
            <a:extLst>
              <a:ext uri="{FF2B5EF4-FFF2-40B4-BE49-F238E27FC236}">
                <a16:creationId xmlns:a16="http://schemas.microsoft.com/office/drawing/2014/main" id="{DEEDB4F1-40B0-4542-8EF8-9D2EA4CA69AF}"/>
              </a:ext>
            </a:extLst>
          </p:cNvPr>
          <p:cNvSpPr/>
          <p:nvPr/>
        </p:nvSpPr>
        <p:spPr>
          <a:xfrm>
            <a:off x="7646716" y="4316988"/>
            <a:ext cx="269584" cy="411662"/>
          </a:xfrm>
          <a:custGeom>
            <a:avLst/>
            <a:gdLst>
              <a:gd name="connsiteX0" fmla="*/ 0 w 269584"/>
              <a:gd name="connsiteY0" fmla="*/ 382518 h 411662"/>
              <a:gd name="connsiteX1" fmla="*/ 58288 w 269584"/>
              <a:gd name="connsiteY1" fmla="*/ 200367 h 411662"/>
              <a:gd name="connsiteX2" fmla="*/ 72860 w 269584"/>
              <a:gd name="connsiteY2" fmla="*/ 51002 h 411662"/>
              <a:gd name="connsiteX3" fmla="*/ 83789 w 269584"/>
              <a:gd name="connsiteY3" fmla="*/ 0 h 411662"/>
              <a:gd name="connsiteX4" fmla="*/ 178508 w 269584"/>
              <a:gd name="connsiteY4" fmla="*/ 123863 h 411662"/>
              <a:gd name="connsiteX5" fmla="*/ 244082 w 269584"/>
              <a:gd name="connsiteY5" fmla="*/ 262298 h 411662"/>
              <a:gd name="connsiteX6" fmla="*/ 269584 w 269584"/>
              <a:gd name="connsiteY6" fmla="*/ 324230 h 411662"/>
              <a:gd name="connsiteX7" fmla="*/ 269584 w 269584"/>
              <a:gd name="connsiteY7" fmla="*/ 386161 h 411662"/>
              <a:gd name="connsiteX8" fmla="*/ 145721 w 269584"/>
              <a:gd name="connsiteY8" fmla="*/ 411662 h 411662"/>
              <a:gd name="connsiteX9" fmla="*/ 47359 w 269584"/>
              <a:gd name="connsiteY9" fmla="*/ 408019 h 411662"/>
              <a:gd name="connsiteX10" fmla="*/ 0 w 269584"/>
              <a:gd name="connsiteY10" fmla="*/ 382518 h 41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4" h="411662">
                <a:moveTo>
                  <a:pt x="0" y="382518"/>
                </a:moveTo>
                <a:lnTo>
                  <a:pt x="58288" y="200367"/>
                </a:lnTo>
                <a:lnTo>
                  <a:pt x="72860" y="51002"/>
                </a:lnTo>
                <a:lnTo>
                  <a:pt x="83789" y="0"/>
                </a:lnTo>
                <a:lnTo>
                  <a:pt x="178508" y="123863"/>
                </a:lnTo>
                <a:lnTo>
                  <a:pt x="244082" y="262298"/>
                </a:lnTo>
                <a:lnTo>
                  <a:pt x="269584" y="324230"/>
                </a:lnTo>
                <a:lnTo>
                  <a:pt x="269584" y="386161"/>
                </a:lnTo>
                <a:lnTo>
                  <a:pt x="145721" y="411662"/>
                </a:lnTo>
                <a:lnTo>
                  <a:pt x="47359" y="408019"/>
                </a:lnTo>
                <a:lnTo>
                  <a:pt x="0" y="382518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フリーフォーム: 図形 321">
            <a:extLst>
              <a:ext uri="{FF2B5EF4-FFF2-40B4-BE49-F238E27FC236}">
                <a16:creationId xmlns:a16="http://schemas.microsoft.com/office/drawing/2014/main" id="{B90E6886-0B64-410A-A72B-69627BF12FC8}"/>
              </a:ext>
            </a:extLst>
          </p:cNvPr>
          <p:cNvSpPr/>
          <p:nvPr/>
        </p:nvSpPr>
        <p:spPr>
          <a:xfrm>
            <a:off x="7890798" y="6575665"/>
            <a:ext cx="134792" cy="123863"/>
          </a:xfrm>
          <a:custGeom>
            <a:avLst/>
            <a:gdLst>
              <a:gd name="connsiteX0" fmla="*/ 134792 w 134792"/>
              <a:gd name="connsiteY0" fmla="*/ 123863 h 123863"/>
              <a:gd name="connsiteX1" fmla="*/ 0 w 134792"/>
              <a:gd name="connsiteY1" fmla="*/ 0 h 1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792" h="123863">
                <a:moveTo>
                  <a:pt x="134792" y="123863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フリーフォーム: 図形 322">
            <a:extLst>
              <a:ext uri="{FF2B5EF4-FFF2-40B4-BE49-F238E27FC236}">
                <a16:creationId xmlns:a16="http://schemas.microsoft.com/office/drawing/2014/main" id="{ABB79C2F-DB53-4733-82AC-730E5529AB41}"/>
              </a:ext>
            </a:extLst>
          </p:cNvPr>
          <p:cNvSpPr/>
          <p:nvPr/>
        </p:nvSpPr>
        <p:spPr>
          <a:xfrm>
            <a:off x="7220481" y="4604787"/>
            <a:ext cx="998190" cy="717677"/>
          </a:xfrm>
          <a:custGeom>
            <a:avLst/>
            <a:gdLst>
              <a:gd name="connsiteX0" fmla="*/ 502738 w 998190"/>
              <a:gd name="connsiteY0" fmla="*/ 47360 h 717677"/>
              <a:gd name="connsiteX1" fmla="*/ 207653 w 998190"/>
              <a:gd name="connsiteY1" fmla="*/ 200367 h 717677"/>
              <a:gd name="connsiteX2" fmla="*/ 69218 w 998190"/>
              <a:gd name="connsiteY2" fmla="*/ 258655 h 717677"/>
              <a:gd name="connsiteX3" fmla="*/ 0 w 998190"/>
              <a:gd name="connsiteY3" fmla="*/ 287799 h 717677"/>
              <a:gd name="connsiteX4" fmla="*/ 21858 w 998190"/>
              <a:gd name="connsiteY4" fmla="*/ 360660 h 717677"/>
              <a:gd name="connsiteX5" fmla="*/ 160294 w 998190"/>
              <a:gd name="connsiteY5" fmla="*/ 360660 h 717677"/>
              <a:gd name="connsiteX6" fmla="*/ 262298 w 998190"/>
              <a:gd name="connsiteY6" fmla="*/ 353374 h 717677"/>
              <a:gd name="connsiteX7" fmla="*/ 408019 w 998190"/>
              <a:gd name="connsiteY7" fmla="*/ 353374 h 717677"/>
              <a:gd name="connsiteX8" fmla="*/ 550097 w 998190"/>
              <a:gd name="connsiteY8" fmla="*/ 364303 h 717677"/>
              <a:gd name="connsiteX9" fmla="*/ 397090 w 998190"/>
              <a:gd name="connsiteY9" fmla="*/ 411662 h 717677"/>
              <a:gd name="connsiteX10" fmla="*/ 222225 w 998190"/>
              <a:gd name="connsiteY10" fmla="*/ 480880 h 717677"/>
              <a:gd name="connsiteX11" fmla="*/ 58289 w 998190"/>
              <a:gd name="connsiteY11" fmla="*/ 528239 h 717677"/>
              <a:gd name="connsiteX12" fmla="*/ 21858 w 998190"/>
              <a:gd name="connsiteY12" fmla="*/ 542811 h 717677"/>
              <a:gd name="connsiteX13" fmla="*/ 43717 w 998190"/>
              <a:gd name="connsiteY13" fmla="*/ 586528 h 717677"/>
              <a:gd name="connsiteX14" fmla="*/ 160294 w 998190"/>
              <a:gd name="connsiteY14" fmla="*/ 571956 h 717677"/>
              <a:gd name="connsiteX15" fmla="*/ 280513 w 998190"/>
              <a:gd name="connsiteY15" fmla="*/ 553740 h 717677"/>
              <a:gd name="connsiteX16" fmla="*/ 418948 w 998190"/>
              <a:gd name="connsiteY16" fmla="*/ 597457 h 717677"/>
              <a:gd name="connsiteX17" fmla="*/ 524596 w 998190"/>
              <a:gd name="connsiteY17" fmla="*/ 652102 h 717677"/>
              <a:gd name="connsiteX18" fmla="*/ 535525 w 998190"/>
              <a:gd name="connsiteY18" fmla="*/ 710391 h 717677"/>
              <a:gd name="connsiteX19" fmla="*/ 579242 w 998190"/>
              <a:gd name="connsiteY19" fmla="*/ 677603 h 717677"/>
              <a:gd name="connsiteX20" fmla="*/ 641173 w 998190"/>
              <a:gd name="connsiteY20" fmla="*/ 714034 h 717677"/>
              <a:gd name="connsiteX21" fmla="*/ 761393 w 998190"/>
              <a:gd name="connsiteY21" fmla="*/ 641173 h 717677"/>
              <a:gd name="connsiteX22" fmla="*/ 797823 w 998190"/>
              <a:gd name="connsiteY22" fmla="*/ 717677 h 717677"/>
              <a:gd name="connsiteX23" fmla="*/ 914400 w 998190"/>
              <a:gd name="connsiteY23" fmla="*/ 633887 h 717677"/>
              <a:gd name="connsiteX24" fmla="*/ 950831 w 998190"/>
              <a:gd name="connsiteY24" fmla="*/ 695819 h 717677"/>
              <a:gd name="connsiteX25" fmla="*/ 998190 w 998190"/>
              <a:gd name="connsiteY25" fmla="*/ 659388 h 717677"/>
              <a:gd name="connsiteX26" fmla="*/ 943544 w 998190"/>
              <a:gd name="connsiteY26" fmla="*/ 553740 h 717677"/>
              <a:gd name="connsiteX27" fmla="*/ 965403 w 998190"/>
              <a:gd name="connsiteY27" fmla="*/ 404376 h 717677"/>
              <a:gd name="connsiteX28" fmla="*/ 954474 w 998190"/>
              <a:gd name="connsiteY28" fmla="*/ 251369 h 717677"/>
              <a:gd name="connsiteX29" fmla="*/ 918043 w 998190"/>
              <a:gd name="connsiteY29" fmla="*/ 112934 h 717677"/>
              <a:gd name="connsiteX30" fmla="*/ 870684 w 998190"/>
              <a:gd name="connsiteY30" fmla="*/ 32788 h 717677"/>
              <a:gd name="connsiteX31" fmla="*/ 684890 w 998190"/>
              <a:gd name="connsiteY31" fmla="*/ 25501 h 717677"/>
              <a:gd name="connsiteX32" fmla="*/ 604743 w 998190"/>
              <a:gd name="connsiteY32" fmla="*/ 0 h 717677"/>
              <a:gd name="connsiteX33" fmla="*/ 502738 w 998190"/>
              <a:gd name="connsiteY33" fmla="*/ 47360 h 71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98190" h="717677">
                <a:moveTo>
                  <a:pt x="502738" y="47360"/>
                </a:moveTo>
                <a:lnTo>
                  <a:pt x="207653" y="200367"/>
                </a:lnTo>
                <a:lnTo>
                  <a:pt x="69218" y="258655"/>
                </a:lnTo>
                <a:lnTo>
                  <a:pt x="0" y="287799"/>
                </a:lnTo>
                <a:lnTo>
                  <a:pt x="21858" y="360660"/>
                </a:lnTo>
                <a:lnTo>
                  <a:pt x="160294" y="360660"/>
                </a:lnTo>
                <a:lnTo>
                  <a:pt x="262298" y="353374"/>
                </a:lnTo>
                <a:lnTo>
                  <a:pt x="408019" y="353374"/>
                </a:lnTo>
                <a:lnTo>
                  <a:pt x="550097" y="364303"/>
                </a:lnTo>
                <a:lnTo>
                  <a:pt x="397090" y="411662"/>
                </a:lnTo>
                <a:lnTo>
                  <a:pt x="222225" y="480880"/>
                </a:lnTo>
                <a:lnTo>
                  <a:pt x="58289" y="528239"/>
                </a:lnTo>
                <a:lnTo>
                  <a:pt x="21858" y="542811"/>
                </a:lnTo>
                <a:lnTo>
                  <a:pt x="43717" y="586528"/>
                </a:lnTo>
                <a:lnTo>
                  <a:pt x="160294" y="571956"/>
                </a:lnTo>
                <a:lnTo>
                  <a:pt x="280513" y="553740"/>
                </a:lnTo>
                <a:lnTo>
                  <a:pt x="418948" y="597457"/>
                </a:lnTo>
                <a:lnTo>
                  <a:pt x="524596" y="652102"/>
                </a:lnTo>
                <a:lnTo>
                  <a:pt x="535525" y="710391"/>
                </a:lnTo>
                <a:lnTo>
                  <a:pt x="579242" y="677603"/>
                </a:lnTo>
                <a:lnTo>
                  <a:pt x="641173" y="714034"/>
                </a:lnTo>
                <a:lnTo>
                  <a:pt x="761393" y="641173"/>
                </a:lnTo>
                <a:lnTo>
                  <a:pt x="797823" y="717677"/>
                </a:lnTo>
                <a:lnTo>
                  <a:pt x="914400" y="633887"/>
                </a:lnTo>
                <a:lnTo>
                  <a:pt x="950831" y="695819"/>
                </a:lnTo>
                <a:lnTo>
                  <a:pt x="998190" y="659388"/>
                </a:lnTo>
                <a:lnTo>
                  <a:pt x="943544" y="553740"/>
                </a:lnTo>
                <a:lnTo>
                  <a:pt x="965403" y="404376"/>
                </a:lnTo>
                <a:lnTo>
                  <a:pt x="954474" y="251369"/>
                </a:lnTo>
                <a:lnTo>
                  <a:pt x="918043" y="112934"/>
                </a:lnTo>
                <a:lnTo>
                  <a:pt x="870684" y="32788"/>
                </a:lnTo>
                <a:lnTo>
                  <a:pt x="684890" y="25501"/>
                </a:lnTo>
                <a:lnTo>
                  <a:pt x="604743" y="0"/>
                </a:lnTo>
                <a:lnTo>
                  <a:pt x="502738" y="4736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フリーフォーム: 図形 323">
            <a:extLst>
              <a:ext uri="{FF2B5EF4-FFF2-40B4-BE49-F238E27FC236}">
                <a16:creationId xmlns:a16="http://schemas.microsoft.com/office/drawing/2014/main" id="{B681C205-4172-4895-B426-936F5257BF4F}"/>
              </a:ext>
            </a:extLst>
          </p:cNvPr>
          <p:cNvSpPr/>
          <p:nvPr/>
        </p:nvSpPr>
        <p:spPr>
          <a:xfrm>
            <a:off x="7741434" y="4273272"/>
            <a:ext cx="397090" cy="448092"/>
          </a:xfrm>
          <a:custGeom>
            <a:avLst/>
            <a:gdLst>
              <a:gd name="connsiteX0" fmla="*/ 0 w 397090"/>
              <a:gd name="connsiteY0" fmla="*/ 367946 h 448092"/>
              <a:gd name="connsiteX1" fmla="*/ 105648 w 397090"/>
              <a:gd name="connsiteY1" fmla="*/ 265941 h 448092"/>
              <a:gd name="connsiteX2" fmla="*/ 149364 w 397090"/>
              <a:gd name="connsiteY2" fmla="*/ 153007 h 448092"/>
              <a:gd name="connsiteX3" fmla="*/ 207653 w 397090"/>
              <a:gd name="connsiteY3" fmla="*/ 0 h 448092"/>
              <a:gd name="connsiteX4" fmla="*/ 302372 w 397090"/>
              <a:gd name="connsiteY4" fmla="*/ 160293 h 448092"/>
              <a:gd name="connsiteX5" fmla="*/ 335159 w 397090"/>
              <a:gd name="connsiteY5" fmla="*/ 269584 h 448092"/>
              <a:gd name="connsiteX6" fmla="*/ 397090 w 397090"/>
              <a:gd name="connsiteY6" fmla="*/ 429877 h 448092"/>
              <a:gd name="connsiteX7" fmla="*/ 222225 w 397090"/>
              <a:gd name="connsiteY7" fmla="*/ 433520 h 448092"/>
              <a:gd name="connsiteX8" fmla="*/ 94719 w 397090"/>
              <a:gd name="connsiteY8" fmla="*/ 448092 h 448092"/>
              <a:gd name="connsiteX9" fmla="*/ 29144 w 397090"/>
              <a:gd name="connsiteY9" fmla="*/ 418948 h 448092"/>
              <a:gd name="connsiteX10" fmla="*/ 0 w 397090"/>
              <a:gd name="connsiteY10" fmla="*/ 367946 h 44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090" h="448092">
                <a:moveTo>
                  <a:pt x="0" y="367946"/>
                </a:moveTo>
                <a:lnTo>
                  <a:pt x="105648" y="265941"/>
                </a:lnTo>
                <a:lnTo>
                  <a:pt x="149364" y="153007"/>
                </a:lnTo>
                <a:lnTo>
                  <a:pt x="207653" y="0"/>
                </a:lnTo>
                <a:lnTo>
                  <a:pt x="302372" y="160293"/>
                </a:lnTo>
                <a:lnTo>
                  <a:pt x="335159" y="269584"/>
                </a:lnTo>
                <a:lnTo>
                  <a:pt x="397090" y="429877"/>
                </a:lnTo>
                <a:lnTo>
                  <a:pt x="222225" y="433520"/>
                </a:lnTo>
                <a:lnTo>
                  <a:pt x="94719" y="448092"/>
                </a:lnTo>
                <a:lnTo>
                  <a:pt x="29144" y="418948"/>
                </a:lnTo>
                <a:lnTo>
                  <a:pt x="0" y="36794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楕円 327">
            <a:extLst>
              <a:ext uri="{FF2B5EF4-FFF2-40B4-BE49-F238E27FC236}">
                <a16:creationId xmlns:a16="http://schemas.microsoft.com/office/drawing/2014/main" id="{9E2D9651-651A-4BCE-AA01-1879979C23E2}"/>
              </a:ext>
            </a:extLst>
          </p:cNvPr>
          <p:cNvSpPr/>
          <p:nvPr/>
        </p:nvSpPr>
        <p:spPr>
          <a:xfrm>
            <a:off x="7203871" y="4869714"/>
            <a:ext cx="73957" cy="733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89541C37-F0D3-4924-9DCB-3D277B140F0B}"/>
              </a:ext>
            </a:extLst>
          </p:cNvPr>
          <p:cNvSpPr/>
          <p:nvPr/>
        </p:nvSpPr>
        <p:spPr>
          <a:xfrm>
            <a:off x="7788794" y="4364347"/>
            <a:ext cx="302371" cy="364303"/>
          </a:xfrm>
          <a:custGeom>
            <a:avLst/>
            <a:gdLst>
              <a:gd name="connsiteX0" fmla="*/ 0 w 302371"/>
              <a:gd name="connsiteY0" fmla="*/ 309658 h 364303"/>
              <a:gd name="connsiteX1" fmla="*/ 0 w 302371"/>
              <a:gd name="connsiteY1" fmla="*/ 309658 h 364303"/>
              <a:gd name="connsiteX2" fmla="*/ 91075 w 302371"/>
              <a:gd name="connsiteY2" fmla="*/ 229511 h 364303"/>
              <a:gd name="connsiteX3" fmla="*/ 87432 w 302371"/>
              <a:gd name="connsiteY3" fmla="*/ 207653 h 364303"/>
              <a:gd name="connsiteX4" fmla="*/ 153007 w 302371"/>
              <a:gd name="connsiteY4" fmla="*/ 102005 h 364303"/>
              <a:gd name="connsiteX5" fmla="*/ 163936 w 302371"/>
              <a:gd name="connsiteY5" fmla="*/ 0 h 364303"/>
              <a:gd name="connsiteX6" fmla="*/ 214938 w 302371"/>
              <a:gd name="connsiteY6" fmla="*/ 94719 h 364303"/>
              <a:gd name="connsiteX7" fmla="*/ 222224 w 302371"/>
              <a:gd name="connsiteY7" fmla="*/ 156651 h 364303"/>
              <a:gd name="connsiteX8" fmla="*/ 291442 w 302371"/>
              <a:gd name="connsiteY8" fmla="*/ 280514 h 364303"/>
              <a:gd name="connsiteX9" fmla="*/ 302371 w 302371"/>
              <a:gd name="connsiteY9" fmla="*/ 338802 h 364303"/>
              <a:gd name="connsiteX10" fmla="*/ 204009 w 302371"/>
              <a:gd name="connsiteY10" fmla="*/ 342445 h 364303"/>
              <a:gd name="connsiteX11" fmla="*/ 149364 w 302371"/>
              <a:gd name="connsiteY11" fmla="*/ 346088 h 364303"/>
              <a:gd name="connsiteX12" fmla="*/ 51002 w 302371"/>
              <a:gd name="connsiteY12" fmla="*/ 360660 h 364303"/>
              <a:gd name="connsiteX13" fmla="*/ 32787 w 302371"/>
              <a:gd name="connsiteY13" fmla="*/ 364303 h 364303"/>
              <a:gd name="connsiteX14" fmla="*/ 0 w 302371"/>
              <a:gd name="connsiteY14" fmla="*/ 309658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371" h="364303">
                <a:moveTo>
                  <a:pt x="0" y="309658"/>
                </a:moveTo>
                <a:lnTo>
                  <a:pt x="0" y="309658"/>
                </a:lnTo>
                <a:lnTo>
                  <a:pt x="91075" y="229511"/>
                </a:lnTo>
                <a:lnTo>
                  <a:pt x="87432" y="207653"/>
                </a:lnTo>
                <a:lnTo>
                  <a:pt x="153007" y="102005"/>
                </a:lnTo>
                <a:lnTo>
                  <a:pt x="163936" y="0"/>
                </a:lnTo>
                <a:lnTo>
                  <a:pt x="214938" y="94719"/>
                </a:lnTo>
                <a:lnTo>
                  <a:pt x="222224" y="156651"/>
                </a:lnTo>
                <a:lnTo>
                  <a:pt x="291442" y="280514"/>
                </a:lnTo>
                <a:lnTo>
                  <a:pt x="302371" y="338802"/>
                </a:lnTo>
                <a:lnTo>
                  <a:pt x="204009" y="342445"/>
                </a:lnTo>
                <a:lnTo>
                  <a:pt x="149364" y="346088"/>
                </a:lnTo>
                <a:lnTo>
                  <a:pt x="51002" y="360660"/>
                </a:lnTo>
                <a:lnTo>
                  <a:pt x="32787" y="364303"/>
                </a:lnTo>
                <a:lnTo>
                  <a:pt x="0" y="30965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フリーフォーム: 図形 329">
            <a:extLst>
              <a:ext uri="{FF2B5EF4-FFF2-40B4-BE49-F238E27FC236}">
                <a16:creationId xmlns:a16="http://schemas.microsoft.com/office/drawing/2014/main" id="{9494379B-BB19-4D4E-8D6C-62D144CCDB3C}"/>
              </a:ext>
            </a:extLst>
          </p:cNvPr>
          <p:cNvSpPr/>
          <p:nvPr/>
        </p:nvSpPr>
        <p:spPr>
          <a:xfrm>
            <a:off x="7932910" y="4534028"/>
            <a:ext cx="63536" cy="177656"/>
          </a:xfrm>
          <a:custGeom>
            <a:avLst/>
            <a:gdLst>
              <a:gd name="connsiteX0" fmla="*/ 0 w 302371"/>
              <a:gd name="connsiteY0" fmla="*/ 309658 h 364303"/>
              <a:gd name="connsiteX1" fmla="*/ 0 w 302371"/>
              <a:gd name="connsiteY1" fmla="*/ 309658 h 364303"/>
              <a:gd name="connsiteX2" fmla="*/ 91075 w 302371"/>
              <a:gd name="connsiteY2" fmla="*/ 229511 h 364303"/>
              <a:gd name="connsiteX3" fmla="*/ 87432 w 302371"/>
              <a:gd name="connsiteY3" fmla="*/ 207653 h 364303"/>
              <a:gd name="connsiteX4" fmla="*/ 153007 w 302371"/>
              <a:gd name="connsiteY4" fmla="*/ 102005 h 364303"/>
              <a:gd name="connsiteX5" fmla="*/ 163936 w 302371"/>
              <a:gd name="connsiteY5" fmla="*/ 0 h 364303"/>
              <a:gd name="connsiteX6" fmla="*/ 214938 w 302371"/>
              <a:gd name="connsiteY6" fmla="*/ 94719 h 364303"/>
              <a:gd name="connsiteX7" fmla="*/ 222224 w 302371"/>
              <a:gd name="connsiteY7" fmla="*/ 156651 h 364303"/>
              <a:gd name="connsiteX8" fmla="*/ 291442 w 302371"/>
              <a:gd name="connsiteY8" fmla="*/ 280514 h 364303"/>
              <a:gd name="connsiteX9" fmla="*/ 302371 w 302371"/>
              <a:gd name="connsiteY9" fmla="*/ 338802 h 364303"/>
              <a:gd name="connsiteX10" fmla="*/ 204009 w 302371"/>
              <a:gd name="connsiteY10" fmla="*/ 342445 h 364303"/>
              <a:gd name="connsiteX11" fmla="*/ 149364 w 302371"/>
              <a:gd name="connsiteY11" fmla="*/ 346088 h 364303"/>
              <a:gd name="connsiteX12" fmla="*/ 51002 w 302371"/>
              <a:gd name="connsiteY12" fmla="*/ 360660 h 364303"/>
              <a:gd name="connsiteX13" fmla="*/ 32787 w 302371"/>
              <a:gd name="connsiteY13" fmla="*/ 364303 h 364303"/>
              <a:gd name="connsiteX14" fmla="*/ 0 w 302371"/>
              <a:gd name="connsiteY14" fmla="*/ 309658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371" h="364303">
                <a:moveTo>
                  <a:pt x="0" y="309658"/>
                </a:moveTo>
                <a:lnTo>
                  <a:pt x="0" y="309658"/>
                </a:lnTo>
                <a:lnTo>
                  <a:pt x="91075" y="229511"/>
                </a:lnTo>
                <a:lnTo>
                  <a:pt x="87432" y="207653"/>
                </a:lnTo>
                <a:lnTo>
                  <a:pt x="153007" y="102005"/>
                </a:lnTo>
                <a:lnTo>
                  <a:pt x="163936" y="0"/>
                </a:lnTo>
                <a:lnTo>
                  <a:pt x="214938" y="94719"/>
                </a:lnTo>
                <a:lnTo>
                  <a:pt x="222224" y="156651"/>
                </a:lnTo>
                <a:lnTo>
                  <a:pt x="291442" y="280514"/>
                </a:lnTo>
                <a:lnTo>
                  <a:pt x="302371" y="338802"/>
                </a:lnTo>
                <a:lnTo>
                  <a:pt x="204009" y="342445"/>
                </a:lnTo>
                <a:lnTo>
                  <a:pt x="149364" y="346088"/>
                </a:lnTo>
                <a:lnTo>
                  <a:pt x="51002" y="360660"/>
                </a:lnTo>
                <a:lnTo>
                  <a:pt x="32787" y="364303"/>
                </a:lnTo>
                <a:lnTo>
                  <a:pt x="0" y="3096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フリーフォーム: 図形 330">
            <a:extLst>
              <a:ext uri="{FF2B5EF4-FFF2-40B4-BE49-F238E27FC236}">
                <a16:creationId xmlns:a16="http://schemas.microsoft.com/office/drawing/2014/main" id="{A5CA4605-79A2-485C-9BBA-FB148D5D450A}"/>
              </a:ext>
            </a:extLst>
          </p:cNvPr>
          <p:cNvSpPr/>
          <p:nvPr/>
        </p:nvSpPr>
        <p:spPr>
          <a:xfrm>
            <a:off x="7691384" y="4762153"/>
            <a:ext cx="273227" cy="109290"/>
          </a:xfrm>
          <a:custGeom>
            <a:avLst/>
            <a:gdLst>
              <a:gd name="connsiteX0" fmla="*/ 0 w 273227"/>
              <a:gd name="connsiteY0" fmla="*/ 51002 h 109290"/>
              <a:gd name="connsiteX1" fmla="*/ 0 w 273227"/>
              <a:gd name="connsiteY1" fmla="*/ 51002 h 109290"/>
              <a:gd name="connsiteX2" fmla="*/ 80147 w 273227"/>
              <a:gd name="connsiteY2" fmla="*/ 51002 h 109290"/>
              <a:gd name="connsiteX3" fmla="*/ 174865 w 273227"/>
              <a:gd name="connsiteY3" fmla="*/ 14572 h 109290"/>
              <a:gd name="connsiteX4" fmla="*/ 273227 w 273227"/>
              <a:gd name="connsiteY4" fmla="*/ 0 h 109290"/>
              <a:gd name="connsiteX5" fmla="*/ 236797 w 273227"/>
              <a:gd name="connsiteY5" fmla="*/ 51002 h 109290"/>
              <a:gd name="connsiteX6" fmla="*/ 189437 w 273227"/>
              <a:gd name="connsiteY6" fmla="*/ 72860 h 109290"/>
              <a:gd name="connsiteX7" fmla="*/ 83790 w 273227"/>
              <a:gd name="connsiteY7" fmla="*/ 105647 h 109290"/>
              <a:gd name="connsiteX8" fmla="*/ 43716 w 273227"/>
              <a:gd name="connsiteY8" fmla="*/ 109290 h 109290"/>
              <a:gd name="connsiteX9" fmla="*/ 0 w 273227"/>
              <a:gd name="connsiteY9" fmla="*/ 51002 h 10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3227" h="109290">
                <a:moveTo>
                  <a:pt x="0" y="51002"/>
                </a:moveTo>
                <a:lnTo>
                  <a:pt x="0" y="51002"/>
                </a:lnTo>
                <a:lnTo>
                  <a:pt x="80147" y="51002"/>
                </a:lnTo>
                <a:lnTo>
                  <a:pt x="174865" y="14572"/>
                </a:lnTo>
                <a:lnTo>
                  <a:pt x="273227" y="0"/>
                </a:lnTo>
                <a:lnTo>
                  <a:pt x="236797" y="51002"/>
                </a:lnTo>
                <a:lnTo>
                  <a:pt x="189437" y="72860"/>
                </a:lnTo>
                <a:lnTo>
                  <a:pt x="83790" y="105647"/>
                </a:lnTo>
                <a:lnTo>
                  <a:pt x="43716" y="109290"/>
                </a:lnTo>
                <a:lnTo>
                  <a:pt x="0" y="51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楕円 331">
            <a:extLst>
              <a:ext uri="{FF2B5EF4-FFF2-40B4-BE49-F238E27FC236}">
                <a16:creationId xmlns:a16="http://schemas.microsoft.com/office/drawing/2014/main" id="{909AA91B-331B-42F9-A471-3BA66BB35800}"/>
              </a:ext>
            </a:extLst>
          </p:cNvPr>
          <p:cNvSpPr/>
          <p:nvPr/>
        </p:nvSpPr>
        <p:spPr>
          <a:xfrm>
            <a:off x="7788794" y="48051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39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44B3F4C5-693A-45A8-AC9F-32239DB77541}"/>
              </a:ext>
            </a:extLst>
          </p:cNvPr>
          <p:cNvSpPr/>
          <p:nvPr/>
        </p:nvSpPr>
        <p:spPr>
          <a:xfrm>
            <a:off x="-4904390" y="2131608"/>
            <a:ext cx="717339" cy="173877"/>
          </a:xfrm>
          <a:custGeom>
            <a:avLst/>
            <a:gdLst>
              <a:gd name="connsiteX0" fmla="*/ 359605 w 717339"/>
              <a:gd name="connsiteY0" fmla="*/ 1 h 173877"/>
              <a:gd name="connsiteX1" fmla="*/ 459453 w 717339"/>
              <a:gd name="connsiteY1" fmla="*/ 7219 h 173877"/>
              <a:gd name="connsiteX2" fmla="*/ 714234 w 717339"/>
              <a:gd name="connsiteY2" fmla="*/ 152226 h 173877"/>
              <a:gd name="connsiteX3" fmla="*/ 717339 w 717339"/>
              <a:gd name="connsiteY3" fmla="*/ 173877 h 173877"/>
              <a:gd name="connsiteX4" fmla="*/ 0 w 717339"/>
              <a:gd name="connsiteY4" fmla="*/ 170375 h 173877"/>
              <a:gd name="connsiteX5" fmla="*/ 3853 w 717339"/>
              <a:gd name="connsiteY5" fmla="*/ 149079 h 173877"/>
              <a:gd name="connsiteX6" fmla="*/ 259671 w 717339"/>
              <a:gd name="connsiteY6" fmla="*/ 6919 h 173877"/>
              <a:gd name="connsiteX7" fmla="*/ 359605 w 717339"/>
              <a:gd name="connsiteY7" fmla="*/ 1 h 17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339" h="173877">
                <a:moveTo>
                  <a:pt x="359605" y="1"/>
                </a:moveTo>
                <a:cubicBezTo>
                  <a:pt x="393235" y="52"/>
                  <a:pt x="426852" y="2458"/>
                  <a:pt x="459453" y="7219"/>
                </a:cubicBezTo>
                <a:cubicBezTo>
                  <a:pt x="595028" y="27018"/>
                  <a:pt x="693039" y="84180"/>
                  <a:pt x="714234" y="152226"/>
                </a:cubicBezTo>
                <a:lnTo>
                  <a:pt x="717339" y="173877"/>
                </a:lnTo>
                <a:lnTo>
                  <a:pt x="0" y="170375"/>
                </a:lnTo>
                <a:lnTo>
                  <a:pt x="3853" y="149079"/>
                </a:lnTo>
                <a:cubicBezTo>
                  <a:pt x="27209" y="81952"/>
                  <a:pt x="125378" y="26094"/>
                  <a:pt x="259671" y="6919"/>
                </a:cubicBezTo>
                <a:cubicBezTo>
                  <a:pt x="292330" y="2256"/>
                  <a:pt x="325974" y="-49"/>
                  <a:pt x="359605" y="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CDC40F02-57B6-4253-8DD1-0443606DFDE8}"/>
              </a:ext>
            </a:extLst>
          </p:cNvPr>
          <p:cNvSpPr/>
          <p:nvPr/>
        </p:nvSpPr>
        <p:spPr>
          <a:xfrm>
            <a:off x="-4185027" y="2131607"/>
            <a:ext cx="718480" cy="177394"/>
          </a:xfrm>
          <a:custGeom>
            <a:avLst/>
            <a:gdLst>
              <a:gd name="connsiteX0" fmla="*/ 360241 w 718480"/>
              <a:gd name="connsiteY0" fmla="*/ 1 h 177394"/>
              <a:gd name="connsiteX1" fmla="*/ 460089 w 718480"/>
              <a:gd name="connsiteY1" fmla="*/ 7219 h 177394"/>
              <a:gd name="connsiteX2" fmla="*/ 714870 w 718480"/>
              <a:gd name="connsiteY2" fmla="*/ 152226 h 177394"/>
              <a:gd name="connsiteX3" fmla="*/ 718480 w 718480"/>
              <a:gd name="connsiteY3" fmla="*/ 177394 h 177394"/>
              <a:gd name="connsiteX4" fmla="*/ 0 w 718480"/>
              <a:gd name="connsiteY4" fmla="*/ 173887 h 177394"/>
              <a:gd name="connsiteX5" fmla="*/ 4489 w 718480"/>
              <a:gd name="connsiteY5" fmla="*/ 149079 h 177394"/>
              <a:gd name="connsiteX6" fmla="*/ 260307 w 718480"/>
              <a:gd name="connsiteY6" fmla="*/ 6919 h 177394"/>
              <a:gd name="connsiteX7" fmla="*/ 360241 w 718480"/>
              <a:gd name="connsiteY7" fmla="*/ 1 h 17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480" h="177394">
                <a:moveTo>
                  <a:pt x="360241" y="1"/>
                </a:moveTo>
                <a:cubicBezTo>
                  <a:pt x="393871" y="52"/>
                  <a:pt x="427488" y="2458"/>
                  <a:pt x="460089" y="7219"/>
                </a:cubicBezTo>
                <a:cubicBezTo>
                  <a:pt x="595664" y="27018"/>
                  <a:pt x="693675" y="84180"/>
                  <a:pt x="714870" y="152226"/>
                </a:cubicBezTo>
                <a:lnTo>
                  <a:pt x="718480" y="177394"/>
                </a:lnTo>
                <a:lnTo>
                  <a:pt x="0" y="173887"/>
                </a:lnTo>
                <a:lnTo>
                  <a:pt x="4489" y="149079"/>
                </a:lnTo>
                <a:cubicBezTo>
                  <a:pt x="27845" y="81952"/>
                  <a:pt x="126014" y="26094"/>
                  <a:pt x="260307" y="6919"/>
                </a:cubicBezTo>
                <a:cubicBezTo>
                  <a:pt x="292966" y="2256"/>
                  <a:pt x="326610" y="-49"/>
                  <a:pt x="360241" y="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3E2B65A-BAB4-4047-98D5-9E36591497B1}"/>
              </a:ext>
            </a:extLst>
          </p:cNvPr>
          <p:cNvSpPr/>
          <p:nvPr/>
        </p:nvSpPr>
        <p:spPr>
          <a:xfrm>
            <a:off x="-3465661" y="2131607"/>
            <a:ext cx="719619" cy="180910"/>
          </a:xfrm>
          <a:custGeom>
            <a:avLst/>
            <a:gdLst>
              <a:gd name="connsiteX0" fmla="*/ 360876 w 719619"/>
              <a:gd name="connsiteY0" fmla="*/ 1 h 180910"/>
              <a:gd name="connsiteX1" fmla="*/ 460724 w 719619"/>
              <a:gd name="connsiteY1" fmla="*/ 7219 h 180910"/>
              <a:gd name="connsiteX2" fmla="*/ 715505 w 719619"/>
              <a:gd name="connsiteY2" fmla="*/ 152226 h 180910"/>
              <a:gd name="connsiteX3" fmla="*/ 719619 w 719619"/>
              <a:gd name="connsiteY3" fmla="*/ 180910 h 180910"/>
              <a:gd name="connsiteX4" fmla="*/ 0 w 719619"/>
              <a:gd name="connsiteY4" fmla="*/ 177398 h 180910"/>
              <a:gd name="connsiteX5" fmla="*/ 5124 w 719619"/>
              <a:gd name="connsiteY5" fmla="*/ 149079 h 180910"/>
              <a:gd name="connsiteX6" fmla="*/ 260942 w 719619"/>
              <a:gd name="connsiteY6" fmla="*/ 6919 h 180910"/>
              <a:gd name="connsiteX7" fmla="*/ 360876 w 719619"/>
              <a:gd name="connsiteY7" fmla="*/ 1 h 18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9619" h="180910">
                <a:moveTo>
                  <a:pt x="360876" y="1"/>
                </a:moveTo>
                <a:cubicBezTo>
                  <a:pt x="394506" y="52"/>
                  <a:pt x="428123" y="2458"/>
                  <a:pt x="460724" y="7219"/>
                </a:cubicBezTo>
                <a:cubicBezTo>
                  <a:pt x="596299" y="27018"/>
                  <a:pt x="694310" y="84180"/>
                  <a:pt x="715505" y="152226"/>
                </a:cubicBezTo>
                <a:lnTo>
                  <a:pt x="719619" y="180910"/>
                </a:lnTo>
                <a:lnTo>
                  <a:pt x="0" y="177398"/>
                </a:lnTo>
                <a:lnTo>
                  <a:pt x="5124" y="149079"/>
                </a:lnTo>
                <a:cubicBezTo>
                  <a:pt x="28480" y="81952"/>
                  <a:pt x="126649" y="26094"/>
                  <a:pt x="260942" y="6919"/>
                </a:cubicBezTo>
                <a:cubicBezTo>
                  <a:pt x="293601" y="2256"/>
                  <a:pt x="327245" y="-49"/>
                  <a:pt x="360876" y="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5DAB3913-68A8-43DA-8CFA-5A2401A5E84D}"/>
              </a:ext>
            </a:extLst>
          </p:cNvPr>
          <p:cNvSpPr/>
          <p:nvPr/>
        </p:nvSpPr>
        <p:spPr>
          <a:xfrm rot="1878479">
            <a:off x="-5322848" y="889573"/>
            <a:ext cx="939391" cy="514677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F7B74076-A73B-4808-B49A-9920657CA421}"/>
              </a:ext>
            </a:extLst>
          </p:cNvPr>
          <p:cNvSpPr/>
          <p:nvPr/>
        </p:nvSpPr>
        <p:spPr>
          <a:xfrm>
            <a:off x="-4905854" y="2301983"/>
            <a:ext cx="719965" cy="11603"/>
          </a:xfrm>
          <a:custGeom>
            <a:avLst/>
            <a:gdLst>
              <a:gd name="connsiteX0" fmla="*/ 1464 w 719965"/>
              <a:gd name="connsiteY0" fmla="*/ 0 h 11603"/>
              <a:gd name="connsiteX1" fmla="*/ 718803 w 719965"/>
              <a:gd name="connsiteY1" fmla="*/ 3502 h 11603"/>
              <a:gd name="connsiteX2" fmla="*/ 719965 w 719965"/>
              <a:gd name="connsiteY2" fmla="*/ 11603 h 11603"/>
              <a:gd name="connsiteX3" fmla="*/ 0 w 719965"/>
              <a:gd name="connsiteY3" fmla="*/ 8089 h 11603"/>
              <a:gd name="connsiteX4" fmla="*/ 1464 w 719965"/>
              <a:gd name="connsiteY4" fmla="*/ 0 h 1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965" h="11603">
                <a:moveTo>
                  <a:pt x="1464" y="0"/>
                </a:moveTo>
                <a:lnTo>
                  <a:pt x="718803" y="3502"/>
                </a:lnTo>
                <a:lnTo>
                  <a:pt x="719965" y="11603"/>
                </a:lnTo>
                <a:lnTo>
                  <a:pt x="0" y="8089"/>
                </a:lnTo>
                <a:lnTo>
                  <a:pt x="146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4C98486-0CB1-44D0-B92F-69E5F47023C3}"/>
              </a:ext>
            </a:extLst>
          </p:cNvPr>
          <p:cNvSpPr/>
          <p:nvPr/>
        </p:nvSpPr>
        <p:spPr>
          <a:xfrm>
            <a:off x="-4185854" y="2305495"/>
            <a:ext cx="719965" cy="8091"/>
          </a:xfrm>
          <a:custGeom>
            <a:avLst/>
            <a:gdLst>
              <a:gd name="connsiteX0" fmla="*/ 828 w 719965"/>
              <a:gd name="connsiteY0" fmla="*/ 0 h 8091"/>
              <a:gd name="connsiteX1" fmla="*/ 719308 w 719965"/>
              <a:gd name="connsiteY1" fmla="*/ 3507 h 8091"/>
              <a:gd name="connsiteX2" fmla="*/ 719965 w 719965"/>
              <a:gd name="connsiteY2" fmla="*/ 8091 h 8091"/>
              <a:gd name="connsiteX3" fmla="*/ 0 w 719965"/>
              <a:gd name="connsiteY3" fmla="*/ 4577 h 8091"/>
              <a:gd name="connsiteX4" fmla="*/ 828 w 719965"/>
              <a:gd name="connsiteY4" fmla="*/ 0 h 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965" h="8091">
                <a:moveTo>
                  <a:pt x="828" y="0"/>
                </a:moveTo>
                <a:lnTo>
                  <a:pt x="719308" y="3507"/>
                </a:lnTo>
                <a:lnTo>
                  <a:pt x="719965" y="8091"/>
                </a:lnTo>
                <a:lnTo>
                  <a:pt x="0" y="4577"/>
                </a:lnTo>
                <a:lnTo>
                  <a:pt x="82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34A7EFA4-07D0-421F-9E77-58C64E019CFF}"/>
              </a:ext>
            </a:extLst>
          </p:cNvPr>
          <p:cNvSpPr/>
          <p:nvPr/>
        </p:nvSpPr>
        <p:spPr>
          <a:xfrm>
            <a:off x="-3465854" y="2309005"/>
            <a:ext cx="719965" cy="4580"/>
          </a:xfrm>
          <a:custGeom>
            <a:avLst/>
            <a:gdLst>
              <a:gd name="connsiteX0" fmla="*/ 193 w 719965"/>
              <a:gd name="connsiteY0" fmla="*/ 0 h 4580"/>
              <a:gd name="connsiteX1" fmla="*/ 719812 w 719965"/>
              <a:gd name="connsiteY1" fmla="*/ 3512 h 4580"/>
              <a:gd name="connsiteX2" fmla="*/ 719965 w 719965"/>
              <a:gd name="connsiteY2" fmla="*/ 4580 h 4580"/>
              <a:gd name="connsiteX3" fmla="*/ 0 w 719965"/>
              <a:gd name="connsiteY3" fmla="*/ 1066 h 4580"/>
              <a:gd name="connsiteX4" fmla="*/ 193 w 719965"/>
              <a:gd name="connsiteY4" fmla="*/ 0 h 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965" h="4580">
                <a:moveTo>
                  <a:pt x="193" y="0"/>
                </a:moveTo>
                <a:lnTo>
                  <a:pt x="719812" y="3512"/>
                </a:lnTo>
                <a:lnTo>
                  <a:pt x="719965" y="4580"/>
                </a:lnTo>
                <a:lnTo>
                  <a:pt x="0" y="1066"/>
                </a:lnTo>
                <a:lnTo>
                  <a:pt x="193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1B37C6E2-105D-4845-8120-FDB6BB8FC83D}"/>
              </a:ext>
            </a:extLst>
          </p:cNvPr>
          <p:cNvSpPr/>
          <p:nvPr/>
        </p:nvSpPr>
        <p:spPr>
          <a:xfrm rot="19904222" flipH="1">
            <a:off x="-3377841" y="2842088"/>
            <a:ext cx="467348" cy="288515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39C31A1A-0C40-4941-A421-E579FF29EFC1}"/>
              </a:ext>
            </a:extLst>
          </p:cNvPr>
          <p:cNvSpPr/>
          <p:nvPr/>
        </p:nvSpPr>
        <p:spPr>
          <a:xfrm rot="20974237" flipH="1">
            <a:off x="-4505723" y="1722938"/>
            <a:ext cx="261431" cy="350052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672D113C-415E-45F4-A452-1F571FF771CE}"/>
              </a:ext>
            </a:extLst>
          </p:cNvPr>
          <p:cNvSpPr/>
          <p:nvPr/>
        </p:nvSpPr>
        <p:spPr>
          <a:xfrm>
            <a:off x="-4101807" y="1519799"/>
            <a:ext cx="182172" cy="106032"/>
          </a:xfrm>
          <a:custGeom>
            <a:avLst/>
            <a:gdLst>
              <a:gd name="connsiteX0" fmla="*/ 89106 w 182172"/>
              <a:gd name="connsiteY0" fmla="*/ 0 h 106032"/>
              <a:gd name="connsiteX1" fmla="*/ 181272 w 182172"/>
              <a:gd name="connsiteY1" fmla="*/ 53526 h 106032"/>
              <a:gd name="connsiteX2" fmla="*/ 182172 w 182172"/>
              <a:gd name="connsiteY2" fmla="*/ 55398 h 106032"/>
              <a:gd name="connsiteX3" fmla="*/ 143801 w 182172"/>
              <a:gd name="connsiteY3" fmla="*/ 91671 h 106032"/>
              <a:gd name="connsiteX4" fmla="*/ 93066 w 182172"/>
              <a:gd name="connsiteY4" fmla="*/ 106032 h 106032"/>
              <a:gd name="connsiteX5" fmla="*/ 900 w 182172"/>
              <a:gd name="connsiteY5" fmla="*/ 52506 h 106032"/>
              <a:gd name="connsiteX6" fmla="*/ 0 w 182172"/>
              <a:gd name="connsiteY6" fmla="*/ 50634 h 106032"/>
              <a:gd name="connsiteX7" fmla="*/ 38371 w 182172"/>
              <a:gd name="connsiteY7" fmla="*/ 14361 h 106032"/>
              <a:gd name="connsiteX8" fmla="*/ 89106 w 182172"/>
              <a:gd name="connsiteY8" fmla="*/ 0 h 10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172" h="106032">
                <a:moveTo>
                  <a:pt x="89106" y="0"/>
                </a:moveTo>
                <a:cubicBezTo>
                  <a:pt x="125099" y="0"/>
                  <a:pt x="157685" y="20455"/>
                  <a:pt x="181272" y="53526"/>
                </a:cubicBezTo>
                <a:lnTo>
                  <a:pt x="182172" y="55398"/>
                </a:lnTo>
                <a:lnTo>
                  <a:pt x="143801" y="91671"/>
                </a:lnTo>
                <a:cubicBezTo>
                  <a:pt x="128207" y="100918"/>
                  <a:pt x="111063" y="106032"/>
                  <a:pt x="93066" y="106032"/>
                </a:cubicBezTo>
                <a:cubicBezTo>
                  <a:pt x="57073" y="106032"/>
                  <a:pt x="24487" y="85577"/>
                  <a:pt x="900" y="52506"/>
                </a:cubicBezTo>
                <a:lnTo>
                  <a:pt x="0" y="50634"/>
                </a:lnTo>
                <a:lnTo>
                  <a:pt x="38371" y="14361"/>
                </a:lnTo>
                <a:cubicBezTo>
                  <a:pt x="53965" y="5114"/>
                  <a:pt x="71110" y="0"/>
                  <a:pt x="8910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883CBC6E-67A9-491A-983F-B42460663876}"/>
              </a:ext>
            </a:extLst>
          </p:cNvPr>
          <p:cNvSpPr/>
          <p:nvPr/>
        </p:nvSpPr>
        <p:spPr>
          <a:xfrm>
            <a:off x="-4168313" y="1284130"/>
            <a:ext cx="260686" cy="314862"/>
          </a:xfrm>
          <a:custGeom>
            <a:avLst/>
            <a:gdLst>
              <a:gd name="connsiteX0" fmla="*/ 130343 w 260686"/>
              <a:gd name="connsiteY0" fmla="*/ 0 h 314862"/>
              <a:gd name="connsiteX1" fmla="*/ 260686 w 260686"/>
              <a:gd name="connsiteY1" fmla="*/ 182748 h 314862"/>
              <a:gd name="connsiteX2" fmla="*/ 222509 w 260686"/>
              <a:gd name="connsiteY2" fmla="*/ 311970 h 314862"/>
              <a:gd name="connsiteX3" fmla="*/ 219449 w 260686"/>
              <a:gd name="connsiteY3" fmla="*/ 314862 h 314862"/>
              <a:gd name="connsiteX4" fmla="*/ 218549 w 260686"/>
              <a:gd name="connsiteY4" fmla="*/ 312990 h 314862"/>
              <a:gd name="connsiteX5" fmla="*/ 126383 w 260686"/>
              <a:gd name="connsiteY5" fmla="*/ 259464 h 314862"/>
              <a:gd name="connsiteX6" fmla="*/ 75648 w 260686"/>
              <a:gd name="connsiteY6" fmla="*/ 273825 h 314862"/>
              <a:gd name="connsiteX7" fmla="*/ 37277 w 260686"/>
              <a:gd name="connsiteY7" fmla="*/ 310098 h 314862"/>
              <a:gd name="connsiteX8" fmla="*/ 10243 w 260686"/>
              <a:gd name="connsiteY8" fmla="*/ 253882 h 314862"/>
              <a:gd name="connsiteX9" fmla="*/ 0 w 260686"/>
              <a:gd name="connsiteY9" fmla="*/ 182748 h 314862"/>
              <a:gd name="connsiteX10" fmla="*/ 130343 w 260686"/>
              <a:gd name="connsiteY10" fmla="*/ 0 h 31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86" h="314862">
                <a:moveTo>
                  <a:pt x="130343" y="0"/>
                </a:moveTo>
                <a:cubicBezTo>
                  <a:pt x="202329" y="0"/>
                  <a:pt x="260686" y="81819"/>
                  <a:pt x="260686" y="182748"/>
                </a:cubicBezTo>
                <a:cubicBezTo>
                  <a:pt x="260686" y="233213"/>
                  <a:pt x="246097" y="278900"/>
                  <a:pt x="222509" y="311970"/>
                </a:cubicBezTo>
                <a:lnTo>
                  <a:pt x="219449" y="314862"/>
                </a:lnTo>
                <a:lnTo>
                  <a:pt x="218549" y="312990"/>
                </a:lnTo>
                <a:cubicBezTo>
                  <a:pt x="194962" y="279919"/>
                  <a:pt x="162376" y="259464"/>
                  <a:pt x="126383" y="259464"/>
                </a:cubicBezTo>
                <a:cubicBezTo>
                  <a:pt x="108387" y="259464"/>
                  <a:pt x="91242" y="264578"/>
                  <a:pt x="75648" y="273825"/>
                </a:cubicBezTo>
                <a:lnTo>
                  <a:pt x="37277" y="310098"/>
                </a:lnTo>
                <a:lnTo>
                  <a:pt x="10243" y="253882"/>
                </a:lnTo>
                <a:cubicBezTo>
                  <a:pt x="3647" y="232018"/>
                  <a:pt x="0" y="207980"/>
                  <a:pt x="0" y="182748"/>
                </a:cubicBezTo>
                <a:cubicBezTo>
                  <a:pt x="0" y="81819"/>
                  <a:pt x="58357" y="0"/>
                  <a:pt x="13034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7733B63D-384E-412A-9562-79CB1C45604D}"/>
              </a:ext>
            </a:extLst>
          </p:cNvPr>
          <p:cNvSpPr/>
          <p:nvPr/>
        </p:nvSpPr>
        <p:spPr>
          <a:xfrm rot="1878479" flipH="1">
            <a:off x="4427545" y="2652513"/>
            <a:ext cx="58301" cy="163661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FCC3B52-C11F-4B22-BD78-C8C4DDA6A7BA}"/>
              </a:ext>
            </a:extLst>
          </p:cNvPr>
          <p:cNvSpPr/>
          <p:nvPr/>
        </p:nvSpPr>
        <p:spPr>
          <a:xfrm rot="1002496">
            <a:off x="3945299" y="2239306"/>
            <a:ext cx="590821" cy="288515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760546A0-B257-4985-B03D-775F61194A87}"/>
              </a:ext>
            </a:extLst>
          </p:cNvPr>
          <p:cNvSpPr/>
          <p:nvPr/>
        </p:nvSpPr>
        <p:spPr>
          <a:xfrm rot="20597504" flipH="1">
            <a:off x="4626484" y="2239306"/>
            <a:ext cx="590821" cy="288515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C41E467F-9C07-4FFD-B4B5-45881F9DC5F2}"/>
              </a:ext>
            </a:extLst>
          </p:cNvPr>
          <p:cNvSpPr/>
          <p:nvPr/>
        </p:nvSpPr>
        <p:spPr>
          <a:xfrm rot="19721521">
            <a:off x="4666692" y="2637394"/>
            <a:ext cx="58301" cy="163661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6BC6A7D9-71ED-4963-AAA6-2156F2302783}"/>
              </a:ext>
            </a:extLst>
          </p:cNvPr>
          <p:cNvSpPr/>
          <p:nvPr/>
        </p:nvSpPr>
        <p:spPr>
          <a:xfrm>
            <a:off x="4397777" y="2354153"/>
            <a:ext cx="365495" cy="3654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54A4C527-1050-47D4-8A43-A898B5E5A2BC}"/>
              </a:ext>
            </a:extLst>
          </p:cNvPr>
          <p:cNvSpPr/>
          <p:nvPr/>
        </p:nvSpPr>
        <p:spPr>
          <a:xfrm>
            <a:off x="4444887" y="2297235"/>
            <a:ext cx="260686" cy="314862"/>
          </a:xfrm>
          <a:custGeom>
            <a:avLst/>
            <a:gdLst>
              <a:gd name="connsiteX0" fmla="*/ 41237 w 260686"/>
              <a:gd name="connsiteY0" fmla="*/ 0 h 314862"/>
              <a:gd name="connsiteX1" fmla="*/ 42137 w 260686"/>
              <a:gd name="connsiteY1" fmla="*/ 1872 h 314862"/>
              <a:gd name="connsiteX2" fmla="*/ 134303 w 260686"/>
              <a:gd name="connsiteY2" fmla="*/ 55398 h 314862"/>
              <a:gd name="connsiteX3" fmla="*/ 185038 w 260686"/>
              <a:gd name="connsiteY3" fmla="*/ 41037 h 314862"/>
              <a:gd name="connsiteX4" fmla="*/ 223409 w 260686"/>
              <a:gd name="connsiteY4" fmla="*/ 4764 h 314862"/>
              <a:gd name="connsiteX5" fmla="*/ 250443 w 260686"/>
              <a:gd name="connsiteY5" fmla="*/ 60980 h 314862"/>
              <a:gd name="connsiteX6" fmla="*/ 260686 w 260686"/>
              <a:gd name="connsiteY6" fmla="*/ 132114 h 314862"/>
              <a:gd name="connsiteX7" fmla="*/ 130343 w 260686"/>
              <a:gd name="connsiteY7" fmla="*/ 314862 h 314862"/>
              <a:gd name="connsiteX8" fmla="*/ 0 w 260686"/>
              <a:gd name="connsiteY8" fmla="*/ 132114 h 314862"/>
              <a:gd name="connsiteX9" fmla="*/ 38177 w 260686"/>
              <a:gd name="connsiteY9" fmla="*/ 2892 h 314862"/>
              <a:gd name="connsiteX10" fmla="*/ 41237 w 260686"/>
              <a:gd name="connsiteY10" fmla="*/ 0 h 31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86" h="314862">
                <a:moveTo>
                  <a:pt x="41237" y="0"/>
                </a:moveTo>
                <a:lnTo>
                  <a:pt x="42137" y="1872"/>
                </a:lnTo>
                <a:cubicBezTo>
                  <a:pt x="65724" y="34943"/>
                  <a:pt x="98310" y="55398"/>
                  <a:pt x="134303" y="55398"/>
                </a:cubicBezTo>
                <a:cubicBezTo>
                  <a:pt x="152300" y="55398"/>
                  <a:pt x="169444" y="50284"/>
                  <a:pt x="185038" y="41037"/>
                </a:cubicBezTo>
                <a:lnTo>
                  <a:pt x="223409" y="4764"/>
                </a:lnTo>
                <a:lnTo>
                  <a:pt x="250443" y="60980"/>
                </a:lnTo>
                <a:cubicBezTo>
                  <a:pt x="257039" y="82844"/>
                  <a:pt x="260686" y="106882"/>
                  <a:pt x="260686" y="132114"/>
                </a:cubicBezTo>
                <a:cubicBezTo>
                  <a:pt x="260686" y="233043"/>
                  <a:pt x="202329" y="314862"/>
                  <a:pt x="130343" y="314862"/>
                </a:cubicBezTo>
                <a:cubicBezTo>
                  <a:pt x="58357" y="314862"/>
                  <a:pt x="0" y="233043"/>
                  <a:pt x="0" y="132114"/>
                </a:cubicBezTo>
                <a:cubicBezTo>
                  <a:pt x="0" y="81650"/>
                  <a:pt x="14589" y="35963"/>
                  <a:pt x="38177" y="2892"/>
                </a:cubicBezTo>
                <a:lnTo>
                  <a:pt x="41237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3E4370CD-B180-400E-B42B-9692AD08288B}"/>
              </a:ext>
            </a:extLst>
          </p:cNvPr>
          <p:cNvSpPr/>
          <p:nvPr/>
        </p:nvSpPr>
        <p:spPr>
          <a:xfrm>
            <a:off x="4478405" y="2459067"/>
            <a:ext cx="45719" cy="4571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99FF345A-1C58-4116-8CA1-197A9FF4EE3B}"/>
              </a:ext>
            </a:extLst>
          </p:cNvPr>
          <p:cNvSpPr/>
          <p:nvPr/>
        </p:nvSpPr>
        <p:spPr>
          <a:xfrm>
            <a:off x="4619079" y="2459067"/>
            <a:ext cx="45719" cy="4571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241EA253-27F1-4B20-8CF4-F0BA527092B0}"/>
              </a:ext>
            </a:extLst>
          </p:cNvPr>
          <p:cNvSpPr/>
          <p:nvPr/>
        </p:nvSpPr>
        <p:spPr>
          <a:xfrm>
            <a:off x="4530340" y="2574050"/>
            <a:ext cx="84235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9B3336C1-772A-450F-B444-1148C670B6ED}"/>
              </a:ext>
            </a:extLst>
          </p:cNvPr>
          <p:cNvSpPr/>
          <p:nvPr/>
        </p:nvSpPr>
        <p:spPr>
          <a:xfrm rot="632534" flipH="1">
            <a:off x="6825065" y="2872795"/>
            <a:ext cx="590821" cy="117464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: 図形 38">
            <a:extLst>
              <a:ext uri="{FF2B5EF4-FFF2-40B4-BE49-F238E27FC236}">
                <a16:creationId xmlns:a16="http://schemas.microsoft.com/office/drawing/2014/main" id="{9E9902FE-A799-4625-ACA0-4F2A562C9596}"/>
              </a:ext>
            </a:extLst>
          </p:cNvPr>
          <p:cNvSpPr/>
          <p:nvPr/>
        </p:nvSpPr>
        <p:spPr>
          <a:xfrm rot="1878479" flipH="1">
            <a:off x="6593084" y="3017585"/>
            <a:ext cx="58301" cy="163661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78BD0D67-E963-4B5A-8718-BC44F53373DF}"/>
              </a:ext>
            </a:extLst>
          </p:cNvPr>
          <p:cNvSpPr/>
          <p:nvPr/>
        </p:nvSpPr>
        <p:spPr>
          <a:xfrm rot="20967466">
            <a:off x="6070366" y="2872795"/>
            <a:ext cx="590821" cy="117464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A869EEF9-BBD1-4ECA-A1EF-016668A92399}"/>
              </a:ext>
            </a:extLst>
          </p:cNvPr>
          <p:cNvSpPr/>
          <p:nvPr/>
        </p:nvSpPr>
        <p:spPr>
          <a:xfrm rot="19721521">
            <a:off x="6832231" y="3002466"/>
            <a:ext cx="58301" cy="163661"/>
          </a:xfrm>
          <a:custGeom>
            <a:avLst/>
            <a:gdLst>
              <a:gd name="connsiteX0" fmla="*/ 1085262 w 2159990"/>
              <a:gd name="connsiteY0" fmla="*/ 13 h 1085935"/>
              <a:gd name="connsiteX1" fmla="*/ 1624740 w 2159990"/>
              <a:gd name="connsiteY1" fmla="*/ 147451 h 1085935"/>
              <a:gd name="connsiteX2" fmla="*/ 2159974 w 2159990"/>
              <a:gd name="connsiteY2" fmla="*/ 1085935 h 1085935"/>
              <a:gd name="connsiteX3" fmla="*/ 2159815 w 2159990"/>
              <a:gd name="connsiteY3" fmla="*/ 1085934 h 1085935"/>
              <a:gd name="connsiteX4" fmla="*/ 2155701 w 2159990"/>
              <a:gd name="connsiteY4" fmla="*/ 1057250 h 1085935"/>
              <a:gd name="connsiteX5" fmla="*/ 1900920 w 2159990"/>
              <a:gd name="connsiteY5" fmla="*/ 912243 h 1085935"/>
              <a:gd name="connsiteX6" fmla="*/ 1701138 w 2159990"/>
              <a:gd name="connsiteY6" fmla="*/ 911943 h 1085935"/>
              <a:gd name="connsiteX7" fmla="*/ 1445320 w 2159990"/>
              <a:gd name="connsiteY7" fmla="*/ 1054103 h 1085935"/>
              <a:gd name="connsiteX8" fmla="*/ 1440196 w 2159990"/>
              <a:gd name="connsiteY8" fmla="*/ 1082422 h 1085935"/>
              <a:gd name="connsiteX9" fmla="*/ 1439311 w 2159990"/>
              <a:gd name="connsiteY9" fmla="*/ 1082418 h 1085935"/>
              <a:gd name="connsiteX10" fmla="*/ 1435701 w 2159990"/>
              <a:gd name="connsiteY10" fmla="*/ 1057250 h 1085935"/>
              <a:gd name="connsiteX11" fmla="*/ 1180920 w 2159990"/>
              <a:gd name="connsiteY11" fmla="*/ 912243 h 1085935"/>
              <a:gd name="connsiteX12" fmla="*/ 981138 w 2159990"/>
              <a:gd name="connsiteY12" fmla="*/ 911943 h 1085935"/>
              <a:gd name="connsiteX13" fmla="*/ 725320 w 2159990"/>
              <a:gd name="connsiteY13" fmla="*/ 1054103 h 1085935"/>
              <a:gd name="connsiteX14" fmla="*/ 720831 w 2159990"/>
              <a:gd name="connsiteY14" fmla="*/ 1078911 h 1085935"/>
              <a:gd name="connsiteX15" fmla="*/ 718806 w 2159990"/>
              <a:gd name="connsiteY15" fmla="*/ 1078901 h 1085935"/>
              <a:gd name="connsiteX16" fmla="*/ 715701 w 2159990"/>
              <a:gd name="connsiteY16" fmla="*/ 1057250 h 1085935"/>
              <a:gd name="connsiteX17" fmla="*/ 460920 w 2159990"/>
              <a:gd name="connsiteY17" fmla="*/ 912243 h 1085935"/>
              <a:gd name="connsiteX18" fmla="*/ 261138 w 2159990"/>
              <a:gd name="connsiteY18" fmla="*/ 911943 h 1085935"/>
              <a:gd name="connsiteX19" fmla="*/ 5320 w 2159990"/>
              <a:gd name="connsiteY19" fmla="*/ 1054103 h 1085935"/>
              <a:gd name="connsiteX20" fmla="*/ 1467 w 2159990"/>
              <a:gd name="connsiteY20" fmla="*/ 1075399 h 1085935"/>
              <a:gd name="connsiteX21" fmla="*/ 0 w 2159990"/>
              <a:gd name="connsiteY21" fmla="*/ 1075392 h 1085935"/>
              <a:gd name="connsiteX22" fmla="*/ 544370 w 2159990"/>
              <a:gd name="connsiteY22" fmla="*/ 142178 h 1085935"/>
              <a:gd name="connsiteX23" fmla="*/ 1085262 w 2159990"/>
              <a:gd name="connsiteY23" fmla="*/ 13 h 108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9990" h="1085935">
                <a:moveTo>
                  <a:pt x="1085262" y="13"/>
                </a:moveTo>
                <a:cubicBezTo>
                  <a:pt x="1271793" y="924"/>
                  <a:pt x="1458088" y="50101"/>
                  <a:pt x="1624740" y="147451"/>
                </a:cubicBezTo>
                <a:cubicBezTo>
                  <a:pt x="1958044" y="342151"/>
                  <a:pt x="2162095" y="699936"/>
                  <a:pt x="2159974" y="1085935"/>
                </a:cubicBezTo>
                <a:lnTo>
                  <a:pt x="2159815" y="1085934"/>
                </a:lnTo>
                <a:lnTo>
                  <a:pt x="2155701" y="1057250"/>
                </a:lnTo>
                <a:cubicBezTo>
                  <a:pt x="2134506" y="989204"/>
                  <a:pt x="2036495" y="932042"/>
                  <a:pt x="1900920" y="912243"/>
                </a:cubicBezTo>
                <a:cubicBezTo>
                  <a:pt x="1835717" y="902721"/>
                  <a:pt x="1766455" y="902617"/>
                  <a:pt x="1701138" y="911943"/>
                </a:cubicBezTo>
                <a:cubicBezTo>
                  <a:pt x="1566845" y="931118"/>
                  <a:pt x="1468676" y="986976"/>
                  <a:pt x="1445320" y="1054103"/>
                </a:cubicBezTo>
                <a:lnTo>
                  <a:pt x="1440196" y="1082422"/>
                </a:lnTo>
                <a:lnTo>
                  <a:pt x="1439311" y="1082418"/>
                </a:lnTo>
                <a:lnTo>
                  <a:pt x="1435701" y="1057250"/>
                </a:lnTo>
                <a:cubicBezTo>
                  <a:pt x="1414506" y="989204"/>
                  <a:pt x="1316495" y="932042"/>
                  <a:pt x="1180920" y="912243"/>
                </a:cubicBezTo>
                <a:cubicBezTo>
                  <a:pt x="1115717" y="902721"/>
                  <a:pt x="1046455" y="902617"/>
                  <a:pt x="981138" y="911943"/>
                </a:cubicBezTo>
                <a:cubicBezTo>
                  <a:pt x="846845" y="931118"/>
                  <a:pt x="748676" y="986976"/>
                  <a:pt x="725320" y="1054103"/>
                </a:cubicBezTo>
                <a:lnTo>
                  <a:pt x="720831" y="1078911"/>
                </a:lnTo>
                <a:lnTo>
                  <a:pt x="718806" y="1078901"/>
                </a:lnTo>
                <a:lnTo>
                  <a:pt x="715701" y="1057250"/>
                </a:lnTo>
                <a:cubicBezTo>
                  <a:pt x="694506" y="989204"/>
                  <a:pt x="596495" y="932042"/>
                  <a:pt x="460920" y="912243"/>
                </a:cubicBezTo>
                <a:cubicBezTo>
                  <a:pt x="395717" y="902721"/>
                  <a:pt x="326455" y="902617"/>
                  <a:pt x="261138" y="911943"/>
                </a:cubicBezTo>
                <a:cubicBezTo>
                  <a:pt x="126845" y="931118"/>
                  <a:pt x="28676" y="986976"/>
                  <a:pt x="5320" y="1054103"/>
                </a:cubicBezTo>
                <a:lnTo>
                  <a:pt x="1467" y="1075399"/>
                </a:lnTo>
                <a:lnTo>
                  <a:pt x="0" y="1075392"/>
                </a:lnTo>
                <a:cubicBezTo>
                  <a:pt x="1647" y="689391"/>
                  <a:pt x="209181" y="333615"/>
                  <a:pt x="544370" y="142178"/>
                </a:cubicBezTo>
                <a:cubicBezTo>
                  <a:pt x="711965" y="46460"/>
                  <a:pt x="898731" y="-897"/>
                  <a:pt x="108526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C697332D-3C3F-4446-903D-A7F16B571C3E}"/>
              </a:ext>
            </a:extLst>
          </p:cNvPr>
          <p:cNvSpPr/>
          <p:nvPr/>
        </p:nvSpPr>
        <p:spPr>
          <a:xfrm>
            <a:off x="6563316" y="2719225"/>
            <a:ext cx="365495" cy="3654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132CDAC1-4FC2-48F2-A3D6-0F54E12DDD9B}"/>
              </a:ext>
            </a:extLst>
          </p:cNvPr>
          <p:cNvSpPr/>
          <p:nvPr/>
        </p:nvSpPr>
        <p:spPr>
          <a:xfrm>
            <a:off x="6610426" y="2662307"/>
            <a:ext cx="260686" cy="314862"/>
          </a:xfrm>
          <a:custGeom>
            <a:avLst/>
            <a:gdLst>
              <a:gd name="connsiteX0" fmla="*/ 41237 w 260686"/>
              <a:gd name="connsiteY0" fmla="*/ 0 h 314862"/>
              <a:gd name="connsiteX1" fmla="*/ 42137 w 260686"/>
              <a:gd name="connsiteY1" fmla="*/ 1872 h 314862"/>
              <a:gd name="connsiteX2" fmla="*/ 134303 w 260686"/>
              <a:gd name="connsiteY2" fmla="*/ 55398 h 314862"/>
              <a:gd name="connsiteX3" fmla="*/ 185038 w 260686"/>
              <a:gd name="connsiteY3" fmla="*/ 41037 h 314862"/>
              <a:gd name="connsiteX4" fmla="*/ 223409 w 260686"/>
              <a:gd name="connsiteY4" fmla="*/ 4764 h 314862"/>
              <a:gd name="connsiteX5" fmla="*/ 250443 w 260686"/>
              <a:gd name="connsiteY5" fmla="*/ 60980 h 314862"/>
              <a:gd name="connsiteX6" fmla="*/ 260686 w 260686"/>
              <a:gd name="connsiteY6" fmla="*/ 132114 h 314862"/>
              <a:gd name="connsiteX7" fmla="*/ 130343 w 260686"/>
              <a:gd name="connsiteY7" fmla="*/ 314862 h 314862"/>
              <a:gd name="connsiteX8" fmla="*/ 0 w 260686"/>
              <a:gd name="connsiteY8" fmla="*/ 132114 h 314862"/>
              <a:gd name="connsiteX9" fmla="*/ 38177 w 260686"/>
              <a:gd name="connsiteY9" fmla="*/ 2892 h 314862"/>
              <a:gd name="connsiteX10" fmla="*/ 41237 w 260686"/>
              <a:gd name="connsiteY10" fmla="*/ 0 h 31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86" h="314862">
                <a:moveTo>
                  <a:pt x="41237" y="0"/>
                </a:moveTo>
                <a:lnTo>
                  <a:pt x="42137" y="1872"/>
                </a:lnTo>
                <a:cubicBezTo>
                  <a:pt x="65724" y="34943"/>
                  <a:pt x="98310" y="55398"/>
                  <a:pt x="134303" y="55398"/>
                </a:cubicBezTo>
                <a:cubicBezTo>
                  <a:pt x="152300" y="55398"/>
                  <a:pt x="169444" y="50284"/>
                  <a:pt x="185038" y="41037"/>
                </a:cubicBezTo>
                <a:lnTo>
                  <a:pt x="223409" y="4764"/>
                </a:lnTo>
                <a:lnTo>
                  <a:pt x="250443" y="60980"/>
                </a:lnTo>
                <a:cubicBezTo>
                  <a:pt x="257039" y="82844"/>
                  <a:pt x="260686" y="106882"/>
                  <a:pt x="260686" y="132114"/>
                </a:cubicBezTo>
                <a:cubicBezTo>
                  <a:pt x="260686" y="233043"/>
                  <a:pt x="202329" y="314862"/>
                  <a:pt x="130343" y="314862"/>
                </a:cubicBezTo>
                <a:cubicBezTo>
                  <a:pt x="58357" y="314862"/>
                  <a:pt x="0" y="233043"/>
                  <a:pt x="0" y="132114"/>
                </a:cubicBezTo>
                <a:cubicBezTo>
                  <a:pt x="0" y="81650"/>
                  <a:pt x="14589" y="35963"/>
                  <a:pt x="38177" y="2892"/>
                </a:cubicBezTo>
                <a:lnTo>
                  <a:pt x="41237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D1D344F6-3B28-4F5D-BDC6-3EB57DDBA227}"/>
              </a:ext>
            </a:extLst>
          </p:cNvPr>
          <p:cNvSpPr/>
          <p:nvPr/>
        </p:nvSpPr>
        <p:spPr>
          <a:xfrm>
            <a:off x="6643944" y="2824139"/>
            <a:ext cx="45719" cy="4571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A02F5F1E-E6C5-4AD8-8D93-E958854A8498}"/>
              </a:ext>
            </a:extLst>
          </p:cNvPr>
          <p:cNvSpPr/>
          <p:nvPr/>
        </p:nvSpPr>
        <p:spPr>
          <a:xfrm>
            <a:off x="6784618" y="2824139"/>
            <a:ext cx="45719" cy="4571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4082C8C3-674D-498A-9EBA-5F031EA75D2E}"/>
              </a:ext>
            </a:extLst>
          </p:cNvPr>
          <p:cNvSpPr/>
          <p:nvPr/>
        </p:nvSpPr>
        <p:spPr>
          <a:xfrm>
            <a:off x="6695879" y="2939122"/>
            <a:ext cx="84235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B2F0E-7863-461F-B0E3-91ED1987C725}"/>
              </a:ext>
            </a:extLst>
          </p:cNvPr>
          <p:cNvSpPr/>
          <p:nvPr/>
        </p:nvSpPr>
        <p:spPr>
          <a:xfrm>
            <a:off x="3019909" y="2619769"/>
            <a:ext cx="238848" cy="218187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星: 16 pt 7">
            <a:extLst>
              <a:ext uri="{FF2B5EF4-FFF2-40B4-BE49-F238E27FC236}">
                <a16:creationId xmlns:a16="http://schemas.microsoft.com/office/drawing/2014/main" id="{8D0E2877-DC2E-4415-A2A0-8704F4B4ED3E}"/>
              </a:ext>
            </a:extLst>
          </p:cNvPr>
          <p:cNvSpPr/>
          <p:nvPr/>
        </p:nvSpPr>
        <p:spPr>
          <a:xfrm>
            <a:off x="5035190" y="3731559"/>
            <a:ext cx="1029416" cy="1029416"/>
          </a:xfrm>
          <a:prstGeom prst="star16">
            <a:avLst>
              <a:gd name="adj" fmla="val 36291"/>
            </a:avLst>
          </a:prstGeom>
          <a:solidFill>
            <a:schemeClr val="tx1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D08CA46A-F5F8-411E-9B9E-80B99732DB85}"/>
              </a:ext>
            </a:extLst>
          </p:cNvPr>
          <p:cNvSpPr/>
          <p:nvPr/>
        </p:nvSpPr>
        <p:spPr>
          <a:xfrm>
            <a:off x="5129876" y="3831318"/>
            <a:ext cx="840044" cy="840044"/>
          </a:xfrm>
          <a:prstGeom prst="ellipse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: 図形 51">
            <a:extLst>
              <a:ext uri="{FF2B5EF4-FFF2-40B4-BE49-F238E27FC236}">
                <a16:creationId xmlns:a16="http://schemas.microsoft.com/office/drawing/2014/main" id="{8F26FB2C-60AF-40F2-99A4-8CF28F92FD5E}"/>
              </a:ext>
            </a:extLst>
          </p:cNvPr>
          <p:cNvSpPr/>
          <p:nvPr/>
        </p:nvSpPr>
        <p:spPr>
          <a:xfrm>
            <a:off x="5355710" y="3955696"/>
            <a:ext cx="381009" cy="307977"/>
          </a:xfrm>
          <a:custGeom>
            <a:avLst/>
            <a:gdLst>
              <a:gd name="connsiteX0" fmla="*/ 358670 w 717340"/>
              <a:gd name="connsiteY0" fmla="*/ 0 h 579839"/>
              <a:gd name="connsiteX1" fmla="*/ 717340 w 717340"/>
              <a:gd name="connsiteY1" fmla="*/ 195797 h 579839"/>
              <a:gd name="connsiteX2" fmla="*/ 559206 w 717340"/>
              <a:gd name="connsiteY2" fmla="*/ 358155 h 579839"/>
              <a:gd name="connsiteX3" fmla="*/ 549108 w 717340"/>
              <a:gd name="connsiteY3" fmla="*/ 361147 h 579839"/>
              <a:gd name="connsiteX4" fmla="*/ 549108 w 717340"/>
              <a:gd name="connsiteY4" fmla="*/ 579839 h 579839"/>
              <a:gd name="connsiteX5" fmla="*/ 168229 w 717340"/>
              <a:gd name="connsiteY5" fmla="*/ 579839 h 579839"/>
              <a:gd name="connsiteX6" fmla="*/ 168229 w 717340"/>
              <a:gd name="connsiteY6" fmla="*/ 361146 h 579839"/>
              <a:gd name="connsiteX7" fmla="*/ 158134 w 717340"/>
              <a:gd name="connsiteY7" fmla="*/ 358155 h 579839"/>
              <a:gd name="connsiteX8" fmla="*/ 0 w 717340"/>
              <a:gd name="connsiteY8" fmla="*/ 195797 h 579839"/>
              <a:gd name="connsiteX9" fmla="*/ 358670 w 717340"/>
              <a:gd name="connsiteY9" fmla="*/ 0 h 57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7340" h="579839">
                <a:moveTo>
                  <a:pt x="358670" y="0"/>
                </a:moveTo>
                <a:cubicBezTo>
                  <a:pt x="556758" y="0"/>
                  <a:pt x="717340" y="87661"/>
                  <a:pt x="717340" y="195797"/>
                </a:cubicBezTo>
                <a:cubicBezTo>
                  <a:pt x="717340" y="263382"/>
                  <a:pt x="654613" y="322969"/>
                  <a:pt x="559206" y="358155"/>
                </a:cubicBezTo>
                <a:lnTo>
                  <a:pt x="549108" y="361147"/>
                </a:lnTo>
                <a:lnTo>
                  <a:pt x="549108" y="579839"/>
                </a:lnTo>
                <a:lnTo>
                  <a:pt x="168229" y="579839"/>
                </a:lnTo>
                <a:lnTo>
                  <a:pt x="168229" y="361146"/>
                </a:lnTo>
                <a:lnTo>
                  <a:pt x="158134" y="358155"/>
                </a:lnTo>
                <a:cubicBezTo>
                  <a:pt x="62728" y="322969"/>
                  <a:pt x="0" y="263382"/>
                  <a:pt x="0" y="195797"/>
                </a:cubicBezTo>
                <a:cubicBezTo>
                  <a:pt x="0" y="87661"/>
                  <a:pt x="160582" y="0"/>
                  <a:pt x="3586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5732C94E-8506-4EC9-9300-84BCE91D1C06}"/>
              </a:ext>
            </a:extLst>
          </p:cNvPr>
          <p:cNvSpPr/>
          <p:nvPr/>
        </p:nvSpPr>
        <p:spPr>
          <a:xfrm rot="501910">
            <a:off x="5301297" y="4252563"/>
            <a:ext cx="497202" cy="288383"/>
          </a:xfrm>
          <a:custGeom>
            <a:avLst/>
            <a:gdLst>
              <a:gd name="connsiteX0" fmla="*/ 740500 w 890145"/>
              <a:gd name="connsiteY0" fmla="*/ 68425 h 516294"/>
              <a:gd name="connsiteX1" fmla="*/ 740500 w 890145"/>
              <a:gd name="connsiteY1" fmla="*/ 68425 h 516294"/>
              <a:gd name="connsiteX2" fmla="*/ 93578 w 890145"/>
              <a:gd name="connsiteY2" fmla="*/ 373225 h 516294"/>
              <a:gd name="connsiteX3" fmla="*/ 43814 w 890145"/>
              <a:gd name="connsiteY3" fmla="*/ 373225 h 516294"/>
              <a:gd name="connsiteX4" fmla="*/ 271 w 890145"/>
              <a:gd name="connsiteY4" fmla="*/ 404327 h 516294"/>
              <a:gd name="connsiteX5" fmla="*/ 56255 w 890145"/>
              <a:gd name="connsiteY5" fmla="*/ 435429 h 516294"/>
              <a:gd name="connsiteX6" fmla="*/ 31374 w 890145"/>
              <a:gd name="connsiteY6" fmla="*/ 441649 h 516294"/>
              <a:gd name="connsiteX7" fmla="*/ 31374 w 890145"/>
              <a:gd name="connsiteY7" fmla="*/ 491412 h 516294"/>
              <a:gd name="connsiteX8" fmla="*/ 50035 w 890145"/>
              <a:gd name="connsiteY8" fmla="*/ 516294 h 516294"/>
              <a:gd name="connsiteX9" fmla="*/ 74916 w 890145"/>
              <a:gd name="connsiteY9" fmla="*/ 510074 h 516294"/>
              <a:gd name="connsiteX10" fmla="*/ 137120 w 890145"/>
              <a:gd name="connsiteY10" fmla="*/ 429208 h 516294"/>
              <a:gd name="connsiteX11" fmla="*/ 771602 w 890145"/>
              <a:gd name="connsiteY11" fmla="*/ 118188 h 516294"/>
              <a:gd name="connsiteX12" fmla="*/ 808925 w 890145"/>
              <a:gd name="connsiteY12" fmla="*/ 124408 h 516294"/>
              <a:gd name="connsiteX13" fmla="*/ 864908 w 890145"/>
              <a:gd name="connsiteY13" fmla="*/ 143070 h 516294"/>
              <a:gd name="connsiteX14" fmla="*/ 889790 w 890145"/>
              <a:gd name="connsiteY14" fmla="*/ 124408 h 516294"/>
              <a:gd name="connsiteX15" fmla="*/ 877349 w 890145"/>
              <a:gd name="connsiteY15" fmla="*/ 105747 h 516294"/>
              <a:gd name="connsiteX16" fmla="*/ 840027 w 890145"/>
              <a:gd name="connsiteY16" fmla="*/ 80866 h 516294"/>
              <a:gd name="connsiteX17" fmla="*/ 833806 w 890145"/>
              <a:gd name="connsiteY17" fmla="*/ 62204 h 516294"/>
              <a:gd name="connsiteX18" fmla="*/ 846247 w 890145"/>
              <a:gd name="connsiteY18" fmla="*/ 43543 h 516294"/>
              <a:gd name="connsiteX19" fmla="*/ 827586 w 890145"/>
              <a:gd name="connsiteY19" fmla="*/ 0 h 516294"/>
              <a:gd name="connsiteX20" fmla="*/ 740500 w 890145"/>
              <a:gd name="connsiteY20" fmla="*/ 68425 h 51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0145" h="516294">
                <a:moveTo>
                  <a:pt x="740500" y="68425"/>
                </a:moveTo>
                <a:lnTo>
                  <a:pt x="740500" y="68425"/>
                </a:lnTo>
                <a:lnTo>
                  <a:pt x="93578" y="373225"/>
                </a:lnTo>
                <a:lnTo>
                  <a:pt x="43814" y="373225"/>
                </a:lnTo>
                <a:cubicBezTo>
                  <a:pt x="29300" y="383592"/>
                  <a:pt x="4140" y="386915"/>
                  <a:pt x="271" y="404327"/>
                </a:cubicBezTo>
                <a:cubicBezTo>
                  <a:pt x="-4103" y="424009"/>
                  <a:pt x="45636" y="432774"/>
                  <a:pt x="56255" y="435429"/>
                </a:cubicBezTo>
                <a:cubicBezTo>
                  <a:pt x="47961" y="437502"/>
                  <a:pt x="38487" y="436907"/>
                  <a:pt x="31374" y="441649"/>
                </a:cubicBezTo>
                <a:cubicBezTo>
                  <a:pt x="9335" y="456342"/>
                  <a:pt x="21241" y="473172"/>
                  <a:pt x="31374" y="491412"/>
                </a:cubicBezTo>
                <a:cubicBezTo>
                  <a:pt x="36409" y="500475"/>
                  <a:pt x="43815" y="508000"/>
                  <a:pt x="50035" y="516294"/>
                </a:cubicBezTo>
                <a:cubicBezTo>
                  <a:pt x="58329" y="514221"/>
                  <a:pt x="69165" y="516400"/>
                  <a:pt x="74916" y="510074"/>
                </a:cubicBezTo>
                <a:cubicBezTo>
                  <a:pt x="186645" y="387172"/>
                  <a:pt x="63280" y="484591"/>
                  <a:pt x="137120" y="429208"/>
                </a:cubicBezTo>
                <a:lnTo>
                  <a:pt x="771602" y="118188"/>
                </a:lnTo>
                <a:lnTo>
                  <a:pt x="808925" y="124408"/>
                </a:lnTo>
                <a:cubicBezTo>
                  <a:pt x="827586" y="130629"/>
                  <a:pt x="845237" y="143070"/>
                  <a:pt x="864908" y="143070"/>
                </a:cubicBezTo>
                <a:cubicBezTo>
                  <a:pt x="875276" y="143070"/>
                  <a:pt x="886511" y="134244"/>
                  <a:pt x="889790" y="124408"/>
                </a:cubicBezTo>
                <a:cubicBezTo>
                  <a:pt x="892154" y="117316"/>
                  <a:pt x="882135" y="111490"/>
                  <a:pt x="877349" y="105747"/>
                </a:cubicBezTo>
                <a:cubicBezTo>
                  <a:pt x="859428" y="84242"/>
                  <a:pt x="863027" y="88532"/>
                  <a:pt x="840027" y="80866"/>
                </a:cubicBezTo>
                <a:cubicBezTo>
                  <a:pt x="837953" y="74645"/>
                  <a:pt x="832728" y="68672"/>
                  <a:pt x="833806" y="62204"/>
                </a:cubicBezTo>
                <a:cubicBezTo>
                  <a:pt x="835035" y="54830"/>
                  <a:pt x="846991" y="50982"/>
                  <a:pt x="846247" y="43543"/>
                </a:cubicBezTo>
                <a:cubicBezTo>
                  <a:pt x="844676" y="27830"/>
                  <a:pt x="833806" y="14514"/>
                  <a:pt x="827586" y="0"/>
                </a:cubicBezTo>
                <a:cubicBezTo>
                  <a:pt x="773774" y="8969"/>
                  <a:pt x="791827" y="-6294"/>
                  <a:pt x="740500" y="684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: 図形 53">
            <a:extLst>
              <a:ext uri="{FF2B5EF4-FFF2-40B4-BE49-F238E27FC236}">
                <a16:creationId xmlns:a16="http://schemas.microsoft.com/office/drawing/2014/main" id="{F6D8C7DC-AEE8-43B3-ADB9-AD0D8CD0E548}"/>
              </a:ext>
            </a:extLst>
          </p:cNvPr>
          <p:cNvSpPr/>
          <p:nvPr/>
        </p:nvSpPr>
        <p:spPr>
          <a:xfrm rot="21098090" flipH="1">
            <a:off x="5297614" y="4246647"/>
            <a:ext cx="497202" cy="288383"/>
          </a:xfrm>
          <a:custGeom>
            <a:avLst/>
            <a:gdLst>
              <a:gd name="connsiteX0" fmla="*/ 740500 w 890145"/>
              <a:gd name="connsiteY0" fmla="*/ 68425 h 516294"/>
              <a:gd name="connsiteX1" fmla="*/ 740500 w 890145"/>
              <a:gd name="connsiteY1" fmla="*/ 68425 h 516294"/>
              <a:gd name="connsiteX2" fmla="*/ 93578 w 890145"/>
              <a:gd name="connsiteY2" fmla="*/ 373225 h 516294"/>
              <a:gd name="connsiteX3" fmla="*/ 43814 w 890145"/>
              <a:gd name="connsiteY3" fmla="*/ 373225 h 516294"/>
              <a:gd name="connsiteX4" fmla="*/ 271 w 890145"/>
              <a:gd name="connsiteY4" fmla="*/ 404327 h 516294"/>
              <a:gd name="connsiteX5" fmla="*/ 56255 w 890145"/>
              <a:gd name="connsiteY5" fmla="*/ 435429 h 516294"/>
              <a:gd name="connsiteX6" fmla="*/ 31374 w 890145"/>
              <a:gd name="connsiteY6" fmla="*/ 441649 h 516294"/>
              <a:gd name="connsiteX7" fmla="*/ 31374 w 890145"/>
              <a:gd name="connsiteY7" fmla="*/ 491412 h 516294"/>
              <a:gd name="connsiteX8" fmla="*/ 50035 w 890145"/>
              <a:gd name="connsiteY8" fmla="*/ 516294 h 516294"/>
              <a:gd name="connsiteX9" fmla="*/ 74916 w 890145"/>
              <a:gd name="connsiteY9" fmla="*/ 510074 h 516294"/>
              <a:gd name="connsiteX10" fmla="*/ 137120 w 890145"/>
              <a:gd name="connsiteY10" fmla="*/ 429208 h 516294"/>
              <a:gd name="connsiteX11" fmla="*/ 771602 w 890145"/>
              <a:gd name="connsiteY11" fmla="*/ 118188 h 516294"/>
              <a:gd name="connsiteX12" fmla="*/ 808925 w 890145"/>
              <a:gd name="connsiteY12" fmla="*/ 124408 h 516294"/>
              <a:gd name="connsiteX13" fmla="*/ 864908 w 890145"/>
              <a:gd name="connsiteY13" fmla="*/ 143070 h 516294"/>
              <a:gd name="connsiteX14" fmla="*/ 889790 w 890145"/>
              <a:gd name="connsiteY14" fmla="*/ 124408 h 516294"/>
              <a:gd name="connsiteX15" fmla="*/ 877349 w 890145"/>
              <a:gd name="connsiteY15" fmla="*/ 105747 h 516294"/>
              <a:gd name="connsiteX16" fmla="*/ 840027 w 890145"/>
              <a:gd name="connsiteY16" fmla="*/ 80866 h 516294"/>
              <a:gd name="connsiteX17" fmla="*/ 833806 w 890145"/>
              <a:gd name="connsiteY17" fmla="*/ 62204 h 516294"/>
              <a:gd name="connsiteX18" fmla="*/ 846247 w 890145"/>
              <a:gd name="connsiteY18" fmla="*/ 43543 h 516294"/>
              <a:gd name="connsiteX19" fmla="*/ 827586 w 890145"/>
              <a:gd name="connsiteY19" fmla="*/ 0 h 516294"/>
              <a:gd name="connsiteX20" fmla="*/ 740500 w 890145"/>
              <a:gd name="connsiteY20" fmla="*/ 68425 h 51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0145" h="516294">
                <a:moveTo>
                  <a:pt x="740500" y="68425"/>
                </a:moveTo>
                <a:lnTo>
                  <a:pt x="740500" y="68425"/>
                </a:lnTo>
                <a:lnTo>
                  <a:pt x="93578" y="373225"/>
                </a:lnTo>
                <a:lnTo>
                  <a:pt x="43814" y="373225"/>
                </a:lnTo>
                <a:cubicBezTo>
                  <a:pt x="29300" y="383592"/>
                  <a:pt x="4140" y="386915"/>
                  <a:pt x="271" y="404327"/>
                </a:cubicBezTo>
                <a:cubicBezTo>
                  <a:pt x="-4103" y="424009"/>
                  <a:pt x="45636" y="432774"/>
                  <a:pt x="56255" y="435429"/>
                </a:cubicBezTo>
                <a:cubicBezTo>
                  <a:pt x="47961" y="437502"/>
                  <a:pt x="38487" y="436907"/>
                  <a:pt x="31374" y="441649"/>
                </a:cubicBezTo>
                <a:cubicBezTo>
                  <a:pt x="9335" y="456342"/>
                  <a:pt x="21241" y="473172"/>
                  <a:pt x="31374" y="491412"/>
                </a:cubicBezTo>
                <a:cubicBezTo>
                  <a:pt x="36409" y="500475"/>
                  <a:pt x="43815" y="508000"/>
                  <a:pt x="50035" y="516294"/>
                </a:cubicBezTo>
                <a:cubicBezTo>
                  <a:pt x="58329" y="514221"/>
                  <a:pt x="69165" y="516400"/>
                  <a:pt x="74916" y="510074"/>
                </a:cubicBezTo>
                <a:cubicBezTo>
                  <a:pt x="186645" y="387172"/>
                  <a:pt x="63280" y="484591"/>
                  <a:pt x="137120" y="429208"/>
                </a:cubicBezTo>
                <a:lnTo>
                  <a:pt x="771602" y="118188"/>
                </a:lnTo>
                <a:lnTo>
                  <a:pt x="808925" y="124408"/>
                </a:lnTo>
                <a:cubicBezTo>
                  <a:pt x="827586" y="130629"/>
                  <a:pt x="845237" y="143070"/>
                  <a:pt x="864908" y="143070"/>
                </a:cubicBezTo>
                <a:cubicBezTo>
                  <a:pt x="875276" y="143070"/>
                  <a:pt x="886511" y="134244"/>
                  <a:pt x="889790" y="124408"/>
                </a:cubicBezTo>
                <a:cubicBezTo>
                  <a:pt x="892154" y="117316"/>
                  <a:pt x="882135" y="111490"/>
                  <a:pt x="877349" y="105747"/>
                </a:cubicBezTo>
                <a:cubicBezTo>
                  <a:pt x="859428" y="84242"/>
                  <a:pt x="863027" y="88532"/>
                  <a:pt x="840027" y="80866"/>
                </a:cubicBezTo>
                <a:cubicBezTo>
                  <a:pt x="837953" y="74645"/>
                  <a:pt x="832728" y="68672"/>
                  <a:pt x="833806" y="62204"/>
                </a:cubicBezTo>
                <a:cubicBezTo>
                  <a:pt x="835035" y="54830"/>
                  <a:pt x="846991" y="50982"/>
                  <a:pt x="846247" y="43543"/>
                </a:cubicBezTo>
                <a:cubicBezTo>
                  <a:pt x="844676" y="27830"/>
                  <a:pt x="833806" y="14514"/>
                  <a:pt x="827586" y="0"/>
                </a:cubicBezTo>
                <a:cubicBezTo>
                  <a:pt x="773774" y="8969"/>
                  <a:pt x="791827" y="-6294"/>
                  <a:pt x="740500" y="684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23458769-BEBD-4A9E-A1A6-416255097666}"/>
              </a:ext>
            </a:extLst>
          </p:cNvPr>
          <p:cNvSpPr/>
          <p:nvPr/>
        </p:nvSpPr>
        <p:spPr>
          <a:xfrm>
            <a:off x="5462671" y="4033187"/>
            <a:ext cx="59716" cy="597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2E6A538F-F5CE-4DF4-BCC3-F308614F776C}"/>
              </a:ext>
            </a:extLst>
          </p:cNvPr>
          <p:cNvSpPr/>
          <p:nvPr/>
        </p:nvSpPr>
        <p:spPr>
          <a:xfrm>
            <a:off x="5569632" y="4032760"/>
            <a:ext cx="59716" cy="597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06D4F8B-32E9-442D-BA21-620AAE388205}"/>
              </a:ext>
            </a:extLst>
          </p:cNvPr>
          <p:cNvCxnSpPr>
            <a:cxnSpLocks/>
          </p:cNvCxnSpPr>
          <p:nvPr/>
        </p:nvCxnSpPr>
        <p:spPr>
          <a:xfrm>
            <a:off x="5515974" y="4147516"/>
            <a:ext cx="0" cy="1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494F6568-BB8A-4C50-AA38-C7038D78DF23}"/>
              </a:ext>
            </a:extLst>
          </p:cNvPr>
          <p:cNvCxnSpPr>
            <a:cxnSpLocks/>
          </p:cNvCxnSpPr>
          <p:nvPr/>
        </p:nvCxnSpPr>
        <p:spPr>
          <a:xfrm>
            <a:off x="5577098" y="4148785"/>
            <a:ext cx="0" cy="1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星: 12 pt 69">
            <a:extLst>
              <a:ext uri="{FF2B5EF4-FFF2-40B4-BE49-F238E27FC236}">
                <a16:creationId xmlns:a16="http://schemas.microsoft.com/office/drawing/2014/main" id="{5E68B61F-87FD-4020-9B01-BD868DEDA568}"/>
              </a:ext>
            </a:extLst>
          </p:cNvPr>
          <p:cNvSpPr/>
          <p:nvPr/>
        </p:nvSpPr>
        <p:spPr>
          <a:xfrm>
            <a:off x="1726647" y="573787"/>
            <a:ext cx="1279067" cy="1279067"/>
          </a:xfrm>
          <a:prstGeom prst="star12">
            <a:avLst>
              <a:gd name="adj" fmla="val 45518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雲 70">
            <a:extLst>
              <a:ext uri="{FF2B5EF4-FFF2-40B4-BE49-F238E27FC236}">
                <a16:creationId xmlns:a16="http://schemas.microsoft.com/office/drawing/2014/main" id="{4528F7DC-5A46-4CBF-A73E-D9BE8AD1C319}"/>
              </a:ext>
            </a:extLst>
          </p:cNvPr>
          <p:cNvSpPr/>
          <p:nvPr/>
        </p:nvSpPr>
        <p:spPr>
          <a:xfrm>
            <a:off x="2855250" y="2247406"/>
            <a:ext cx="553329" cy="600861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雲 71">
            <a:extLst>
              <a:ext uri="{FF2B5EF4-FFF2-40B4-BE49-F238E27FC236}">
                <a16:creationId xmlns:a16="http://schemas.microsoft.com/office/drawing/2014/main" id="{4F622557-A821-4409-89C7-7E8DC20E1517}"/>
              </a:ext>
            </a:extLst>
          </p:cNvPr>
          <p:cNvSpPr/>
          <p:nvPr/>
        </p:nvSpPr>
        <p:spPr>
          <a:xfrm>
            <a:off x="3016779" y="2982950"/>
            <a:ext cx="553329" cy="600861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雲 72">
            <a:extLst>
              <a:ext uri="{FF2B5EF4-FFF2-40B4-BE49-F238E27FC236}">
                <a16:creationId xmlns:a16="http://schemas.microsoft.com/office/drawing/2014/main" id="{9B5D078C-E689-49DB-ADCB-97CED2DF0360}"/>
              </a:ext>
            </a:extLst>
          </p:cNvPr>
          <p:cNvSpPr/>
          <p:nvPr/>
        </p:nvSpPr>
        <p:spPr>
          <a:xfrm>
            <a:off x="2729050" y="3637370"/>
            <a:ext cx="553329" cy="600861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: 図形 74">
            <a:extLst>
              <a:ext uri="{FF2B5EF4-FFF2-40B4-BE49-F238E27FC236}">
                <a16:creationId xmlns:a16="http://schemas.microsoft.com/office/drawing/2014/main" id="{6768D201-61FE-42B6-A707-E18B9468F48B}"/>
              </a:ext>
            </a:extLst>
          </p:cNvPr>
          <p:cNvSpPr/>
          <p:nvPr/>
        </p:nvSpPr>
        <p:spPr>
          <a:xfrm rot="556366">
            <a:off x="8136931" y="1642116"/>
            <a:ext cx="1169996" cy="1558924"/>
          </a:xfrm>
          <a:custGeom>
            <a:avLst/>
            <a:gdLst>
              <a:gd name="connsiteX0" fmla="*/ 349624 w 1169996"/>
              <a:gd name="connsiteY0" fmla="*/ 282389 h 1775012"/>
              <a:gd name="connsiteX1" fmla="*/ 349624 w 1169996"/>
              <a:gd name="connsiteY1" fmla="*/ 282389 h 1775012"/>
              <a:gd name="connsiteX2" fmla="*/ 443753 w 1169996"/>
              <a:gd name="connsiteY2" fmla="*/ 739589 h 1775012"/>
              <a:gd name="connsiteX3" fmla="*/ 13447 w 1169996"/>
              <a:gd name="connsiteY3" fmla="*/ 1264024 h 1775012"/>
              <a:gd name="connsiteX4" fmla="*/ 0 w 1169996"/>
              <a:gd name="connsiteY4" fmla="*/ 1317812 h 1775012"/>
              <a:gd name="connsiteX5" fmla="*/ 13447 w 1169996"/>
              <a:gd name="connsiteY5" fmla="*/ 1479177 h 1775012"/>
              <a:gd name="connsiteX6" fmla="*/ 53788 w 1169996"/>
              <a:gd name="connsiteY6" fmla="*/ 1546412 h 1775012"/>
              <a:gd name="connsiteX7" fmla="*/ 80682 w 1169996"/>
              <a:gd name="connsiteY7" fmla="*/ 1613647 h 1775012"/>
              <a:gd name="connsiteX8" fmla="*/ 188259 w 1169996"/>
              <a:gd name="connsiteY8" fmla="*/ 1734671 h 1775012"/>
              <a:gd name="connsiteX9" fmla="*/ 524435 w 1169996"/>
              <a:gd name="connsiteY9" fmla="*/ 1775012 h 1775012"/>
              <a:gd name="connsiteX10" fmla="*/ 1048871 w 1169996"/>
              <a:gd name="connsiteY10" fmla="*/ 1640542 h 1775012"/>
              <a:gd name="connsiteX11" fmla="*/ 1089212 w 1169996"/>
              <a:gd name="connsiteY11" fmla="*/ 1600200 h 1775012"/>
              <a:gd name="connsiteX12" fmla="*/ 1143000 w 1169996"/>
              <a:gd name="connsiteY12" fmla="*/ 1573306 h 1775012"/>
              <a:gd name="connsiteX13" fmla="*/ 1089212 w 1169996"/>
              <a:gd name="connsiteY13" fmla="*/ 1492624 h 1775012"/>
              <a:gd name="connsiteX14" fmla="*/ 658906 w 1169996"/>
              <a:gd name="connsiteY14" fmla="*/ 1438836 h 1775012"/>
              <a:gd name="connsiteX15" fmla="*/ 564777 w 1169996"/>
              <a:gd name="connsiteY15" fmla="*/ 1344706 h 1775012"/>
              <a:gd name="connsiteX16" fmla="*/ 484094 w 1169996"/>
              <a:gd name="connsiteY16" fmla="*/ 1250577 h 1775012"/>
              <a:gd name="connsiteX17" fmla="*/ 524435 w 1169996"/>
              <a:gd name="connsiteY17" fmla="*/ 1035424 h 1775012"/>
              <a:gd name="connsiteX18" fmla="*/ 632012 w 1169996"/>
              <a:gd name="connsiteY18" fmla="*/ 927847 h 1775012"/>
              <a:gd name="connsiteX19" fmla="*/ 658906 w 1169996"/>
              <a:gd name="connsiteY19" fmla="*/ 874059 h 1775012"/>
              <a:gd name="connsiteX20" fmla="*/ 645459 w 1169996"/>
              <a:gd name="connsiteY20" fmla="*/ 658906 h 1775012"/>
              <a:gd name="connsiteX21" fmla="*/ 618565 w 1169996"/>
              <a:gd name="connsiteY21" fmla="*/ 537883 h 1775012"/>
              <a:gd name="connsiteX22" fmla="*/ 605118 w 1169996"/>
              <a:gd name="connsiteY22" fmla="*/ 470647 h 1775012"/>
              <a:gd name="connsiteX23" fmla="*/ 578224 w 1169996"/>
              <a:gd name="connsiteY23" fmla="*/ 430306 h 1775012"/>
              <a:gd name="connsiteX24" fmla="*/ 551330 w 1169996"/>
              <a:gd name="connsiteY24" fmla="*/ 363071 h 1775012"/>
              <a:gd name="connsiteX25" fmla="*/ 470647 w 1169996"/>
              <a:gd name="connsiteY25" fmla="*/ 188259 h 1775012"/>
              <a:gd name="connsiteX26" fmla="*/ 430306 w 1169996"/>
              <a:gd name="connsiteY26" fmla="*/ 13447 h 1775012"/>
              <a:gd name="connsiteX27" fmla="*/ 389965 w 1169996"/>
              <a:gd name="connsiteY27" fmla="*/ 0 h 1775012"/>
              <a:gd name="connsiteX28" fmla="*/ 295835 w 1169996"/>
              <a:gd name="connsiteY28" fmla="*/ 26894 h 1775012"/>
              <a:gd name="connsiteX29" fmla="*/ 336177 w 1169996"/>
              <a:gd name="connsiteY29" fmla="*/ 201706 h 1775012"/>
              <a:gd name="connsiteX30" fmla="*/ 336177 w 1169996"/>
              <a:gd name="connsiteY30" fmla="*/ 228600 h 1775012"/>
              <a:gd name="connsiteX31" fmla="*/ 349624 w 1169996"/>
              <a:gd name="connsiteY31" fmla="*/ 282389 h 177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69996" h="1775012">
                <a:moveTo>
                  <a:pt x="349624" y="282389"/>
                </a:moveTo>
                <a:lnTo>
                  <a:pt x="349624" y="282389"/>
                </a:lnTo>
                <a:cubicBezTo>
                  <a:pt x="381000" y="434789"/>
                  <a:pt x="494165" y="592386"/>
                  <a:pt x="443753" y="739589"/>
                </a:cubicBezTo>
                <a:cubicBezTo>
                  <a:pt x="370490" y="953517"/>
                  <a:pt x="151117" y="1084636"/>
                  <a:pt x="13447" y="1264024"/>
                </a:cubicBezTo>
                <a:cubicBezTo>
                  <a:pt x="2195" y="1278685"/>
                  <a:pt x="4482" y="1299883"/>
                  <a:pt x="0" y="1317812"/>
                </a:cubicBezTo>
                <a:cubicBezTo>
                  <a:pt x="4482" y="1371600"/>
                  <a:pt x="1085" y="1426637"/>
                  <a:pt x="13447" y="1479177"/>
                </a:cubicBezTo>
                <a:cubicBezTo>
                  <a:pt x="19433" y="1504618"/>
                  <a:pt x="42100" y="1523035"/>
                  <a:pt x="53788" y="1546412"/>
                </a:cubicBezTo>
                <a:cubicBezTo>
                  <a:pt x="64583" y="1568002"/>
                  <a:pt x="68959" y="1592547"/>
                  <a:pt x="80682" y="1613647"/>
                </a:cubicBezTo>
                <a:cubicBezTo>
                  <a:pt x="95765" y="1640797"/>
                  <a:pt x="167790" y="1725119"/>
                  <a:pt x="188259" y="1734671"/>
                </a:cubicBezTo>
                <a:cubicBezTo>
                  <a:pt x="255108" y="1765867"/>
                  <a:pt x="474208" y="1771664"/>
                  <a:pt x="524435" y="1775012"/>
                </a:cubicBezTo>
                <a:cubicBezTo>
                  <a:pt x="608476" y="1755002"/>
                  <a:pt x="955740" y="1676021"/>
                  <a:pt x="1048871" y="1640542"/>
                </a:cubicBezTo>
                <a:cubicBezTo>
                  <a:pt x="1066642" y="1633772"/>
                  <a:pt x="1073737" y="1611254"/>
                  <a:pt x="1089212" y="1600200"/>
                </a:cubicBezTo>
                <a:cubicBezTo>
                  <a:pt x="1105524" y="1588549"/>
                  <a:pt x="1125071" y="1582271"/>
                  <a:pt x="1143000" y="1573306"/>
                </a:cubicBezTo>
                <a:cubicBezTo>
                  <a:pt x="1176840" y="1505625"/>
                  <a:pt x="1197017" y="1509646"/>
                  <a:pt x="1089212" y="1492624"/>
                </a:cubicBezTo>
                <a:cubicBezTo>
                  <a:pt x="946429" y="1470079"/>
                  <a:pt x="802341" y="1456765"/>
                  <a:pt x="658906" y="1438836"/>
                </a:cubicBezTo>
                <a:cubicBezTo>
                  <a:pt x="627530" y="1407459"/>
                  <a:pt x="597487" y="1374690"/>
                  <a:pt x="564777" y="1344706"/>
                </a:cubicBezTo>
                <a:cubicBezTo>
                  <a:pt x="482087" y="1268907"/>
                  <a:pt x="508783" y="1324644"/>
                  <a:pt x="484094" y="1250577"/>
                </a:cubicBezTo>
                <a:cubicBezTo>
                  <a:pt x="497541" y="1178859"/>
                  <a:pt x="494033" y="1101756"/>
                  <a:pt x="524435" y="1035424"/>
                </a:cubicBezTo>
                <a:cubicBezTo>
                  <a:pt x="545565" y="989323"/>
                  <a:pt x="609333" y="973205"/>
                  <a:pt x="632012" y="927847"/>
                </a:cubicBezTo>
                <a:lnTo>
                  <a:pt x="658906" y="874059"/>
                </a:lnTo>
                <a:cubicBezTo>
                  <a:pt x="654424" y="802341"/>
                  <a:pt x="652272" y="730440"/>
                  <a:pt x="645459" y="658906"/>
                </a:cubicBezTo>
                <a:cubicBezTo>
                  <a:pt x="642079" y="623418"/>
                  <a:pt x="626484" y="573519"/>
                  <a:pt x="618565" y="537883"/>
                </a:cubicBezTo>
                <a:cubicBezTo>
                  <a:pt x="613607" y="515571"/>
                  <a:pt x="613143" y="492048"/>
                  <a:pt x="605118" y="470647"/>
                </a:cubicBezTo>
                <a:cubicBezTo>
                  <a:pt x="599443" y="455515"/>
                  <a:pt x="585452" y="444761"/>
                  <a:pt x="578224" y="430306"/>
                </a:cubicBezTo>
                <a:cubicBezTo>
                  <a:pt x="567429" y="408716"/>
                  <a:pt x="560839" y="385257"/>
                  <a:pt x="551330" y="363071"/>
                </a:cubicBezTo>
                <a:cubicBezTo>
                  <a:pt x="504884" y="254698"/>
                  <a:pt x="510253" y="267470"/>
                  <a:pt x="470647" y="188259"/>
                </a:cubicBezTo>
                <a:cubicBezTo>
                  <a:pt x="465350" y="129992"/>
                  <a:pt x="489827" y="49160"/>
                  <a:pt x="430306" y="13447"/>
                </a:cubicBezTo>
                <a:cubicBezTo>
                  <a:pt x="418152" y="6154"/>
                  <a:pt x="403412" y="4482"/>
                  <a:pt x="389965" y="0"/>
                </a:cubicBezTo>
                <a:cubicBezTo>
                  <a:pt x="358588" y="8965"/>
                  <a:pt x="308386" y="-3228"/>
                  <a:pt x="295835" y="26894"/>
                </a:cubicBezTo>
                <a:cubicBezTo>
                  <a:pt x="271516" y="85260"/>
                  <a:pt x="325017" y="145908"/>
                  <a:pt x="336177" y="201706"/>
                </a:cubicBezTo>
                <a:cubicBezTo>
                  <a:pt x="337935" y="210497"/>
                  <a:pt x="336177" y="219635"/>
                  <a:pt x="336177" y="228600"/>
                </a:cubicBezTo>
                <a:lnTo>
                  <a:pt x="349624" y="28238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02178713-C3F4-462F-AE4B-7B49A6095F1B}"/>
              </a:ext>
            </a:extLst>
          </p:cNvPr>
          <p:cNvSpPr/>
          <p:nvPr/>
        </p:nvSpPr>
        <p:spPr>
          <a:xfrm>
            <a:off x="7725022" y="1284129"/>
            <a:ext cx="1853948" cy="10700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: 図形 76">
            <a:extLst>
              <a:ext uri="{FF2B5EF4-FFF2-40B4-BE49-F238E27FC236}">
                <a16:creationId xmlns:a16="http://schemas.microsoft.com/office/drawing/2014/main" id="{07429D1E-D913-4766-ADC0-0867BBEF9F8B}"/>
              </a:ext>
            </a:extLst>
          </p:cNvPr>
          <p:cNvSpPr/>
          <p:nvPr/>
        </p:nvSpPr>
        <p:spPr>
          <a:xfrm>
            <a:off x="7878790" y="1543572"/>
            <a:ext cx="1546412" cy="618564"/>
          </a:xfrm>
          <a:custGeom>
            <a:avLst/>
            <a:gdLst>
              <a:gd name="connsiteX0" fmla="*/ 0 w 1546412"/>
              <a:gd name="connsiteY0" fmla="*/ 268941 h 618564"/>
              <a:gd name="connsiteX1" fmla="*/ 201706 w 1546412"/>
              <a:gd name="connsiteY1" fmla="*/ 349623 h 618564"/>
              <a:gd name="connsiteX2" fmla="*/ 336177 w 1546412"/>
              <a:gd name="connsiteY2" fmla="*/ 188259 h 618564"/>
              <a:gd name="connsiteX3" fmla="*/ 591671 w 1546412"/>
              <a:gd name="connsiteY3" fmla="*/ 363070 h 618564"/>
              <a:gd name="connsiteX4" fmla="*/ 954741 w 1546412"/>
              <a:gd name="connsiteY4" fmla="*/ 40341 h 618564"/>
              <a:gd name="connsiteX5" fmla="*/ 1129553 w 1546412"/>
              <a:gd name="connsiteY5" fmla="*/ 309282 h 618564"/>
              <a:gd name="connsiteX6" fmla="*/ 1385047 w 1546412"/>
              <a:gd name="connsiteY6" fmla="*/ 0 h 618564"/>
              <a:gd name="connsiteX7" fmla="*/ 1371600 w 1546412"/>
              <a:gd name="connsiteY7" fmla="*/ 215153 h 618564"/>
              <a:gd name="connsiteX8" fmla="*/ 1546412 w 1546412"/>
              <a:gd name="connsiteY8" fmla="*/ 121023 h 618564"/>
              <a:gd name="connsiteX9" fmla="*/ 1344706 w 1546412"/>
              <a:gd name="connsiteY9" fmla="*/ 510988 h 618564"/>
              <a:gd name="connsiteX10" fmla="*/ 1304365 w 1546412"/>
              <a:gd name="connsiteY10" fmla="*/ 389964 h 618564"/>
              <a:gd name="connsiteX11" fmla="*/ 981636 w 1546412"/>
              <a:gd name="connsiteY11" fmla="*/ 591670 h 618564"/>
              <a:gd name="connsiteX12" fmla="*/ 874059 w 1546412"/>
              <a:gd name="connsiteY12" fmla="*/ 389964 h 618564"/>
              <a:gd name="connsiteX13" fmla="*/ 632012 w 1546412"/>
              <a:gd name="connsiteY13" fmla="*/ 618564 h 618564"/>
              <a:gd name="connsiteX14" fmla="*/ 389965 w 1546412"/>
              <a:gd name="connsiteY14" fmla="*/ 416859 h 618564"/>
              <a:gd name="connsiteX15" fmla="*/ 309283 w 1546412"/>
              <a:gd name="connsiteY15" fmla="*/ 618564 h 618564"/>
              <a:gd name="connsiteX16" fmla="*/ 53788 w 1546412"/>
              <a:gd name="connsiteY16" fmla="*/ 309282 h 618564"/>
              <a:gd name="connsiteX17" fmla="*/ 0 w 1546412"/>
              <a:gd name="connsiteY17" fmla="*/ 268941 h 61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6412" h="618564">
                <a:moveTo>
                  <a:pt x="0" y="268941"/>
                </a:moveTo>
                <a:lnTo>
                  <a:pt x="201706" y="349623"/>
                </a:lnTo>
                <a:lnTo>
                  <a:pt x="336177" y="188259"/>
                </a:lnTo>
                <a:lnTo>
                  <a:pt x="591671" y="363070"/>
                </a:lnTo>
                <a:lnTo>
                  <a:pt x="954741" y="40341"/>
                </a:lnTo>
                <a:lnTo>
                  <a:pt x="1129553" y="309282"/>
                </a:lnTo>
                <a:lnTo>
                  <a:pt x="1385047" y="0"/>
                </a:lnTo>
                <a:lnTo>
                  <a:pt x="1371600" y="215153"/>
                </a:lnTo>
                <a:lnTo>
                  <a:pt x="1546412" y="121023"/>
                </a:lnTo>
                <a:lnTo>
                  <a:pt x="1344706" y="510988"/>
                </a:lnTo>
                <a:lnTo>
                  <a:pt x="1304365" y="389964"/>
                </a:lnTo>
                <a:lnTo>
                  <a:pt x="981636" y="591670"/>
                </a:lnTo>
                <a:lnTo>
                  <a:pt x="874059" y="389964"/>
                </a:lnTo>
                <a:lnTo>
                  <a:pt x="632012" y="618564"/>
                </a:lnTo>
                <a:lnTo>
                  <a:pt x="389965" y="416859"/>
                </a:lnTo>
                <a:lnTo>
                  <a:pt x="309283" y="618564"/>
                </a:lnTo>
                <a:lnTo>
                  <a:pt x="53788" y="309282"/>
                </a:lnTo>
                <a:lnTo>
                  <a:pt x="0" y="268941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ひし形 90">
            <a:extLst>
              <a:ext uri="{FF2B5EF4-FFF2-40B4-BE49-F238E27FC236}">
                <a16:creationId xmlns:a16="http://schemas.microsoft.com/office/drawing/2014/main" id="{3895B0EB-42DC-4319-AD42-D23B5B090E88}"/>
              </a:ext>
            </a:extLst>
          </p:cNvPr>
          <p:cNvSpPr/>
          <p:nvPr/>
        </p:nvSpPr>
        <p:spPr>
          <a:xfrm rot="2471473">
            <a:off x="11257301" y="2829105"/>
            <a:ext cx="683231" cy="335068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: 図形 77">
            <a:extLst>
              <a:ext uri="{FF2B5EF4-FFF2-40B4-BE49-F238E27FC236}">
                <a16:creationId xmlns:a16="http://schemas.microsoft.com/office/drawing/2014/main" id="{53D5CD8B-6FB2-4B2B-B527-30BAC4B0EEDC}"/>
              </a:ext>
            </a:extLst>
          </p:cNvPr>
          <p:cNvSpPr/>
          <p:nvPr/>
        </p:nvSpPr>
        <p:spPr>
          <a:xfrm rot="20699504" flipH="1">
            <a:off x="10294888" y="1530179"/>
            <a:ext cx="1169996" cy="1775012"/>
          </a:xfrm>
          <a:custGeom>
            <a:avLst/>
            <a:gdLst>
              <a:gd name="connsiteX0" fmla="*/ 349624 w 1169996"/>
              <a:gd name="connsiteY0" fmla="*/ 282389 h 1775012"/>
              <a:gd name="connsiteX1" fmla="*/ 349624 w 1169996"/>
              <a:gd name="connsiteY1" fmla="*/ 282389 h 1775012"/>
              <a:gd name="connsiteX2" fmla="*/ 443753 w 1169996"/>
              <a:gd name="connsiteY2" fmla="*/ 739589 h 1775012"/>
              <a:gd name="connsiteX3" fmla="*/ 13447 w 1169996"/>
              <a:gd name="connsiteY3" fmla="*/ 1264024 h 1775012"/>
              <a:gd name="connsiteX4" fmla="*/ 0 w 1169996"/>
              <a:gd name="connsiteY4" fmla="*/ 1317812 h 1775012"/>
              <a:gd name="connsiteX5" fmla="*/ 13447 w 1169996"/>
              <a:gd name="connsiteY5" fmla="*/ 1479177 h 1775012"/>
              <a:gd name="connsiteX6" fmla="*/ 53788 w 1169996"/>
              <a:gd name="connsiteY6" fmla="*/ 1546412 h 1775012"/>
              <a:gd name="connsiteX7" fmla="*/ 80682 w 1169996"/>
              <a:gd name="connsiteY7" fmla="*/ 1613647 h 1775012"/>
              <a:gd name="connsiteX8" fmla="*/ 188259 w 1169996"/>
              <a:gd name="connsiteY8" fmla="*/ 1734671 h 1775012"/>
              <a:gd name="connsiteX9" fmla="*/ 524435 w 1169996"/>
              <a:gd name="connsiteY9" fmla="*/ 1775012 h 1775012"/>
              <a:gd name="connsiteX10" fmla="*/ 1048871 w 1169996"/>
              <a:gd name="connsiteY10" fmla="*/ 1640542 h 1775012"/>
              <a:gd name="connsiteX11" fmla="*/ 1089212 w 1169996"/>
              <a:gd name="connsiteY11" fmla="*/ 1600200 h 1775012"/>
              <a:gd name="connsiteX12" fmla="*/ 1143000 w 1169996"/>
              <a:gd name="connsiteY12" fmla="*/ 1573306 h 1775012"/>
              <a:gd name="connsiteX13" fmla="*/ 1089212 w 1169996"/>
              <a:gd name="connsiteY13" fmla="*/ 1492624 h 1775012"/>
              <a:gd name="connsiteX14" fmla="*/ 658906 w 1169996"/>
              <a:gd name="connsiteY14" fmla="*/ 1438836 h 1775012"/>
              <a:gd name="connsiteX15" fmla="*/ 564777 w 1169996"/>
              <a:gd name="connsiteY15" fmla="*/ 1344706 h 1775012"/>
              <a:gd name="connsiteX16" fmla="*/ 484094 w 1169996"/>
              <a:gd name="connsiteY16" fmla="*/ 1250577 h 1775012"/>
              <a:gd name="connsiteX17" fmla="*/ 524435 w 1169996"/>
              <a:gd name="connsiteY17" fmla="*/ 1035424 h 1775012"/>
              <a:gd name="connsiteX18" fmla="*/ 632012 w 1169996"/>
              <a:gd name="connsiteY18" fmla="*/ 927847 h 1775012"/>
              <a:gd name="connsiteX19" fmla="*/ 658906 w 1169996"/>
              <a:gd name="connsiteY19" fmla="*/ 874059 h 1775012"/>
              <a:gd name="connsiteX20" fmla="*/ 645459 w 1169996"/>
              <a:gd name="connsiteY20" fmla="*/ 658906 h 1775012"/>
              <a:gd name="connsiteX21" fmla="*/ 618565 w 1169996"/>
              <a:gd name="connsiteY21" fmla="*/ 537883 h 1775012"/>
              <a:gd name="connsiteX22" fmla="*/ 605118 w 1169996"/>
              <a:gd name="connsiteY22" fmla="*/ 470647 h 1775012"/>
              <a:gd name="connsiteX23" fmla="*/ 578224 w 1169996"/>
              <a:gd name="connsiteY23" fmla="*/ 430306 h 1775012"/>
              <a:gd name="connsiteX24" fmla="*/ 551330 w 1169996"/>
              <a:gd name="connsiteY24" fmla="*/ 363071 h 1775012"/>
              <a:gd name="connsiteX25" fmla="*/ 470647 w 1169996"/>
              <a:gd name="connsiteY25" fmla="*/ 188259 h 1775012"/>
              <a:gd name="connsiteX26" fmla="*/ 430306 w 1169996"/>
              <a:gd name="connsiteY26" fmla="*/ 13447 h 1775012"/>
              <a:gd name="connsiteX27" fmla="*/ 389965 w 1169996"/>
              <a:gd name="connsiteY27" fmla="*/ 0 h 1775012"/>
              <a:gd name="connsiteX28" fmla="*/ 295835 w 1169996"/>
              <a:gd name="connsiteY28" fmla="*/ 26894 h 1775012"/>
              <a:gd name="connsiteX29" fmla="*/ 336177 w 1169996"/>
              <a:gd name="connsiteY29" fmla="*/ 201706 h 1775012"/>
              <a:gd name="connsiteX30" fmla="*/ 336177 w 1169996"/>
              <a:gd name="connsiteY30" fmla="*/ 228600 h 1775012"/>
              <a:gd name="connsiteX31" fmla="*/ 349624 w 1169996"/>
              <a:gd name="connsiteY31" fmla="*/ 282389 h 177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69996" h="1775012">
                <a:moveTo>
                  <a:pt x="349624" y="282389"/>
                </a:moveTo>
                <a:lnTo>
                  <a:pt x="349624" y="282389"/>
                </a:lnTo>
                <a:cubicBezTo>
                  <a:pt x="381000" y="434789"/>
                  <a:pt x="494165" y="592386"/>
                  <a:pt x="443753" y="739589"/>
                </a:cubicBezTo>
                <a:cubicBezTo>
                  <a:pt x="370490" y="953517"/>
                  <a:pt x="151117" y="1084636"/>
                  <a:pt x="13447" y="1264024"/>
                </a:cubicBezTo>
                <a:cubicBezTo>
                  <a:pt x="2195" y="1278685"/>
                  <a:pt x="4482" y="1299883"/>
                  <a:pt x="0" y="1317812"/>
                </a:cubicBezTo>
                <a:cubicBezTo>
                  <a:pt x="4482" y="1371600"/>
                  <a:pt x="1085" y="1426637"/>
                  <a:pt x="13447" y="1479177"/>
                </a:cubicBezTo>
                <a:cubicBezTo>
                  <a:pt x="19433" y="1504618"/>
                  <a:pt x="42100" y="1523035"/>
                  <a:pt x="53788" y="1546412"/>
                </a:cubicBezTo>
                <a:cubicBezTo>
                  <a:pt x="64583" y="1568002"/>
                  <a:pt x="68959" y="1592547"/>
                  <a:pt x="80682" y="1613647"/>
                </a:cubicBezTo>
                <a:cubicBezTo>
                  <a:pt x="95765" y="1640797"/>
                  <a:pt x="167790" y="1725119"/>
                  <a:pt x="188259" y="1734671"/>
                </a:cubicBezTo>
                <a:cubicBezTo>
                  <a:pt x="255108" y="1765867"/>
                  <a:pt x="474208" y="1771664"/>
                  <a:pt x="524435" y="1775012"/>
                </a:cubicBezTo>
                <a:cubicBezTo>
                  <a:pt x="608476" y="1755002"/>
                  <a:pt x="955740" y="1676021"/>
                  <a:pt x="1048871" y="1640542"/>
                </a:cubicBezTo>
                <a:cubicBezTo>
                  <a:pt x="1066642" y="1633772"/>
                  <a:pt x="1073737" y="1611254"/>
                  <a:pt x="1089212" y="1600200"/>
                </a:cubicBezTo>
                <a:cubicBezTo>
                  <a:pt x="1105524" y="1588549"/>
                  <a:pt x="1125071" y="1582271"/>
                  <a:pt x="1143000" y="1573306"/>
                </a:cubicBezTo>
                <a:cubicBezTo>
                  <a:pt x="1176840" y="1505625"/>
                  <a:pt x="1197017" y="1509646"/>
                  <a:pt x="1089212" y="1492624"/>
                </a:cubicBezTo>
                <a:cubicBezTo>
                  <a:pt x="946429" y="1470079"/>
                  <a:pt x="802341" y="1456765"/>
                  <a:pt x="658906" y="1438836"/>
                </a:cubicBezTo>
                <a:cubicBezTo>
                  <a:pt x="627530" y="1407459"/>
                  <a:pt x="597487" y="1374690"/>
                  <a:pt x="564777" y="1344706"/>
                </a:cubicBezTo>
                <a:cubicBezTo>
                  <a:pt x="482087" y="1268907"/>
                  <a:pt x="508783" y="1324644"/>
                  <a:pt x="484094" y="1250577"/>
                </a:cubicBezTo>
                <a:cubicBezTo>
                  <a:pt x="497541" y="1178859"/>
                  <a:pt x="494033" y="1101756"/>
                  <a:pt x="524435" y="1035424"/>
                </a:cubicBezTo>
                <a:cubicBezTo>
                  <a:pt x="545565" y="989323"/>
                  <a:pt x="609333" y="973205"/>
                  <a:pt x="632012" y="927847"/>
                </a:cubicBezTo>
                <a:lnTo>
                  <a:pt x="658906" y="874059"/>
                </a:lnTo>
                <a:cubicBezTo>
                  <a:pt x="654424" y="802341"/>
                  <a:pt x="652272" y="730440"/>
                  <a:pt x="645459" y="658906"/>
                </a:cubicBezTo>
                <a:cubicBezTo>
                  <a:pt x="642079" y="623418"/>
                  <a:pt x="626484" y="573519"/>
                  <a:pt x="618565" y="537883"/>
                </a:cubicBezTo>
                <a:cubicBezTo>
                  <a:pt x="613607" y="515571"/>
                  <a:pt x="613143" y="492048"/>
                  <a:pt x="605118" y="470647"/>
                </a:cubicBezTo>
                <a:cubicBezTo>
                  <a:pt x="599443" y="455515"/>
                  <a:pt x="585452" y="444761"/>
                  <a:pt x="578224" y="430306"/>
                </a:cubicBezTo>
                <a:cubicBezTo>
                  <a:pt x="567429" y="408716"/>
                  <a:pt x="560839" y="385257"/>
                  <a:pt x="551330" y="363071"/>
                </a:cubicBezTo>
                <a:cubicBezTo>
                  <a:pt x="504884" y="254698"/>
                  <a:pt x="510253" y="267470"/>
                  <a:pt x="470647" y="188259"/>
                </a:cubicBezTo>
                <a:cubicBezTo>
                  <a:pt x="465350" y="129992"/>
                  <a:pt x="489827" y="49160"/>
                  <a:pt x="430306" y="13447"/>
                </a:cubicBezTo>
                <a:cubicBezTo>
                  <a:pt x="418152" y="6154"/>
                  <a:pt x="403412" y="4482"/>
                  <a:pt x="389965" y="0"/>
                </a:cubicBezTo>
                <a:cubicBezTo>
                  <a:pt x="358588" y="8965"/>
                  <a:pt x="308386" y="-3228"/>
                  <a:pt x="295835" y="26894"/>
                </a:cubicBezTo>
                <a:cubicBezTo>
                  <a:pt x="271516" y="85260"/>
                  <a:pt x="325017" y="145908"/>
                  <a:pt x="336177" y="201706"/>
                </a:cubicBezTo>
                <a:cubicBezTo>
                  <a:pt x="337935" y="210497"/>
                  <a:pt x="336177" y="219635"/>
                  <a:pt x="336177" y="228600"/>
                </a:cubicBezTo>
                <a:lnTo>
                  <a:pt x="349624" y="28238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08F7B90A-FB34-4ABD-AE8E-DC13E91E61DD}"/>
              </a:ext>
            </a:extLst>
          </p:cNvPr>
          <p:cNvSpPr/>
          <p:nvPr/>
        </p:nvSpPr>
        <p:spPr>
          <a:xfrm>
            <a:off x="10007325" y="1131245"/>
            <a:ext cx="1853948" cy="12318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フリーフォーム: 図形 80">
            <a:extLst>
              <a:ext uri="{FF2B5EF4-FFF2-40B4-BE49-F238E27FC236}">
                <a16:creationId xmlns:a16="http://schemas.microsoft.com/office/drawing/2014/main" id="{8A599BD7-BC7B-4B89-A615-5689A15CB8D8}"/>
              </a:ext>
            </a:extLst>
          </p:cNvPr>
          <p:cNvSpPr/>
          <p:nvPr/>
        </p:nvSpPr>
        <p:spPr>
          <a:xfrm rot="556366">
            <a:off x="8877951" y="4884307"/>
            <a:ext cx="1169996" cy="1775012"/>
          </a:xfrm>
          <a:custGeom>
            <a:avLst/>
            <a:gdLst>
              <a:gd name="connsiteX0" fmla="*/ 349624 w 1169996"/>
              <a:gd name="connsiteY0" fmla="*/ 282389 h 1775012"/>
              <a:gd name="connsiteX1" fmla="*/ 349624 w 1169996"/>
              <a:gd name="connsiteY1" fmla="*/ 282389 h 1775012"/>
              <a:gd name="connsiteX2" fmla="*/ 443753 w 1169996"/>
              <a:gd name="connsiteY2" fmla="*/ 739589 h 1775012"/>
              <a:gd name="connsiteX3" fmla="*/ 13447 w 1169996"/>
              <a:gd name="connsiteY3" fmla="*/ 1264024 h 1775012"/>
              <a:gd name="connsiteX4" fmla="*/ 0 w 1169996"/>
              <a:gd name="connsiteY4" fmla="*/ 1317812 h 1775012"/>
              <a:gd name="connsiteX5" fmla="*/ 13447 w 1169996"/>
              <a:gd name="connsiteY5" fmla="*/ 1479177 h 1775012"/>
              <a:gd name="connsiteX6" fmla="*/ 53788 w 1169996"/>
              <a:gd name="connsiteY6" fmla="*/ 1546412 h 1775012"/>
              <a:gd name="connsiteX7" fmla="*/ 80682 w 1169996"/>
              <a:gd name="connsiteY7" fmla="*/ 1613647 h 1775012"/>
              <a:gd name="connsiteX8" fmla="*/ 188259 w 1169996"/>
              <a:gd name="connsiteY8" fmla="*/ 1734671 h 1775012"/>
              <a:gd name="connsiteX9" fmla="*/ 524435 w 1169996"/>
              <a:gd name="connsiteY9" fmla="*/ 1775012 h 1775012"/>
              <a:gd name="connsiteX10" fmla="*/ 1048871 w 1169996"/>
              <a:gd name="connsiteY10" fmla="*/ 1640542 h 1775012"/>
              <a:gd name="connsiteX11" fmla="*/ 1089212 w 1169996"/>
              <a:gd name="connsiteY11" fmla="*/ 1600200 h 1775012"/>
              <a:gd name="connsiteX12" fmla="*/ 1143000 w 1169996"/>
              <a:gd name="connsiteY12" fmla="*/ 1573306 h 1775012"/>
              <a:gd name="connsiteX13" fmla="*/ 1089212 w 1169996"/>
              <a:gd name="connsiteY13" fmla="*/ 1492624 h 1775012"/>
              <a:gd name="connsiteX14" fmla="*/ 658906 w 1169996"/>
              <a:gd name="connsiteY14" fmla="*/ 1438836 h 1775012"/>
              <a:gd name="connsiteX15" fmla="*/ 564777 w 1169996"/>
              <a:gd name="connsiteY15" fmla="*/ 1344706 h 1775012"/>
              <a:gd name="connsiteX16" fmla="*/ 484094 w 1169996"/>
              <a:gd name="connsiteY16" fmla="*/ 1250577 h 1775012"/>
              <a:gd name="connsiteX17" fmla="*/ 524435 w 1169996"/>
              <a:gd name="connsiteY17" fmla="*/ 1035424 h 1775012"/>
              <a:gd name="connsiteX18" fmla="*/ 632012 w 1169996"/>
              <a:gd name="connsiteY18" fmla="*/ 927847 h 1775012"/>
              <a:gd name="connsiteX19" fmla="*/ 658906 w 1169996"/>
              <a:gd name="connsiteY19" fmla="*/ 874059 h 1775012"/>
              <a:gd name="connsiteX20" fmla="*/ 645459 w 1169996"/>
              <a:gd name="connsiteY20" fmla="*/ 658906 h 1775012"/>
              <a:gd name="connsiteX21" fmla="*/ 618565 w 1169996"/>
              <a:gd name="connsiteY21" fmla="*/ 537883 h 1775012"/>
              <a:gd name="connsiteX22" fmla="*/ 605118 w 1169996"/>
              <a:gd name="connsiteY22" fmla="*/ 470647 h 1775012"/>
              <a:gd name="connsiteX23" fmla="*/ 578224 w 1169996"/>
              <a:gd name="connsiteY23" fmla="*/ 430306 h 1775012"/>
              <a:gd name="connsiteX24" fmla="*/ 551330 w 1169996"/>
              <a:gd name="connsiteY24" fmla="*/ 363071 h 1775012"/>
              <a:gd name="connsiteX25" fmla="*/ 470647 w 1169996"/>
              <a:gd name="connsiteY25" fmla="*/ 188259 h 1775012"/>
              <a:gd name="connsiteX26" fmla="*/ 430306 w 1169996"/>
              <a:gd name="connsiteY26" fmla="*/ 13447 h 1775012"/>
              <a:gd name="connsiteX27" fmla="*/ 389965 w 1169996"/>
              <a:gd name="connsiteY27" fmla="*/ 0 h 1775012"/>
              <a:gd name="connsiteX28" fmla="*/ 295835 w 1169996"/>
              <a:gd name="connsiteY28" fmla="*/ 26894 h 1775012"/>
              <a:gd name="connsiteX29" fmla="*/ 336177 w 1169996"/>
              <a:gd name="connsiteY29" fmla="*/ 201706 h 1775012"/>
              <a:gd name="connsiteX30" fmla="*/ 336177 w 1169996"/>
              <a:gd name="connsiteY30" fmla="*/ 228600 h 1775012"/>
              <a:gd name="connsiteX31" fmla="*/ 349624 w 1169996"/>
              <a:gd name="connsiteY31" fmla="*/ 282389 h 177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69996" h="1775012">
                <a:moveTo>
                  <a:pt x="349624" y="282389"/>
                </a:moveTo>
                <a:lnTo>
                  <a:pt x="349624" y="282389"/>
                </a:lnTo>
                <a:cubicBezTo>
                  <a:pt x="381000" y="434789"/>
                  <a:pt x="494165" y="592386"/>
                  <a:pt x="443753" y="739589"/>
                </a:cubicBezTo>
                <a:cubicBezTo>
                  <a:pt x="370490" y="953517"/>
                  <a:pt x="151117" y="1084636"/>
                  <a:pt x="13447" y="1264024"/>
                </a:cubicBezTo>
                <a:cubicBezTo>
                  <a:pt x="2195" y="1278685"/>
                  <a:pt x="4482" y="1299883"/>
                  <a:pt x="0" y="1317812"/>
                </a:cubicBezTo>
                <a:cubicBezTo>
                  <a:pt x="4482" y="1371600"/>
                  <a:pt x="1085" y="1426637"/>
                  <a:pt x="13447" y="1479177"/>
                </a:cubicBezTo>
                <a:cubicBezTo>
                  <a:pt x="19433" y="1504618"/>
                  <a:pt x="42100" y="1523035"/>
                  <a:pt x="53788" y="1546412"/>
                </a:cubicBezTo>
                <a:cubicBezTo>
                  <a:pt x="64583" y="1568002"/>
                  <a:pt x="68959" y="1592547"/>
                  <a:pt x="80682" y="1613647"/>
                </a:cubicBezTo>
                <a:cubicBezTo>
                  <a:pt x="95765" y="1640797"/>
                  <a:pt x="167790" y="1725119"/>
                  <a:pt x="188259" y="1734671"/>
                </a:cubicBezTo>
                <a:cubicBezTo>
                  <a:pt x="255108" y="1765867"/>
                  <a:pt x="474208" y="1771664"/>
                  <a:pt x="524435" y="1775012"/>
                </a:cubicBezTo>
                <a:cubicBezTo>
                  <a:pt x="608476" y="1755002"/>
                  <a:pt x="955740" y="1676021"/>
                  <a:pt x="1048871" y="1640542"/>
                </a:cubicBezTo>
                <a:cubicBezTo>
                  <a:pt x="1066642" y="1633772"/>
                  <a:pt x="1073737" y="1611254"/>
                  <a:pt x="1089212" y="1600200"/>
                </a:cubicBezTo>
                <a:cubicBezTo>
                  <a:pt x="1105524" y="1588549"/>
                  <a:pt x="1125071" y="1582271"/>
                  <a:pt x="1143000" y="1573306"/>
                </a:cubicBezTo>
                <a:cubicBezTo>
                  <a:pt x="1176840" y="1505625"/>
                  <a:pt x="1197017" y="1509646"/>
                  <a:pt x="1089212" y="1492624"/>
                </a:cubicBezTo>
                <a:cubicBezTo>
                  <a:pt x="946429" y="1470079"/>
                  <a:pt x="802341" y="1456765"/>
                  <a:pt x="658906" y="1438836"/>
                </a:cubicBezTo>
                <a:cubicBezTo>
                  <a:pt x="627530" y="1407459"/>
                  <a:pt x="597487" y="1374690"/>
                  <a:pt x="564777" y="1344706"/>
                </a:cubicBezTo>
                <a:cubicBezTo>
                  <a:pt x="482087" y="1268907"/>
                  <a:pt x="508783" y="1324644"/>
                  <a:pt x="484094" y="1250577"/>
                </a:cubicBezTo>
                <a:cubicBezTo>
                  <a:pt x="497541" y="1178859"/>
                  <a:pt x="494033" y="1101756"/>
                  <a:pt x="524435" y="1035424"/>
                </a:cubicBezTo>
                <a:cubicBezTo>
                  <a:pt x="545565" y="989323"/>
                  <a:pt x="609333" y="973205"/>
                  <a:pt x="632012" y="927847"/>
                </a:cubicBezTo>
                <a:lnTo>
                  <a:pt x="658906" y="874059"/>
                </a:lnTo>
                <a:cubicBezTo>
                  <a:pt x="654424" y="802341"/>
                  <a:pt x="652272" y="730440"/>
                  <a:pt x="645459" y="658906"/>
                </a:cubicBezTo>
                <a:cubicBezTo>
                  <a:pt x="642079" y="623418"/>
                  <a:pt x="626484" y="573519"/>
                  <a:pt x="618565" y="537883"/>
                </a:cubicBezTo>
                <a:cubicBezTo>
                  <a:pt x="613607" y="515571"/>
                  <a:pt x="613143" y="492048"/>
                  <a:pt x="605118" y="470647"/>
                </a:cubicBezTo>
                <a:cubicBezTo>
                  <a:pt x="599443" y="455515"/>
                  <a:pt x="585452" y="444761"/>
                  <a:pt x="578224" y="430306"/>
                </a:cubicBezTo>
                <a:cubicBezTo>
                  <a:pt x="567429" y="408716"/>
                  <a:pt x="560839" y="385257"/>
                  <a:pt x="551330" y="363071"/>
                </a:cubicBezTo>
                <a:cubicBezTo>
                  <a:pt x="504884" y="254698"/>
                  <a:pt x="510253" y="267470"/>
                  <a:pt x="470647" y="188259"/>
                </a:cubicBezTo>
                <a:cubicBezTo>
                  <a:pt x="465350" y="129992"/>
                  <a:pt x="489827" y="49160"/>
                  <a:pt x="430306" y="13447"/>
                </a:cubicBezTo>
                <a:cubicBezTo>
                  <a:pt x="418152" y="6154"/>
                  <a:pt x="403412" y="4482"/>
                  <a:pt x="389965" y="0"/>
                </a:cubicBezTo>
                <a:cubicBezTo>
                  <a:pt x="358588" y="8965"/>
                  <a:pt x="308386" y="-3228"/>
                  <a:pt x="295835" y="26894"/>
                </a:cubicBezTo>
                <a:cubicBezTo>
                  <a:pt x="271516" y="85260"/>
                  <a:pt x="325017" y="145908"/>
                  <a:pt x="336177" y="201706"/>
                </a:cubicBezTo>
                <a:cubicBezTo>
                  <a:pt x="337935" y="210497"/>
                  <a:pt x="336177" y="219635"/>
                  <a:pt x="336177" y="228600"/>
                </a:cubicBezTo>
                <a:lnTo>
                  <a:pt x="349624" y="28238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1373D7B3-449F-4ED3-B4BF-434703A27EF1}"/>
              </a:ext>
            </a:extLst>
          </p:cNvPr>
          <p:cNvSpPr/>
          <p:nvPr/>
        </p:nvSpPr>
        <p:spPr>
          <a:xfrm>
            <a:off x="8469706" y="4389314"/>
            <a:ext cx="1853948" cy="12318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: 図形 82">
            <a:extLst>
              <a:ext uri="{FF2B5EF4-FFF2-40B4-BE49-F238E27FC236}">
                <a16:creationId xmlns:a16="http://schemas.microsoft.com/office/drawing/2014/main" id="{A884AF0B-11EA-4231-9AD1-5D2394BEE620}"/>
              </a:ext>
            </a:extLst>
          </p:cNvPr>
          <p:cNvSpPr/>
          <p:nvPr/>
        </p:nvSpPr>
        <p:spPr>
          <a:xfrm>
            <a:off x="8623474" y="4810599"/>
            <a:ext cx="1546412" cy="618564"/>
          </a:xfrm>
          <a:custGeom>
            <a:avLst/>
            <a:gdLst>
              <a:gd name="connsiteX0" fmla="*/ 0 w 1546412"/>
              <a:gd name="connsiteY0" fmla="*/ 268941 h 618564"/>
              <a:gd name="connsiteX1" fmla="*/ 201706 w 1546412"/>
              <a:gd name="connsiteY1" fmla="*/ 349623 h 618564"/>
              <a:gd name="connsiteX2" fmla="*/ 336177 w 1546412"/>
              <a:gd name="connsiteY2" fmla="*/ 188259 h 618564"/>
              <a:gd name="connsiteX3" fmla="*/ 591671 w 1546412"/>
              <a:gd name="connsiteY3" fmla="*/ 363070 h 618564"/>
              <a:gd name="connsiteX4" fmla="*/ 954741 w 1546412"/>
              <a:gd name="connsiteY4" fmla="*/ 40341 h 618564"/>
              <a:gd name="connsiteX5" fmla="*/ 1129553 w 1546412"/>
              <a:gd name="connsiteY5" fmla="*/ 309282 h 618564"/>
              <a:gd name="connsiteX6" fmla="*/ 1385047 w 1546412"/>
              <a:gd name="connsiteY6" fmla="*/ 0 h 618564"/>
              <a:gd name="connsiteX7" fmla="*/ 1371600 w 1546412"/>
              <a:gd name="connsiteY7" fmla="*/ 215153 h 618564"/>
              <a:gd name="connsiteX8" fmla="*/ 1546412 w 1546412"/>
              <a:gd name="connsiteY8" fmla="*/ 121023 h 618564"/>
              <a:gd name="connsiteX9" fmla="*/ 1344706 w 1546412"/>
              <a:gd name="connsiteY9" fmla="*/ 510988 h 618564"/>
              <a:gd name="connsiteX10" fmla="*/ 1304365 w 1546412"/>
              <a:gd name="connsiteY10" fmla="*/ 389964 h 618564"/>
              <a:gd name="connsiteX11" fmla="*/ 981636 w 1546412"/>
              <a:gd name="connsiteY11" fmla="*/ 591670 h 618564"/>
              <a:gd name="connsiteX12" fmla="*/ 874059 w 1546412"/>
              <a:gd name="connsiteY12" fmla="*/ 389964 h 618564"/>
              <a:gd name="connsiteX13" fmla="*/ 632012 w 1546412"/>
              <a:gd name="connsiteY13" fmla="*/ 618564 h 618564"/>
              <a:gd name="connsiteX14" fmla="*/ 389965 w 1546412"/>
              <a:gd name="connsiteY14" fmla="*/ 416859 h 618564"/>
              <a:gd name="connsiteX15" fmla="*/ 309283 w 1546412"/>
              <a:gd name="connsiteY15" fmla="*/ 618564 h 618564"/>
              <a:gd name="connsiteX16" fmla="*/ 53788 w 1546412"/>
              <a:gd name="connsiteY16" fmla="*/ 309282 h 618564"/>
              <a:gd name="connsiteX17" fmla="*/ 0 w 1546412"/>
              <a:gd name="connsiteY17" fmla="*/ 268941 h 61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6412" h="618564">
                <a:moveTo>
                  <a:pt x="0" y="268941"/>
                </a:moveTo>
                <a:lnTo>
                  <a:pt x="201706" y="349623"/>
                </a:lnTo>
                <a:lnTo>
                  <a:pt x="336177" y="188259"/>
                </a:lnTo>
                <a:lnTo>
                  <a:pt x="591671" y="363070"/>
                </a:lnTo>
                <a:lnTo>
                  <a:pt x="954741" y="40341"/>
                </a:lnTo>
                <a:lnTo>
                  <a:pt x="1129553" y="309282"/>
                </a:lnTo>
                <a:lnTo>
                  <a:pt x="1385047" y="0"/>
                </a:lnTo>
                <a:lnTo>
                  <a:pt x="1371600" y="215153"/>
                </a:lnTo>
                <a:lnTo>
                  <a:pt x="1546412" y="121023"/>
                </a:lnTo>
                <a:lnTo>
                  <a:pt x="1344706" y="510988"/>
                </a:lnTo>
                <a:lnTo>
                  <a:pt x="1304365" y="389964"/>
                </a:lnTo>
                <a:lnTo>
                  <a:pt x="981636" y="591670"/>
                </a:lnTo>
                <a:lnTo>
                  <a:pt x="874059" y="389964"/>
                </a:lnTo>
                <a:lnTo>
                  <a:pt x="632012" y="618564"/>
                </a:lnTo>
                <a:lnTo>
                  <a:pt x="389965" y="416859"/>
                </a:lnTo>
                <a:lnTo>
                  <a:pt x="309283" y="618564"/>
                </a:lnTo>
                <a:lnTo>
                  <a:pt x="53788" y="309282"/>
                </a:lnTo>
                <a:lnTo>
                  <a:pt x="0" y="268941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: 図形 83">
            <a:extLst>
              <a:ext uri="{FF2B5EF4-FFF2-40B4-BE49-F238E27FC236}">
                <a16:creationId xmlns:a16="http://schemas.microsoft.com/office/drawing/2014/main" id="{D3500451-3569-4AF9-A1B1-ABBA18260C01}"/>
              </a:ext>
            </a:extLst>
          </p:cNvPr>
          <p:cNvSpPr/>
          <p:nvPr/>
        </p:nvSpPr>
        <p:spPr>
          <a:xfrm>
            <a:off x="10169886" y="1391144"/>
            <a:ext cx="1573306" cy="793376"/>
          </a:xfrm>
          <a:custGeom>
            <a:avLst/>
            <a:gdLst>
              <a:gd name="connsiteX0" fmla="*/ 0 w 1573306"/>
              <a:gd name="connsiteY0" fmla="*/ 430306 h 793376"/>
              <a:gd name="connsiteX1" fmla="*/ 0 w 1573306"/>
              <a:gd name="connsiteY1" fmla="*/ 430306 h 793376"/>
              <a:gd name="connsiteX2" fmla="*/ 121024 w 1573306"/>
              <a:gd name="connsiteY2" fmla="*/ 94129 h 793376"/>
              <a:gd name="connsiteX3" fmla="*/ 268942 w 1573306"/>
              <a:gd name="connsiteY3" fmla="*/ 215153 h 793376"/>
              <a:gd name="connsiteX4" fmla="*/ 309283 w 1573306"/>
              <a:gd name="connsiteY4" fmla="*/ 40341 h 793376"/>
              <a:gd name="connsiteX5" fmla="*/ 564777 w 1573306"/>
              <a:gd name="connsiteY5" fmla="*/ 188259 h 793376"/>
              <a:gd name="connsiteX6" fmla="*/ 779930 w 1573306"/>
              <a:gd name="connsiteY6" fmla="*/ 0 h 793376"/>
              <a:gd name="connsiteX7" fmla="*/ 1008530 w 1573306"/>
              <a:gd name="connsiteY7" fmla="*/ 161365 h 793376"/>
              <a:gd name="connsiteX8" fmla="*/ 1237130 w 1573306"/>
              <a:gd name="connsiteY8" fmla="*/ 13447 h 793376"/>
              <a:gd name="connsiteX9" fmla="*/ 1304365 w 1573306"/>
              <a:gd name="connsiteY9" fmla="*/ 201706 h 793376"/>
              <a:gd name="connsiteX10" fmla="*/ 1479177 w 1573306"/>
              <a:gd name="connsiteY10" fmla="*/ 174812 h 793376"/>
              <a:gd name="connsiteX11" fmla="*/ 1573306 w 1573306"/>
              <a:gd name="connsiteY11" fmla="*/ 497541 h 793376"/>
              <a:gd name="connsiteX12" fmla="*/ 1425389 w 1573306"/>
              <a:gd name="connsiteY12" fmla="*/ 618565 h 793376"/>
              <a:gd name="connsiteX13" fmla="*/ 1425389 w 1573306"/>
              <a:gd name="connsiteY13" fmla="*/ 497541 h 793376"/>
              <a:gd name="connsiteX14" fmla="*/ 1223683 w 1573306"/>
              <a:gd name="connsiteY14" fmla="*/ 739588 h 793376"/>
              <a:gd name="connsiteX15" fmla="*/ 1156448 w 1573306"/>
              <a:gd name="connsiteY15" fmla="*/ 618565 h 793376"/>
              <a:gd name="connsiteX16" fmla="*/ 968189 w 1573306"/>
              <a:gd name="connsiteY16" fmla="*/ 793376 h 793376"/>
              <a:gd name="connsiteX17" fmla="*/ 820271 w 1573306"/>
              <a:gd name="connsiteY17" fmla="*/ 739588 h 793376"/>
              <a:gd name="connsiteX18" fmla="*/ 551330 w 1573306"/>
              <a:gd name="connsiteY18" fmla="*/ 779929 h 793376"/>
              <a:gd name="connsiteX19" fmla="*/ 443753 w 1573306"/>
              <a:gd name="connsiteY19" fmla="*/ 645459 h 793376"/>
              <a:gd name="connsiteX20" fmla="*/ 376518 w 1573306"/>
              <a:gd name="connsiteY20" fmla="*/ 779929 h 793376"/>
              <a:gd name="connsiteX21" fmla="*/ 188259 w 1573306"/>
              <a:gd name="connsiteY21" fmla="*/ 564776 h 793376"/>
              <a:gd name="connsiteX22" fmla="*/ 147918 w 1573306"/>
              <a:gd name="connsiteY22" fmla="*/ 766482 h 793376"/>
              <a:gd name="connsiteX23" fmla="*/ 0 w 1573306"/>
              <a:gd name="connsiteY23" fmla="*/ 430306 h 79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73306" h="793376">
                <a:moveTo>
                  <a:pt x="0" y="430306"/>
                </a:moveTo>
                <a:lnTo>
                  <a:pt x="0" y="430306"/>
                </a:lnTo>
                <a:lnTo>
                  <a:pt x="121024" y="94129"/>
                </a:lnTo>
                <a:lnTo>
                  <a:pt x="268942" y="215153"/>
                </a:lnTo>
                <a:lnTo>
                  <a:pt x="309283" y="40341"/>
                </a:lnTo>
                <a:lnTo>
                  <a:pt x="564777" y="188259"/>
                </a:lnTo>
                <a:lnTo>
                  <a:pt x="779930" y="0"/>
                </a:lnTo>
                <a:lnTo>
                  <a:pt x="1008530" y="161365"/>
                </a:lnTo>
                <a:lnTo>
                  <a:pt x="1237130" y="13447"/>
                </a:lnTo>
                <a:lnTo>
                  <a:pt x="1304365" y="201706"/>
                </a:lnTo>
                <a:lnTo>
                  <a:pt x="1479177" y="174812"/>
                </a:lnTo>
                <a:lnTo>
                  <a:pt x="1573306" y="497541"/>
                </a:lnTo>
                <a:lnTo>
                  <a:pt x="1425389" y="618565"/>
                </a:lnTo>
                <a:lnTo>
                  <a:pt x="1425389" y="497541"/>
                </a:lnTo>
                <a:lnTo>
                  <a:pt x="1223683" y="739588"/>
                </a:lnTo>
                <a:lnTo>
                  <a:pt x="1156448" y="618565"/>
                </a:lnTo>
                <a:lnTo>
                  <a:pt x="968189" y="793376"/>
                </a:lnTo>
                <a:lnTo>
                  <a:pt x="820271" y="739588"/>
                </a:lnTo>
                <a:lnTo>
                  <a:pt x="551330" y="779929"/>
                </a:lnTo>
                <a:lnTo>
                  <a:pt x="443753" y="645459"/>
                </a:lnTo>
                <a:lnTo>
                  <a:pt x="376518" y="779929"/>
                </a:lnTo>
                <a:lnTo>
                  <a:pt x="188259" y="564776"/>
                </a:lnTo>
                <a:lnTo>
                  <a:pt x="147918" y="766482"/>
                </a:lnTo>
                <a:lnTo>
                  <a:pt x="0" y="430306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CA88D7D5-412B-43C2-ADE8-6AD902B09E25}"/>
              </a:ext>
            </a:extLst>
          </p:cNvPr>
          <p:cNvSpPr/>
          <p:nvPr/>
        </p:nvSpPr>
        <p:spPr>
          <a:xfrm rot="1941953">
            <a:off x="8223295" y="1469464"/>
            <a:ext cx="224150" cy="14821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C5608EA-133C-485D-8EF9-8C8049A16360}"/>
              </a:ext>
            </a:extLst>
          </p:cNvPr>
          <p:cNvSpPr/>
          <p:nvPr/>
        </p:nvSpPr>
        <p:spPr>
          <a:xfrm rot="19658047" flipH="1">
            <a:off x="8912262" y="1460507"/>
            <a:ext cx="224150" cy="14821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968F7497-E309-4B4F-949A-D4D5D00773D2}"/>
              </a:ext>
            </a:extLst>
          </p:cNvPr>
          <p:cNvSpPr/>
          <p:nvPr/>
        </p:nvSpPr>
        <p:spPr>
          <a:xfrm rot="19658047" flipH="1">
            <a:off x="10353277" y="1242651"/>
            <a:ext cx="224150" cy="14821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A223B390-FE0B-46DF-B157-4349E43C91F7}"/>
              </a:ext>
            </a:extLst>
          </p:cNvPr>
          <p:cNvSpPr/>
          <p:nvPr/>
        </p:nvSpPr>
        <p:spPr>
          <a:xfrm rot="1941953">
            <a:off x="11118405" y="1261037"/>
            <a:ext cx="224150" cy="14821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ひし形 88">
            <a:extLst>
              <a:ext uri="{FF2B5EF4-FFF2-40B4-BE49-F238E27FC236}">
                <a16:creationId xmlns:a16="http://schemas.microsoft.com/office/drawing/2014/main" id="{7F14CFD3-8C66-4314-A15E-251E14626381}"/>
              </a:ext>
            </a:extLst>
          </p:cNvPr>
          <p:cNvSpPr/>
          <p:nvPr/>
        </p:nvSpPr>
        <p:spPr>
          <a:xfrm rot="19845983">
            <a:off x="8693859" y="2649280"/>
            <a:ext cx="868067" cy="43544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ひし形 89">
            <a:extLst>
              <a:ext uri="{FF2B5EF4-FFF2-40B4-BE49-F238E27FC236}">
                <a16:creationId xmlns:a16="http://schemas.microsoft.com/office/drawing/2014/main" id="{9CD56F9A-082F-4D73-BEEB-4C8463002549}"/>
              </a:ext>
            </a:extLst>
          </p:cNvPr>
          <p:cNvSpPr/>
          <p:nvPr/>
        </p:nvSpPr>
        <p:spPr>
          <a:xfrm rot="900000">
            <a:off x="7623859" y="2330270"/>
            <a:ext cx="868067" cy="43544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ひし形 91">
            <a:extLst>
              <a:ext uri="{FF2B5EF4-FFF2-40B4-BE49-F238E27FC236}">
                <a16:creationId xmlns:a16="http://schemas.microsoft.com/office/drawing/2014/main" id="{4845058A-2076-452D-BE8C-98B143EFA41B}"/>
              </a:ext>
            </a:extLst>
          </p:cNvPr>
          <p:cNvSpPr/>
          <p:nvPr/>
        </p:nvSpPr>
        <p:spPr>
          <a:xfrm rot="900000">
            <a:off x="10387168" y="2416037"/>
            <a:ext cx="868067" cy="43544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AC3AFB1A-06FD-45C1-B78C-436FDD6BEF90}"/>
              </a:ext>
            </a:extLst>
          </p:cNvPr>
          <p:cNvSpPr/>
          <p:nvPr/>
        </p:nvSpPr>
        <p:spPr>
          <a:xfrm rot="2387871">
            <a:off x="-596253" y="2819407"/>
            <a:ext cx="1685877" cy="2080275"/>
          </a:xfrm>
          <a:custGeom>
            <a:avLst/>
            <a:gdLst>
              <a:gd name="connsiteX0" fmla="*/ 1053380 w 1685877"/>
              <a:gd name="connsiteY0" fmla="*/ 9316 h 2080275"/>
              <a:gd name="connsiteX1" fmla="*/ 1053380 w 1685877"/>
              <a:gd name="connsiteY1" fmla="*/ 9316 h 2080275"/>
              <a:gd name="connsiteX2" fmla="*/ 1201297 w 1685877"/>
              <a:gd name="connsiteY2" fmla="*/ 493411 h 2080275"/>
              <a:gd name="connsiteX3" fmla="*/ 1160956 w 1685877"/>
              <a:gd name="connsiteY3" fmla="*/ 695116 h 2080275"/>
              <a:gd name="connsiteX4" fmla="*/ 999591 w 1685877"/>
              <a:gd name="connsiteY4" fmla="*/ 748905 h 2080275"/>
              <a:gd name="connsiteX5" fmla="*/ 421368 w 1685877"/>
              <a:gd name="connsiteY5" fmla="*/ 708563 h 2080275"/>
              <a:gd name="connsiteX6" fmla="*/ 340685 w 1685877"/>
              <a:gd name="connsiteY6" fmla="*/ 654775 h 2080275"/>
              <a:gd name="connsiteX7" fmla="*/ 192768 w 1685877"/>
              <a:gd name="connsiteY7" fmla="*/ 735458 h 2080275"/>
              <a:gd name="connsiteX8" fmla="*/ 31403 w 1685877"/>
              <a:gd name="connsiteY8" fmla="*/ 1017846 h 2080275"/>
              <a:gd name="connsiteX9" fmla="*/ 71744 w 1685877"/>
              <a:gd name="connsiteY9" fmla="*/ 1475046 h 2080275"/>
              <a:gd name="connsiteX10" fmla="*/ 407921 w 1685877"/>
              <a:gd name="connsiteY10" fmla="*/ 1824669 h 2080275"/>
              <a:gd name="connsiteX11" fmla="*/ 717203 w 1685877"/>
              <a:gd name="connsiteY11" fmla="*/ 1636411 h 2080275"/>
              <a:gd name="connsiteX12" fmla="*/ 811332 w 1685877"/>
              <a:gd name="connsiteY12" fmla="*/ 1676752 h 2080275"/>
              <a:gd name="connsiteX13" fmla="*/ 945803 w 1685877"/>
              <a:gd name="connsiteY13" fmla="*/ 1959140 h 2080275"/>
              <a:gd name="connsiteX14" fmla="*/ 905462 w 1685877"/>
              <a:gd name="connsiteY14" fmla="*/ 2012928 h 2080275"/>
              <a:gd name="connsiteX15" fmla="*/ 878568 w 1685877"/>
              <a:gd name="connsiteY15" fmla="*/ 2080163 h 2080275"/>
              <a:gd name="connsiteX16" fmla="*/ 1255085 w 1685877"/>
              <a:gd name="connsiteY16" fmla="*/ 1972587 h 2080275"/>
              <a:gd name="connsiteX17" fmla="*/ 1322321 w 1685877"/>
              <a:gd name="connsiteY17" fmla="*/ 1811222 h 2080275"/>
              <a:gd name="connsiteX18" fmla="*/ 1228191 w 1685877"/>
              <a:gd name="connsiteY18" fmla="*/ 1488493 h 2080275"/>
              <a:gd name="connsiteX19" fmla="*/ 1134062 w 1685877"/>
              <a:gd name="connsiteY19" fmla="*/ 1394363 h 2080275"/>
              <a:gd name="connsiteX20" fmla="*/ 1066827 w 1685877"/>
              <a:gd name="connsiteY20" fmla="*/ 1380916 h 2080275"/>
              <a:gd name="connsiteX21" fmla="*/ 636521 w 1685877"/>
              <a:gd name="connsiteY21" fmla="*/ 1354022 h 2080275"/>
              <a:gd name="connsiteX22" fmla="*/ 555838 w 1685877"/>
              <a:gd name="connsiteY22" fmla="*/ 1300234 h 2080275"/>
              <a:gd name="connsiteX23" fmla="*/ 434815 w 1685877"/>
              <a:gd name="connsiteY23" fmla="*/ 1206105 h 2080275"/>
              <a:gd name="connsiteX24" fmla="*/ 354132 w 1685877"/>
              <a:gd name="connsiteY24" fmla="*/ 1165763 h 2080275"/>
              <a:gd name="connsiteX25" fmla="*/ 313791 w 1685877"/>
              <a:gd name="connsiteY25" fmla="*/ 1111975 h 2080275"/>
              <a:gd name="connsiteX26" fmla="*/ 663415 w 1685877"/>
              <a:gd name="connsiteY26" fmla="*/ 896822 h 2080275"/>
              <a:gd name="connsiteX27" fmla="*/ 905462 w 1685877"/>
              <a:gd name="connsiteY27" fmla="*/ 923716 h 2080275"/>
              <a:gd name="connsiteX28" fmla="*/ 1013038 w 1685877"/>
              <a:gd name="connsiteY28" fmla="*/ 1031293 h 2080275"/>
              <a:gd name="connsiteX29" fmla="*/ 1080274 w 1685877"/>
              <a:gd name="connsiteY29" fmla="*/ 1071634 h 2080275"/>
              <a:gd name="connsiteX30" fmla="*/ 1429897 w 1685877"/>
              <a:gd name="connsiteY30" fmla="*/ 816140 h 2080275"/>
              <a:gd name="connsiteX31" fmla="*/ 1671944 w 1685877"/>
              <a:gd name="connsiteY31" fmla="*/ 533752 h 2080275"/>
              <a:gd name="connsiteX32" fmla="*/ 1685391 w 1685877"/>
              <a:gd name="connsiteY32" fmla="*/ 479963 h 2080275"/>
              <a:gd name="connsiteX33" fmla="*/ 1631603 w 1685877"/>
              <a:gd name="connsiteY33" fmla="*/ 291705 h 2080275"/>
              <a:gd name="connsiteX34" fmla="*/ 1416450 w 1685877"/>
              <a:gd name="connsiteY34" fmla="*/ 103446 h 2080275"/>
              <a:gd name="connsiteX35" fmla="*/ 1376109 w 1685877"/>
              <a:gd name="connsiteY35" fmla="*/ 49658 h 2080275"/>
              <a:gd name="connsiteX36" fmla="*/ 1335768 w 1685877"/>
              <a:gd name="connsiteY36" fmla="*/ 22763 h 2080275"/>
              <a:gd name="connsiteX37" fmla="*/ 1053380 w 1685877"/>
              <a:gd name="connsiteY37" fmla="*/ 9316 h 208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85877" h="2080275">
                <a:moveTo>
                  <a:pt x="1053380" y="9316"/>
                </a:moveTo>
                <a:lnTo>
                  <a:pt x="1053380" y="9316"/>
                </a:lnTo>
                <a:cubicBezTo>
                  <a:pt x="1117659" y="166443"/>
                  <a:pt x="1207376" y="317112"/>
                  <a:pt x="1201297" y="493411"/>
                </a:cubicBezTo>
                <a:cubicBezTo>
                  <a:pt x="1198934" y="561937"/>
                  <a:pt x="1203443" y="641299"/>
                  <a:pt x="1160956" y="695116"/>
                </a:cubicBezTo>
                <a:cubicBezTo>
                  <a:pt x="1125823" y="739617"/>
                  <a:pt x="1053379" y="730975"/>
                  <a:pt x="999591" y="748905"/>
                </a:cubicBezTo>
                <a:cubicBezTo>
                  <a:pt x="806850" y="735458"/>
                  <a:pt x="612636" y="735887"/>
                  <a:pt x="421368" y="708563"/>
                </a:cubicBezTo>
                <a:cubicBezTo>
                  <a:pt x="389370" y="703992"/>
                  <a:pt x="372786" y="650998"/>
                  <a:pt x="340685" y="654775"/>
                </a:cubicBezTo>
                <a:cubicBezTo>
                  <a:pt x="284906" y="661337"/>
                  <a:pt x="242074" y="708564"/>
                  <a:pt x="192768" y="735458"/>
                </a:cubicBezTo>
                <a:cubicBezTo>
                  <a:pt x="138980" y="829587"/>
                  <a:pt x="66436" y="915249"/>
                  <a:pt x="31403" y="1017846"/>
                </a:cubicBezTo>
                <a:cubicBezTo>
                  <a:pt x="-15453" y="1155068"/>
                  <a:pt x="-15932" y="1348403"/>
                  <a:pt x="71744" y="1475046"/>
                </a:cubicBezTo>
                <a:cubicBezTo>
                  <a:pt x="292320" y="1793655"/>
                  <a:pt x="234006" y="1766697"/>
                  <a:pt x="407921" y="1824669"/>
                </a:cubicBezTo>
                <a:cubicBezTo>
                  <a:pt x="494504" y="1757327"/>
                  <a:pt x="606541" y="1657489"/>
                  <a:pt x="717203" y="1636411"/>
                </a:cubicBezTo>
                <a:cubicBezTo>
                  <a:pt x="750737" y="1630024"/>
                  <a:pt x="779956" y="1663305"/>
                  <a:pt x="811332" y="1676752"/>
                </a:cubicBezTo>
                <a:cubicBezTo>
                  <a:pt x="843750" y="1729430"/>
                  <a:pt x="953384" y="1868172"/>
                  <a:pt x="945803" y="1959140"/>
                </a:cubicBezTo>
                <a:cubicBezTo>
                  <a:pt x="943942" y="1981474"/>
                  <a:pt x="916346" y="1993337"/>
                  <a:pt x="905462" y="2012928"/>
                </a:cubicBezTo>
                <a:cubicBezTo>
                  <a:pt x="893740" y="2034028"/>
                  <a:pt x="854589" y="2082930"/>
                  <a:pt x="878568" y="2080163"/>
                </a:cubicBezTo>
                <a:cubicBezTo>
                  <a:pt x="1008236" y="2065201"/>
                  <a:pt x="1129579" y="2008446"/>
                  <a:pt x="1255085" y="1972587"/>
                </a:cubicBezTo>
                <a:cubicBezTo>
                  <a:pt x="1277497" y="1918799"/>
                  <a:pt x="1325553" y="1869403"/>
                  <a:pt x="1322321" y="1811222"/>
                </a:cubicBezTo>
                <a:cubicBezTo>
                  <a:pt x="1316105" y="1699336"/>
                  <a:pt x="1274313" y="1590620"/>
                  <a:pt x="1228191" y="1488493"/>
                </a:cubicBezTo>
                <a:cubicBezTo>
                  <a:pt x="1209928" y="1448053"/>
                  <a:pt x="1170983" y="1418977"/>
                  <a:pt x="1134062" y="1394363"/>
                </a:cubicBezTo>
                <a:cubicBezTo>
                  <a:pt x="1115045" y="1381685"/>
                  <a:pt x="1089608" y="1382763"/>
                  <a:pt x="1066827" y="1380916"/>
                </a:cubicBezTo>
                <a:cubicBezTo>
                  <a:pt x="923582" y="1369302"/>
                  <a:pt x="779956" y="1362987"/>
                  <a:pt x="636521" y="1354022"/>
                </a:cubicBezTo>
                <a:cubicBezTo>
                  <a:pt x="609627" y="1336093"/>
                  <a:pt x="581903" y="1319348"/>
                  <a:pt x="555838" y="1300234"/>
                </a:cubicBezTo>
                <a:cubicBezTo>
                  <a:pt x="514625" y="1270012"/>
                  <a:pt x="477338" y="1234454"/>
                  <a:pt x="434815" y="1206105"/>
                </a:cubicBezTo>
                <a:cubicBezTo>
                  <a:pt x="409796" y="1189426"/>
                  <a:pt x="381026" y="1179210"/>
                  <a:pt x="354132" y="1165763"/>
                </a:cubicBezTo>
                <a:cubicBezTo>
                  <a:pt x="340685" y="1147834"/>
                  <a:pt x="312194" y="1134330"/>
                  <a:pt x="313791" y="1111975"/>
                </a:cubicBezTo>
                <a:cubicBezTo>
                  <a:pt x="328679" y="903565"/>
                  <a:pt x="483744" y="945824"/>
                  <a:pt x="663415" y="896822"/>
                </a:cubicBezTo>
                <a:cubicBezTo>
                  <a:pt x="744097" y="905787"/>
                  <a:pt x="829694" y="894574"/>
                  <a:pt x="905462" y="923716"/>
                </a:cubicBezTo>
                <a:cubicBezTo>
                  <a:pt x="952794" y="941921"/>
                  <a:pt x="969553" y="1005202"/>
                  <a:pt x="1013038" y="1031293"/>
                </a:cubicBezTo>
                <a:lnTo>
                  <a:pt x="1080274" y="1071634"/>
                </a:lnTo>
                <a:cubicBezTo>
                  <a:pt x="1260891" y="860914"/>
                  <a:pt x="1044825" y="1092911"/>
                  <a:pt x="1429897" y="816140"/>
                </a:cubicBezTo>
                <a:cubicBezTo>
                  <a:pt x="1588058" y="702462"/>
                  <a:pt x="1583620" y="680959"/>
                  <a:pt x="1671944" y="533752"/>
                </a:cubicBezTo>
                <a:cubicBezTo>
                  <a:pt x="1676426" y="515822"/>
                  <a:pt x="1688429" y="498193"/>
                  <a:pt x="1685391" y="479963"/>
                </a:cubicBezTo>
                <a:cubicBezTo>
                  <a:pt x="1674662" y="415587"/>
                  <a:pt x="1665181" y="347668"/>
                  <a:pt x="1631603" y="291705"/>
                </a:cubicBezTo>
                <a:cubicBezTo>
                  <a:pt x="1569203" y="187705"/>
                  <a:pt x="1504496" y="156273"/>
                  <a:pt x="1416450" y="103446"/>
                </a:cubicBezTo>
                <a:cubicBezTo>
                  <a:pt x="1403003" y="85517"/>
                  <a:pt x="1391956" y="65506"/>
                  <a:pt x="1376109" y="49658"/>
                </a:cubicBezTo>
                <a:cubicBezTo>
                  <a:pt x="1364681" y="38230"/>
                  <a:pt x="1350223" y="29991"/>
                  <a:pt x="1335768" y="22763"/>
                </a:cubicBezTo>
                <a:cubicBezTo>
                  <a:pt x="1249343" y="-20450"/>
                  <a:pt x="1100445" y="11557"/>
                  <a:pt x="1053380" y="931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二等辺三角形 94">
            <a:extLst>
              <a:ext uri="{FF2B5EF4-FFF2-40B4-BE49-F238E27FC236}">
                <a16:creationId xmlns:a16="http://schemas.microsoft.com/office/drawing/2014/main" id="{7D6B155D-AD96-4A81-9D4D-EC88FA2B0276}"/>
              </a:ext>
            </a:extLst>
          </p:cNvPr>
          <p:cNvSpPr/>
          <p:nvPr/>
        </p:nvSpPr>
        <p:spPr>
          <a:xfrm rot="1655602">
            <a:off x="197753" y="2867000"/>
            <a:ext cx="86942" cy="559407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二等辺三角形 95">
            <a:extLst>
              <a:ext uri="{FF2B5EF4-FFF2-40B4-BE49-F238E27FC236}">
                <a16:creationId xmlns:a16="http://schemas.microsoft.com/office/drawing/2014/main" id="{7147F96B-1208-4F7C-95CB-3254663BAB84}"/>
              </a:ext>
            </a:extLst>
          </p:cNvPr>
          <p:cNvSpPr/>
          <p:nvPr/>
        </p:nvSpPr>
        <p:spPr>
          <a:xfrm rot="17646407">
            <a:off x="-782420" y="3425920"/>
            <a:ext cx="86942" cy="559407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二等辺三角形 96">
            <a:extLst>
              <a:ext uri="{FF2B5EF4-FFF2-40B4-BE49-F238E27FC236}">
                <a16:creationId xmlns:a16="http://schemas.microsoft.com/office/drawing/2014/main" id="{E1AB0226-86FA-4EB8-B180-36A192CC0511}"/>
              </a:ext>
            </a:extLst>
          </p:cNvPr>
          <p:cNvSpPr/>
          <p:nvPr/>
        </p:nvSpPr>
        <p:spPr>
          <a:xfrm rot="7332472">
            <a:off x="970621" y="3605123"/>
            <a:ext cx="519356" cy="45239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二等辺三角形 97">
            <a:extLst>
              <a:ext uri="{FF2B5EF4-FFF2-40B4-BE49-F238E27FC236}">
                <a16:creationId xmlns:a16="http://schemas.microsoft.com/office/drawing/2014/main" id="{FC344165-3EEB-4EDF-8A18-CCDC0EB04C0E}"/>
              </a:ext>
            </a:extLst>
          </p:cNvPr>
          <p:cNvSpPr/>
          <p:nvPr/>
        </p:nvSpPr>
        <p:spPr>
          <a:xfrm rot="5176874">
            <a:off x="-45617" y="4140083"/>
            <a:ext cx="519356" cy="45239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二等辺三角形 98">
            <a:extLst>
              <a:ext uri="{FF2B5EF4-FFF2-40B4-BE49-F238E27FC236}">
                <a16:creationId xmlns:a16="http://schemas.microsoft.com/office/drawing/2014/main" id="{5A131250-0895-472A-8085-D178C33681EC}"/>
              </a:ext>
            </a:extLst>
          </p:cNvPr>
          <p:cNvSpPr/>
          <p:nvPr/>
        </p:nvSpPr>
        <p:spPr>
          <a:xfrm rot="18978234">
            <a:off x="-557082" y="3281585"/>
            <a:ext cx="206021" cy="18674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二等辺三角形 99">
            <a:extLst>
              <a:ext uri="{FF2B5EF4-FFF2-40B4-BE49-F238E27FC236}">
                <a16:creationId xmlns:a16="http://schemas.microsoft.com/office/drawing/2014/main" id="{251DCDE8-4359-4136-9915-C76BE38E80FC}"/>
              </a:ext>
            </a:extLst>
          </p:cNvPr>
          <p:cNvSpPr/>
          <p:nvPr/>
        </p:nvSpPr>
        <p:spPr>
          <a:xfrm>
            <a:off x="-312986" y="3800715"/>
            <a:ext cx="206021" cy="18674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二等辺三角形 100">
            <a:extLst>
              <a:ext uri="{FF2B5EF4-FFF2-40B4-BE49-F238E27FC236}">
                <a16:creationId xmlns:a16="http://schemas.microsoft.com/office/drawing/2014/main" id="{0EE9CAFA-788F-4BF6-BE77-3AC3B2A62C69}"/>
              </a:ext>
            </a:extLst>
          </p:cNvPr>
          <p:cNvSpPr/>
          <p:nvPr/>
        </p:nvSpPr>
        <p:spPr>
          <a:xfrm rot="12961436">
            <a:off x="227135" y="3798981"/>
            <a:ext cx="391305" cy="498303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: 図形 101">
            <a:extLst>
              <a:ext uri="{FF2B5EF4-FFF2-40B4-BE49-F238E27FC236}">
                <a16:creationId xmlns:a16="http://schemas.microsoft.com/office/drawing/2014/main" id="{9C684579-28E1-4E2D-B97C-9BDDAE23BC69}"/>
              </a:ext>
            </a:extLst>
          </p:cNvPr>
          <p:cNvSpPr/>
          <p:nvPr/>
        </p:nvSpPr>
        <p:spPr>
          <a:xfrm>
            <a:off x="-429560" y="2719224"/>
            <a:ext cx="1674457" cy="1911413"/>
          </a:xfrm>
          <a:custGeom>
            <a:avLst/>
            <a:gdLst>
              <a:gd name="connsiteX0" fmla="*/ 0 w 1674457"/>
              <a:gd name="connsiteY0" fmla="*/ 167241 h 2117067"/>
              <a:gd name="connsiteX1" fmla="*/ 0 w 1674457"/>
              <a:gd name="connsiteY1" fmla="*/ 167241 h 2117067"/>
              <a:gd name="connsiteX2" fmla="*/ 376518 w 1674457"/>
              <a:gd name="connsiteY2" fmla="*/ 570653 h 2117067"/>
              <a:gd name="connsiteX3" fmla="*/ 349624 w 1674457"/>
              <a:gd name="connsiteY3" fmla="*/ 960618 h 2117067"/>
              <a:gd name="connsiteX4" fmla="*/ 228600 w 1674457"/>
              <a:gd name="connsiteY4" fmla="*/ 1162323 h 2117067"/>
              <a:gd name="connsiteX5" fmla="*/ 174812 w 1674457"/>
              <a:gd name="connsiteY5" fmla="*/ 1256453 h 2117067"/>
              <a:gd name="connsiteX6" fmla="*/ 268941 w 1674457"/>
              <a:gd name="connsiteY6" fmla="*/ 1619523 h 2117067"/>
              <a:gd name="connsiteX7" fmla="*/ 416859 w 1674457"/>
              <a:gd name="connsiteY7" fmla="*/ 1767441 h 2117067"/>
              <a:gd name="connsiteX8" fmla="*/ 470647 w 1674457"/>
              <a:gd name="connsiteY8" fmla="*/ 1807782 h 2117067"/>
              <a:gd name="connsiteX9" fmla="*/ 632012 w 1674457"/>
              <a:gd name="connsiteY9" fmla="*/ 1848123 h 2117067"/>
              <a:gd name="connsiteX10" fmla="*/ 927847 w 1674457"/>
              <a:gd name="connsiteY10" fmla="*/ 1740547 h 2117067"/>
              <a:gd name="connsiteX11" fmla="*/ 1021977 w 1674457"/>
              <a:gd name="connsiteY11" fmla="*/ 1727100 h 2117067"/>
              <a:gd name="connsiteX12" fmla="*/ 1102659 w 1674457"/>
              <a:gd name="connsiteY12" fmla="*/ 1700206 h 2117067"/>
              <a:gd name="connsiteX13" fmla="*/ 1250577 w 1674457"/>
              <a:gd name="connsiteY13" fmla="*/ 1673312 h 2117067"/>
              <a:gd name="connsiteX14" fmla="*/ 1506071 w 1674457"/>
              <a:gd name="connsiteY14" fmla="*/ 1794335 h 2117067"/>
              <a:gd name="connsiteX15" fmla="*/ 1519518 w 1674457"/>
              <a:gd name="connsiteY15" fmla="*/ 1901912 h 2117067"/>
              <a:gd name="connsiteX16" fmla="*/ 1465729 w 1674457"/>
              <a:gd name="connsiteY16" fmla="*/ 1969147 h 2117067"/>
              <a:gd name="connsiteX17" fmla="*/ 1425388 w 1674457"/>
              <a:gd name="connsiteY17" fmla="*/ 1996041 h 2117067"/>
              <a:gd name="connsiteX18" fmla="*/ 1385047 w 1674457"/>
              <a:gd name="connsiteY18" fmla="*/ 2049829 h 2117067"/>
              <a:gd name="connsiteX19" fmla="*/ 1331259 w 1674457"/>
              <a:gd name="connsiteY19" fmla="*/ 2103618 h 2117067"/>
              <a:gd name="connsiteX20" fmla="*/ 1452282 w 1674457"/>
              <a:gd name="connsiteY20" fmla="*/ 2036382 h 2117067"/>
              <a:gd name="connsiteX21" fmla="*/ 1600200 w 1674457"/>
              <a:gd name="connsiteY21" fmla="*/ 2022935 h 2117067"/>
              <a:gd name="connsiteX22" fmla="*/ 1667435 w 1674457"/>
              <a:gd name="connsiteY22" fmla="*/ 1969147 h 2117067"/>
              <a:gd name="connsiteX23" fmla="*/ 1653988 w 1674457"/>
              <a:gd name="connsiteY23" fmla="*/ 1592629 h 2117067"/>
              <a:gd name="connsiteX24" fmla="*/ 1613647 w 1674457"/>
              <a:gd name="connsiteY24" fmla="*/ 1552288 h 2117067"/>
              <a:gd name="connsiteX25" fmla="*/ 1532965 w 1674457"/>
              <a:gd name="connsiteY25" fmla="*/ 1538841 h 2117067"/>
              <a:gd name="connsiteX26" fmla="*/ 1411941 w 1674457"/>
              <a:gd name="connsiteY26" fmla="*/ 1525394 h 2117067"/>
              <a:gd name="connsiteX27" fmla="*/ 1089212 w 1674457"/>
              <a:gd name="connsiteY27" fmla="*/ 1511947 h 2117067"/>
              <a:gd name="connsiteX28" fmla="*/ 941294 w 1674457"/>
              <a:gd name="connsiteY28" fmla="*/ 1498500 h 2117067"/>
              <a:gd name="connsiteX29" fmla="*/ 874059 w 1674457"/>
              <a:gd name="connsiteY29" fmla="*/ 1458159 h 2117067"/>
              <a:gd name="connsiteX30" fmla="*/ 699247 w 1674457"/>
              <a:gd name="connsiteY30" fmla="*/ 1296794 h 2117067"/>
              <a:gd name="connsiteX31" fmla="*/ 591671 w 1674457"/>
              <a:gd name="connsiteY31" fmla="*/ 1216112 h 2117067"/>
              <a:gd name="connsiteX32" fmla="*/ 564777 w 1674457"/>
              <a:gd name="connsiteY32" fmla="*/ 1135429 h 2117067"/>
              <a:gd name="connsiteX33" fmla="*/ 618565 w 1674457"/>
              <a:gd name="connsiteY33" fmla="*/ 933723 h 2117067"/>
              <a:gd name="connsiteX34" fmla="*/ 645459 w 1674457"/>
              <a:gd name="connsiteY34" fmla="*/ 839594 h 2117067"/>
              <a:gd name="connsiteX35" fmla="*/ 739588 w 1674457"/>
              <a:gd name="connsiteY35" fmla="*/ 463076 h 2117067"/>
              <a:gd name="connsiteX36" fmla="*/ 605118 w 1674457"/>
              <a:gd name="connsiteY36" fmla="*/ 167241 h 2117067"/>
              <a:gd name="connsiteX37" fmla="*/ 551329 w 1674457"/>
              <a:gd name="connsiteY37" fmla="*/ 126900 h 2117067"/>
              <a:gd name="connsiteX38" fmla="*/ 457200 w 1674457"/>
              <a:gd name="connsiteY38" fmla="*/ 73112 h 2117067"/>
              <a:gd name="connsiteX39" fmla="*/ 416859 w 1674457"/>
              <a:gd name="connsiteY39" fmla="*/ 32770 h 2117067"/>
              <a:gd name="connsiteX40" fmla="*/ 201706 w 1674457"/>
              <a:gd name="connsiteY40" fmla="*/ 32770 h 2117067"/>
              <a:gd name="connsiteX41" fmla="*/ 147918 w 1674457"/>
              <a:gd name="connsiteY41" fmla="*/ 73112 h 2117067"/>
              <a:gd name="connsiteX42" fmla="*/ 40341 w 1674457"/>
              <a:gd name="connsiteY42" fmla="*/ 126900 h 2117067"/>
              <a:gd name="connsiteX43" fmla="*/ 26894 w 1674457"/>
              <a:gd name="connsiteY43" fmla="*/ 167241 h 2117067"/>
              <a:gd name="connsiteX44" fmla="*/ 40341 w 1674457"/>
              <a:gd name="connsiteY44" fmla="*/ 261370 h 2117067"/>
              <a:gd name="connsiteX45" fmla="*/ 0 w 1674457"/>
              <a:gd name="connsiteY45" fmla="*/ 167241 h 211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674457" h="2117067">
                <a:moveTo>
                  <a:pt x="0" y="167241"/>
                </a:moveTo>
                <a:lnTo>
                  <a:pt x="0" y="167241"/>
                </a:lnTo>
                <a:cubicBezTo>
                  <a:pt x="354658" y="521899"/>
                  <a:pt x="254642" y="367527"/>
                  <a:pt x="376518" y="570653"/>
                </a:cubicBezTo>
                <a:cubicBezTo>
                  <a:pt x="367553" y="700641"/>
                  <a:pt x="381226" y="834211"/>
                  <a:pt x="349624" y="960618"/>
                </a:cubicBezTo>
                <a:cubicBezTo>
                  <a:pt x="330607" y="1036686"/>
                  <a:pt x="268489" y="1094819"/>
                  <a:pt x="228600" y="1162323"/>
                </a:cubicBezTo>
                <a:cubicBezTo>
                  <a:pt x="210216" y="1193435"/>
                  <a:pt x="174812" y="1256453"/>
                  <a:pt x="174812" y="1256453"/>
                </a:cubicBezTo>
                <a:cubicBezTo>
                  <a:pt x="206188" y="1377476"/>
                  <a:pt x="215420" y="1506534"/>
                  <a:pt x="268941" y="1619523"/>
                </a:cubicBezTo>
                <a:cubicBezTo>
                  <a:pt x="298791" y="1682540"/>
                  <a:pt x="365883" y="1719863"/>
                  <a:pt x="416859" y="1767441"/>
                </a:cubicBezTo>
                <a:cubicBezTo>
                  <a:pt x="433243" y="1782733"/>
                  <a:pt x="449662" y="1799913"/>
                  <a:pt x="470647" y="1807782"/>
                </a:cubicBezTo>
                <a:cubicBezTo>
                  <a:pt x="522561" y="1827250"/>
                  <a:pt x="578224" y="1834676"/>
                  <a:pt x="632012" y="1848123"/>
                </a:cubicBezTo>
                <a:cubicBezTo>
                  <a:pt x="730624" y="1812264"/>
                  <a:pt x="827633" y="1771648"/>
                  <a:pt x="927847" y="1740547"/>
                </a:cubicBezTo>
                <a:cubicBezTo>
                  <a:pt x="958118" y="1731153"/>
                  <a:pt x="991093" y="1734227"/>
                  <a:pt x="1021977" y="1727100"/>
                </a:cubicBezTo>
                <a:cubicBezTo>
                  <a:pt x="1049600" y="1720726"/>
                  <a:pt x="1075064" y="1706699"/>
                  <a:pt x="1102659" y="1700206"/>
                </a:cubicBezTo>
                <a:cubicBezTo>
                  <a:pt x="1151441" y="1688728"/>
                  <a:pt x="1201271" y="1682277"/>
                  <a:pt x="1250577" y="1673312"/>
                </a:cubicBezTo>
                <a:cubicBezTo>
                  <a:pt x="1377548" y="1686009"/>
                  <a:pt x="1424715" y="1664165"/>
                  <a:pt x="1506071" y="1794335"/>
                </a:cubicBezTo>
                <a:cubicBezTo>
                  <a:pt x="1525224" y="1824980"/>
                  <a:pt x="1515036" y="1866053"/>
                  <a:pt x="1519518" y="1901912"/>
                </a:cubicBezTo>
                <a:cubicBezTo>
                  <a:pt x="1501588" y="1924324"/>
                  <a:pt x="1486024" y="1948852"/>
                  <a:pt x="1465729" y="1969147"/>
                </a:cubicBezTo>
                <a:cubicBezTo>
                  <a:pt x="1454301" y="1980575"/>
                  <a:pt x="1436816" y="1984613"/>
                  <a:pt x="1425388" y="1996041"/>
                </a:cubicBezTo>
                <a:cubicBezTo>
                  <a:pt x="1409541" y="2011888"/>
                  <a:pt x="1399805" y="2032962"/>
                  <a:pt x="1385047" y="2049829"/>
                </a:cubicBezTo>
                <a:cubicBezTo>
                  <a:pt x="1368350" y="2068912"/>
                  <a:pt x="1349188" y="2085688"/>
                  <a:pt x="1331259" y="2103618"/>
                </a:cubicBezTo>
                <a:cubicBezTo>
                  <a:pt x="1434370" y="2137988"/>
                  <a:pt x="1289967" y="2103218"/>
                  <a:pt x="1452282" y="2036382"/>
                </a:cubicBezTo>
                <a:cubicBezTo>
                  <a:pt x="1498062" y="2017531"/>
                  <a:pt x="1550894" y="2027417"/>
                  <a:pt x="1600200" y="2022935"/>
                </a:cubicBezTo>
                <a:cubicBezTo>
                  <a:pt x="1622612" y="2005006"/>
                  <a:pt x="1663875" y="1997626"/>
                  <a:pt x="1667435" y="1969147"/>
                </a:cubicBezTo>
                <a:cubicBezTo>
                  <a:pt x="1683012" y="1844531"/>
                  <a:pt x="1670059" y="1717182"/>
                  <a:pt x="1653988" y="1592629"/>
                </a:cubicBezTo>
                <a:cubicBezTo>
                  <a:pt x="1651554" y="1573768"/>
                  <a:pt x="1631025" y="1560012"/>
                  <a:pt x="1613647" y="1552288"/>
                </a:cubicBezTo>
                <a:cubicBezTo>
                  <a:pt x="1588732" y="1541215"/>
                  <a:pt x="1559991" y="1542444"/>
                  <a:pt x="1532965" y="1538841"/>
                </a:cubicBezTo>
                <a:cubicBezTo>
                  <a:pt x="1492731" y="1533477"/>
                  <a:pt x="1452456" y="1527849"/>
                  <a:pt x="1411941" y="1525394"/>
                </a:cubicBezTo>
                <a:cubicBezTo>
                  <a:pt x="1304469" y="1518881"/>
                  <a:pt x="1196788" y="1516429"/>
                  <a:pt x="1089212" y="1511947"/>
                </a:cubicBezTo>
                <a:cubicBezTo>
                  <a:pt x="1039906" y="1507465"/>
                  <a:pt x="989325" y="1510508"/>
                  <a:pt x="941294" y="1498500"/>
                </a:cubicBezTo>
                <a:cubicBezTo>
                  <a:pt x="915938" y="1492161"/>
                  <a:pt x="894968" y="1473841"/>
                  <a:pt x="874059" y="1458159"/>
                </a:cubicBezTo>
                <a:cubicBezTo>
                  <a:pt x="625905" y="1272043"/>
                  <a:pt x="924329" y="1480952"/>
                  <a:pt x="699247" y="1296794"/>
                </a:cubicBezTo>
                <a:cubicBezTo>
                  <a:pt x="515455" y="1146419"/>
                  <a:pt x="723436" y="1347877"/>
                  <a:pt x="591671" y="1216112"/>
                </a:cubicBezTo>
                <a:cubicBezTo>
                  <a:pt x="582706" y="1189218"/>
                  <a:pt x="566663" y="1163715"/>
                  <a:pt x="564777" y="1135429"/>
                </a:cubicBezTo>
                <a:cubicBezTo>
                  <a:pt x="555988" y="1003594"/>
                  <a:pt x="579004" y="1036581"/>
                  <a:pt x="618565" y="933723"/>
                </a:cubicBezTo>
                <a:cubicBezTo>
                  <a:pt x="630279" y="903266"/>
                  <a:pt x="637545" y="871252"/>
                  <a:pt x="645459" y="839594"/>
                </a:cubicBezTo>
                <a:cubicBezTo>
                  <a:pt x="750172" y="420742"/>
                  <a:pt x="676022" y="685560"/>
                  <a:pt x="739588" y="463076"/>
                </a:cubicBezTo>
                <a:cubicBezTo>
                  <a:pt x="703052" y="365645"/>
                  <a:pt x="677974" y="249204"/>
                  <a:pt x="605118" y="167241"/>
                </a:cubicBezTo>
                <a:cubicBezTo>
                  <a:pt x="590228" y="150490"/>
                  <a:pt x="568345" y="141485"/>
                  <a:pt x="551329" y="126900"/>
                </a:cubicBezTo>
                <a:cubicBezTo>
                  <a:pt x="485352" y="70349"/>
                  <a:pt x="541651" y="94225"/>
                  <a:pt x="457200" y="73112"/>
                </a:cubicBezTo>
                <a:cubicBezTo>
                  <a:pt x="443753" y="59665"/>
                  <a:pt x="431468" y="44945"/>
                  <a:pt x="416859" y="32770"/>
                </a:cubicBezTo>
                <a:cubicBezTo>
                  <a:pt x="342557" y="-29149"/>
                  <a:pt x="337430" y="11890"/>
                  <a:pt x="201706" y="32770"/>
                </a:cubicBezTo>
                <a:cubicBezTo>
                  <a:pt x="183777" y="46217"/>
                  <a:pt x="167509" y="62228"/>
                  <a:pt x="147918" y="73112"/>
                </a:cubicBezTo>
                <a:cubicBezTo>
                  <a:pt x="-49472" y="182774"/>
                  <a:pt x="177861" y="35220"/>
                  <a:pt x="40341" y="126900"/>
                </a:cubicBezTo>
                <a:cubicBezTo>
                  <a:pt x="35859" y="140347"/>
                  <a:pt x="26894" y="153067"/>
                  <a:pt x="26894" y="167241"/>
                </a:cubicBezTo>
                <a:cubicBezTo>
                  <a:pt x="26894" y="198936"/>
                  <a:pt x="8646" y="261370"/>
                  <a:pt x="40341" y="261370"/>
                </a:cubicBezTo>
                <a:cubicBezTo>
                  <a:pt x="71717" y="261370"/>
                  <a:pt x="6723" y="182929"/>
                  <a:pt x="0" y="16724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二等辺三角形 102">
            <a:extLst>
              <a:ext uri="{FF2B5EF4-FFF2-40B4-BE49-F238E27FC236}">
                <a16:creationId xmlns:a16="http://schemas.microsoft.com/office/drawing/2014/main" id="{21E6A900-7560-447D-99C2-C773FA6F5DCF}"/>
              </a:ext>
            </a:extLst>
          </p:cNvPr>
          <p:cNvSpPr/>
          <p:nvPr/>
        </p:nvSpPr>
        <p:spPr>
          <a:xfrm rot="14981152">
            <a:off x="-504335" y="3806768"/>
            <a:ext cx="461851" cy="54333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二等辺三角形 103">
            <a:extLst>
              <a:ext uri="{FF2B5EF4-FFF2-40B4-BE49-F238E27FC236}">
                <a16:creationId xmlns:a16="http://schemas.microsoft.com/office/drawing/2014/main" id="{8CD91B5B-E4FE-4A4D-AEE8-536497EDC5AC}"/>
              </a:ext>
            </a:extLst>
          </p:cNvPr>
          <p:cNvSpPr/>
          <p:nvPr/>
        </p:nvSpPr>
        <p:spPr>
          <a:xfrm rot="2638753">
            <a:off x="-15541" y="2575329"/>
            <a:ext cx="461851" cy="54333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二等辺三角形 104">
            <a:extLst>
              <a:ext uri="{FF2B5EF4-FFF2-40B4-BE49-F238E27FC236}">
                <a16:creationId xmlns:a16="http://schemas.microsoft.com/office/drawing/2014/main" id="{53661DF7-C905-457F-9D6E-470DA596345F}"/>
              </a:ext>
            </a:extLst>
          </p:cNvPr>
          <p:cNvSpPr/>
          <p:nvPr/>
        </p:nvSpPr>
        <p:spPr>
          <a:xfrm rot="6157888">
            <a:off x="124496" y="3253202"/>
            <a:ext cx="461851" cy="54333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二等辺三角形 105">
            <a:extLst>
              <a:ext uri="{FF2B5EF4-FFF2-40B4-BE49-F238E27FC236}">
                <a16:creationId xmlns:a16="http://schemas.microsoft.com/office/drawing/2014/main" id="{72B94BCC-3609-4984-B87E-B049CEE8AFED}"/>
              </a:ext>
            </a:extLst>
          </p:cNvPr>
          <p:cNvSpPr/>
          <p:nvPr/>
        </p:nvSpPr>
        <p:spPr>
          <a:xfrm rot="12961436">
            <a:off x="110026" y="4115554"/>
            <a:ext cx="391305" cy="498303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二等辺三角形 106">
            <a:extLst>
              <a:ext uri="{FF2B5EF4-FFF2-40B4-BE49-F238E27FC236}">
                <a16:creationId xmlns:a16="http://schemas.microsoft.com/office/drawing/2014/main" id="{B0E9A41D-D839-44D1-AE81-0463B3ABB8A4}"/>
              </a:ext>
            </a:extLst>
          </p:cNvPr>
          <p:cNvSpPr/>
          <p:nvPr/>
        </p:nvSpPr>
        <p:spPr>
          <a:xfrm rot="5228038">
            <a:off x="1061632" y="4165215"/>
            <a:ext cx="391305" cy="296257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17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星: 32 pt 3">
            <a:extLst>
              <a:ext uri="{FF2B5EF4-FFF2-40B4-BE49-F238E27FC236}">
                <a16:creationId xmlns:a16="http://schemas.microsoft.com/office/drawing/2014/main" id="{8C8F9B6D-B340-432E-8E49-0A6067E7D17C}"/>
              </a:ext>
            </a:extLst>
          </p:cNvPr>
          <p:cNvSpPr/>
          <p:nvPr/>
        </p:nvSpPr>
        <p:spPr>
          <a:xfrm>
            <a:off x="2332383" y="1616765"/>
            <a:ext cx="2173356" cy="2173356"/>
          </a:xfrm>
          <a:prstGeom prst="star32">
            <a:avLst>
              <a:gd name="adj" fmla="val 47866"/>
            </a:avLst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星: 32 pt 4">
            <a:extLst>
              <a:ext uri="{FF2B5EF4-FFF2-40B4-BE49-F238E27FC236}">
                <a16:creationId xmlns:a16="http://schemas.microsoft.com/office/drawing/2014/main" id="{9DFCB408-2D81-4CA7-BA68-1568AC62179A}"/>
              </a:ext>
            </a:extLst>
          </p:cNvPr>
          <p:cNvSpPr/>
          <p:nvPr/>
        </p:nvSpPr>
        <p:spPr>
          <a:xfrm>
            <a:off x="2441713" y="1726095"/>
            <a:ext cx="1954695" cy="1954695"/>
          </a:xfrm>
          <a:prstGeom prst="star32">
            <a:avLst>
              <a:gd name="adj" fmla="val 47866"/>
            </a:avLst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星: 32 pt 5">
            <a:extLst>
              <a:ext uri="{FF2B5EF4-FFF2-40B4-BE49-F238E27FC236}">
                <a16:creationId xmlns:a16="http://schemas.microsoft.com/office/drawing/2014/main" id="{83C8DE78-17B6-427A-B7B4-8ED42634D1EF}"/>
              </a:ext>
            </a:extLst>
          </p:cNvPr>
          <p:cNvSpPr/>
          <p:nvPr/>
        </p:nvSpPr>
        <p:spPr>
          <a:xfrm>
            <a:off x="2560154" y="1844536"/>
            <a:ext cx="1717811" cy="1717811"/>
          </a:xfrm>
          <a:prstGeom prst="star32">
            <a:avLst>
              <a:gd name="adj" fmla="val 47866"/>
            </a:avLst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星: 32 pt 6">
            <a:extLst>
              <a:ext uri="{FF2B5EF4-FFF2-40B4-BE49-F238E27FC236}">
                <a16:creationId xmlns:a16="http://schemas.microsoft.com/office/drawing/2014/main" id="{C6944852-8BD3-4D25-8DB5-979B6C8A04E4}"/>
              </a:ext>
            </a:extLst>
          </p:cNvPr>
          <p:cNvSpPr/>
          <p:nvPr/>
        </p:nvSpPr>
        <p:spPr>
          <a:xfrm>
            <a:off x="2674454" y="1958836"/>
            <a:ext cx="1489210" cy="1489210"/>
          </a:xfrm>
          <a:prstGeom prst="star32">
            <a:avLst>
              <a:gd name="adj" fmla="val 4786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46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C460A0C-6FAC-4B82-B478-7A78BA9B4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95" y="3201635"/>
            <a:ext cx="360712" cy="3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3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楕円 66">
            <a:extLst>
              <a:ext uri="{FF2B5EF4-FFF2-40B4-BE49-F238E27FC236}">
                <a16:creationId xmlns:a16="http://schemas.microsoft.com/office/drawing/2014/main" id="{207B0D8F-ECE1-4DB5-ACDF-C6384F486F85}"/>
              </a:ext>
            </a:extLst>
          </p:cNvPr>
          <p:cNvSpPr/>
          <p:nvPr/>
        </p:nvSpPr>
        <p:spPr>
          <a:xfrm>
            <a:off x="8549127" y="3837026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D2FB6EBE-2CB0-4AF2-865F-4D012B19501C}"/>
              </a:ext>
            </a:extLst>
          </p:cNvPr>
          <p:cNvSpPr/>
          <p:nvPr/>
        </p:nvSpPr>
        <p:spPr>
          <a:xfrm>
            <a:off x="8161121" y="2805765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3C88A0BA-08E6-421F-B765-3B55B20CB058}"/>
              </a:ext>
            </a:extLst>
          </p:cNvPr>
          <p:cNvSpPr/>
          <p:nvPr/>
        </p:nvSpPr>
        <p:spPr>
          <a:xfrm>
            <a:off x="8701527" y="3989426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7E3F0DB3-A2E8-463A-8228-B555855BC9D9}"/>
              </a:ext>
            </a:extLst>
          </p:cNvPr>
          <p:cNvSpPr/>
          <p:nvPr/>
        </p:nvSpPr>
        <p:spPr>
          <a:xfrm>
            <a:off x="11097474" y="2666594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4D0F1E9-7763-4A93-930C-41DCD2B6570B}"/>
              </a:ext>
            </a:extLst>
          </p:cNvPr>
          <p:cNvSpPr/>
          <p:nvPr/>
        </p:nvSpPr>
        <p:spPr>
          <a:xfrm>
            <a:off x="8465921" y="3110565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0FD91B6D-D997-4D81-8457-64C54A7A88BB}"/>
              </a:ext>
            </a:extLst>
          </p:cNvPr>
          <p:cNvSpPr/>
          <p:nvPr/>
        </p:nvSpPr>
        <p:spPr>
          <a:xfrm>
            <a:off x="11247833" y="4396814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61E00B3-65AF-47BE-9A14-B9CD8745FEF0}"/>
              </a:ext>
            </a:extLst>
          </p:cNvPr>
          <p:cNvSpPr/>
          <p:nvPr/>
        </p:nvSpPr>
        <p:spPr>
          <a:xfrm>
            <a:off x="8618321" y="3262965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A2CAA8A5-3339-45AE-B54B-D2BE441946FE}"/>
              </a:ext>
            </a:extLst>
          </p:cNvPr>
          <p:cNvSpPr/>
          <p:nvPr/>
        </p:nvSpPr>
        <p:spPr>
          <a:xfrm>
            <a:off x="11400233" y="4549214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A5CB91DD-37E4-4892-9736-F525B7344638}"/>
              </a:ext>
            </a:extLst>
          </p:cNvPr>
          <p:cNvSpPr/>
          <p:nvPr/>
        </p:nvSpPr>
        <p:spPr>
          <a:xfrm>
            <a:off x="11402274" y="2971394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251BE90C-A406-4A8C-A4F4-9C46C98F4289}"/>
              </a:ext>
            </a:extLst>
          </p:cNvPr>
          <p:cNvSpPr/>
          <p:nvPr/>
        </p:nvSpPr>
        <p:spPr>
          <a:xfrm>
            <a:off x="9158727" y="4446626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D2AB091-19CF-4267-B61D-68F24F5CED55}"/>
              </a:ext>
            </a:extLst>
          </p:cNvPr>
          <p:cNvSpPr/>
          <p:nvPr/>
        </p:nvSpPr>
        <p:spPr>
          <a:xfrm>
            <a:off x="8770721" y="3415365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C2891A45-7181-410B-8B1F-BCF9E87F7144}"/>
              </a:ext>
            </a:extLst>
          </p:cNvPr>
          <p:cNvSpPr/>
          <p:nvPr/>
        </p:nvSpPr>
        <p:spPr>
          <a:xfrm>
            <a:off x="11554674" y="3123794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78D88128-C0ED-4328-81F1-659CF8F08EF2}"/>
              </a:ext>
            </a:extLst>
          </p:cNvPr>
          <p:cNvSpPr/>
          <p:nvPr/>
        </p:nvSpPr>
        <p:spPr>
          <a:xfrm>
            <a:off x="9311127" y="4599026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DE891556-7E11-49E6-8632-D778479CD158}"/>
              </a:ext>
            </a:extLst>
          </p:cNvPr>
          <p:cNvSpPr/>
          <p:nvPr/>
        </p:nvSpPr>
        <p:spPr>
          <a:xfrm>
            <a:off x="264247" y="1240990"/>
            <a:ext cx="3445566" cy="3445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楕円 90">
            <a:extLst>
              <a:ext uri="{FF2B5EF4-FFF2-40B4-BE49-F238E27FC236}">
                <a16:creationId xmlns:a16="http://schemas.microsoft.com/office/drawing/2014/main" id="{1EA4FD8E-DB8E-42CC-9563-0EE970D57919}"/>
              </a:ext>
            </a:extLst>
          </p:cNvPr>
          <p:cNvSpPr/>
          <p:nvPr/>
        </p:nvSpPr>
        <p:spPr>
          <a:xfrm>
            <a:off x="693171" y="3013031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EDB39B4B-EA1C-489B-8BDE-CBB15D966DC9}"/>
              </a:ext>
            </a:extLst>
          </p:cNvPr>
          <p:cNvSpPr/>
          <p:nvPr/>
        </p:nvSpPr>
        <p:spPr>
          <a:xfrm>
            <a:off x="3158982" y="4137955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楕円 92">
            <a:extLst>
              <a:ext uri="{FF2B5EF4-FFF2-40B4-BE49-F238E27FC236}">
                <a16:creationId xmlns:a16="http://schemas.microsoft.com/office/drawing/2014/main" id="{4D12F840-DAE5-4F7B-81FA-A4E8F29FA829}"/>
              </a:ext>
            </a:extLst>
          </p:cNvPr>
          <p:cNvSpPr/>
          <p:nvPr/>
        </p:nvSpPr>
        <p:spPr>
          <a:xfrm>
            <a:off x="1145568" y="2887770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8879EFB7-573D-44DB-A173-F815553EC6CA}"/>
              </a:ext>
            </a:extLst>
          </p:cNvPr>
          <p:cNvSpPr/>
          <p:nvPr/>
        </p:nvSpPr>
        <p:spPr>
          <a:xfrm>
            <a:off x="1039498" y="3378054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67694993-ADF1-4FD7-8FAA-ED437554AB3B}"/>
              </a:ext>
            </a:extLst>
          </p:cNvPr>
          <p:cNvSpPr/>
          <p:nvPr/>
        </p:nvSpPr>
        <p:spPr>
          <a:xfrm>
            <a:off x="3162679" y="3821105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2DBCAF95-E362-4C4D-BCE4-7E97C9394E6B}"/>
              </a:ext>
            </a:extLst>
          </p:cNvPr>
          <p:cNvSpPr/>
          <p:nvPr/>
        </p:nvSpPr>
        <p:spPr>
          <a:xfrm>
            <a:off x="1509187" y="2529765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47091D23-1A2C-4DA4-A616-04AED71CA2B2}"/>
              </a:ext>
            </a:extLst>
          </p:cNvPr>
          <p:cNvSpPr/>
          <p:nvPr/>
        </p:nvSpPr>
        <p:spPr>
          <a:xfrm>
            <a:off x="261548" y="1834473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7932A0E0-05AC-451B-A529-A4FB266A1F02}"/>
              </a:ext>
            </a:extLst>
          </p:cNvPr>
          <p:cNvSpPr/>
          <p:nvPr/>
        </p:nvSpPr>
        <p:spPr>
          <a:xfrm>
            <a:off x="2956378" y="4133662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楕円 98">
            <a:extLst>
              <a:ext uri="{FF2B5EF4-FFF2-40B4-BE49-F238E27FC236}">
                <a16:creationId xmlns:a16="http://schemas.microsoft.com/office/drawing/2014/main" id="{01691A4D-13BE-4BAB-A388-D09074E09DEB}"/>
              </a:ext>
            </a:extLst>
          </p:cNvPr>
          <p:cNvSpPr/>
          <p:nvPr/>
        </p:nvSpPr>
        <p:spPr>
          <a:xfrm>
            <a:off x="268923" y="2254699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8ECC1B52-930E-40C0-A125-08DE2EDF213D}"/>
              </a:ext>
            </a:extLst>
          </p:cNvPr>
          <p:cNvSpPr/>
          <p:nvPr/>
        </p:nvSpPr>
        <p:spPr>
          <a:xfrm>
            <a:off x="293405" y="4135053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楕円 100">
            <a:extLst>
              <a:ext uri="{FF2B5EF4-FFF2-40B4-BE49-F238E27FC236}">
                <a16:creationId xmlns:a16="http://schemas.microsoft.com/office/drawing/2014/main" id="{D6B5CD4A-17BE-4697-8178-C23CCD247D93}"/>
              </a:ext>
            </a:extLst>
          </p:cNvPr>
          <p:cNvSpPr/>
          <p:nvPr/>
        </p:nvSpPr>
        <p:spPr>
          <a:xfrm>
            <a:off x="643102" y="4118494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楕円 101">
            <a:extLst>
              <a:ext uri="{FF2B5EF4-FFF2-40B4-BE49-F238E27FC236}">
                <a16:creationId xmlns:a16="http://schemas.microsoft.com/office/drawing/2014/main" id="{64FDEF22-6FEC-4B25-8C09-15A5D6F7EB67}"/>
              </a:ext>
            </a:extLst>
          </p:cNvPr>
          <p:cNvSpPr/>
          <p:nvPr/>
        </p:nvSpPr>
        <p:spPr>
          <a:xfrm>
            <a:off x="2710570" y="4000731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0FA1A772-AD4C-4546-A7BA-58E8D3F230F3}"/>
              </a:ext>
            </a:extLst>
          </p:cNvPr>
          <p:cNvSpPr/>
          <p:nvPr/>
        </p:nvSpPr>
        <p:spPr>
          <a:xfrm>
            <a:off x="273305" y="3795751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4EEEF570-8953-4C73-859A-759982E8C1E7}"/>
              </a:ext>
            </a:extLst>
          </p:cNvPr>
          <p:cNvSpPr/>
          <p:nvPr/>
        </p:nvSpPr>
        <p:spPr>
          <a:xfrm>
            <a:off x="626712" y="3614280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68122955-59EB-40D4-B773-791597746780}"/>
              </a:ext>
            </a:extLst>
          </p:cNvPr>
          <p:cNvSpPr/>
          <p:nvPr/>
        </p:nvSpPr>
        <p:spPr>
          <a:xfrm>
            <a:off x="906775" y="3845933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BF86A877-76BE-46FB-B065-11D71BAF48B7}"/>
              </a:ext>
            </a:extLst>
          </p:cNvPr>
          <p:cNvSpPr/>
          <p:nvPr/>
        </p:nvSpPr>
        <p:spPr>
          <a:xfrm>
            <a:off x="2362882" y="2760835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7C59EFE3-5AF4-449F-A3BC-33B2060BB67C}"/>
              </a:ext>
            </a:extLst>
          </p:cNvPr>
          <p:cNvSpPr/>
          <p:nvPr/>
        </p:nvSpPr>
        <p:spPr>
          <a:xfrm>
            <a:off x="1121649" y="2595701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D03D895C-7A2B-4E11-8968-63F43C681000}"/>
              </a:ext>
            </a:extLst>
          </p:cNvPr>
          <p:cNvSpPr/>
          <p:nvPr/>
        </p:nvSpPr>
        <p:spPr>
          <a:xfrm>
            <a:off x="1907211" y="2654131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楕円 108">
            <a:extLst>
              <a:ext uri="{FF2B5EF4-FFF2-40B4-BE49-F238E27FC236}">
                <a16:creationId xmlns:a16="http://schemas.microsoft.com/office/drawing/2014/main" id="{673A5C09-B756-48B8-812E-21457CB877D3}"/>
              </a:ext>
            </a:extLst>
          </p:cNvPr>
          <p:cNvSpPr/>
          <p:nvPr/>
        </p:nvSpPr>
        <p:spPr>
          <a:xfrm>
            <a:off x="633570" y="2254699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楕円 109">
            <a:extLst>
              <a:ext uri="{FF2B5EF4-FFF2-40B4-BE49-F238E27FC236}">
                <a16:creationId xmlns:a16="http://schemas.microsoft.com/office/drawing/2014/main" id="{7CA231EB-2730-42E7-B0EE-789B0315C054}"/>
              </a:ext>
            </a:extLst>
          </p:cNvPr>
          <p:cNvSpPr/>
          <p:nvPr/>
        </p:nvSpPr>
        <p:spPr>
          <a:xfrm>
            <a:off x="2590412" y="3163835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楕円 110">
            <a:extLst>
              <a:ext uri="{FF2B5EF4-FFF2-40B4-BE49-F238E27FC236}">
                <a16:creationId xmlns:a16="http://schemas.microsoft.com/office/drawing/2014/main" id="{678B8EFB-7901-4085-9657-D8BAB1352E40}"/>
              </a:ext>
            </a:extLst>
          </p:cNvPr>
          <p:cNvSpPr/>
          <p:nvPr/>
        </p:nvSpPr>
        <p:spPr>
          <a:xfrm>
            <a:off x="3144874" y="2265125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楕円 111">
            <a:extLst>
              <a:ext uri="{FF2B5EF4-FFF2-40B4-BE49-F238E27FC236}">
                <a16:creationId xmlns:a16="http://schemas.microsoft.com/office/drawing/2014/main" id="{B8CACEC5-B225-4DCE-85DE-B64085A59757}"/>
              </a:ext>
            </a:extLst>
          </p:cNvPr>
          <p:cNvSpPr/>
          <p:nvPr/>
        </p:nvSpPr>
        <p:spPr>
          <a:xfrm>
            <a:off x="3133977" y="124607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楕円 112">
            <a:extLst>
              <a:ext uri="{FF2B5EF4-FFF2-40B4-BE49-F238E27FC236}">
                <a16:creationId xmlns:a16="http://schemas.microsoft.com/office/drawing/2014/main" id="{450168F5-A5E1-461B-A0BA-75836227598B}"/>
              </a:ext>
            </a:extLst>
          </p:cNvPr>
          <p:cNvSpPr/>
          <p:nvPr/>
        </p:nvSpPr>
        <p:spPr>
          <a:xfrm>
            <a:off x="2716074" y="1976389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楕円 113">
            <a:extLst>
              <a:ext uri="{FF2B5EF4-FFF2-40B4-BE49-F238E27FC236}">
                <a16:creationId xmlns:a16="http://schemas.microsoft.com/office/drawing/2014/main" id="{4CB6E39F-F920-4370-8AD6-FF6CDAE5EFD3}"/>
              </a:ext>
            </a:extLst>
          </p:cNvPr>
          <p:cNvSpPr/>
          <p:nvPr/>
        </p:nvSpPr>
        <p:spPr>
          <a:xfrm>
            <a:off x="1303095" y="3740714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楕円 114">
            <a:extLst>
              <a:ext uri="{FF2B5EF4-FFF2-40B4-BE49-F238E27FC236}">
                <a16:creationId xmlns:a16="http://schemas.microsoft.com/office/drawing/2014/main" id="{02951C3E-FD7B-43F7-A0D1-CC2B6A156F65}"/>
              </a:ext>
            </a:extLst>
          </p:cNvPr>
          <p:cNvSpPr/>
          <p:nvPr/>
        </p:nvSpPr>
        <p:spPr>
          <a:xfrm>
            <a:off x="1043343" y="220233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BED68C5E-4FEA-40F6-ADA5-E8630FA43E8A}"/>
              </a:ext>
            </a:extLst>
          </p:cNvPr>
          <p:cNvSpPr/>
          <p:nvPr/>
        </p:nvSpPr>
        <p:spPr>
          <a:xfrm>
            <a:off x="3162679" y="1547700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60AE2BCA-CE73-428A-929F-98B76A4F748A}"/>
              </a:ext>
            </a:extLst>
          </p:cNvPr>
          <p:cNvSpPr/>
          <p:nvPr/>
        </p:nvSpPr>
        <p:spPr>
          <a:xfrm>
            <a:off x="1428768" y="1480193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186C0DE1-D04D-4496-BE44-612B865A38A9}"/>
              </a:ext>
            </a:extLst>
          </p:cNvPr>
          <p:cNvSpPr/>
          <p:nvPr/>
        </p:nvSpPr>
        <p:spPr>
          <a:xfrm>
            <a:off x="1916947" y="3014993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A6BC71B7-AD28-488A-87E9-043CCA00A27F}"/>
              </a:ext>
            </a:extLst>
          </p:cNvPr>
          <p:cNvSpPr/>
          <p:nvPr/>
        </p:nvSpPr>
        <p:spPr>
          <a:xfrm>
            <a:off x="1654010" y="3664550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楕円 119">
            <a:extLst>
              <a:ext uri="{FF2B5EF4-FFF2-40B4-BE49-F238E27FC236}">
                <a16:creationId xmlns:a16="http://schemas.microsoft.com/office/drawing/2014/main" id="{D43F82DF-167F-454A-8E9A-A9F42797A80A}"/>
              </a:ext>
            </a:extLst>
          </p:cNvPr>
          <p:cNvSpPr/>
          <p:nvPr/>
        </p:nvSpPr>
        <p:spPr>
          <a:xfrm>
            <a:off x="672889" y="2619622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楕円 120">
            <a:extLst>
              <a:ext uri="{FF2B5EF4-FFF2-40B4-BE49-F238E27FC236}">
                <a16:creationId xmlns:a16="http://schemas.microsoft.com/office/drawing/2014/main" id="{19379ACF-381D-4515-8F57-B3530E087984}"/>
              </a:ext>
            </a:extLst>
          </p:cNvPr>
          <p:cNvSpPr/>
          <p:nvPr/>
        </p:nvSpPr>
        <p:spPr>
          <a:xfrm>
            <a:off x="1168098" y="1722188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AE31FC2B-CB1C-4B2C-A5CC-723E9A148833}"/>
              </a:ext>
            </a:extLst>
          </p:cNvPr>
          <p:cNvSpPr/>
          <p:nvPr/>
        </p:nvSpPr>
        <p:spPr>
          <a:xfrm>
            <a:off x="2822576" y="2706650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789D7754-5D59-479D-9506-77F603A1D67E}"/>
              </a:ext>
            </a:extLst>
          </p:cNvPr>
          <p:cNvSpPr/>
          <p:nvPr/>
        </p:nvSpPr>
        <p:spPr>
          <a:xfrm>
            <a:off x="1831765" y="2112917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7D38D787-BBCA-4851-AD24-32405DD83481}"/>
              </a:ext>
            </a:extLst>
          </p:cNvPr>
          <p:cNvSpPr/>
          <p:nvPr/>
        </p:nvSpPr>
        <p:spPr>
          <a:xfrm>
            <a:off x="2684373" y="1250366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楕円 124">
            <a:extLst>
              <a:ext uri="{FF2B5EF4-FFF2-40B4-BE49-F238E27FC236}">
                <a16:creationId xmlns:a16="http://schemas.microsoft.com/office/drawing/2014/main" id="{4AB1EC30-136A-4C53-8F42-76BC685DF9D7}"/>
              </a:ext>
            </a:extLst>
          </p:cNvPr>
          <p:cNvSpPr/>
          <p:nvPr/>
        </p:nvSpPr>
        <p:spPr>
          <a:xfrm>
            <a:off x="1152047" y="124811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楕円 125">
            <a:extLst>
              <a:ext uri="{FF2B5EF4-FFF2-40B4-BE49-F238E27FC236}">
                <a16:creationId xmlns:a16="http://schemas.microsoft.com/office/drawing/2014/main" id="{9C23FA53-E986-4A8E-B438-01032B35B72C}"/>
              </a:ext>
            </a:extLst>
          </p:cNvPr>
          <p:cNvSpPr/>
          <p:nvPr/>
        </p:nvSpPr>
        <p:spPr>
          <a:xfrm>
            <a:off x="309718" y="1450660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AC84634B-04B9-4280-BCA9-A813981DC0D2}"/>
              </a:ext>
            </a:extLst>
          </p:cNvPr>
          <p:cNvSpPr/>
          <p:nvPr/>
        </p:nvSpPr>
        <p:spPr>
          <a:xfrm>
            <a:off x="2751764" y="1522710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1F4A8856-96A1-4C40-BE3E-4406E510B82E}"/>
              </a:ext>
            </a:extLst>
          </p:cNvPr>
          <p:cNvSpPr/>
          <p:nvPr/>
        </p:nvSpPr>
        <p:spPr>
          <a:xfrm>
            <a:off x="542043" y="1593375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B79D6987-44FA-41A8-A492-9B9B5DE5F66A}"/>
              </a:ext>
            </a:extLst>
          </p:cNvPr>
          <p:cNvSpPr/>
          <p:nvPr/>
        </p:nvSpPr>
        <p:spPr>
          <a:xfrm>
            <a:off x="734414" y="1814721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1E1A85C-E651-4B20-8A2F-0AF0A80363C3}"/>
              </a:ext>
            </a:extLst>
          </p:cNvPr>
          <p:cNvSpPr/>
          <p:nvPr/>
        </p:nvSpPr>
        <p:spPr>
          <a:xfrm>
            <a:off x="3163333" y="3486710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楕円 130">
            <a:extLst>
              <a:ext uri="{FF2B5EF4-FFF2-40B4-BE49-F238E27FC236}">
                <a16:creationId xmlns:a16="http://schemas.microsoft.com/office/drawing/2014/main" id="{6065223E-8B4D-4867-8DC4-23E8FE724A8F}"/>
              </a:ext>
            </a:extLst>
          </p:cNvPr>
          <p:cNvSpPr/>
          <p:nvPr/>
        </p:nvSpPr>
        <p:spPr>
          <a:xfrm>
            <a:off x="1721403" y="172895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楕円 131">
            <a:extLst>
              <a:ext uri="{FF2B5EF4-FFF2-40B4-BE49-F238E27FC236}">
                <a16:creationId xmlns:a16="http://schemas.microsoft.com/office/drawing/2014/main" id="{44825164-458C-474C-8F6B-D0CA723F18F5}"/>
              </a:ext>
            </a:extLst>
          </p:cNvPr>
          <p:cNvSpPr/>
          <p:nvPr/>
        </p:nvSpPr>
        <p:spPr>
          <a:xfrm>
            <a:off x="2099079" y="1648195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楕円 132">
            <a:extLst>
              <a:ext uri="{FF2B5EF4-FFF2-40B4-BE49-F238E27FC236}">
                <a16:creationId xmlns:a16="http://schemas.microsoft.com/office/drawing/2014/main" id="{05EA8829-F308-4910-A1BF-14FEBD2E2E1F}"/>
              </a:ext>
            </a:extLst>
          </p:cNvPr>
          <p:cNvSpPr/>
          <p:nvPr/>
        </p:nvSpPr>
        <p:spPr>
          <a:xfrm>
            <a:off x="1428602" y="2064098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楕円 133">
            <a:extLst>
              <a:ext uri="{FF2B5EF4-FFF2-40B4-BE49-F238E27FC236}">
                <a16:creationId xmlns:a16="http://schemas.microsoft.com/office/drawing/2014/main" id="{7F3CB616-C670-428D-8518-DF3D823E4A68}"/>
              </a:ext>
            </a:extLst>
          </p:cNvPr>
          <p:cNvSpPr/>
          <p:nvPr/>
        </p:nvSpPr>
        <p:spPr>
          <a:xfrm>
            <a:off x="2652371" y="2297450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楕円 134">
            <a:extLst>
              <a:ext uri="{FF2B5EF4-FFF2-40B4-BE49-F238E27FC236}">
                <a16:creationId xmlns:a16="http://schemas.microsoft.com/office/drawing/2014/main" id="{74358F87-448A-4755-8AD7-101AA0EA77F2}"/>
              </a:ext>
            </a:extLst>
          </p:cNvPr>
          <p:cNvSpPr/>
          <p:nvPr/>
        </p:nvSpPr>
        <p:spPr>
          <a:xfrm>
            <a:off x="2494707" y="3634931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8E9B30C9-3342-4B91-8C51-BE55048E3068}"/>
              </a:ext>
            </a:extLst>
          </p:cNvPr>
          <p:cNvSpPr/>
          <p:nvPr/>
        </p:nvSpPr>
        <p:spPr>
          <a:xfrm>
            <a:off x="2154201" y="240313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1AFB566F-64E4-4DCB-85C3-1C2C2EE6AAA6}"/>
              </a:ext>
            </a:extLst>
          </p:cNvPr>
          <p:cNvSpPr/>
          <p:nvPr/>
        </p:nvSpPr>
        <p:spPr>
          <a:xfrm>
            <a:off x="2347044" y="4118518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楕円 137">
            <a:extLst>
              <a:ext uri="{FF2B5EF4-FFF2-40B4-BE49-F238E27FC236}">
                <a16:creationId xmlns:a16="http://schemas.microsoft.com/office/drawing/2014/main" id="{A7096450-F169-4B39-9B52-B180032E8DC9}"/>
              </a:ext>
            </a:extLst>
          </p:cNvPr>
          <p:cNvSpPr/>
          <p:nvPr/>
        </p:nvSpPr>
        <p:spPr>
          <a:xfrm>
            <a:off x="287200" y="2623623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楕円 138">
            <a:extLst>
              <a:ext uri="{FF2B5EF4-FFF2-40B4-BE49-F238E27FC236}">
                <a16:creationId xmlns:a16="http://schemas.microsoft.com/office/drawing/2014/main" id="{C7EE3F73-C6A7-465E-8AE0-360039944AA2}"/>
              </a:ext>
            </a:extLst>
          </p:cNvPr>
          <p:cNvSpPr/>
          <p:nvPr/>
        </p:nvSpPr>
        <p:spPr>
          <a:xfrm>
            <a:off x="2265846" y="1993679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楕円 139">
            <a:extLst>
              <a:ext uri="{FF2B5EF4-FFF2-40B4-BE49-F238E27FC236}">
                <a16:creationId xmlns:a16="http://schemas.microsoft.com/office/drawing/2014/main" id="{D6B83B68-B83D-44A3-8FDE-49496C7396E6}"/>
              </a:ext>
            </a:extLst>
          </p:cNvPr>
          <p:cNvSpPr/>
          <p:nvPr/>
        </p:nvSpPr>
        <p:spPr>
          <a:xfrm>
            <a:off x="1893176" y="3382588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楕円 140">
            <a:extLst>
              <a:ext uri="{FF2B5EF4-FFF2-40B4-BE49-F238E27FC236}">
                <a16:creationId xmlns:a16="http://schemas.microsoft.com/office/drawing/2014/main" id="{C795285A-838E-4CF5-9817-6053B88374C4}"/>
              </a:ext>
            </a:extLst>
          </p:cNvPr>
          <p:cNvSpPr/>
          <p:nvPr/>
        </p:nvSpPr>
        <p:spPr>
          <a:xfrm>
            <a:off x="1589772" y="2977098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01FEC0C9-0C67-48B8-A98B-0CE2B3355368}"/>
              </a:ext>
            </a:extLst>
          </p:cNvPr>
          <p:cNvSpPr/>
          <p:nvPr/>
        </p:nvSpPr>
        <p:spPr>
          <a:xfrm>
            <a:off x="1496885" y="4118518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楕円 142">
            <a:extLst>
              <a:ext uri="{FF2B5EF4-FFF2-40B4-BE49-F238E27FC236}">
                <a16:creationId xmlns:a16="http://schemas.microsoft.com/office/drawing/2014/main" id="{E4FEF61D-1B99-4B62-AC2D-87E9B5843D21}"/>
              </a:ext>
            </a:extLst>
          </p:cNvPr>
          <p:cNvSpPr/>
          <p:nvPr/>
        </p:nvSpPr>
        <p:spPr>
          <a:xfrm>
            <a:off x="279351" y="3378307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楕円 143">
            <a:extLst>
              <a:ext uri="{FF2B5EF4-FFF2-40B4-BE49-F238E27FC236}">
                <a16:creationId xmlns:a16="http://schemas.microsoft.com/office/drawing/2014/main" id="{F37BED8E-E324-4B71-A768-5B241D91F860}"/>
              </a:ext>
            </a:extLst>
          </p:cNvPr>
          <p:cNvSpPr/>
          <p:nvPr/>
        </p:nvSpPr>
        <p:spPr>
          <a:xfrm>
            <a:off x="2240937" y="3217217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楕円 144">
            <a:extLst>
              <a:ext uri="{FF2B5EF4-FFF2-40B4-BE49-F238E27FC236}">
                <a16:creationId xmlns:a16="http://schemas.microsoft.com/office/drawing/2014/main" id="{1854BCA6-0A29-44DD-B540-C5432B4DB0E7}"/>
              </a:ext>
            </a:extLst>
          </p:cNvPr>
          <p:cNvSpPr/>
          <p:nvPr/>
        </p:nvSpPr>
        <p:spPr>
          <a:xfrm>
            <a:off x="1061528" y="4102996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B8D59AD6-A9AC-4759-8E34-77BE766CED5E}"/>
              </a:ext>
            </a:extLst>
          </p:cNvPr>
          <p:cNvSpPr/>
          <p:nvPr/>
        </p:nvSpPr>
        <p:spPr>
          <a:xfrm>
            <a:off x="3158982" y="2715230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楕円 146">
            <a:extLst>
              <a:ext uri="{FF2B5EF4-FFF2-40B4-BE49-F238E27FC236}">
                <a16:creationId xmlns:a16="http://schemas.microsoft.com/office/drawing/2014/main" id="{0A6130E2-827D-45F9-BE65-5A2CBE188AA9}"/>
              </a:ext>
            </a:extLst>
          </p:cNvPr>
          <p:cNvSpPr/>
          <p:nvPr/>
        </p:nvSpPr>
        <p:spPr>
          <a:xfrm>
            <a:off x="267954" y="2932427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FBFB2F83-3E4B-4872-AFCF-5AED1E204C62}"/>
              </a:ext>
            </a:extLst>
          </p:cNvPr>
          <p:cNvSpPr/>
          <p:nvPr/>
        </p:nvSpPr>
        <p:spPr>
          <a:xfrm>
            <a:off x="1853036" y="1244414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05203AE-00B4-4E21-A823-8B3566E4C457}"/>
              </a:ext>
            </a:extLst>
          </p:cNvPr>
          <p:cNvSpPr/>
          <p:nvPr/>
        </p:nvSpPr>
        <p:spPr>
          <a:xfrm>
            <a:off x="1453318" y="3258872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D7A9B863-9551-425F-B72B-E63A1F7F2418}"/>
              </a:ext>
            </a:extLst>
          </p:cNvPr>
          <p:cNvSpPr/>
          <p:nvPr/>
        </p:nvSpPr>
        <p:spPr>
          <a:xfrm>
            <a:off x="809578" y="1340235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楕円 150">
            <a:extLst>
              <a:ext uri="{FF2B5EF4-FFF2-40B4-BE49-F238E27FC236}">
                <a16:creationId xmlns:a16="http://schemas.microsoft.com/office/drawing/2014/main" id="{E2BE8744-0AED-4879-BF92-C1A31388C354}"/>
              </a:ext>
            </a:extLst>
          </p:cNvPr>
          <p:cNvSpPr/>
          <p:nvPr/>
        </p:nvSpPr>
        <p:spPr>
          <a:xfrm>
            <a:off x="646935" y="3361590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id="{AFD0A021-64EA-4C37-8397-F4ABFE65BB48}"/>
              </a:ext>
            </a:extLst>
          </p:cNvPr>
          <p:cNvSpPr/>
          <p:nvPr/>
        </p:nvSpPr>
        <p:spPr>
          <a:xfrm>
            <a:off x="3138167" y="3110453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BBE8CE7-54D4-4852-9838-0F5D1CA77795}"/>
              </a:ext>
            </a:extLst>
          </p:cNvPr>
          <p:cNvSpPr/>
          <p:nvPr/>
        </p:nvSpPr>
        <p:spPr>
          <a:xfrm>
            <a:off x="3143622" y="191179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38BB15D2-4238-45F3-B900-39EB6DEB9786}"/>
              </a:ext>
            </a:extLst>
          </p:cNvPr>
          <p:cNvSpPr/>
          <p:nvPr/>
        </p:nvSpPr>
        <p:spPr>
          <a:xfrm>
            <a:off x="2851214" y="3587496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28E8EB36-6CA5-4EE7-9A8F-4A22A8C35F88}"/>
              </a:ext>
            </a:extLst>
          </p:cNvPr>
          <p:cNvSpPr/>
          <p:nvPr/>
        </p:nvSpPr>
        <p:spPr>
          <a:xfrm>
            <a:off x="2033742" y="3706416"/>
            <a:ext cx="556592" cy="556592"/>
          </a:xfrm>
          <a:prstGeom prst="ellipse">
            <a:avLst/>
          </a:prstGeom>
          <a:solidFill>
            <a:srgbClr val="6666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898251F4-E02C-432C-AE8A-D7A9003EADF5}"/>
              </a:ext>
            </a:extLst>
          </p:cNvPr>
          <p:cNvSpPr/>
          <p:nvPr/>
        </p:nvSpPr>
        <p:spPr>
          <a:xfrm>
            <a:off x="2959328" y="3126435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E65CBE17-03D1-49D6-B3D7-300018F5940E}"/>
              </a:ext>
            </a:extLst>
          </p:cNvPr>
          <p:cNvSpPr/>
          <p:nvPr/>
        </p:nvSpPr>
        <p:spPr>
          <a:xfrm>
            <a:off x="1928346" y="4120367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楕円 157">
            <a:extLst>
              <a:ext uri="{FF2B5EF4-FFF2-40B4-BE49-F238E27FC236}">
                <a16:creationId xmlns:a16="http://schemas.microsoft.com/office/drawing/2014/main" id="{4F5C837E-471D-424A-BF44-082C992E9C37}"/>
              </a:ext>
            </a:extLst>
          </p:cNvPr>
          <p:cNvSpPr/>
          <p:nvPr/>
        </p:nvSpPr>
        <p:spPr>
          <a:xfrm>
            <a:off x="2238821" y="1264216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C6B4C7E6-5518-42BF-AF29-BDF84DDA96D1}"/>
              </a:ext>
            </a:extLst>
          </p:cNvPr>
          <p:cNvSpPr/>
          <p:nvPr/>
        </p:nvSpPr>
        <p:spPr>
          <a:xfrm>
            <a:off x="271800" y="1259436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2DE4BCC4-BE9C-4C94-9103-937117216420}"/>
              </a:ext>
            </a:extLst>
          </p:cNvPr>
          <p:cNvSpPr/>
          <p:nvPr/>
        </p:nvSpPr>
        <p:spPr>
          <a:xfrm>
            <a:off x="2463790" y="1522287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D747C2B2-5AC5-48E6-A98D-D58375120E80}"/>
              </a:ext>
            </a:extLst>
          </p:cNvPr>
          <p:cNvSpPr/>
          <p:nvPr/>
        </p:nvSpPr>
        <p:spPr>
          <a:xfrm>
            <a:off x="557122" y="1261164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楕円 161">
            <a:extLst>
              <a:ext uri="{FF2B5EF4-FFF2-40B4-BE49-F238E27FC236}">
                <a16:creationId xmlns:a16="http://schemas.microsoft.com/office/drawing/2014/main" id="{F649B3FB-5817-46C5-B7BB-4645418D9DDF}"/>
              </a:ext>
            </a:extLst>
          </p:cNvPr>
          <p:cNvSpPr/>
          <p:nvPr/>
        </p:nvSpPr>
        <p:spPr>
          <a:xfrm>
            <a:off x="1453975" y="1249243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楕円 163">
            <a:extLst>
              <a:ext uri="{FF2B5EF4-FFF2-40B4-BE49-F238E27FC236}">
                <a16:creationId xmlns:a16="http://schemas.microsoft.com/office/drawing/2014/main" id="{B4B2E01E-C3EF-4696-92BC-5852A90E29AC}"/>
              </a:ext>
            </a:extLst>
          </p:cNvPr>
          <p:cNvSpPr/>
          <p:nvPr/>
        </p:nvSpPr>
        <p:spPr>
          <a:xfrm>
            <a:off x="4815637" y="3606514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8A2449EC-D597-4391-B92D-36A88B7BBD26}"/>
              </a:ext>
            </a:extLst>
          </p:cNvPr>
          <p:cNvSpPr/>
          <p:nvPr/>
        </p:nvSpPr>
        <p:spPr>
          <a:xfrm>
            <a:off x="7281448" y="4731438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113744F7-5ED7-46C8-8308-AFCEC821F74C}"/>
              </a:ext>
            </a:extLst>
          </p:cNvPr>
          <p:cNvSpPr/>
          <p:nvPr/>
        </p:nvSpPr>
        <p:spPr>
          <a:xfrm>
            <a:off x="5268034" y="3481253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F1E1995D-8239-473E-A424-E6B324603081}"/>
              </a:ext>
            </a:extLst>
          </p:cNvPr>
          <p:cNvSpPr/>
          <p:nvPr/>
        </p:nvSpPr>
        <p:spPr>
          <a:xfrm>
            <a:off x="5161964" y="3971537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F06599C8-167C-4232-A079-B54D916D4ED3}"/>
              </a:ext>
            </a:extLst>
          </p:cNvPr>
          <p:cNvSpPr/>
          <p:nvPr/>
        </p:nvSpPr>
        <p:spPr>
          <a:xfrm>
            <a:off x="7285145" y="4414588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4F25A87D-6760-42D0-B989-785A0EF51932}"/>
              </a:ext>
            </a:extLst>
          </p:cNvPr>
          <p:cNvSpPr/>
          <p:nvPr/>
        </p:nvSpPr>
        <p:spPr>
          <a:xfrm>
            <a:off x="5647151" y="3107750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3924F5DD-5F6C-4823-948A-9E8F640F424F}"/>
              </a:ext>
            </a:extLst>
          </p:cNvPr>
          <p:cNvSpPr/>
          <p:nvPr/>
        </p:nvSpPr>
        <p:spPr>
          <a:xfrm>
            <a:off x="4384014" y="2427956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CB05BD5D-29AA-49FA-B09A-BAAB10C09D95}"/>
              </a:ext>
            </a:extLst>
          </p:cNvPr>
          <p:cNvSpPr/>
          <p:nvPr/>
        </p:nvSpPr>
        <p:spPr>
          <a:xfrm>
            <a:off x="7078844" y="4727145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70FF1223-12C1-4574-B14C-4665EC11933F}"/>
              </a:ext>
            </a:extLst>
          </p:cNvPr>
          <p:cNvSpPr/>
          <p:nvPr/>
        </p:nvSpPr>
        <p:spPr>
          <a:xfrm>
            <a:off x="4391389" y="2848182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2ADDAF78-D7AD-4833-9CED-AE36222ACC84}"/>
              </a:ext>
            </a:extLst>
          </p:cNvPr>
          <p:cNvSpPr/>
          <p:nvPr/>
        </p:nvSpPr>
        <p:spPr>
          <a:xfrm>
            <a:off x="4415871" y="4728536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E13BD8DE-A185-4979-9053-738727C3CB1E}"/>
              </a:ext>
            </a:extLst>
          </p:cNvPr>
          <p:cNvSpPr/>
          <p:nvPr/>
        </p:nvSpPr>
        <p:spPr>
          <a:xfrm>
            <a:off x="4765568" y="4711977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78E0C92E-621F-4566-8E95-810AD2DD6341}"/>
              </a:ext>
            </a:extLst>
          </p:cNvPr>
          <p:cNvSpPr/>
          <p:nvPr/>
        </p:nvSpPr>
        <p:spPr>
          <a:xfrm>
            <a:off x="6833036" y="4594214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0975E3B0-AEEE-4BF2-A6A3-4B99070F2A75}"/>
              </a:ext>
            </a:extLst>
          </p:cNvPr>
          <p:cNvSpPr/>
          <p:nvPr/>
        </p:nvSpPr>
        <p:spPr>
          <a:xfrm>
            <a:off x="4395771" y="4389234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楕円 176">
            <a:extLst>
              <a:ext uri="{FF2B5EF4-FFF2-40B4-BE49-F238E27FC236}">
                <a16:creationId xmlns:a16="http://schemas.microsoft.com/office/drawing/2014/main" id="{6092B7D1-832C-4721-A89E-CC9BC500F70D}"/>
              </a:ext>
            </a:extLst>
          </p:cNvPr>
          <p:cNvSpPr/>
          <p:nvPr/>
        </p:nvSpPr>
        <p:spPr>
          <a:xfrm>
            <a:off x="4749178" y="4207763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893A3174-EB66-421F-8293-168C8770E372}"/>
              </a:ext>
            </a:extLst>
          </p:cNvPr>
          <p:cNvSpPr/>
          <p:nvPr/>
        </p:nvSpPr>
        <p:spPr>
          <a:xfrm>
            <a:off x="5029241" y="4439416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0CCAC05E-E588-41EE-9106-C5F377C682B9}"/>
              </a:ext>
            </a:extLst>
          </p:cNvPr>
          <p:cNvSpPr/>
          <p:nvPr/>
        </p:nvSpPr>
        <p:spPr>
          <a:xfrm>
            <a:off x="6485348" y="3354318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7C0B13F3-ADE3-4551-AB85-F907621E7FAA}"/>
              </a:ext>
            </a:extLst>
          </p:cNvPr>
          <p:cNvSpPr/>
          <p:nvPr/>
        </p:nvSpPr>
        <p:spPr>
          <a:xfrm>
            <a:off x="5244115" y="3189184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E028B674-30D3-4BBD-BC1B-B90D40547399}"/>
              </a:ext>
            </a:extLst>
          </p:cNvPr>
          <p:cNvSpPr/>
          <p:nvPr/>
        </p:nvSpPr>
        <p:spPr>
          <a:xfrm>
            <a:off x="6029677" y="3247614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楕円 181">
            <a:extLst>
              <a:ext uri="{FF2B5EF4-FFF2-40B4-BE49-F238E27FC236}">
                <a16:creationId xmlns:a16="http://schemas.microsoft.com/office/drawing/2014/main" id="{AFE4D48D-FA09-4BF8-AA2D-D7001B843960}"/>
              </a:ext>
            </a:extLst>
          </p:cNvPr>
          <p:cNvSpPr/>
          <p:nvPr/>
        </p:nvSpPr>
        <p:spPr>
          <a:xfrm>
            <a:off x="4756036" y="2848182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楕円 182">
            <a:extLst>
              <a:ext uri="{FF2B5EF4-FFF2-40B4-BE49-F238E27FC236}">
                <a16:creationId xmlns:a16="http://schemas.microsoft.com/office/drawing/2014/main" id="{BB35B03D-672E-4749-862C-DCDD20300E27}"/>
              </a:ext>
            </a:extLst>
          </p:cNvPr>
          <p:cNvSpPr/>
          <p:nvPr/>
        </p:nvSpPr>
        <p:spPr>
          <a:xfrm>
            <a:off x="6712878" y="3757318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楕円 183">
            <a:extLst>
              <a:ext uri="{FF2B5EF4-FFF2-40B4-BE49-F238E27FC236}">
                <a16:creationId xmlns:a16="http://schemas.microsoft.com/office/drawing/2014/main" id="{228960AA-55F4-4BD5-889A-1449F3033841}"/>
              </a:ext>
            </a:extLst>
          </p:cNvPr>
          <p:cNvSpPr/>
          <p:nvPr/>
        </p:nvSpPr>
        <p:spPr>
          <a:xfrm>
            <a:off x="7267340" y="2858608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楕円 184">
            <a:extLst>
              <a:ext uri="{FF2B5EF4-FFF2-40B4-BE49-F238E27FC236}">
                <a16:creationId xmlns:a16="http://schemas.microsoft.com/office/drawing/2014/main" id="{91683E3B-A5A4-41B6-9245-92A76775A072}"/>
              </a:ext>
            </a:extLst>
          </p:cNvPr>
          <p:cNvSpPr/>
          <p:nvPr/>
        </p:nvSpPr>
        <p:spPr>
          <a:xfrm>
            <a:off x="7256443" y="183955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楕円 185">
            <a:extLst>
              <a:ext uri="{FF2B5EF4-FFF2-40B4-BE49-F238E27FC236}">
                <a16:creationId xmlns:a16="http://schemas.microsoft.com/office/drawing/2014/main" id="{782C6663-A478-4414-AD0C-A1170F7C3ADB}"/>
              </a:ext>
            </a:extLst>
          </p:cNvPr>
          <p:cNvSpPr/>
          <p:nvPr/>
        </p:nvSpPr>
        <p:spPr>
          <a:xfrm>
            <a:off x="6838540" y="2569872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楕円 186">
            <a:extLst>
              <a:ext uri="{FF2B5EF4-FFF2-40B4-BE49-F238E27FC236}">
                <a16:creationId xmlns:a16="http://schemas.microsoft.com/office/drawing/2014/main" id="{467E78D2-6640-46C7-8CA5-160E73A7F2FA}"/>
              </a:ext>
            </a:extLst>
          </p:cNvPr>
          <p:cNvSpPr/>
          <p:nvPr/>
        </p:nvSpPr>
        <p:spPr>
          <a:xfrm>
            <a:off x="5425561" y="4334197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楕円 187">
            <a:extLst>
              <a:ext uri="{FF2B5EF4-FFF2-40B4-BE49-F238E27FC236}">
                <a16:creationId xmlns:a16="http://schemas.microsoft.com/office/drawing/2014/main" id="{4987DBE3-2303-46C6-AB20-685AE3639962}"/>
              </a:ext>
            </a:extLst>
          </p:cNvPr>
          <p:cNvSpPr/>
          <p:nvPr/>
        </p:nvSpPr>
        <p:spPr>
          <a:xfrm>
            <a:off x="5165809" y="279581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楕円 188">
            <a:extLst>
              <a:ext uri="{FF2B5EF4-FFF2-40B4-BE49-F238E27FC236}">
                <a16:creationId xmlns:a16="http://schemas.microsoft.com/office/drawing/2014/main" id="{6ECB1338-7D67-4BB4-9769-C6AA03FF3938}"/>
              </a:ext>
            </a:extLst>
          </p:cNvPr>
          <p:cNvSpPr/>
          <p:nvPr/>
        </p:nvSpPr>
        <p:spPr>
          <a:xfrm>
            <a:off x="7285145" y="2141183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楕円 189">
            <a:extLst>
              <a:ext uri="{FF2B5EF4-FFF2-40B4-BE49-F238E27FC236}">
                <a16:creationId xmlns:a16="http://schemas.microsoft.com/office/drawing/2014/main" id="{C21B85F7-6DF8-4478-BA4E-0148687C8B88}"/>
              </a:ext>
            </a:extLst>
          </p:cNvPr>
          <p:cNvSpPr/>
          <p:nvPr/>
        </p:nvSpPr>
        <p:spPr>
          <a:xfrm>
            <a:off x="5551234" y="2073676"/>
            <a:ext cx="556592" cy="556592"/>
          </a:xfrm>
          <a:prstGeom prst="ellipse">
            <a:avLst/>
          </a:prstGeom>
          <a:solidFill>
            <a:srgbClr val="8888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B22DC355-575C-4692-8736-F466FE28F1A2}"/>
              </a:ext>
            </a:extLst>
          </p:cNvPr>
          <p:cNvSpPr/>
          <p:nvPr/>
        </p:nvSpPr>
        <p:spPr>
          <a:xfrm>
            <a:off x="6039413" y="3608476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楕円 191">
            <a:extLst>
              <a:ext uri="{FF2B5EF4-FFF2-40B4-BE49-F238E27FC236}">
                <a16:creationId xmlns:a16="http://schemas.microsoft.com/office/drawing/2014/main" id="{15ECFCA7-94F5-4497-9B8E-8D21898C989B}"/>
              </a:ext>
            </a:extLst>
          </p:cNvPr>
          <p:cNvSpPr/>
          <p:nvPr/>
        </p:nvSpPr>
        <p:spPr>
          <a:xfrm>
            <a:off x="5776476" y="425803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楕円 192">
            <a:extLst>
              <a:ext uri="{FF2B5EF4-FFF2-40B4-BE49-F238E27FC236}">
                <a16:creationId xmlns:a16="http://schemas.microsoft.com/office/drawing/2014/main" id="{A164A7E3-E6FA-4DE3-AA2A-849AC44D670F}"/>
              </a:ext>
            </a:extLst>
          </p:cNvPr>
          <p:cNvSpPr/>
          <p:nvPr/>
        </p:nvSpPr>
        <p:spPr>
          <a:xfrm>
            <a:off x="4795355" y="3213105"/>
            <a:ext cx="556592" cy="556592"/>
          </a:xfrm>
          <a:prstGeom prst="ellipse">
            <a:avLst/>
          </a:prstGeom>
          <a:solidFill>
            <a:srgbClr val="6F6F3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FFCAA8A0-8BA6-489D-B646-4285CC36C078}"/>
              </a:ext>
            </a:extLst>
          </p:cNvPr>
          <p:cNvSpPr/>
          <p:nvPr/>
        </p:nvSpPr>
        <p:spPr>
          <a:xfrm>
            <a:off x="5290564" y="2315671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楕円 194">
            <a:extLst>
              <a:ext uri="{FF2B5EF4-FFF2-40B4-BE49-F238E27FC236}">
                <a16:creationId xmlns:a16="http://schemas.microsoft.com/office/drawing/2014/main" id="{3E7EEF3B-F65C-4457-AE9D-A2BD8328D853}"/>
              </a:ext>
            </a:extLst>
          </p:cNvPr>
          <p:cNvSpPr/>
          <p:nvPr/>
        </p:nvSpPr>
        <p:spPr>
          <a:xfrm>
            <a:off x="6945042" y="3300133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楕円 195">
            <a:extLst>
              <a:ext uri="{FF2B5EF4-FFF2-40B4-BE49-F238E27FC236}">
                <a16:creationId xmlns:a16="http://schemas.microsoft.com/office/drawing/2014/main" id="{9DB324D0-A396-4431-93DA-483DE56DA738}"/>
              </a:ext>
            </a:extLst>
          </p:cNvPr>
          <p:cNvSpPr/>
          <p:nvPr/>
        </p:nvSpPr>
        <p:spPr>
          <a:xfrm>
            <a:off x="5954231" y="2706400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楕円 196">
            <a:extLst>
              <a:ext uri="{FF2B5EF4-FFF2-40B4-BE49-F238E27FC236}">
                <a16:creationId xmlns:a16="http://schemas.microsoft.com/office/drawing/2014/main" id="{1458DFEA-A18C-4A30-AFF6-72018A8291B7}"/>
              </a:ext>
            </a:extLst>
          </p:cNvPr>
          <p:cNvSpPr/>
          <p:nvPr/>
        </p:nvSpPr>
        <p:spPr>
          <a:xfrm>
            <a:off x="6806839" y="1843849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楕円 197">
            <a:extLst>
              <a:ext uri="{FF2B5EF4-FFF2-40B4-BE49-F238E27FC236}">
                <a16:creationId xmlns:a16="http://schemas.microsoft.com/office/drawing/2014/main" id="{1DE587C8-0534-4168-91A3-33A1F1FF133B}"/>
              </a:ext>
            </a:extLst>
          </p:cNvPr>
          <p:cNvSpPr/>
          <p:nvPr/>
        </p:nvSpPr>
        <p:spPr>
          <a:xfrm>
            <a:off x="5274513" y="184159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01FA40F2-4EF2-4919-AC5A-F9E426457725}"/>
              </a:ext>
            </a:extLst>
          </p:cNvPr>
          <p:cNvSpPr/>
          <p:nvPr/>
        </p:nvSpPr>
        <p:spPr>
          <a:xfrm>
            <a:off x="4432184" y="2044143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楕円 199">
            <a:extLst>
              <a:ext uri="{FF2B5EF4-FFF2-40B4-BE49-F238E27FC236}">
                <a16:creationId xmlns:a16="http://schemas.microsoft.com/office/drawing/2014/main" id="{352A611E-41FA-45CB-81BE-F70BD7C800A9}"/>
              </a:ext>
            </a:extLst>
          </p:cNvPr>
          <p:cNvSpPr/>
          <p:nvPr/>
        </p:nvSpPr>
        <p:spPr>
          <a:xfrm>
            <a:off x="6874230" y="2116193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3F1FB926-1B95-4929-835C-928B823D9B82}"/>
              </a:ext>
            </a:extLst>
          </p:cNvPr>
          <p:cNvSpPr/>
          <p:nvPr/>
        </p:nvSpPr>
        <p:spPr>
          <a:xfrm>
            <a:off x="4664509" y="2186858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楕円 201">
            <a:extLst>
              <a:ext uri="{FF2B5EF4-FFF2-40B4-BE49-F238E27FC236}">
                <a16:creationId xmlns:a16="http://schemas.microsoft.com/office/drawing/2014/main" id="{518D8931-71AC-4540-896C-1DFECBE2C066}"/>
              </a:ext>
            </a:extLst>
          </p:cNvPr>
          <p:cNvSpPr/>
          <p:nvPr/>
        </p:nvSpPr>
        <p:spPr>
          <a:xfrm>
            <a:off x="4856880" y="2408204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楕円 202">
            <a:extLst>
              <a:ext uri="{FF2B5EF4-FFF2-40B4-BE49-F238E27FC236}">
                <a16:creationId xmlns:a16="http://schemas.microsoft.com/office/drawing/2014/main" id="{9B7627DD-6FC5-44F7-9983-5DB9221D601F}"/>
              </a:ext>
            </a:extLst>
          </p:cNvPr>
          <p:cNvSpPr/>
          <p:nvPr/>
        </p:nvSpPr>
        <p:spPr>
          <a:xfrm>
            <a:off x="7285799" y="4080193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楕円 203">
            <a:extLst>
              <a:ext uri="{FF2B5EF4-FFF2-40B4-BE49-F238E27FC236}">
                <a16:creationId xmlns:a16="http://schemas.microsoft.com/office/drawing/2014/main" id="{1415E7F6-6C1B-4973-9F0D-088B1C7836F5}"/>
              </a:ext>
            </a:extLst>
          </p:cNvPr>
          <p:cNvSpPr/>
          <p:nvPr/>
        </p:nvSpPr>
        <p:spPr>
          <a:xfrm>
            <a:off x="5843869" y="2322439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楕円 204">
            <a:extLst>
              <a:ext uri="{FF2B5EF4-FFF2-40B4-BE49-F238E27FC236}">
                <a16:creationId xmlns:a16="http://schemas.microsoft.com/office/drawing/2014/main" id="{014244A0-BD00-4044-881E-3861492DC9F4}"/>
              </a:ext>
            </a:extLst>
          </p:cNvPr>
          <p:cNvSpPr/>
          <p:nvPr/>
        </p:nvSpPr>
        <p:spPr>
          <a:xfrm>
            <a:off x="6221545" y="2241678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楕円 205">
            <a:extLst>
              <a:ext uri="{FF2B5EF4-FFF2-40B4-BE49-F238E27FC236}">
                <a16:creationId xmlns:a16="http://schemas.microsoft.com/office/drawing/2014/main" id="{DCB51960-9D94-4DF6-8CB3-1966EB857DF1}"/>
              </a:ext>
            </a:extLst>
          </p:cNvPr>
          <p:cNvSpPr/>
          <p:nvPr/>
        </p:nvSpPr>
        <p:spPr>
          <a:xfrm>
            <a:off x="5551068" y="2657581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楕円 206">
            <a:extLst>
              <a:ext uri="{FF2B5EF4-FFF2-40B4-BE49-F238E27FC236}">
                <a16:creationId xmlns:a16="http://schemas.microsoft.com/office/drawing/2014/main" id="{D78D6F86-38EA-4187-84EA-B1185A42E768}"/>
              </a:ext>
            </a:extLst>
          </p:cNvPr>
          <p:cNvSpPr/>
          <p:nvPr/>
        </p:nvSpPr>
        <p:spPr>
          <a:xfrm>
            <a:off x="6774837" y="2890933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楕円 207">
            <a:extLst>
              <a:ext uri="{FF2B5EF4-FFF2-40B4-BE49-F238E27FC236}">
                <a16:creationId xmlns:a16="http://schemas.microsoft.com/office/drawing/2014/main" id="{6169C807-D47D-4807-B8B0-F8913CF987F5}"/>
              </a:ext>
            </a:extLst>
          </p:cNvPr>
          <p:cNvSpPr/>
          <p:nvPr/>
        </p:nvSpPr>
        <p:spPr>
          <a:xfrm>
            <a:off x="6617173" y="4228414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楕円 208">
            <a:extLst>
              <a:ext uri="{FF2B5EF4-FFF2-40B4-BE49-F238E27FC236}">
                <a16:creationId xmlns:a16="http://schemas.microsoft.com/office/drawing/2014/main" id="{37DD4537-04CC-4603-B95D-6A472C03B422}"/>
              </a:ext>
            </a:extLst>
          </p:cNvPr>
          <p:cNvSpPr/>
          <p:nvPr/>
        </p:nvSpPr>
        <p:spPr>
          <a:xfrm>
            <a:off x="6292165" y="299661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楕円 209">
            <a:extLst>
              <a:ext uri="{FF2B5EF4-FFF2-40B4-BE49-F238E27FC236}">
                <a16:creationId xmlns:a16="http://schemas.microsoft.com/office/drawing/2014/main" id="{06EE189C-A3CD-45F5-B043-55174F933590}"/>
              </a:ext>
            </a:extLst>
          </p:cNvPr>
          <p:cNvSpPr/>
          <p:nvPr/>
        </p:nvSpPr>
        <p:spPr>
          <a:xfrm>
            <a:off x="6469510" y="4712001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楕円 210">
            <a:extLst>
              <a:ext uri="{FF2B5EF4-FFF2-40B4-BE49-F238E27FC236}">
                <a16:creationId xmlns:a16="http://schemas.microsoft.com/office/drawing/2014/main" id="{BD8DC2F4-21E3-4874-9B5C-854A28E390EA}"/>
              </a:ext>
            </a:extLst>
          </p:cNvPr>
          <p:cNvSpPr/>
          <p:nvPr/>
        </p:nvSpPr>
        <p:spPr>
          <a:xfrm>
            <a:off x="4409666" y="3217106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楕円 211">
            <a:extLst>
              <a:ext uri="{FF2B5EF4-FFF2-40B4-BE49-F238E27FC236}">
                <a16:creationId xmlns:a16="http://schemas.microsoft.com/office/drawing/2014/main" id="{01461315-2E54-4BDE-9D23-F4FBEBDE0800}"/>
              </a:ext>
            </a:extLst>
          </p:cNvPr>
          <p:cNvSpPr/>
          <p:nvPr/>
        </p:nvSpPr>
        <p:spPr>
          <a:xfrm>
            <a:off x="6388312" y="2587162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3" name="楕円 212">
            <a:extLst>
              <a:ext uri="{FF2B5EF4-FFF2-40B4-BE49-F238E27FC236}">
                <a16:creationId xmlns:a16="http://schemas.microsoft.com/office/drawing/2014/main" id="{B5028133-2391-43C1-AEA5-95BF0AE09997}"/>
              </a:ext>
            </a:extLst>
          </p:cNvPr>
          <p:cNvSpPr/>
          <p:nvPr/>
        </p:nvSpPr>
        <p:spPr>
          <a:xfrm>
            <a:off x="6015642" y="3976071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楕円 213">
            <a:extLst>
              <a:ext uri="{FF2B5EF4-FFF2-40B4-BE49-F238E27FC236}">
                <a16:creationId xmlns:a16="http://schemas.microsoft.com/office/drawing/2014/main" id="{6412DF3E-823D-4337-A0F9-36B29B519AE9}"/>
              </a:ext>
            </a:extLst>
          </p:cNvPr>
          <p:cNvSpPr/>
          <p:nvPr/>
        </p:nvSpPr>
        <p:spPr>
          <a:xfrm>
            <a:off x="5712238" y="3570581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楕円 214">
            <a:extLst>
              <a:ext uri="{FF2B5EF4-FFF2-40B4-BE49-F238E27FC236}">
                <a16:creationId xmlns:a16="http://schemas.microsoft.com/office/drawing/2014/main" id="{1FCE552D-6D28-49AB-9FD5-520F59C3B057}"/>
              </a:ext>
            </a:extLst>
          </p:cNvPr>
          <p:cNvSpPr/>
          <p:nvPr/>
        </p:nvSpPr>
        <p:spPr>
          <a:xfrm>
            <a:off x="5619351" y="4712001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楕円 215">
            <a:extLst>
              <a:ext uri="{FF2B5EF4-FFF2-40B4-BE49-F238E27FC236}">
                <a16:creationId xmlns:a16="http://schemas.microsoft.com/office/drawing/2014/main" id="{A04B8401-9DF5-4808-804F-91340E924637}"/>
              </a:ext>
            </a:extLst>
          </p:cNvPr>
          <p:cNvSpPr/>
          <p:nvPr/>
        </p:nvSpPr>
        <p:spPr>
          <a:xfrm>
            <a:off x="4401817" y="3971790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楕円 216">
            <a:extLst>
              <a:ext uri="{FF2B5EF4-FFF2-40B4-BE49-F238E27FC236}">
                <a16:creationId xmlns:a16="http://schemas.microsoft.com/office/drawing/2014/main" id="{A7F874ED-437F-4400-B5BE-72984CD73E9B}"/>
              </a:ext>
            </a:extLst>
          </p:cNvPr>
          <p:cNvSpPr/>
          <p:nvPr/>
        </p:nvSpPr>
        <p:spPr>
          <a:xfrm>
            <a:off x="6363403" y="3810700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楕円 217">
            <a:extLst>
              <a:ext uri="{FF2B5EF4-FFF2-40B4-BE49-F238E27FC236}">
                <a16:creationId xmlns:a16="http://schemas.microsoft.com/office/drawing/2014/main" id="{EC6579F6-8F4B-4120-9A5A-5C4B5B967A1A}"/>
              </a:ext>
            </a:extLst>
          </p:cNvPr>
          <p:cNvSpPr/>
          <p:nvPr/>
        </p:nvSpPr>
        <p:spPr>
          <a:xfrm>
            <a:off x="5183994" y="4696479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楕円 218">
            <a:extLst>
              <a:ext uri="{FF2B5EF4-FFF2-40B4-BE49-F238E27FC236}">
                <a16:creationId xmlns:a16="http://schemas.microsoft.com/office/drawing/2014/main" id="{13B6EBCC-4E40-42C2-8F23-378590214426}"/>
              </a:ext>
            </a:extLst>
          </p:cNvPr>
          <p:cNvSpPr/>
          <p:nvPr/>
        </p:nvSpPr>
        <p:spPr>
          <a:xfrm>
            <a:off x="7281448" y="330871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楕円 219">
            <a:extLst>
              <a:ext uri="{FF2B5EF4-FFF2-40B4-BE49-F238E27FC236}">
                <a16:creationId xmlns:a16="http://schemas.microsoft.com/office/drawing/2014/main" id="{A66F87F4-D1C1-47C0-A99D-4CB04E41030D}"/>
              </a:ext>
            </a:extLst>
          </p:cNvPr>
          <p:cNvSpPr/>
          <p:nvPr/>
        </p:nvSpPr>
        <p:spPr>
          <a:xfrm>
            <a:off x="4390420" y="3525910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楕円 220">
            <a:extLst>
              <a:ext uri="{FF2B5EF4-FFF2-40B4-BE49-F238E27FC236}">
                <a16:creationId xmlns:a16="http://schemas.microsoft.com/office/drawing/2014/main" id="{CA9DB3DC-AC6D-43A6-8775-88B025D05D42}"/>
              </a:ext>
            </a:extLst>
          </p:cNvPr>
          <p:cNvSpPr/>
          <p:nvPr/>
        </p:nvSpPr>
        <p:spPr>
          <a:xfrm>
            <a:off x="5975502" y="1837897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楕円 221">
            <a:extLst>
              <a:ext uri="{FF2B5EF4-FFF2-40B4-BE49-F238E27FC236}">
                <a16:creationId xmlns:a16="http://schemas.microsoft.com/office/drawing/2014/main" id="{743D65CE-3560-4AB5-AE98-4E4586BDC97E}"/>
              </a:ext>
            </a:extLst>
          </p:cNvPr>
          <p:cNvSpPr/>
          <p:nvPr/>
        </p:nvSpPr>
        <p:spPr>
          <a:xfrm>
            <a:off x="5575784" y="3852355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楕円 222">
            <a:extLst>
              <a:ext uri="{FF2B5EF4-FFF2-40B4-BE49-F238E27FC236}">
                <a16:creationId xmlns:a16="http://schemas.microsoft.com/office/drawing/2014/main" id="{6CB08660-36D2-43B4-8B10-D1E1D6FBC053}"/>
              </a:ext>
            </a:extLst>
          </p:cNvPr>
          <p:cNvSpPr/>
          <p:nvPr/>
        </p:nvSpPr>
        <p:spPr>
          <a:xfrm>
            <a:off x="4932044" y="1933718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楕円 223">
            <a:extLst>
              <a:ext uri="{FF2B5EF4-FFF2-40B4-BE49-F238E27FC236}">
                <a16:creationId xmlns:a16="http://schemas.microsoft.com/office/drawing/2014/main" id="{62BB470A-2C12-44FE-8726-D0D3E048D4D6}"/>
              </a:ext>
            </a:extLst>
          </p:cNvPr>
          <p:cNvSpPr/>
          <p:nvPr/>
        </p:nvSpPr>
        <p:spPr>
          <a:xfrm>
            <a:off x="4769401" y="3955073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5" name="楕円 224">
            <a:extLst>
              <a:ext uri="{FF2B5EF4-FFF2-40B4-BE49-F238E27FC236}">
                <a16:creationId xmlns:a16="http://schemas.microsoft.com/office/drawing/2014/main" id="{27F68068-1D32-4245-8E13-6887CFAE9965}"/>
              </a:ext>
            </a:extLst>
          </p:cNvPr>
          <p:cNvSpPr/>
          <p:nvPr/>
        </p:nvSpPr>
        <p:spPr>
          <a:xfrm>
            <a:off x="7260633" y="3703936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楕円 225">
            <a:extLst>
              <a:ext uri="{FF2B5EF4-FFF2-40B4-BE49-F238E27FC236}">
                <a16:creationId xmlns:a16="http://schemas.microsoft.com/office/drawing/2014/main" id="{E175E165-D0B3-48BF-BA45-7FB7EFFE9393}"/>
              </a:ext>
            </a:extLst>
          </p:cNvPr>
          <p:cNvSpPr/>
          <p:nvPr/>
        </p:nvSpPr>
        <p:spPr>
          <a:xfrm>
            <a:off x="7266088" y="250527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楕円 226">
            <a:extLst>
              <a:ext uri="{FF2B5EF4-FFF2-40B4-BE49-F238E27FC236}">
                <a16:creationId xmlns:a16="http://schemas.microsoft.com/office/drawing/2014/main" id="{8A8BD014-8D72-4048-B2AE-3F7ADF582E9C}"/>
              </a:ext>
            </a:extLst>
          </p:cNvPr>
          <p:cNvSpPr/>
          <p:nvPr/>
        </p:nvSpPr>
        <p:spPr>
          <a:xfrm>
            <a:off x="6973680" y="4180979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楕円 227">
            <a:extLst>
              <a:ext uri="{FF2B5EF4-FFF2-40B4-BE49-F238E27FC236}">
                <a16:creationId xmlns:a16="http://schemas.microsoft.com/office/drawing/2014/main" id="{A38D3C76-DDC5-4D6C-92A3-6A7AAFE1D56F}"/>
              </a:ext>
            </a:extLst>
          </p:cNvPr>
          <p:cNvSpPr/>
          <p:nvPr/>
        </p:nvSpPr>
        <p:spPr>
          <a:xfrm>
            <a:off x="6156208" y="4299899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楕円 228">
            <a:extLst>
              <a:ext uri="{FF2B5EF4-FFF2-40B4-BE49-F238E27FC236}">
                <a16:creationId xmlns:a16="http://schemas.microsoft.com/office/drawing/2014/main" id="{136E7C2F-A4D9-4980-920B-7503C671BFC0}"/>
              </a:ext>
            </a:extLst>
          </p:cNvPr>
          <p:cNvSpPr/>
          <p:nvPr/>
        </p:nvSpPr>
        <p:spPr>
          <a:xfrm>
            <a:off x="7081794" y="3719918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F6512846-4E86-4808-8783-38557B9128FE}"/>
              </a:ext>
            </a:extLst>
          </p:cNvPr>
          <p:cNvSpPr/>
          <p:nvPr/>
        </p:nvSpPr>
        <p:spPr>
          <a:xfrm>
            <a:off x="6050812" y="4713850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楕円 230">
            <a:extLst>
              <a:ext uri="{FF2B5EF4-FFF2-40B4-BE49-F238E27FC236}">
                <a16:creationId xmlns:a16="http://schemas.microsoft.com/office/drawing/2014/main" id="{D5BC8B01-4D9D-4FE3-9FBB-986205C431F5}"/>
              </a:ext>
            </a:extLst>
          </p:cNvPr>
          <p:cNvSpPr/>
          <p:nvPr/>
        </p:nvSpPr>
        <p:spPr>
          <a:xfrm>
            <a:off x="6361287" y="1857699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楕円 231">
            <a:extLst>
              <a:ext uri="{FF2B5EF4-FFF2-40B4-BE49-F238E27FC236}">
                <a16:creationId xmlns:a16="http://schemas.microsoft.com/office/drawing/2014/main" id="{1C8BE8D9-1458-41C3-9F7F-85C7BE7CD726}"/>
              </a:ext>
            </a:extLst>
          </p:cNvPr>
          <p:cNvSpPr/>
          <p:nvPr/>
        </p:nvSpPr>
        <p:spPr>
          <a:xfrm>
            <a:off x="4394266" y="1852919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楕円 232">
            <a:extLst>
              <a:ext uri="{FF2B5EF4-FFF2-40B4-BE49-F238E27FC236}">
                <a16:creationId xmlns:a16="http://schemas.microsoft.com/office/drawing/2014/main" id="{8E0F8FC1-88FA-4CB3-8E69-5CD20D8C6EAB}"/>
              </a:ext>
            </a:extLst>
          </p:cNvPr>
          <p:cNvSpPr/>
          <p:nvPr/>
        </p:nvSpPr>
        <p:spPr>
          <a:xfrm>
            <a:off x="6586256" y="2115770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楕円 233">
            <a:extLst>
              <a:ext uri="{FF2B5EF4-FFF2-40B4-BE49-F238E27FC236}">
                <a16:creationId xmlns:a16="http://schemas.microsoft.com/office/drawing/2014/main" id="{450D94F8-9B43-44F1-A638-E88346EED62B}"/>
              </a:ext>
            </a:extLst>
          </p:cNvPr>
          <p:cNvSpPr/>
          <p:nvPr/>
        </p:nvSpPr>
        <p:spPr>
          <a:xfrm>
            <a:off x="4679588" y="1854647"/>
            <a:ext cx="55659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楕円 234">
            <a:extLst>
              <a:ext uri="{FF2B5EF4-FFF2-40B4-BE49-F238E27FC236}">
                <a16:creationId xmlns:a16="http://schemas.microsoft.com/office/drawing/2014/main" id="{A15DC455-9D09-4ED4-BAE1-17E1B15E1F2D}"/>
              </a:ext>
            </a:extLst>
          </p:cNvPr>
          <p:cNvSpPr/>
          <p:nvPr/>
        </p:nvSpPr>
        <p:spPr>
          <a:xfrm>
            <a:off x="5576441" y="1842726"/>
            <a:ext cx="556592" cy="556592"/>
          </a:xfrm>
          <a:prstGeom prst="ellipse">
            <a:avLst/>
          </a:prstGeom>
          <a:solidFill>
            <a:srgbClr val="66663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30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楕円 1">
            <a:extLst>
              <a:ext uri="{FF2B5EF4-FFF2-40B4-BE49-F238E27FC236}">
                <a16:creationId xmlns:a16="http://schemas.microsoft.com/office/drawing/2014/main" id="{734AD394-112F-4076-9F3D-CF7CFB7B5588}"/>
              </a:ext>
            </a:extLst>
          </p:cNvPr>
          <p:cNvSpPr/>
          <p:nvPr/>
        </p:nvSpPr>
        <p:spPr>
          <a:xfrm>
            <a:off x="431623" y="1768617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433A470E-CB06-4FC8-B914-E75E10C577BB}"/>
              </a:ext>
            </a:extLst>
          </p:cNvPr>
          <p:cNvSpPr/>
          <p:nvPr/>
        </p:nvSpPr>
        <p:spPr>
          <a:xfrm>
            <a:off x="2897434" y="2893541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3544088-1EF2-4316-94A2-5C796A5DFD63}"/>
              </a:ext>
            </a:extLst>
          </p:cNvPr>
          <p:cNvSpPr/>
          <p:nvPr/>
        </p:nvSpPr>
        <p:spPr>
          <a:xfrm>
            <a:off x="884020" y="1643356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F7CAA61-741D-4D40-BFCA-D149E425C4D4}"/>
              </a:ext>
            </a:extLst>
          </p:cNvPr>
          <p:cNvSpPr/>
          <p:nvPr/>
        </p:nvSpPr>
        <p:spPr>
          <a:xfrm>
            <a:off x="777950" y="2133640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3BF85086-B99C-4C3B-8200-D7136DF7AE8F}"/>
              </a:ext>
            </a:extLst>
          </p:cNvPr>
          <p:cNvSpPr/>
          <p:nvPr/>
        </p:nvSpPr>
        <p:spPr>
          <a:xfrm>
            <a:off x="2901131" y="2576691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C014D3B5-94E6-4CB2-A7BA-D6C924B16FEC}"/>
              </a:ext>
            </a:extLst>
          </p:cNvPr>
          <p:cNvSpPr/>
          <p:nvPr/>
        </p:nvSpPr>
        <p:spPr>
          <a:xfrm>
            <a:off x="1263137" y="1269853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056DFEE2-9608-46C3-87FE-05806197B0AE}"/>
              </a:ext>
            </a:extLst>
          </p:cNvPr>
          <p:cNvSpPr/>
          <p:nvPr/>
        </p:nvSpPr>
        <p:spPr>
          <a:xfrm>
            <a:off x="0" y="590059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70AB300-6A17-4E91-A776-8E79204935C1}"/>
              </a:ext>
            </a:extLst>
          </p:cNvPr>
          <p:cNvSpPr/>
          <p:nvPr/>
        </p:nvSpPr>
        <p:spPr>
          <a:xfrm>
            <a:off x="2694830" y="2889248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18FE07E7-B377-47E6-AB7F-BB4543173034}"/>
              </a:ext>
            </a:extLst>
          </p:cNvPr>
          <p:cNvSpPr/>
          <p:nvPr/>
        </p:nvSpPr>
        <p:spPr>
          <a:xfrm>
            <a:off x="7375" y="1010285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8C98DA7-73B2-450D-8641-AB6911EE72DF}"/>
              </a:ext>
            </a:extLst>
          </p:cNvPr>
          <p:cNvSpPr/>
          <p:nvPr/>
        </p:nvSpPr>
        <p:spPr>
          <a:xfrm>
            <a:off x="31857" y="2890639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7A30B89F-41F8-4BA4-A26C-940ECDA5020C}"/>
              </a:ext>
            </a:extLst>
          </p:cNvPr>
          <p:cNvSpPr/>
          <p:nvPr/>
        </p:nvSpPr>
        <p:spPr>
          <a:xfrm>
            <a:off x="381554" y="2874080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6B9211C8-5675-46CB-A004-DBC2A2E8DCF0}"/>
              </a:ext>
            </a:extLst>
          </p:cNvPr>
          <p:cNvSpPr/>
          <p:nvPr/>
        </p:nvSpPr>
        <p:spPr>
          <a:xfrm>
            <a:off x="2449022" y="2756317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9A65D0C-5B64-40FC-8204-DB14F3492B7C}"/>
              </a:ext>
            </a:extLst>
          </p:cNvPr>
          <p:cNvSpPr/>
          <p:nvPr/>
        </p:nvSpPr>
        <p:spPr>
          <a:xfrm>
            <a:off x="11757" y="2551337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A7DC42C1-81E0-4334-91B7-C48B0029B2B4}"/>
              </a:ext>
            </a:extLst>
          </p:cNvPr>
          <p:cNvSpPr/>
          <p:nvPr/>
        </p:nvSpPr>
        <p:spPr>
          <a:xfrm>
            <a:off x="365164" y="2369866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2A222AF-AFF4-4B51-8C0E-B5705E3F8467}"/>
              </a:ext>
            </a:extLst>
          </p:cNvPr>
          <p:cNvSpPr/>
          <p:nvPr/>
        </p:nvSpPr>
        <p:spPr>
          <a:xfrm>
            <a:off x="645227" y="2601519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D3820204-EEF0-4B96-B2CD-ABC27C1F6778}"/>
              </a:ext>
            </a:extLst>
          </p:cNvPr>
          <p:cNvSpPr/>
          <p:nvPr/>
        </p:nvSpPr>
        <p:spPr>
          <a:xfrm>
            <a:off x="2101334" y="1516421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13A15C8D-DD05-43CA-92B0-8168FC892E09}"/>
              </a:ext>
            </a:extLst>
          </p:cNvPr>
          <p:cNvSpPr/>
          <p:nvPr/>
        </p:nvSpPr>
        <p:spPr>
          <a:xfrm>
            <a:off x="860101" y="1351287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4990A29A-0890-4554-92BB-D4AC37A47414}"/>
              </a:ext>
            </a:extLst>
          </p:cNvPr>
          <p:cNvSpPr/>
          <p:nvPr/>
        </p:nvSpPr>
        <p:spPr>
          <a:xfrm>
            <a:off x="1645663" y="1409717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F10D4FE9-C4E4-4FC0-89EC-0BF9829A4330}"/>
              </a:ext>
            </a:extLst>
          </p:cNvPr>
          <p:cNvSpPr/>
          <p:nvPr/>
        </p:nvSpPr>
        <p:spPr>
          <a:xfrm>
            <a:off x="372022" y="1010285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E1181A34-6BF5-4C2B-B3CE-3D86C75F66D1}"/>
              </a:ext>
            </a:extLst>
          </p:cNvPr>
          <p:cNvSpPr/>
          <p:nvPr/>
        </p:nvSpPr>
        <p:spPr>
          <a:xfrm>
            <a:off x="2328864" y="1919421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476497A8-5D61-4935-876C-78B0425C64EB}"/>
              </a:ext>
            </a:extLst>
          </p:cNvPr>
          <p:cNvSpPr/>
          <p:nvPr/>
        </p:nvSpPr>
        <p:spPr>
          <a:xfrm>
            <a:off x="2883326" y="1020711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1C4426FF-2561-4358-ACF2-52FAC904121E}"/>
              </a:ext>
            </a:extLst>
          </p:cNvPr>
          <p:cNvSpPr/>
          <p:nvPr/>
        </p:nvSpPr>
        <p:spPr>
          <a:xfrm>
            <a:off x="2872429" y="1659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1F2DF0FD-9709-491C-AE45-D169FA82C1D5}"/>
              </a:ext>
            </a:extLst>
          </p:cNvPr>
          <p:cNvSpPr/>
          <p:nvPr/>
        </p:nvSpPr>
        <p:spPr>
          <a:xfrm>
            <a:off x="2454526" y="731975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F3928464-937C-47D3-8922-90008DBC11AB}"/>
              </a:ext>
            </a:extLst>
          </p:cNvPr>
          <p:cNvSpPr/>
          <p:nvPr/>
        </p:nvSpPr>
        <p:spPr>
          <a:xfrm>
            <a:off x="1041547" y="2496300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EA5B3346-C365-4228-8F40-31478950A64E}"/>
              </a:ext>
            </a:extLst>
          </p:cNvPr>
          <p:cNvSpPr/>
          <p:nvPr/>
        </p:nvSpPr>
        <p:spPr>
          <a:xfrm>
            <a:off x="781795" y="957919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9E896377-10FF-4348-A5D0-2CF5CCD0DF58}"/>
              </a:ext>
            </a:extLst>
          </p:cNvPr>
          <p:cNvSpPr/>
          <p:nvPr/>
        </p:nvSpPr>
        <p:spPr>
          <a:xfrm>
            <a:off x="2901131" y="303286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CAB299A-2E47-4DAC-A8C5-5D206AD1818C}"/>
              </a:ext>
            </a:extLst>
          </p:cNvPr>
          <p:cNvSpPr/>
          <p:nvPr/>
        </p:nvSpPr>
        <p:spPr>
          <a:xfrm>
            <a:off x="1167220" y="235779"/>
            <a:ext cx="556592" cy="556592"/>
          </a:xfrm>
          <a:prstGeom prst="ellipse">
            <a:avLst/>
          </a:prstGeom>
          <a:solidFill>
            <a:srgbClr val="8888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0C6A1FA7-8E73-4C69-B88E-9B519367A0D9}"/>
              </a:ext>
            </a:extLst>
          </p:cNvPr>
          <p:cNvSpPr/>
          <p:nvPr/>
        </p:nvSpPr>
        <p:spPr>
          <a:xfrm>
            <a:off x="1655399" y="1770579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F317751F-A829-40BC-ACFB-E07029C0D90D}"/>
              </a:ext>
            </a:extLst>
          </p:cNvPr>
          <p:cNvSpPr/>
          <p:nvPr/>
        </p:nvSpPr>
        <p:spPr>
          <a:xfrm>
            <a:off x="1392462" y="242013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9AD7C252-2EDA-480B-A8D1-827D235CF95D}"/>
              </a:ext>
            </a:extLst>
          </p:cNvPr>
          <p:cNvSpPr/>
          <p:nvPr/>
        </p:nvSpPr>
        <p:spPr>
          <a:xfrm>
            <a:off x="411341" y="1375208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6668B429-D4DE-4422-A0F0-4C4B657F91C6}"/>
              </a:ext>
            </a:extLst>
          </p:cNvPr>
          <p:cNvSpPr/>
          <p:nvPr/>
        </p:nvSpPr>
        <p:spPr>
          <a:xfrm>
            <a:off x="906550" y="477774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7495B9E4-E2F5-4FB0-B826-DB6A9AEE2AB9}"/>
              </a:ext>
            </a:extLst>
          </p:cNvPr>
          <p:cNvSpPr/>
          <p:nvPr/>
        </p:nvSpPr>
        <p:spPr>
          <a:xfrm>
            <a:off x="2561028" y="1462236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CE0A115F-7133-48CC-9EEC-213C0F2B056C}"/>
              </a:ext>
            </a:extLst>
          </p:cNvPr>
          <p:cNvSpPr/>
          <p:nvPr/>
        </p:nvSpPr>
        <p:spPr>
          <a:xfrm>
            <a:off x="1570217" y="868503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3C5F59D3-B6C6-4B8E-BA29-77B3E4FA9686}"/>
              </a:ext>
            </a:extLst>
          </p:cNvPr>
          <p:cNvSpPr/>
          <p:nvPr/>
        </p:nvSpPr>
        <p:spPr>
          <a:xfrm>
            <a:off x="2422825" y="5952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FF74C6E7-E85C-478B-9082-694F2EA4B3FD}"/>
              </a:ext>
            </a:extLst>
          </p:cNvPr>
          <p:cNvSpPr/>
          <p:nvPr/>
        </p:nvSpPr>
        <p:spPr>
          <a:xfrm>
            <a:off x="890499" y="3699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25BAD2F3-F5AD-469B-B71F-3C9091954622}"/>
              </a:ext>
            </a:extLst>
          </p:cNvPr>
          <p:cNvSpPr/>
          <p:nvPr/>
        </p:nvSpPr>
        <p:spPr>
          <a:xfrm>
            <a:off x="48170" y="206246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DF3E02B2-CAC2-4E79-B381-62DAD8426133}"/>
              </a:ext>
            </a:extLst>
          </p:cNvPr>
          <p:cNvSpPr/>
          <p:nvPr/>
        </p:nvSpPr>
        <p:spPr>
          <a:xfrm>
            <a:off x="2490216" y="278296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C847E7A4-CAD6-4EBD-9301-5E39DCFBA5F6}"/>
              </a:ext>
            </a:extLst>
          </p:cNvPr>
          <p:cNvSpPr/>
          <p:nvPr/>
        </p:nvSpPr>
        <p:spPr>
          <a:xfrm>
            <a:off x="280495" y="348961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EFA7C036-A91E-4234-B37A-57B844C74307}"/>
              </a:ext>
            </a:extLst>
          </p:cNvPr>
          <p:cNvSpPr/>
          <p:nvPr/>
        </p:nvSpPr>
        <p:spPr>
          <a:xfrm>
            <a:off x="472866" y="570307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DA9ACE37-D787-4454-9247-E36FDC3AD0B5}"/>
              </a:ext>
            </a:extLst>
          </p:cNvPr>
          <p:cNvSpPr/>
          <p:nvPr/>
        </p:nvSpPr>
        <p:spPr>
          <a:xfrm>
            <a:off x="2901785" y="2242296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楕円 41">
            <a:extLst>
              <a:ext uri="{FF2B5EF4-FFF2-40B4-BE49-F238E27FC236}">
                <a16:creationId xmlns:a16="http://schemas.microsoft.com/office/drawing/2014/main" id="{F613631D-7A0C-48D6-AF62-D3DFEC9520E7}"/>
              </a:ext>
            </a:extLst>
          </p:cNvPr>
          <p:cNvSpPr/>
          <p:nvPr/>
        </p:nvSpPr>
        <p:spPr>
          <a:xfrm>
            <a:off x="1459855" y="484542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963782F7-F3ED-4909-89B7-B81E14147587}"/>
              </a:ext>
            </a:extLst>
          </p:cNvPr>
          <p:cNvSpPr/>
          <p:nvPr/>
        </p:nvSpPr>
        <p:spPr>
          <a:xfrm>
            <a:off x="1837531" y="403781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487AA280-C791-4A14-812B-E25ED2499887}"/>
              </a:ext>
            </a:extLst>
          </p:cNvPr>
          <p:cNvSpPr/>
          <p:nvPr/>
        </p:nvSpPr>
        <p:spPr>
          <a:xfrm>
            <a:off x="1167054" y="819684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017FA0DE-9966-4CBF-9E55-6E982CA50C05}"/>
              </a:ext>
            </a:extLst>
          </p:cNvPr>
          <p:cNvSpPr/>
          <p:nvPr/>
        </p:nvSpPr>
        <p:spPr>
          <a:xfrm>
            <a:off x="2390823" y="1053036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71FB6516-2C96-4248-9B83-1DB75F1B9BFA}"/>
              </a:ext>
            </a:extLst>
          </p:cNvPr>
          <p:cNvSpPr/>
          <p:nvPr/>
        </p:nvSpPr>
        <p:spPr>
          <a:xfrm>
            <a:off x="2233159" y="2390517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2D660FD4-7291-4C66-A11E-C659BDEFA32C}"/>
              </a:ext>
            </a:extLst>
          </p:cNvPr>
          <p:cNvSpPr/>
          <p:nvPr/>
        </p:nvSpPr>
        <p:spPr>
          <a:xfrm>
            <a:off x="1908151" y="1158719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2D2D6129-C74B-4DBF-86EC-0EC3BD4E1455}"/>
              </a:ext>
            </a:extLst>
          </p:cNvPr>
          <p:cNvSpPr/>
          <p:nvPr/>
        </p:nvSpPr>
        <p:spPr>
          <a:xfrm>
            <a:off x="2085496" y="2874104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8338710E-E03D-4A61-9E00-E8DC3499253D}"/>
              </a:ext>
            </a:extLst>
          </p:cNvPr>
          <p:cNvSpPr/>
          <p:nvPr/>
        </p:nvSpPr>
        <p:spPr>
          <a:xfrm>
            <a:off x="25652" y="1379209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95DECE28-E63D-4F65-86AA-EFC58B6B11E2}"/>
              </a:ext>
            </a:extLst>
          </p:cNvPr>
          <p:cNvSpPr/>
          <p:nvPr/>
        </p:nvSpPr>
        <p:spPr>
          <a:xfrm>
            <a:off x="2004298" y="749265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18B9758F-436E-44ED-A5F2-74F992EB0A7D}"/>
              </a:ext>
            </a:extLst>
          </p:cNvPr>
          <p:cNvSpPr/>
          <p:nvPr/>
        </p:nvSpPr>
        <p:spPr>
          <a:xfrm>
            <a:off x="1631628" y="2138174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03F85603-5139-4716-BC23-41E2D47C0DD4}"/>
              </a:ext>
            </a:extLst>
          </p:cNvPr>
          <p:cNvSpPr/>
          <p:nvPr/>
        </p:nvSpPr>
        <p:spPr>
          <a:xfrm>
            <a:off x="1328224" y="1732684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6DA7161-7A82-4EEF-BCE4-9E79181B9480}"/>
              </a:ext>
            </a:extLst>
          </p:cNvPr>
          <p:cNvSpPr/>
          <p:nvPr/>
        </p:nvSpPr>
        <p:spPr>
          <a:xfrm>
            <a:off x="1235337" y="2874104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FDFCDBFF-3FA7-461D-B303-AF428E7926FF}"/>
              </a:ext>
            </a:extLst>
          </p:cNvPr>
          <p:cNvSpPr/>
          <p:nvPr/>
        </p:nvSpPr>
        <p:spPr>
          <a:xfrm>
            <a:off x="17803" y="213389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20D5A526-DA0C-4CFB-B01A-F854D1230AB3}"/>
              </a:ext>
            </a:extLst>
          </p:cNvPr>
          <p:cNvSpPr/>
          <p:nvPr/>
        </p:nvSpPr>
        <p:spPr>
          <a:xfrm>
            <a:off x="1979389" y="1972803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80191E3A-4340-42E5-8376-44CD61E419CD}"/>
              </a:ext>
            </a:extLst>
          </p:cNvPr>
          <p:cNvSpPr/>
          <p:nvPr/>
        </p:nvSpPr>
        <p:spPr>
          <a:xfrm>
            <a:off x="799980" y="2858582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2DC6415A-CD47-4683-9B76-7C1AD02C699F}"/>
              </a:ext>
            </a:extLst>
          </p:cNvPr>
          <p:cNvSpPr/>
          <p:nvPr/>
        </p:nvSpPr>
        <p:spPr>
          <a:xfrm>
            <a:off x="2897434" y="1470816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21E60CF1-9EBA-4F6E-90C8-E084AFB6D8A0}"/>
              </a:ext>
            </a:extLst>
          </p:cNvPr>
          <p:cNvSpPr/>
          <p:nvPr/>
        </p:nvSpPr>
        <p:spPr>
          <a:xfrm>
            <a:off x="6406" y="1688013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FAD7E108-0D21-4BE1-A9F1-EDEF8E5062D8}"/>
              </a:ext>
            </a:extLst>
          </p:cNvPr>
          <p:cNvSpPr/>
          <p:nvPr/>
        </p:nvSpPr>
        <p:spPr>
          <a:xfrm>
            <a:off x="1591488" y="0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9FBB3F4B-8C24-4335-A7C8-5DE5424A3DCA}"/>
              </a:ext>
            </a:extLst>
          </p:cNvPr>
          <p:cNvSpPr/>
          <p:nvPr/>
        </p:nvSpPr>
        <p:spPr>
          <a:xfrm>
            <a:off x="1191770" y="2014458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楕円 60">
            <a:extLst>
              <a:ext uri="{FF2B5EF4-FFF2-40B4-BE49-F238E27FC236}">
                <a16:creationId xmlns:a16="http://schemas.microsoft.com/office/drawing/2014/main" id="{F507E66D-B8B8-4BB1-B9D5-9129E89BFE9E}"/>
              </a:ext>
            </a:extLst>
          </p:cNvPr>
          <p:cNvSpPr/>
          <p:nvPr/>
        </p:nvSpPr>
        <p:spPr>
          <a:xfrm>
            <a:off x="548030" y="95821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6E5CA3FC-C429-4C19-9BD6-F4EB573942BC}"/>
              </a:ext>
            </a:extLst>
          </p:cNvPr>
          <p:cNvSpPr/>
          <p:nvPr/>
        </p:nvSpPr>
        <p:spPr>
          <a:xfrm>
            <a:off x="385387" y="2117176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7B3B2D1B-0FD5-4B50-8CCA-8C68EBFB2067}"/>
              </a:ext>
            </a:extLst>
          </p:cNvPr>
          <p:cNvSpPr/>
          <p:nvPr/>
        </p:nvSpPr>
        <p:spPr>
          <a:xfrm>
            <a:off x="2876619" y="1866039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28ADCB34-C6E9-44C6-843F-F45014339806}"/>
              </a:ext>
            </a:extLst>
          </p:cNvPr>
          <p:cNvSpPr/>
          <p:nvPr/>
        </p:nvSpPr>
        <p:spPr>
          <a:xfrm>
            <a:off x="2882074" y="667379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A3EA4BC-C3F9-4CE0-8700-7653A4574C42}"/>
              </a:ext>
            </a:extLst>
          </p:cNvPr>
          <p:cNvSpPr/>
          <p:nvPr/>
        </p:nvSpPr>
        <p:spPr>
          <a:xfrm>
            <a:off x="2589666" y="2343082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C35A5296-01D7-4ABF-8820-7A9538B79826}"/>
              </a:ext>
            </a:extLst>
          </p:cNvPr>
          <p:cNvSpPr/>
          <p:nvPr/>
        </p:nvSpPr>
        <p:spPr>
          <a:xfrm>
            <a:off x="1772194" y="2462002"/>
            <a:ext cx="556592" cy="5565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6DC7173F-CB9A-451C-B937-C303AF9B1455}"/>
              </a:ext>
            </a:extLst>
          </p:cNvPr>
          <p:cNvSpPr/>
          <p:nvPr/>
        </p:nvSpPr>
        <p:spPr>
          <a:xfrm>
            <a:off x="2697780" y="1882021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C99AE3F4-F9CE-47FF-8C09-3430072E4BE3}"/>
              </a:ext>
            </a:extLst>
          </p:cNvPr>
          <p:cNvSpPr/>
          <p:nvPr/>
        </p:nvSpPr>
        <p:spPr>
          <a:xfrm>
            <a:off x="1666798" y="287595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9AEF31C4-FABF-41F3-9E19-23E429F67009}"/>
              </a:ext>
            </a:extLst>
          </p:cNvPr>
          <p:cNvSpPr/>
          <p:nvPr/>
        </p:nvSpPr>
        <p:spPr>
          <a:xfrm>
            <a:off x="1977273" y="19802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22BF1E32-76B7-4AFE-9E1A-2E7EF0E4784A}"/>
              </a:ext>
            </a:extLst>
          </p:cNvPr>
          <p:cNvSpPr/>
          <p:nvPr/>
        </p:nvSpPr>
        <p:spPr>
          <a:xfrm>
            <a:off x="10252" y="15022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3A65735B-B46D-466E-A55E-A5924CE3599C}"/>
              </a:ext>
            </a:extLst>
          </p:cNvPr>
          <p:cNvSpPr/>
          <p:nvPr/>
        </p:nvSpPr>
        <p:spPr>
          <a:xfrm>
            <a:off x="2202242" y="277873"/>
            <a:ext cx="556592" cy="55659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B4D8996B-98DF-4E7C-A091-9204815B7D84}"/>
              </a:ext>
            </a:extLst>
          </p:cNvPr>
          <p:cNvSpPr/>
          <p:nvPr/>
        </p:nvSpPr>
        <p:spPr>
          <a:xfrm>
            <a:off x="295574" y="16750"/>
            <a:ext cx="556592" cy="55659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CA08759D-8BD2-4036-9665-B4029FE76CE1}"/>
              </a:ext>
            </a:extLst>
          </p:cNvPr>
          <p:cNvSpPr/>
          <p:nvPr/>
        </p:nvSpPr>
        <p:spPr>
          <a:xfrm>
            <a:off x="1192427" y="4829"/>
            <a:ext cx="556592" cy="55659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A7FC03B7-C899-4C67-9003-ACEB4F6271DA}"/>
              </a:ext>
            </a:extLst>
          </p:cNvPr>
          <p:cNvSpPr/>
          <p:nvPr/>
        </p:nvSpPr>
        <p:spPr>
          <a:xfrm>
            <a:off x="5612817" y="1582670"/>
            <a:ext cx="933450" cy="990944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99663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17AD045-F411-493A-861C-E04A69A39D9F}"/>
              </a:ext>
            </a:extLst>
          </p:cNvPr>
          <p:cNvSpPr/>
          <p:nvPr/>
        </p:nvSpPr>
        <p:spPr>
          <a:xfrm>
            <a:off x="8205553" y="1621704"/>
            <a:ext cx="990943" cy="990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2068E0C9-6515-4844-8D48-F3E2CCC3EEF0}"/>
              </a:ext>
            </a:extLst>
          </p:cNvPr>
          <p:cNvSpPr/>
          <p:nvPr/>
        </p:nvSpPr>
        <p:spPr>
          <a:xfrm>
            <a:off x="8205552" y="2612457"/>
            <a:ext cx="990943" cy="990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雲 76">
            <a:extLst>
              <a:ext uri="{FF2B5EF4-FFF2-40B4-BE49-F238E27FC236}">
                <a16:creationId xmlns:a16="http://schemas.microsoft.com/office/drawing/2014/main" id="{012290C5-7163-4DC2-B7D9-EF6A40511EF0}"/>
              </a:ext>
            </a:extLst>
          </p:cNvPr>
          <p:cNvSpPr/>
          <p:nvPr/>
        </p:nvSpPr>
        <p:spPr>
          <a:xfrm>
            <a:off x="5612817" y="2010980"/>
            <a:ext cx="933450" cy="472304"/>
          </a:xfrm>
          <a:prstGeom prst="cloud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99663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雲 80">
            <a:extLst>
              <a:ext uri="{FF2B5EF4-FFF2-40B4-BE49-F238E27FC236}">
                <a16:creationId xmlns:a16="http://schemas.microsoft.com/office/drawing/2014/main" id="{E7943F92-884E-430D-BD94-FA279A606AEE}"/>
              </a:ext>
            </a:extLst>
          </p:cNvPr>
          <p:cNvSpPr/>
          <p:nvPr/>
        </p:nvSpPr>
        <p:spPr>
          <a:xfrm flipV="1">
            <a:off x="5581896" y="1897602"/>
            <a:ext cx="995294" cy="472304"/>
          </a:xfrm>
          <a:prstGeom prst="cloud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99663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雲 77">
            <a:extLst>
              <a:ext uri="{FF2B5EF4-FFF2-40B4-BE49-F238E27FC236}">
                <a16:creationId xmlns:a16="http://schemas.microsoft.com/office/drawing/2014/main" id="{5B1031C7-39CA-42C8-869A-52D779F3E2C8}"/>
              </a:ext>
            </a:extLst>
          </p:cNvPr>
          <p:cNvSpPr/>
          <p:nvPr/>
        </p:nvSpPr>
        <p:spPr>
          <a:xfrm>
            <a:off x="5586246" y="1749159"/>
            <a:ext cx="995294" cy="472304"/>
          </a:xfrm>
          <a:prstGeom prst="cloud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99663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雲 78">
            <a:extLst>
              <a:ext uri="{FF2B5EF4-FFF2-40B4-BE49-F238E27FC236}">
                <a16:creationId xmlns:a16="http://schemas.microsoft.com/office/drawing/2014/main" id="{860BEAEC-5CD1-49AC-AF77-1CF5D4EC2E16}"/>
              </a:ext>
            </a:extLst>
          </p:cNvPr>
          <p:cNvSpPr/>
          <p:nvPr/>
        </p:nvSpPr>
        <p:spPr>
          <a:xfrm>
            <a:off x="5622152" y="1600709"/>
            <a:ext cx="924115" cy="472304"/>
          </a:xfrm>
          <a:prstGeom prst="cloud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99663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雲 79">
            <a:extLst>
              <a:ext uri="{FF2B5EF4-FFF2-40B4-BE49-F238E27FC236}">
                <a16:creationId xmlns:a16="http://schemas.microsoft.com/office/drawing/2014/main" id="{94789E26-5FBD-47F2-AF4F-992866A40F7F}"/>
              </a:ext>
            </a:extLst>
          </p:cNvPr>
          <p:cNvSpPr/>
          <p:nvPr/>
        </p:nvSpPr>
        <p:spPr>
          <a:xfrm>
            <a:off x="5790589" y="1563878"/>
            <a:ext cx="577906" cy="259310"/>
          </a:xfrm>
          <a:prstGeom prst="cloud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99663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星: 32 pt 81">
            <a:extLst>
              <a:ext uri="{FF2B5EF4-FFF2-40B4-BE49-F238E27FC236}">
                <a16:creationId xmlns:a16="http://schemas.microsoft.com/office/drawing/2014/main" id="{9C328C78-02EC-4820-93D7-599C742041D1}"/>
              </a:ext>
            </a:extLst>
          </p:cNvPr>
          <p:cNvSpPr/>
          <p:nvPr/>
        </p:nvSpPr>
        <p:spPr>
          <a:xfrm rot="1825294">
            <a:off x="5780694" y="1683294"/>
            <a:ext cx="206656" cy="315236"/>
          </a:xfrm>
          <a:prstGeom prst="star32">
            <a:avLst>
              <a:gd name="adj" fmla="val 4786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46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: 図形 82">
            <a:extLst>
              <a:ext uri="{FF2B5EF4-FFF2-40B4-BE49-F238E27FC236}">
                <a16:creationId xmlns:a16="http://schemas.microsoft.com/office/drawing/2014/main" id="{8D3C568E-EC33-4422-B421-C0B05237AD21}"/>
              </a:ext>
            </a:extLst>
          </p:cNvPr>
          <p:cNvSpPr/>
          <p:nvPr/>
        </p:nvSpPr>
        <p:spPr>
          <a:xfrm rot="3780911">
            <a:off x="4051441" y="5506619"/>
            <a:ext cx="1384663" cy="728065"/>
          </a:xfrm>
          <a:custGeom>
            <a:avLst/>
            <a:gdLst>
              <a:gd name="connsiteX0" fmla="*/ 160487 w 1384663"/>
              <a:gd name="connsiteY0" fmla="*/ 216471 h 728065"/>
              <a:gd name="connsiteX1" fmla="*/ 160487 w 1384663"/>
              <a:gd name="connsiteY1" fmla="*/ 216471 h 728065"/>
              <a:gd name="connsiteX2" fmla="*/ 190345 w 1384663"/>
              <a:gd name="connsiteY2" fmla="*/ 175416 h 728065"/>
              <a:gd name="connsiteX3" fmla="*/ 197809 w 1384663"/>
              <a:gd name="connsiteY3" fmla="*/ 167951 h 728065"/>
              <a:gd name="connsiteX4" fmla="*/ 220203 w 1384663"/>
              <a:gd name="connsiteY4" fmla="*/ 126897 h 728065"/>
              <a:gd name="connsiteX5" fmla="*/ 287383 w 1384663"/>
              <a:gd name="connsiteY5" fmla="*/ 67181 h 728065"/>
              <a:gd name="connsiteX6" fmla="*/ 358296 w 1384663"/>
              <a:gd name="connsiteY6" fmla="*/ 18662 h 728065"/>
              <a:gd name="connsiteX7" fmla="*/ 343367 w 1384663"/>
              <a:gd name="connsiteY7" fmla="*/ 29858 h 728065"/>
              <a:gd name="connsiteX8" fmla="*/ 339634 w 1384663"/>
              <a:gd name="connsiteY8" fmla="*/ 41055 h 728065"/>
              <a:gd name="connsiteX9" fmla="*/ 324705 w 1384663"/>
              <a:gd name="connsiteY9" fmla="*/ 55984 h 728065"/>
              <a:gd name="connsiteX10" fmla="*/ 444137 w 1384663"/>
              <a:gd name="connsiteY10" fmla="*/ 26126 h 728065"/>
              <a:gd name="connsiteX11" fmla="*/ 470263 w 1384663"/>
              <a:gd name="connsiteY11" fmla="*/ 14929 h 728065"/>
              <a:gd name="connsiteX12" fmla="*/ 537443 w 1384663"/>
              <a:gd name="connsiteY12" fmla="*/ 0 h 728065"/>
              <a:gd name="connsiteX13" fmla="*/ 526247 w 1384663"/>
              <a:gd name="connsiteY13" fmla="*/ 7465 h 728065"/>
              <a:gd name="connsiteX14" fmla="*/ 459066 w 1384663"/>
              <a:gd name="connsiteY14" fmla="*/ 37323 h 728065"/>
              <a:gd name="connsiteX15" fmla="*/ 533711 w 1384663"/>
              <a:gd name="connsiteY15" fmla="*/ 33591 h 728065"/>
              <a:gd name="connsiteX16" fmla="*/ 615821 w 1384663"/>
              <a:gd name="connsiteY16" fmla="*/ 26126 h 728065"/>
              <a:gd name="connsiteX17" fmla="*/ 600892 w 1384663"/>
              <a:gd name="connsiteY17" fmla="*/ 48520 h 728065"/>
              <a:gd name="connsiteX18" fmla="*/ 750181 w 1384663"/>
              <a:gd name="connsiteY18" fmla="*/ 70913 h 728065"/>
              <a:gd name="connsiteX19" fmla="*/ 813630 w 1384663"/>
              <a:gd name="connsiteY19" fmla="*/ 130629 h 728065"/>
              <a:gd name="connsiteX20" fmla="*/ 921865 w 1384663"/>
              <a:gd name="connsiteY20" fmla="*/ 212738 h 728065"/>
              <a:gd name="connsiteX21" fmla="*/ 873345 w 1384663"/>
              <a:gd name="connsiteY21" fmla="*/ 216471 h 728065"/>
              <a:gd name="connsiteX22" fmla="*/ 1037564 w 1384663"/>
              <a:gd name="connsiteY22" fmla="*/ 276187 h 728065"/>
              <a:gd name="connsiteX23" fmla="*/ 1048761 w 1384663"/>
              <a:gd name="connsiteY23" fmla="*/ 291116 h 728065"/>
              <a:gd name="connsiteX24" fmla="*/ 992777 w 1384663"/>
              <a:gd name="connsiteY24" fmla="*/ 320974 h 728065"/>
              <a:gd name="connsiteX25" fmla="*/ 1074887 w 1384663"/>
              <a:gd name="connsiteY25" fmla="*/ 380689 h 728065"/>
              <a:gd name="connsiteX26" fmla="*/ 1003974 w 1384663"/>
              <a:gd name="connsiteY26" fmla="*/ 406815 h 728065"/>
              <a:gd name="connsiteX27" fmla="*/ 1067422 w 1384663"/>
              <a:gd name="connsiteY27" fmla="*/ 462799 h 728065"/>
              <a:gd name="connsiteX28" fmla="*/ 1268963 w 1384663"/>
              <a:gd name="connsiteY28" fmla="*/ 492657 h 728065"/>
              <a:gd name="connsiteX29" fmla="*/ 1254034 w 1384663"/>
              <a:gd name="connsiteY29" fmla="*/ 552373 h 728065"/>
              <a:gd name="connsiteX30" fmla="*/ 1328679 w 1384663"/>
              <a:gd name="connsiteY30" fmla="*/ 567302 h 728065"/>
              <a:gd name="connsiteX31" fmla="*/ 1295089 w 1384663"/>
              <a:gd name="connsiteY31" fmla="*/ 589695 h 728065"/>
              <a:gd name="connsiteX32" fmla="*/ 1362270 w 1384663"/>
              <a:gd name="connsiteY32" fmla="*/ 597160 h 728065"/>
              <a:gd name="connsiteX33" fmla="*/ 1384663 w 1384663"/>
              <a:gd name="connsiteY33" fmla="*/ 604624 h 728065"/>
              <a:gd name="connsiteX34" fmla="*/ 1291357 w 1384663"/>
              <a:gd name="connsiteY34" fmla="*/ 638214 h 728065"/>
              <a:gd name="connsiteX35" fmla="*/ 1224176 w 1384663"/>
              <a:gd name="connsiteY35" fmla="*/ 653143 h 728065"/>
              <a:gd name="connsiteX36" fmla="*/ 1250302 w 1384663"/>
              <a:gd name="connsiteY36" fmla="*/ 668072 h 728065"/>
              <a:gd name="connsiteX37" fmla="*/ 1265231 w 1384663"/>
              <a:gd name="connsiteY37" fmla="*/ 679269 h 728065"/>
              <a:gd name="connsiteX38" fmla="*/ 1082351 w 1384663"/>
              <a:gd name="connsiteY38" fmla="*/ 686734 h 728065"/>
              <a:gd name="connsiteX39" fmla="*/ 1097280 w 1384663"/>
              <a:gd name="connsiteY39" fmla="*/ 701663 h 728065"/>
              <a:gd name="connsiteX40" fmla="*/ 1108477 w 1384663"/>
              <a:gd name="connsiteY40" fmla="*/ 724056 h 728065"/>
              <a:gd name="connsiteX41" fmla="*/ 955455 w 1384663"/>
              <a:gd name="connsiteY41" fmla="*/ 686734 h 728065"/>
              <a:gd name="connsiteX42" fmla="*/ 966652 w 1384663"/>
              <a:gd name="connsiteY42" fmla="*/ 712859 h 728065"/>
              <a:gd name="connsiteX43" fmla="*/ 977848 w 1384663"/>
              <a:gd name="connsiteY43" fmla="*/ 727788 h 728065"/>
              <a:gd name="connsiteX44" fmla="*/ 839755 w 1384663"/>
              <a:gd name="connsiteY44" fmla="*/ 664340 h 728065"/>
              <a:gd name="connsiteX45" fmla="*/ 809897 w 1384663"/>
              <a:gd name="connsiteY45" fmla="*/ 653143 h 728065"/>
              <a:gd name="connsiteX46" fmla="*/ 806165 w 1384663"/>
              <a:gd name="connsiteY46" fmla="*/ 697930 h 728065"/>
              <a:gd name="connsiteX47" fmla="*/ 716591 w 1384663"/>
              <a:gd name="connsiteY47" fmla="*/ 638214 h 728065"/>
              <a:gd name="connsiteX48" fmla="*/ 660607 w 1384663"/>
              <a:gd name="connsiteY48" fmla="*/ 571034 h 728065"/>
              <a:gd name="connsiteX49" fmla="*/ 645678 w 1384663"/>
              <a:gd name="connsiteY49" fmla="*/ 615821 h 728065"/>
              <a:gd name="connsiteX50" fmla="*/ 600892 w 1384663"/>
              <a:gd name="connsiteY50" fmla="*/ 619553 h 728065"/>
              <a:gd name="connsiteX51" fmla="*/ 559837 w 1384663"/>
              <a:gd name="connsiteY51" fmla="*/ 571034 h 728065"/>
              <a:gd name="connsiteX52" fmla="*/ 526247 w 1384663"/>
              <a:gd name="connsiteY52" fmla="*/ 522515 h 728065"/>
              <a:gd name="connsiteX53" fmla="*/ 522514 w 1384663"/>
              <a:gd name="connsiteY53" fmla="*/ 567302 h 728065"/>
              <a:gd name="connsiteX54" fmla="*/ 526247 w 1384663"/>
              <a:gd name="connsiteY54" fmla="*/ 582231 h 728065"/>
              <a:gd name="connsiteX55" fmla="*/ 444137 w 1384663"/>
              <a:gd name="connsiteY55" fmla="*/ 481460 h 728065"/>
              <a:gd name="connsiteX56" fmla="*/ 429208 w 1384663"/>
              <a:gd name="connsiteY56" fmla="*/ 522515 h 728065"/>
              <a:gd name="connsiteX57" fmla="*/ 414279 w 1384663"/>
              <a:gd name="connsiteY57" fmla="*/ 541176 h 728065"/>
              <a:gd name="connsiteX58" fmla="*/ 343367 w 1384663"/>
              <a:gd name="connsiteY58" fmla="*/ 432941 h 728065"/>
              <a:gd name="connsiteX59" fmla="*/ 332170 w 1384663"/>
              <a:gd name="connsiteY59" fmla="*/ 485192 h 728065"/>
              <a:gd name="connsiteX60" fmla="*/ 328438 w 1384663"/>
              <a:gd name="connsiteY60" fmla="*/ 500121 h 728065"/>
              <a:gd name="connsiteX61" fmla="*/ 291115 w 1384663"/>
              <a:gd name="connsiteY61" fmla="*/ 462799 h 728065"/>
              <a:gd name="connsiteX62" fmla="*/ 250061 w 1384663"/>
              <a:gd name="connsiteY62" fmla="*/ 410547 h 728065"/>
              <a:gd name="connsiteX63" fmla="*/ 216470 w 1384663"/>
              <a:gd name="connsiteY63" fmla="*/ 380689 h 728065"/>
              <a:gd name="connsiteX64" fmla="*/ 194077 w 1384663"/>
              <a:gd name="connsiteY64" fmla="*/ 350831 h 728065"/>
              <a:gd name="connsiteX65" fmla="*/ 182880 w 1384663"/>
              <a:gd name="connsiteY65" fmla="*/ 328438 h 728065"/>
              <a:gd name="connsiteX66" fmla="*/ 156754 w 1384663"/>
              <a:gd name="connsiteY66" fmla="*/ 317241 h 728065"/>
              <a:gd name="connsiteX67" fmla="*/ 130629 w 1384663"/>
              <a:gd name="connsiteY67" fmla="*/ 302312 h 728065"/>
              <a:gd name="connsiteX68" fmla="*/ 93306 w 1384663"/>
              <a:gd name="connsiteY68" fmla="*/ 291116 h 728065"/>
              <a:gd name="connsiteX69" fmla="*/ 74645 w 1384663"/>
              <a:gd name="connsiteY69" fmla="*/ 287383 h 728065"/>
              <a:gd name="connsiteX70" fmla="*/ 0 w 1384663"/>
              <a:gd name="connsiteY70" fmla="*/ 253793 h 728065"/>
              <a:gd name="connsiteX71" fmla="*/ 100771 w 1384663"/>
              <a:gd name="connsiteY71" fmla="*/ 257525 h 728065"/>
              <a:gd name="connsiteX72" fmla="*/ 160487 w 1384663"/>
              <a:gd name="connsiteY72" fmla="*/ 216471 h 7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384663" h="728065">
                <a:moveTo>
                  <a:pt x="160487" y="216471"/>
                </a:moveTo>
                <a:lnTo>
                  <a:pt x="160487" y="216471"/>
                </a:lnTo>
                <a:cubicBezTo>
                  <a:pt x="170440" y="202786"/>
                  <a:pt x="180028" y="188828"/>
                  <a:pt x="190345" y="175416"/>
                </a:cubicBezTo>
                <a:cubicBezTo>
                  <a:pt x="192490" y="172627"/>
                  <a:pt x="195857" y="170879"/>
                  <a:pt x="197809" y="167951"/>
                </a:cubicBezTo>
                <a:cubicBezTo>
                  <a:pt x="207692" y="153127"/>
                  <a:pt x="206243" y="141492"/>
                  <a:pt x="220203" y="126897"/>
                </a:cubicBezTo>
                <a:cubicBezTo>
                  <a:pt x="240913" y="105246"/>
                  <a:pt x="263152" y="84803"/>
                  <a:pt x="287383" y="67181"/>
                </a:cubicBezTo>
                <a:cubicBezTo>
                  <a:pt x="302881" y="55910"/>
                  <a:pt x="338399" y="28611"/>
                  <a:pt x="358296" y="18662"/>
                </a:cubicBezTo>
                <a:cubicBezTo>
                  <a:pt x="363860" y="15880"/>
                  <a:pt x="348343" y="26126"/>
                  <a:pt x="343367" y="29858"/>
                </a:cubicBezTo>
                <a:cubicBezTo>
                  <a:pt x="342123" y="33590"/>
                  <a:pt x="341921" y="37854"/>
                  <a:pt x="339634" y="41055"/>
                </a:cubicBezTo>
                <a:cubicBezTo>
                  <a:pt x="335543" y="46782"/>
                  <a:pt x="317738" y="56979"/>
                  <a:pt x="324705" y="55984"/>
                </a:cubicBezTo>
                <a:cubicBezTo>
                  <a:pt x="365328" y="50181"/>
                  <a:pt x="404642" y="37266"/>
                  <a:pt x="444137" y="26126"/>
                </a:cubicBezTo>
                <a:cubicBezTo>
                  <a:pt x="453256" y="23554"/>
                  <a:pt x="461139" y="17484"/>
                  <a:pt x="470263" y="14929"/>
                </a:cubicBezTo>
                <a:cubicBezTo>
                  <a:pt x="492353" y="8744"/>
                  <a:pt x="515050" y="4976"/>
                  <a:pt x="537443" y="0"/>
                </a:cubicBezTo>
                <a:cubicBezTo>
                  <a:pt x="533711" y="2488"/>
                  <a:pt x="530297" y="5537"/>
                  <a:pt x="526247" y="7465"/>
                </a:cubicBezTo>
                <a:cubicBezTo>
                  <a:pt x="504122" y="18001"/>
                  <a:pt x="452334" y="13760"/>
                  <a:pt x="459066" y="37323"/>
                </a:cubicBezTo>
                <a:cubicBezTo>
                  <a:pt x="465910" y="61277"/>
                  <a:pt x="508862" y="35366"/>
                  <a:pt x="533711" y="33591"/>
                </a:cubicBezTo>
                <a:cubicBezTo>
                  <a:pt x="561124" y="31633"/>
                  <a:pt x="588451" y="28614"/>
                  <a:pt x="615821" y="26126"/>
                </a:cubicBezTo>
                <a:cubicBezTo>
                  <a:pt x="610845" y="33591"/>
                  <a:pt x="592043" y="47045"/>
                  <a:pt x="600892" y="48520"/>
                </a:cubicBezTo>
                <a:cubicBezTo>
                  <a:pt x="756897" y="74521"/>
                  <a:pt x="869462" y="31153"/>
                  <a:pt x="750181" y="70913"/>
                </a:cubicBezTo>
                <a:cubicBezTo>
                  <a:pt x="844730" y="182651"/>
                  <a:pt x="753338" y="87563"/>
                  <a:pt x="813630" y="130629"/>
                </a:cubicBezTo>
                <a:cubicBezTo>
                  <a:pt x="850480" y="156950"/>
                  <a:pt x="921865" y="212738"/>
                  <a:pt x="921865" y="212738"/>
                </a:cubicBezTo>
                <a:cubicBezTo>
                  <a:pt x="905692" y="213982"/>
                  <a:pt x="865578" y="202230"/>
                  <a:pt x="873345" y="216471"/>
                </a:cubicBezTo>
                <a:cubicBezTo>
                  <a:pt x="891173" y="249156"/>
                  <a:pt x="1015743" y="270950"/>
                  <a:pt x="1037564" y="276187"/>
                </a:cubicBezTo>
                <a:cubicBezTo>
                  <a:pt x="1041296" y="281163"/>
                  <a:pt x="1053160" y="286717"/>
                  <a:pt x="1048761" y="291116"/>
                </a:cubicBezTo>
                <a:cubicBezTo>
                  <a:pt x="1033806" y="306071"/>
                  <a:pt x="991817" y="299846"/>
                  <a:pt x="992777" y="320974"/>
                </a:cubicBezTo>
                <a:cubicBezTo>
                  <a:pt x="994418" y="357076"/>
                  <a:pt x="1046439" y="371207"/>
                  <a:pt x="1074887" y="380689"/>
                </a:cubicBezTo>
                <a:cubicBezTo>
                  <a:pt x="1051249" y="389398"/>
                  <a:pt x="1006255" y="381728"/>
                  <a:pt x="1003974" y="406815"/>
                </a:cubicBezTo>
                <a:cubicBezTo>
                  <a:pt x="1001420" y="434904"/>
                  <a:pt x="1042194" y="450185"/>
                  <a:pt x="1067422" y="462799"/>
                </a:cubicBezTo>
                <a:cubicBezTo>
                  <a:pt x="1131410" y="494793"/>
                  <a:pt x="1200663" y="490128"/>
                  <a:pt x="1268963" y="492657"/>
                </a:cubicBezTo>
                <a:cubicBezTo>
                  <a:pt x="1263987" y="512562"/>
                  <a:pt x="1241217" y="536351"/>
                  <a:pt x="1254034" y="552373"/>
                </a:cubicBezTo>
                <a:cubicBezTo>
                  <a:pt x="1269885" y="572187"/>
                  <a:pt x="1328679" y="567302"/>
                  <a:pt x="1328679" y="567302"/>
                </a:cubicBezTo>
                <a:cubicBezTo>
                  <a:pt x="1317482" y="574766"/>
                  <a:pt x="1285031" y="580755"/>
                  <a:pt x="1295089" y="589695"/>
                </a:cubicBezTo>
                <a:cubicBezTo>
                  <a:pt x="1311929" y="604664"/>
                  <a:pt x="1340045" y="593456"/>
                  <a:pt x="1362270" y="597160"/>
                </a:cubicBezTo>
                <a:cubicBezTo>
                  <a:pt x="1370031" y="598454"/>
                  <a:pt x="1377199" y="602136"/>
                  <a:pt x="1384663" y="604624"/>
                </a:cubicBezTo>
                <a:cubicBezTo>
                  <a:pt x="1353561" y="615821"/>
                  <a:pt x="1322999" y="628648"/>
                  <a:pt x="1291357" y="638214"/>
                </a:cubicBezTo>
                <a:cubicBezTo>
                  <a:pt x="1269399" y="644853"/>
                  <a:pt x="1242728" y="639650"/>
                  <a:pt x="1224176" y="653143"/>
                </a:cubicBezTo>
                <a:cubicBezTo>
                  <a:pt x="1216064" y="659042"/>
                  <a:pt x="1241840" y="662687"/>
                  <a:pt x="1250302" y="668072"/>
                </a:cubicBezTo>
                <a:cubicBezTo>
                  <a:pt x="1255550" y="671412"/>
                  <a:pt x="1260255" y="675537"/>
                  <a:pt x="1265231" y="679269"/>
                </a:cubicBezTo>
                <a:cubicBezTo>
                  <a:pt x="1204271" y="681757"/>
                  <a:pt x="1142827" y="678670"/>
                  <a:pt x="1082351" y="686734"/>
                </a:cubicBezTo>
                <a:cubicBezTo>
                  <a:pt x="1075375" y="687664"/>
                  <a:pt x="1093244" y="695898"/>
                  <a:pt x="1097280" y="701663"/>
                </a:cubicBezTo>
                <a:cubicBezTo>
                  <a:pt x="1102066" y="708500"/>
                  <a:pt x="1116777" y="724930"/>
                  <a:pt x="1108477" y="724056"/>
                </a:cubicBezTo>
                <a:cubicBezTo>
                  <a:pt x="1056263" y="718560"/>
                  <a:pt x="955455" y="686734"/>
                  <a:pt x="955455" y="686734"/>
                </a:cubicBezTo>
                <a:cubicBezTo>
                  <a:pt x="959187" y="695442"/>
                  <a:pt x="962115" y="704541"/>
                  <a:pt x="966652" y="712859"/>
                </a:cubicBezTo>
                <a:cubicBezTo>
                  <a:pt x="969631" y="718320"/>
                  <a:pt x="983658" y="730009"/>
                  <a:pt x="977848" y="727788"/>
                </a:cubicBezTo>
                <a:cubicBezTo>
                  <a:pt x="930532" y="709697"/>
                  <a:pt x="886046" y="684914"/>
                  <a:pt x="839755" y="664340"/>
                </a:cubicBezTo>
                <a:cubicBezTo>
                  <a:pt x="830042" y="660023"/>
                  <a:pt x="819850" y="656875"/>
                  <a:pt x="809897" y="653143"/>
                </a:cubicBezTo>
                <a:cubicBezTo>
                  <a:pt x="808653" y="668072"/>
                  <a:pt x="820958" y="700297"/>
                  <a:pt x="806165" y="697930"/>
                </a:cubicBezTo>
                <a:cubicBezTo>
                  <a:pt x="770731" y="692261"/>
                  <a:pt x="744778" y="660422"/>
                  <a:pt x="716591" y="638214"/>
                </a:cubicBezTo>
                <a:cubicBezTo>
                  <a:pt x="699516" y="624761"/>
                  <a:pt x="674581" y="589666"/>
                  <a:pt x="660607" y="571034"/>
                </a:cubicBezTo>
                <a:cubicBezTo>
                  <a:pt x="648465" y="534603"/>
                  <a:pt x="669222" y="590707"/>
                  <a:pt x="645678" y="615821"/>
                </a:cubicBezTo>
                <a:cubicBezTo>
                  <a:pt x="635432" y="626750"/>
                  <a:pt x="615821" y="618309"/>
                  <a:pt x="600892" y="619553"/>
                </a:cubicBezTo>
                <a:cubicBezTo>
                  <a:pt x="587207" y="603380"/>
                  <a:pt x="572430" y="588071"/>
                  <a:pt x="559837" y="571034"/>
                </a:cubicBezTo>
                <a:cubicBezTo>
                  <a:pt x="512407" y="506865"/>
                  <a:pt x="555822" y="552090"/>
                  <a:pt x="526247" y="522515"/>
                </a:cubicBezTo>
                <a:cubicBezTo>
                  <a:pt x="525003" y="537444"/>
                  <a:pt x="522514" y="552321"/>
                  <a:pt x="522514" y="567302"/>
                </a:cubicBezTo>
                <a:cubicBezTo>
                  <a:pt x="522514" y="572432"/>
                  <a:pt x="530016" y="585710"/>
                  <a:pt x="526247" y="582231"/>
                </a:cubicBezTo>
                <a:cubicBezTo>
                  <a:pt x="493680" y="552169"/>
                  <a:pt x="469829" y="516787"/>
                  <a:pt x="444137" y="481460"/>
                </a:cubicBezTo>
                <a:cubicBezTo>
                  <a:pt x="439161" y="495145"/>
                  <a:pt x="435720" y="509491"/>
                  <a:pt x="429208" y="522515"/>
                </a:cubicBezTo>
                <a:cubicBezTo>
                  <a:pt x="425646" y="529640"/>
                  <a:pt x="420692" y="545901"/>
                  <a:pt x="414279" y="541176"/>
                </a:cubicBezTo>
                <a:cubicBezTo>
                  <a:pt x="369312" y="508042"/>
                  <a:pt x="360886" y="476738"/>
                  <a:pt x="343367" y="432941"/>
                </a:cubicBezTo>
                <a:cubicBezTo>
                  <a:pt x="339635" y="450358"/>
                  <a:pt x="336034" y="467804"/>
                  <a:pt x="332170" y="485192"/>
                </a:cubicBezTo>
                <a:cubicBezTo>
                  <a:pt x="331057" y="490199"/>
                  <a:pt x="332941" y="502577"/>
                  <a:pt x="328438" y="500121"/>
                </a:cubicBezTo>
                <a:cubicBezTo>
                  <a:pt x="312992" y="491696"/>
                  <a:pt x="302701" y="476040"/>
                  <a:pt x="291115" y="462799"/>
                </a:cubicBezTo>
                <a:cubicBezTo>
                  <a:pt x="276529" y="446129"/>
                  <a:pt x="267078" y="424727"/>
                  <a:pt x="250061" y="410547"/>
                </a:cubicBezTo>
                <a:cubicBezTo>
                  <a:pt x="245785" y="406984"/>
                  <a:pt x="222493" y="388720"/>
                  <a:pt x="216470" y="380689"/>
                </a:cubicBezTo>
                <a:cubicBezTo>
                  <a:pt x="188646" y="343589"/>
                  <a:pt x="220527" y="377281"/>
                  <a:pt x="194077" y="350831"/>
                </a:cubicBezTo>
                <a:cubicBezTo>
                  <a:pt x="191948" y="344443"/>
                  <a:pt x="189082" y="332573"/>
                  <a:pt x="182880" y="328438"/>
                </a:cubicBezTo>
                <a:cubicBezTo>
                  <a:pt x="174997" y="323182"/>
                  <a:pt x="165228" y="321478"/>
                  <a:pt x="156754" y="317241"/>
                </a:cubicBezTo>
                <a:cubicBezTo>
                  <a:pt x="147783" y="312755"/>
                  <a:pt x="139903" y="306131"/>
                  <a:pt x="130629" y="302312"/>
                </a:cubicBezTo>
                <a:cubicBezTo>
                  <a:pt x="118619" y="297367"/>
                  <a:pt x="105856" y="294463"/>
                  <a:pt x="93306" y="291116"/>
                </a:cubicBezTo>
                <a:cubicBezTo>
                  <a:pt x="87177" y="289482"/>
                  <a:pt x="74645" y="287383"/>
                  <a:pt x="74645" y="287383"/>
                </a:cubicBezTo>
                <a:lnTo>
                  <a:pt x="0" y="253793"/>
                </a:lnTo>
                <a:lnTo>
                  <a:pt x="100771" y="257525"/>
                </a:lnTo>
                <a:lnTo>
                  <a:pt x="160487" y="216471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: 図形 83">
            <a:extLst>
              <a:ext uri="{FF2B5EF4-FFF2-40B4-BE49-F238E27FC236}">
                <a16:creationId xmlns:a16="http://schemas.microsoft.com/office/drawing/2014/main" id="{05467E66-3BCB-4BCC-97F5-7A92971D73D6}"/>
              </a:ext>
            </a:extLst>
          </p:cNvPr>
          <p:cNvSpPr/>
          <p:nvPr/>
        </p:nvSpPr>
        <p:spPr>
          <a:xfrm rot="20489729">
            <a:off x="3749334" y="4473511"/>
            <a:ext cx="766916" cy="921774"/>
          </a:xfrm>
          <a:custGeom>
            <a:avLst/>
            <a:gdLst>
              <a:gd name="connsiteX0" fmla="*/ 641555 w 766916"/>
              <a:gd name="connsiteY0" fmla="*/ 14749 h 921774"/>
              <a:gd name="connsiteX1" fmla="*/ 744794 w 766916"/>
              <a:gd name="connsiteY1" fmla="*/ 0 h 921774"/>
              <a:gd name="connsiteX2" fmla="*/ 766916 w 766916"/>
              <a:gd name="connsiteY2" fmla="*/ 103239 h 921774"/>
              <a:gd name="connsiteX3" fmla="*/ 752168 w 766916"/>
              <a:gd name="connsiteY3" fmla="*/ 213852 h 921774"/>
              <a:gd name="connsiteX4" fmla="*/ 663678 w 766916"/>
              <a:gd name="connsiteY4" fmla="*/ 346587 h 921774"/>
              <a:gd name="connsiteX5" fmla="*/ 567813 w 766916"/>
              <a:gd name="connsiteY5" fmla="*/ 479323 h 921774"/>
              <a:gd name="connsiteX6" fmla="*/ 442452 w 766916"/>
              <a:gd name="connsiteY6" fmla="*/ 634181 h 921774"/>
              <a:gd name="connsiteX7" fmla="*/ 221226 w 766916"/>
              <a:gd name="connsiteY7" fmla="*/ 825910 h 921774"/>
              <a:gd name="connsiteX8" fmla="*/ 125361 w 766916"/>
              <a:gd name="connsiteY8" fmla="*/ 914400 h 921774"/>
              <a:gd name="connsiteX9" fmla="*/ 58994 w 766916"/>
              <a:gd name="connsiteY9" fmla="*/ 921774 h 921774"/>
              <a:gd name="connsiteX10" fmla="*/ 22123 w 766916"/>
              <a:gd name="connsiteY10" fmla="*/ 907026 h 921774"/>
              <a:gd name="connsiteX11" fmla="*/ 66368 w 766916"/>
              <a:gd name="connsiteY11" fmla="*/ 848032 h 921774"/>
              <a:gd name="connsiteX12" fmla="*/ 14749 w 766916"/>
              <a:gd name="connsiteY12" fmla="*/ 840658 h 921774"/>
              <a:gd name="connsiteX13" fmla="*/ 0 w 766916"/>
              <a:gd name="connsiteY13" fmla="*/ 803787 h 921774"/>
              <a:gd name="connsiteX14" fmla="*/ 58994 w 766916"/>
              <a:gd name="connsiteY14" fmla="*/ 811161 h 921774"/>
              <a:gd name="connsiteX15" fmla="*/ 29497 w 766916"/>
              <a:gd name="connsiteY15" fmla="*/ 766916 h 921774"/>
              <a:gd name="connsiteX16" fmla="*/ 36871 w 766916"/>
              <a:gd name="connsiteY16" fmla="*/ 715297 h 921774"/>
              <a:gd name="connsiteX17" fmla="*/ 103239 w 766916"/>
              <a:gd name="connsiteY17" fmla="*/ 715297 h 921774"/>
              <a:gd name="connsiteX18" fmla="*/ 125361 w 766916"/>
              <a:gd name="connsiteY18" fmla="*/ 730045 h 921774"/>
              <a:gd name="connsiteX19" fmla="*/ 250723 w 766916"/>
              <a:gd name="connsiteY19" fmla="*/ 604684 h 921774"/>
              <a:gd name="connsiteX20" fmla="*/ 405581 w 766916"/>
              <a:gd name="connsiteY20" fmla="*/ 353961 h 921774"/>
              <a:gd name="connsiteX21" fmla="*/ 523568 w 766916"/>
              <a:gd name="connsiteY21" fmla="*/ 169607 h 921774"/>
              <a:gd name="connsiteX22" fmla="*/ 567813 w 766916"/>
              <a:gd name="connsiteY22" fmla="*/ 95865 h 921774"/>
              <a:gd name="connsiteX23" fmla="*/ 641555 w 766916"/>
              <a:gd name="connsiteY23" fmla="*/ 14749 h 92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66916" h="921774">
                <a:moveTo>
                  <a:pt x="641555" y="14749"/>
                </a:moveTo>
                <a:lnTo>
                  <a:pt x="744794" y="0"/>
                </a:lnTo>
                <a:lnTo>
                  <a:pt x="766916" y="103239"/>
                </a:lnTo>
                <a:lnTo>
                  <a:pt x="752168" y="213852"/>
                </a:lnTo>
                <a:lnTo>
                  <a:pt x="663678" y="346587"/>
                </a:lnTo>
                <a:lnTo>
                  <a:pt x="567813" y="479323"/>
                </a:lnTo>
                <a:lnTo>
                  <a:pt x="442452" y="634181"/>
                </a:lnTo>
                <a:lnTo>
                  <a:pt x="221226" y="825910"/>
                </a:lnTo>
                <a:lnTo>
                  <a:pt x="125361" y="914400"/>
                </a:lnTo>
                <a:lnTo>
                  <a:pt x="58994" y="921774"/>
                </a:lnTo>
                <a:lnTo>
                  <a:pt x="22123" y="907026"/>
                </a:lnTo>
                <a:lnTo>
                  <a:pt x="66368" y="848032"/>
                </a:lnTo>
                <a:lnTo>
                  <a:pt x="14749" y="840658"/>
                </a:lnTo>
                <a:lnTo>
                  <a:pt x="0" y="803787"/>
                </a:lnTo>
                <a:lnTo>
                  <a:pt x="58994" y="811161"/>
                </a:lnTo>
                <a:lnTo>
                  <a:pt x="29497" y="766916"/>
                </a:lnTo>
                <a:lnTo>
                  <a:pt x="36871" y="715297"/>
                </a:lnTo>
                <a:lnTo>
                  <a:pt x="103239" y="715297"/>
                </a:lnTo>
                <a:lnTo>
                  <a:pt x="125361" y="730045"/>
                </a:lnTo>
                <a:lnTo>
                  <a:pt x="250723" y="604684"/>
                </a:lnTo>
                <a:lnTo>
                  <a:pt x="405581" y="353961"/>
                </a:lnTo>
                <a:lnTo>
                  <a:pt x="523568" y="169607"/>
                </a:lnTo>
                <a:lnTo>
                  <a:pt x="567813" y="95865"/>
                </a:lnTo>
                <a:lnTo>
                  <a:pt x="641555" y="14749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: 図形 84">
            <a:extLst>
              <a:ext uri="{FF2B5EF4-FFF2-40B4-BE49-F238E27FC236}">
                <a16:creationId xmlns:a16="http://schemas.microsoft.com/office/drawing/2014/main" id="{EF0B3E6A-F7CC-4BAF-8027-53143492D6EC}"/>
              </a:ext>
            </a:extLst>
          </p:cNvPr>
          <p:cNvSpPr/>
          <p:nvPr/>
        </p:nvSpPr>
        <p:spPr>
          <a:xfrm>
            <a:off x="4068668" y="4276884"/>
            <a:ext cx="671052" cy="1526458"/>
          </a:xfrm>
          <a:custGeom>
            <a:avLst/>
            <a:gdLst>
              <a:gd name="connsiteX0" fmla="*/ 117987 w 671052"/>
              <a:gd name="connsiteY0" fmla="*/ 81116 h 1526458"/>
              <a:gd name="connsiteX1" fmla="*/ 258097 w 671052"/>
              <a:gd name="connsiteY1" fmla="*/ 29497 h 1526458"/>
              <a:gd name="connsiteX2" fmla="*/ 398206 w 671052"/>
              <a:gd name="connsiteY2" fmla="*/ 7374 h 1526458"/>
              <a:gd name="connsiteX3" fmla="*/ 523568 w 671052"/>
              <a:gd name="connsiteY3" fmla="*/ 0 h 1526458"/>
              <a:gd name="connsiteX4" fmla="*/ 582561 w 671052"/>
              <a:gd name="connsiteY4" fmla="*/ 250723 h 1526458"/>
              <a:gd name="connsiteX5" fmla="*/ 597310 w 671052"/>
              <a:gd name="connsiteY5" fmla="*/ 412955 h 1526458"/>
              <a:gd name="connsiteX6" fmla="*/ 619432 w 671052"/>
              <a:gd name="connsiteY6" fmla="*/ 656303 h 1526458"/>
              <a:gd name="connsiteX7" fmla="*/ 648929 w 671052"/>
              <a:gd name="connsiteY7" fmla="*/ 870155 h 1526458"/>
              <a:gd name="connsiteX8" fmla="*/ 671052 w 671052"/>
              <a:gd name="connsiteY8" fmla="*/ 1194619 h 1526458"/>
              <a:gd name="connsiteX9" fmla="*/ 604684 w 671052"/>
              <a:gd name="connsiteY9" fmla="*/ 1364226 h 1526458"/>
              <a:gd name="connsiteX10" fmla="*/ 530942 w 671052"/>
              <a:gd name="connsiteY10" fmla="*/ 1460090 h 1526458"/>
              <a:gd name="connsiteX11" fmla="*/ 442452 w 671052"/>
              <a:gd name="connsiteY11" fmla="*/ 1504336 h 1526458"/>
              <a:gd name="connsiteX12" fmla="*/ 331839 w 671052"/>
              <a:gd name="connsiteY12" fmla="*/ 1526458 h 1526458"/>
              <a:gd name="connsiteX13" fmla="*/ 258097 w 671052"/>
              <a:gd name="connsiteY13" fmla="*/ 1489587 h 1526458"/>
              <a:gd name="connsiteX14" fmla="*/ 169606 w 671052"/>
              <a:gd name="connsiteY14" fmla="*/ 1474839 h 1526458"/>
              <a:gd name="connsiteX15" fmla="*/ 81116 w 671052"/>
              <a:gd name="connsiteY15" fmla="*/ 1452716 h 1526458"/>
              <a:gd name="connsiteX16" fmla="*/ 14748 w 671052"/>
              <a:gd name="connsiteY16" fmla="*/ 1349477 h 1526458"/>
              <a:gd name="connsiteX17" fmla="*/ 0 w 671052"/>
              <a:gd name="connsiteY17" fmla="*/ 1120877 h 1526458"/>
              <a:gd name="connsiteX18" fmla="*/ 36871 w 671052"/>
              <a:gd name="connsiteY18" fmla="*/ 899652 h 1526458"/>
              <a:gd name="connsiteX19" fmla="*/ 66368 w 671052"/>
              <a:gd name="connsiteY19" fmla="*/ 678426 h 1526458"/>
              <a:gd name="connsiteX20" fmla="*/ 110613 w 671052"/>
              <a:gd name="connsiteY20" fmla="*/ 427703 h 1526458"/>
              <a:gd name="connsiteX21" fmla="*/ 117987 w 671052"/>
              <a:gd name="connsiteY21" fmla="*/ 228600 h 1526458"/>
              <a:gd name="connsiteX22" fmla="*/ 117987 w 671052"/>
              <a:gd name="connsiteY22" fmla="*/ 81116 h 15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1052" h="1526458">
                <a:moveTo>
                  <a:pt x="117987" y="81116"/>
                </a:moveTo>
                <a:lnTo>
                  <a:pt x="258097" y="29497"/>
                </a:lnTo>
                <a:lnTo>
                  <a:pt x="398206" y="7374"/>
                </a:lnTo>
                <a:lnTo>
                  <a:pt x="523568" y="0"/>
                </a:lnTo>
                <a:lnTo>
                  <a:pt x="582561" y="250723"/>
                </a:lnTo>
                <a:lnTo>
                  <a:pt x="597310" y="412955"/>
                </a:lnTo>
                <a:lnTo>
                  <a:pt x="619432" y="656303"/>
                </a:lnTo>
                <a:lnTo>
                  <a:pt x="648929" y="870155"/>
                </a:lnTo>
                <a:lnTo>
                  <a:pt x="671052" y="1194619"/>
                </a:lnTo>
                <a:lnTo>
                  <a:pt x="604684" y="1364226"/>
                </a:lnTo>
                <a:lnTo>
                  <a:pt x="530942" y="1460090"/>
                </a:lnTo>
                <a:lnTo>
                  <a:pt x="442452" y="1504336"/>
                </a:lnTo>
                <a:lnTo>
                  <a:pt x="331839" y="1526458"/>
                </a:lnTo>
                <a:lnTo>
                  <a:pt x="258097" y="1489587"/>
                </a:lnTo>
                <a:lnTo>
                  <a:pt x="169606" y="1474839"/>
                </a:lnTo>
                <a:lnTo>
                  <a:pt x="81116" y="1452716"/>
                </a:lnTo>
                <a:lnTo>
                  <a:pt x="14748" y="1349477"/>
                </a:lnTo>
                <a:lnTo>
                  <a:pt x="0" y="1120877"/>
                </a:lnTo>
                <a:lnTo>
                  <a:pt x="36871" y="899652"/>
                </a:lnTo>
                <a:lnTo>
                  <a:pt x="66368" y="678426"/>
                </a:lnTo>
                <a:lnTo>
                  <a:pt x="110613" y="427703"/>
                </a:lnTo>
                <a:lnTo>
                  <a:pt x="117987" y="228600"/>
                </a:lnTo>
                <a:lnTo>
                  <a:pt x="117987" y="8111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: 図形 86">
            <a:extLst>
              <a:ext uri="{FF2B5EF4-FFF2-40B4-BE49-F238E27FC236}">
                <a16:creationId xmlns:a16="http://schemas.microsoft.com/office/drawing/2014/main" id="{7976F09D-70C7-4DBD-BE93-B55044633A0B}"/>
              </a:ext>
            </a:extLst>
          </p:cNvPr>
          <p:cNvSpPr/>
          <p:nvPr/>
        </p:nvSpPr>
        <p:spPr>
          <a:xfrm>
            <a:off x="4064614" y="5624775"/>
            <a:ext cx="378874" cy="1194913"/>
          </a:xfrm>
          <a:custGeom>
            <a:avLst/>
            <a:gdLst>
              <a:gd name="connsiteX0" fmla="*/ 51002 w 378874"/>
              <a:gd name="connsiteY0" fmla="*/ 207653 h 1194913"/>
              <a:gd name="connsiteX1" fmla="*/ 51002 w 378874"/>
              <a:gd name="connsiteY1" fmla="*/ 207653 h 1194913"/>
              <a:gd name="connsiteX2" fmla="*/ 3643 w 378874"/>
              <a:gd name="connsiteY2" fmla="*/ 568312 h 1194913"/>
              <a:gd name="connsiteX3" fmla="*/ 83789 w 378874"/>
              <a:gd name="connsiteY3" fmla="*/ 648459 h 1194913"/>
              <a:gd name="connsiteX4" fmla="*/ 185794 w 378874"/>
              <a:gd name="connsiteY4" fmla="*/ 801466 h 1194913"/>
              <a:gd name="connsiteX5" fmla="*/ 171222 w 378874"/>
              <a:gd name="connsiteY5" fmla="*/ 921686 h 1194913"/>
              <a:gd name="connsiteX6" fmla="*/ 123863 w 378874"/>
              <a:gd name="connsiteY6" fmla="*/ 1016405 h 1194913"/>
              <a:gd name="connsiteX7" fmla="*/ 65574 w 378874"/>
              <a:gd name="connsiteY7" fmla="*/ 1052835 h 1194913"/>
              <a:gd name="connsiteX8" fmla="*/ 10929 w 378874"/>
              <a:gd name="connsiteY8" fmla="*/ 1103837 h 1194913"/>
              <a:gd name="connsiteX9" fmla="*/ 0 w 378874"/>
              <a:gd name="connsiteY9" fmla="*/ 1180341 h 1194913"/>
              <a:gd name="connsiteX10" fmla="*/ 32787 w 378874"/>
              <a:gd name="connsiteY10" fmla="*/ 1191270 h 1194913"/>
              <a:gd name="connsiteX11" fmla="*/ 58288 w 378874"/>
              <a:gd name="connsiteY11" fmla="*/ 1132982 h 1194913"/>
              <a:gd name="connsiteX12" fmla="*/ 47359 w 378874"/>
              <a:gd name="connsiteY12" fmla="*/ 1191270 h 1194913"/>
              <a:gd name="connsiteX13" fmla="*/ 87432 w 378874"/>
              <a:gd name="connsiteY13" fmla="*/ 1194913 h 1194913"/>
              <a:gd name="connsiteX14" fmla="*/ 102004 w 378874"/>
              <a:gd name="connsiteY14" fmla="*/ 1132982 h 1194913"/>
              <a:gd name="connsiteX15" fmla="*/ 102004 w 378874"/>
              <a:gd name="connsiteY15" fmla="*/ 1194913 h 1194913"/>
              <a:gd name="connsiteX16" fmla="*/ 163936 w 378874"/>
              <a:gd name="connsiteY16" fmla="*/ 1173055 h 1194913"/>
              <a:gd name="connsiteX17" fmla="*/ 222224 w 378874"/>
              <a:gd name="connsiteY17" fmla="*/ 1063764 h 1194913"/>
              <a:gd name="connsiteX18" fmla="*/ 335158 w 378874"/>
              <a:gd name="connsiteY18" fmla="*/ 877970 h 1194913"/>
              <a:gd name="connsiteX19" fmla="*/ 360659 w 378874"/>
              <a:gd name="connsiteY19" fmla="*/ 739535 h 1194913"/>
              <a:gd name="connsiteX20" fmla="*/ 357016 w 378874"/>
              <a:gd name="connsiteY20" fmla="*/ 641173 h 1194913"/>
              <a:gd name="connsiteX21" fmla="*/ 298728 w 378874"/>
              <a:gd name="connsiteY21" fmla="*/ 531882 h 1194913"/>
              <a:gd name="connsiteX22" fmla="*/ 273227 w 378874"/>
              <a:gd name="connsiteY22" fmla="*/ 477237 h 1194913"/>
              <a:gd name="connsiteX23" fmla="*/ 335158 w 378874"/>
              <a:gd name="connsiteY23" fmla="*/ 167579 h 1194913"/>
              <a:gd name="connsiteX24" fmla="*/ 378874 w 378874"/>
              <a:gd name="connsiteY24" fmla="*/ 29144 h 1194913"/>
              <a:gd name="connsiteX25" fmla="*/ 236796 w 378874"/>
              <a:gd name="connsiteY25" fmla="*/ 0 h 1194913"/>
              <a:gd name="connsiteX26" fmla="*/ 83789 w 378874"/>
              <a:gd name="connsiteY26" fmla="*/ 3643 h 1194913"/>
              <a:gd name="connsiteX27" fmla="*/ 47359 w 378874"/>
              <a:gd name="connsiteY27" fmla="*/ 40073 h 1194913"/>
              <a:gd name="connsiteX28" fmla="*/ 51002 w 378874"/>
              <a:gd name="connsiteY28" fmla="*/ 207653 h 119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8874" h="1194913">
                <a:moveTo>
                  <a:pt x="51002" y="207653"/>
                </a:moveTo>
                <a:lnTo>
                  <a:pt x="51002" y="207653"/>
                </a:lnTo>
                <a:lnTo>
                  <a:pt x="3643" y="568312"/>
                </a:lnTo>
                <a:lnTo>
                  <a:pt x="83789" y="648459"/>
                </a:lnTo>
                <a:lnTo>
                  <a:pt x="185794" y="801466"/>
                </a:lnTo>
                <a:lnTo>
                  <a:pt x="171222" y="921686"/>
                </a:lnTo>
                <a:lnTo>
                  <a:pt x="123863" y="1016405"/>
                </a:lnTo>
                <a:lnTo>
                  <a:pt x="65574" y="1052835"/>
                </a:lnTo>
                <a:lnTo>
                  <a:pt x="10929" y="1103837"/>
                </a:lnTo>
                <a:lnTo>
                  <a:pt x="0" y="1180341"/>
                </a:lnTo>
                <a:lnTo>
                  <a:pt x="32787" y="1191270"/>
                </a:lnTo>
                <a:lnTo>
                  <a:pt x="58288" y="1132982"/>
                </a:lnTo>
                <a:lnTo>
                  <a:pt x="47359" y="1191270"/>
                </a:lnTo>
                <a:lnTo>
                  <a:pt x="87432" y="1194913"/>
                </a:lnTo>
                <a:lnTo>
                  <a:pt x="102004" y="1132982"/>
                </a:lnTo>
                <a:lnTo>
                  <a:pt x="102004" y="1194913"/>
                </a:lnTo>
                <a:lnTo>
                  <a:pt x="163936" y="1173055"/>
                </a:lnTo>
                <a:lnTo>
                  <a:pt x="222224" y="1063764"/>
                </a:lnTo>
                <a:lnTo>
                  <a:pt x="335158" y="877970"/>
                </a:lnTo>
                <a:lnTo>
                  <a:pt x="360659" y="739535"/>
                </a:lnTo>
                <a:lnTo>
                  <a:pt x="357016" y="641173"/>
                </a:lnTo>
                <a:lnTo>
                  <a:pt x="298728" y="531882"/>
                </a:lnTo>
                <a:lnTo>
                  <a:pt x="273227" y="477237"/>
                </a:lnTo>
                <a:lnTo>
                  <a:pt x="335158" y="167579"/>
                </a:lnTo>
                <a:lnTo>
                  <a:pt x="378874" y="29144"/>
                </a:lnTo>
                <a:lnTo>
                  <a:pt x="236796" y="0"/>
                </a:lnTo>
                <a:lnTo>
                  <a:pt x="83789" y="3643"/>
                </a:lnTo>
                <a:lnTo>
                  <a:pt x="47359" y="40073"/>
                </a:lnTo>
                <a:cubicBezTo>
                  <a:pt x="46145" y="92290"/>
                  <a:pt x="44930" y="144507"/>
                  <a:pt x="51002" y="207653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: 図形 87">
            <a:extLst>
              <a:ext uri="{FF2B5EF4-FFF2-40B4-BE49-F238E27FC236}">
                <a16:creationId xmlns:a16="http://schemas.microsoft.com/office/drawing/2014/main" id="{E3966F70-456F-41AE-A435-101E1F51B3E0}"/>
              </a:ext>
            </a:extLst>
          </p:cNvPr>
          <p:cNvSpPr/>
          <p:nvPr/>
        </p:nvSpPr>
        <p:spPr>
          <a:xfrm>
            <a:off x="9548339" y="4560996"/>
            <a:ext cx="808085" cy="1290073"/>
          </a:xfrm>
          <a:custGeom>
            <a:avLst/>
            <a:gdLst>
              <a:gd name="connsiteX0" fmla="*/ 55737 w 808085"/>
              <a:gd name="connsiteY0" fmla="*/ 0 h 1290073"/>
              <a:gd name="connsiteX1" fmla="*/ 55737 w 808085"/>
              <a:gd name="connsiteY1" fmla="*/ 0 h 1290073"/>
              <a:gd name="connsiteX2" fmla="*/ 221992 w 808085"/>
              <a:gd name="connsiteY2" fmla="*/ 27709 h 1290073"/>
              <a:gd name="connsiteX3" fmla="*/ 318973 w 808085"/>
              <a:gd name="connsiteY3" fmla="*/ 124691 h 1290073"/>
              <a:gd name="connsiteX4" fmla="*/ 374392 w 808085"/>
              <a:gd name="connsiteY4" fmla="*/ 138546 h 1290073"/>
              <a:gd name="connsiteX5" fmla="*/ 443664 w 808085"/>
              <a:gd name="connsiteY5" fmla="*/ 249382 h 1290073"/>
              <a:gd name="connsiteX6" fmla="*/ 457519 w 808085"/>
              <a:gd name="connsiteY6" fmla="*/ 290946 h 1290073"/>
              <a:gd name="connsiteX7" fmla="*/ 374392 w 808085"/>
              <a:gd name="connsiteY7" fmla="*/ 360219 h 1290073"/>
              <a:gd name="connsiteX8" fmla="*/ 512937 w 808085"/>
              <a:gd name="connsiteY8" fmla="*/ 498764 h 1290073"/>
              <a:gd name="connsiteX9" fmla="*/ 471373 w 808085"/>
              <a:gd name="connsiteY9" fmla="*/ 581891 h 1290073"/>
              <a:gd name="connsiteX10" fmla="*/ 499082 w 808085"/>
              <a:gd name="connsiteY10" fmla="*/ 651164 h 1290073"/>
              <a:gd name="connsiteX11" fmla="*/ 596064 w 808085"/>
              <a:gd name="connsiteY11" fmla="*/ 803564 h 1290073"/>
              <a:gd name="connsiteX12" fmla="*/ 776173 w 808085"/>
              <a:gd name="connsiteY12" fmla="*/ 983673 h 1290073"/>
              <a:gd name="connsiteX13" fmla="*/ 790028 w 808085"/>
              <a:gd name="connsiteY13" fmla="*/ 1163782 h 1290073"/>
              <a:gd name="connsiteX14" fmla="*/ 623773 w 808085"/>
              <a:gd name="connsiteY14" fmla="*/ 1260764 h 1290073"/>
              <a:gd name="connsiteX15" fmla="*/ 568355 w 808085"/>
              <a:gd name="connsiteY15" fmla="*/ 1288473 h 1290073"/>
              <a:gd name="connsiteX16" fmla="*/ 457519 w 808085"/>
              <a:gd name="connsiteY16" fmla="*/ 1122219 h 1290073"/>
              <a:gd name="connsiteX17" fmla="*/ 318973 w 808085"/>
              <a:gd name="connsiteY17" fmla="*/ 1052946 h 1290073"/>
              <a:gd name="connsiteX18" fmla="*/ 166573 w 808085"/>
              <a:gd name="connsiteY18" fmla="*/ 886691 h 1290073"/>
              <a:gd name="connsiteX19" fmla="*/ 111155 w 808085"/>
              <a:gd name="connsiteY19" fmla="*/ 706582 h 1290073"/>
              <a:gd name="connsiteX20" fmla="*/ 28028 w 808085"/>
              <a:gd name="connsiteY20" fmla="*/ 651164 h 1290073"/>
              <a:gd name="connsiteX21" fmla="*/ 319 w 808085"/>
              <a:gd name="connsiteY21" fmla="*/ 443346 h 1290073"/>
              <a:gd name="connsiteX22" fmla="*/ 14173 w 808085"/>
              <a:gd name="connsiteY22" fmla="*/ 180109 h 1290073"/>
              <a:gd name="connsiteX23" fmla="*/ 55737 w 808085"/>
              <a:gd name="connsiteY23" fmla="*/ 0 h 129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08085" h="1290073">
                <a:moveTo>
                  <a:pt x="55737" y="0"/>
                </a:moveTo>
                <a:lnTo>
                  <a:pt x="55737" y="0"/>
                </a:lnTo>
                <a:cubicBezTo>
                  <a:pt x="111155" y="9236"/>
                  <a:pt x="171218" y="3658"/>
                  <a:pt x="221992" y="27709"/>
                </a:cubicBezTo>
                <a:cubicBezTo>
                  <a:pt x="263309" y="47280"/>
                  <a:pt x="282000" y="97801"/>
                  <a:pt x="318973" y="124691"/>
                </a:cubicBezTo>
                <a:cubicBezTo>
                  <a:pt x="334373" y="135891"/>
                  <a:pt x="355919" y="133928"/>
                  <a:pt x="374392" y="138546"/>
                </a:cubicBezTo>
                <a:cubicBezTo>
                  <a:pt x="312441" y="200495"/>
                  <a:pt x="350239" y="144280"/>
                  <a:pt x="443664" y="249382"/>
                </a:cubicBezTo>
                <a:cubicBezTo>
                  <a:pt x="453366" y="260297"/>
                  <a:pt x="452901" y="277091"/>
                  <a:pt x="457519" y="290946"/>
                </a:cubicBezTo>
                <a:cubicBezTo>
                  <a:pt x="446146" y="293220"/>
                  <a:pt x="332040" y="294338"/>
                  <a:pt x="374392" y="360219"/>
                </a:cubicBezTo>
                <a:cubicBezTo>
                  <a:pt x="409709" y="415157"/>
                  <a:pt x="512937" y="498764"/>
                  <a:pt x="512937" y="498764"/>
                </a:cubicBezTo>
                <a:cubicBezTo>
                  <a:pt x="499082" y="526473"/>
                  <a:pt x="474178" y="551039"/>
                  <a:pt x="471373" y="581891"/>
                </a:cubicBezTo>
                <a:cubicBezTo>
                  <a:pt x="469121" y="606659"/>
                  <a:pt x="487960" y="628920"/>
                  <a:pt x="499082" y="651164"/>
                </a:cubicBezTo>
                <a:cubicBezTo>
                  <a:pt x="510891" y="674781"/>
                  <a:pt x="566312" y="776291"/>
                  <a:pt x="596064" y="803564"/>
                </a:cubicBezTo>
                <a:cubicBezTo>
                  <a:pt x="782990" y="974913"/>
                  <a:pt x="668812" y="822631"/>
                  <a:pt x="776173" y="983673"/>
                </a:cubicBezTo>
                <a:cubicBezTo>
                  <a:pt x="780791" y="1043709"/>
                  <a:pt x="835746" y="1124595"/>
                  <a:pt x="790028" y="1163782"/>
                </a:cubicBezTo>
                <a:cubicBezTo>
                  <a:pt x="607643" y="1320113"/>
                  <a:pt x="521003" y="986708"/>
                  <a:pt x="623773" y="1260764"/>
                </a:cubicBezTo>
                <a:cubicBezTo>
                  <a:pt x="605300" y="1270000"/>
                  <a:pt x="587228" y="1296861"/>
                  <a:pt x="568355" y="1288473"/>
                </a:cubicBezTo>
                <a:cubicBezTo>
                  <a:pt x="453898" y="1237603"/>
                  <a:pt x="536987" y="1189461"/>
                  <a:pt x="457519" y="1122219"/>
                </a:cubicBezTo>
                <a:cubicBezTo>
                  <a:pt x="418103" y="1088867"/>
                  <a:pt x="357831" y="1086947"/>
                  <a:pt x="318973" y="1052946"/>
                </a:cubicBezTo>
                <a:cubicBezTo>
                  <a:pt x="187871" y="938231"/>
                  <a:pt x="233395" y="998060"/>
                  <a:pt x="166573" y="886691"/>
                </a:cubicBezTo>
                <a:cubicBezTo>
                  <a:pt x="157374" y="813099"/>
                  <a:pt x="166093" y="761520"/>
                  <a:pt x="111155" y="706582"/>
                </a:cubicBezTo>
                <a:cubicBezTo>
                  <a:pt x="87607" y="683034"/>
                  <a:pt x="55737" y="669637"/>
                  <a:pt x="28028" y="651164"/>
                </a:cubicBezTo>
                <a:cubicBezTo>
                  <a:pt x="18792" y="581891"/>
                  <a:pt x="2374" y="513201"/>
                  <a:pt x="319" y="443346"/>
                </a:cubicBezTo>
                <a:cubicBezTo>
                  <a:pt x="-2264" y="355517"/>
                  <a:pt x="11590" y="267938"/>
                  <a:pt x="14173" y="180109"/>
                </a:cubicBezTo>
                <a:cubicBezTo>
                  <a:pt x="16209" y="110866"/>
                  <a:pt x="48810" y="30018"/>
                  <a:pt x="55737" y="0"/>
                </a:cubicBez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: 図形 88">
            <a:extLst>
              <a:ext uri="{FF2B5EF4-FFF2-40B4-BE49-F238E27FC236}">
                <a16:creationId xmlns:a16="http://schemas.microsoft.com/office/drawing/2014/main" id="{1DFB6A7C-4655-4D7F-BD97-D05FC69ED343}"/>
              </a:ext>
            </a:extLst>
          </p:cNvPr>
          <p:cNvSpPr/>
          <p:nvPr/>
        </p:nvSpPr>
        <p:spPr>
          <a:xfrm>
            <a:off x="4392574" y="5760271"/>
            <a:ext cx="349731" cy="1067407"/>
          </a:xfrm>
          <a:custGeom>
            <a:avLst/>
            <a:gdLst>
              <a:gd name="connsiteX0" fmla="*/ 98362 w 349731"/>
              <a:gd name="connsiteY0" fmla="*/ 0 h 1067407"/>
              <a:gd name="connsiteX1" fmla="*/ 54645 w 349731"/>
              <a:gd name="connsiteY1" fmla="*/ 222224 h 1067407"/>
              <a:gd name="connsiteX2" fmla="*/ 21858 w 349731"/>
              <a:gd name="connsiteY2" fmla="*/ 309657 h 1067407"/>
              <a:gd name="connsiteX3" fmla="*/ 0 w 349731"/>
              <a:gd name="connsiteY3" fmla="*/ 382518 h 1067407"/>
              <a:gd name="connsiteX4" fmla="*/ 80147 w 349731"/>
              <a:gd name="connsiteY4" fmla="*/ 477236 h 1067407"/>
              <a:gd name="connsiteX5" fmla="*/ 149364 w 349731"/>
              <a:gd name="connsiteY5" fmla="*/ 546454 h 1067407"/>
              <a:gd name="connsiteX6" fmla="*/ 163936 w 349731"/>
              <a:gd name="connsiteY6" fmla="*/ 728605 h 1067407"/>
              <a:gd name="connsiteX7" fmla="*/ 163936 w 349731"/>
              <a:gd name="connsiteY7" fmla="*/ 863397 h 1067407"/>
              <a:gd name="connsiteX8" fmla="*/ 98362 w 349731"/>
              <a:gd name="connsiteY8" fmla="*/ 932615 h 1067407"/>
              <a:gd name="connsiteX9" fmla="*/ 43716 w 349731"/>
              <a:gd name="connsiteY9" fmla="*/ 994546 h 1067407"/>
              <a:gd name="connsiteX10" fmla="*/ 21858 w 349731"/>
              <a:gd name="connsiteY10" fmla="*/ 1067407 h 1067407"/>
              <a:gd name="connsiteX11" fmla="*/ 61931 w 349731"/>
              <a:gd name="connsiteY11" fmla="*/ 1056478 h 1067407"/>
              <a:gd name="connsiteX12" fmla="*/ 61931 w 349731"/>
              <a:gd name="connsiteY12" fmla="*/ 1009118 h 1067407"/>
              <a:gd name="connsiteX13" fmla="*/ 65575 w 349731"/>
              <a:gd name="connsiteY13" fmla="*/ 1049192 h 1067407"/>
              <a:gd name="connsiteX14" fmla="*/ 102005 w 349731"/>
              <a:gd name="connsiteY14" fmla="*/ 1056478 h 1067407"/>
              <a:gd name="connsiteX15" fmla="*/ 112934 w 349731"/>
              <a:gd name="connsiteY15" fmla="*/ 1001832 h 1067407"/>
              <a:gd name="connsiteX16" fmla="*/ 112934 w 349731"/>
              <a:gd name="connsiteY16" fmla="*/ 1038263 h 1067407"/>
              <a:gd name="connsiteX17" fmla="*/ 145721 w 349731"/>
              <a:gd name="connsiteY17" fmla="*/ 1063764 h 1067407"/>
              <a:gd name="connsiteX18" fmla="*/ 163936 w 349731"/>
              <a:gd name="connsiteY18" fmla="*/ 1038263 h 1067407"/>
              <a:gd name="connsiteX19" fmla="*/ 233154 w 349731"/>
              <a:gd name="connsiteY19" fmla="*/ 1016404 h 1067407"/>
              <a:gd name="connsiteX20" fmla="*/ 349731 w 349731"/>
              <a:gd name="connsiteY20" fmla="*/ 644816 h 1067407"/>
              <a:gd name="connsiteX21" fmla="*/ 302371 w 349731"/>
              <a:gd name="connsiteY21" fmla="*/ 455378 h 1067407"/>
              <a:gd name="connsiteX22" fmla="*/ 265941 w 349731"/>
              <a:gd name="connsiteY22" fmla="*/ 382518 h 1067407"/>
              <a:gd name="connsiteX23" fmla="*/ 222225 w 349731"/>
              <a:gd name="connsiteY23" fmla="*/ 273227 h 1067407"/>
              <a:gd name="connsiteX24" fmla="*/ 291442 w 349731"/>
              <a:gd name="connsiteY24" fmla="*/ 32787 h 1067407"/>
              <a:gd name="connsiteX25" fmla="*/ 156650 w 349731"/>
              <a:gd name="connsiteY25" fmla="*/ 18215 h 1067407"/>
              <a:gd name="connsiteX26" fmla="*/ 98362 w 349731"/>
              <a:gd name="connsiteY26" fmla="*/ 0 h 106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9731" h="1067407">
                <a:moveTo>
                  <a:pt x="98362" y="0"/>
                </a:moveTo>
                <a:lnTo>
                  <a:pt x="54645" y="222224"/>
                </a:lnTo>
                <a:lnTo>
                  <a:pt x="21858" y="309657"/>
                </a:lnTo>
                <a:lnTo>
                  <a:pt x="0" y="382518"/>
                </a:lnTo>
                <a:lnTo>
                  <a:pt x="80147" y="477236"/>
                </a:lnTo>
                <a:lnTo>
                  <a:pt x="149364" y="546454"/>
                </a:lnTo>
                <a:lnTo>
                  <a:pt x="163936" y="728605"/>
                </a:lnTo>
                <a:lnTo>
                  <a:pt x="163936" y="863397"/>
                </a:lnTo>
                <a:lnTo>
                  <a:pt x="98362" y="932615"/>
                </a:lnTo>
                <a:lnTo>
                  <a:pt x="43716" y="994546"/>
                </a:lnTo>
                <a:lnTo>
                  <a:pt x="21858" y="1067407"/>
                </a:lnTo>
                <a:lnTo>
                  <a:pt x="61931" y="1056478"/>
                </a:lnTo>
                <a:lnTo>
                  <a:pt x="61931" y="1009118"/>
                </a:lnTo>
                <a:lnTo>
                  <a:pt x="65575" y="1049192"/>
                </a:lnTo>
                <a:lnTo>
                  <a:pt x="102005" y="1056478"/>
                </a:lnTo>
                <a:lnTo>
                  <a:pt x="112934" y="1001832"/>
                </a:lnTo>
                <a:lnTo>
                  <a:pt x="112934" y="1038263"/>
                </a:lnTo>
                <a:lnTo>
                  <a:pt x="145721" y="1063764"/>
                </a:lnTo>
                <a:lnTo>
                  <a:pt x="163936" y="1038263"/>
                </a:lnTo>
                <a:lnTo>
                  <a:pt x="233154" y="1016404"/>
                </a:lnTo>
                <a:lnTo>
                  <a:pt x="349731" y="644816"/>
                </a:lnTo>
                <a:lnTo>
                  <a:pt x="302371" y="455378"/>
                </a:lnTo>
                <a:lnTo>
                  <a:pt x="265941" y="382518"/>
                </a:lnTo>
                <a:lnTo>
                  <a:pt x="222225" y="273227"/>
                </a:lnTo>
                <a:lnTo>
                  <a:pt x="291442" y="32787"/>
                </a:lnTo>
                <a:lnTo>
                  <a:pt x="156650" y="18215"/>
                </a:lnTo>
                <a:lnTo>
                  <a:pt x="98362" y="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548DB4AC-8026-49CF-A535-9D711E955549}"/>
              </a:ext>
            </a:extLst>
          </p:cNvPr>
          <p:cNvSpPr/>
          <p:nvPr/>
        </p:nvSpPr>
        <p:spPr>
          <a:xfrm>
            <a:off x="3753774" y="3990703"/>
            <a:ext cx="539885" cy="218872"/>
          </a:xfrm>
          <a:custGeom>
            <a:avLst/>
            <a:gdLst>
              <a:gd name="connsiteX0" fmla="*/ 0 w 539885"/>
              <a:gd name="connsiteY0" fmla="*/ 24319 h 218872"/>
              <a:gd name="connsiteX1" fmla="*/ 19455 w 539885"/>
              <a:gd name="connsiteY1" fmla="*/ 150778 h 218872"/>
              <a:gd name="connsiteX2" fmla="*/ 4864 w 539885"/>
              <a:gd name="connsiteY2" fmla="*/ 218872 h 218872"/>
              <a:gd name="connsiteX3" fmla="*/ 403698 w 539885"/>
              <a:gd name="connsiteY3" fmla="*/ 165370 h 218872"/>
              <a:gd name="connsiteX4" fmla="*/ 539885 w 539885"/>
              <a:gd name="connsiteY4" fmla="*/ 72957 h 218872"/>
              <a:gd name="connsiteX5" fmla="*/ 355060 w 539885"/>
              <a:gd name="connsiteY5" fmla="*/ 14591 h 218872"/>
              <a:gd name="connsiteX6" fmla="*/ 165370 w 539885"/>
              <a:gd name="connsiteY6" fmla="*/ 0 h 218872"/>
              <a:gd name="connsiteX7" fmla="*/ 0 w 539885"/>
              <a:gd name="connsiteY7" fmla="*/ 24319 h 2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85" h="218872">
                <a:moveTo>
                  <a:pt x="0" y="24319"/>
                </a:moveTo>
                <a:lnTo>
                  <a:pt x="19455" y="150778"/>
                </a:lnTo>
                <a:lnTo>
                  <a:pt x="4864" y="218872"/>
                </a:lnTo>
                <a:lnTo>
                  <a:pt x="403698" y="165370"/>
                </a:lnTo>
                <a:lnTo>
                  <a:pt x="539885" y="72957"/>
                </a:lnTo>
                <a:lnTo>
                  <a:pt x="355060" y="14591"/>
                </a:lnTo>
                <a:lnTo>
                  <a:pt x="165370" y="0"/>
                </a:lnTo>
                <a:lnTo>
                  <a:pt x="0" y="24319"/>
                </a:lnTo>
                <a:close/>
              </a:path>
            </a:pathLst>
          </a:custGeom>
          <a:solidFill>
            <a:srgbClr val="99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: 図形 90">
            <a:extLst>
              <a:ext uri="{FF2B5EF4-FFF2-40B4-BE49-F238E27FC236}">
                <a16:creationId xmlns:a16="http://schemas.microsoft.com/office/drawing/2014/main" id="{65473726-B60C-48E8-9D00-D50E1D4F16F0}"/>
              </a:ext>
            </a:extLst>
          </p:cNvPr>
          <p:cNvSpPr/>
          <p:nvPr/>
        </p:nvSpPr>
        <p:spPr>
          <a:xfrm>
            <a:off x="3831595" y="4068242"/>
            <a:ext cx="360154" cy="97207"/>
          </a:xfrm>
          <a:custGeom>
            <a:avLst/>
            <a:gdLst>
              <a:gd name="connsiteX0" fmla="*/ 267511 w 360154"/>
              <a:gd name="connsiteY0" fmla="*/ 5146 h 97207"/>
              <a:gd name="connsiteX1" fmla="*/ 267511 w 360154"/>
              <a:gd name="connsiteY1" fmla="*/ 5146 h 97207"/>
              <a:gd name="connsiteX2" fmla="*/ 63230 w 360154"/>
              <a:gd name="connsiteY2" fmla="*/ 10010 h 97207"/>
              <a:gd name="connsiteX3" fmla="*/ 0 w 360154"/>
              <a:gd name="connsiteY3" fmla="*/ 53784 h 97207"/>
              <a:gd name="connsiteX4" fmla="*/ 29183 w 360154"/>
              <a:gd name="connsiteY4" fmla="*/ 78103 h 97207"/>
              <a:gd name="connsiteX5" fmla="*/ 345332 w 360154"/>
              <a:gd name="connsiteY5" fmla="*/ 58648 h 97207"/>
              <a:gd name="connsiteX6" fmla="*/ 355060 w 360154"/>
              <a:gd name="connsiteY6" fmla="*/ 34329 h 97207"/>
              <a:gd name="connsiteX7" fmla="*/ 355060 w 360154"/>
              <a:gd name="connsiteY7" fmla="*/ 5146 h 97207"/>
              <a:gd name="connsiteX8" fmla="*/ 340469 w 360154"/>
              <a:gd name="connsiteY8" fmla="*/ 282 h 97207"/>
              <a:gd name="connsiteX9" fmla="*/ 330741 w 360154"/>
              <a:gd name="connsiteY9" fmla="*/ 282 h 97207"/>
              <a:gd name="connsiteX10" fmla="*/ 267511 w 360154"/>
              <a:gd name="connsiteY10" fmla="*/ 5146 h 9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154" h="97207">
                <a:moveTo>
                  <a:pt x="267511" y="5146"/>
                </a:moveTo>
                <a:lnTo>
                  <a:pt x="267511" y="5146"/>
                </a:lnTo>
                <a:cubicBezTo>
                  <a:pt x="199417" y="6767"/>
                  <a:pt x="130244" y="-2174"/>
                  <a:pt x="63230" y="10010"/>
                </a:cubicBezTo>
                <a:cubicBezTo>
                  <a:pt x="38009" y="14596"/>
                  <a:pt x="0" y="53784"/>
                  <a:pt x="0" y="53784"/>
                </a:cubicBezTo>
                <a:cubicBezTo>
                  <a:pt x="9728" y="61890"/>
                  <a:pt x="16533" y="77545"/>
                  <a:pt x="29183" y="78103"/>
                </a:cubicBezTo>
                <a:cubicBezTo>
                  <a:pt x="303551" y="90207"/>
                  <a:pt x="248979" y="122881"/>
                  <a:pt x="345332" y="58648"/>
                </a:cubicBezTo>
                <a:cubicBezTo>
                  <a:pt x="348575" y="50542"/>
                  <a:pt x="351994" y="42504"/>
                  <a:pt x="355060" y="34329"/>
                </a:cubicBezTo>
                <a:cubicBezTo>
                  <a:pt x="358598" y="24896"/>
                  <a:pt x="364493" y="14579"/>
                  <a:pt x="355060" y="5146"/>
                </a:cubicBezTo>
                <a:cubicBezTo>
                  <a:pt x="351435" y="1521"/>
                  <a:pt x="345496" y="1287"/>
                  <a:pt x="340469" y="282"/>
                </a:cubicBezTo>
                <a:cubicBezTo>
                  <a:pt x="337289" y="-354"/>
                  <a:pt x="333984" y="282"/>
                  <a:pt x="330741" y="282"/>
                </a:cubicBezTo>
                <a:lnTo>
                  <a:pt x="267511" y="5146"/>
                </a:lnTo>
                <a:close/>
              </a:path>
            </a:pathLst>
          </a:custGeom>
          <a:solidFill>
            <a:srgbClr val="FF5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2F2B0171-BDC4-449A-92E3-E63E466C4712}"/>
              </a:ext>
            </a:extLst>
          </p:cNvPr>
          <p:cNvSpPr/>
          <p:nvPr/>
        </p:nvSpPr>
        <p:spPr>
          <a:xfrm>
            <a:off x="4039171" y="5213407"/>
            <a:ext cx="722671" cy="936522"/>
          </a:xfrm>
          <a:custGeom>
            <a:avLst/>
            <a:gdLst>
              <a:gd name="connsiteX0" fmla="*/ 66368 w 730045"/>
              <a:gd name="connsiteY0" fmla="*/ 147484 h 936522"/>
              <a:gd name="connsiteX1" fmla="*/ 22123 w 730045"/>
              <a:gd name="connsiteY1" fmla="*/ 176980 h 936522"/>
              <a:gd name="connsiteX2" fmla="*/ 7374 w 730045"/>
              <a:gd name="connsiteY2" fmla="*/ 294967 h 936522"/>
              <a:gd name="connsiteX3" fmla="*/ 22123 w 730045"/>
              <a:gd name="connsiteY3" fmla="*/ 405580 h 936522"/>
              <a:gd name="connsiteX4" fmla="*/ 58993 w 730045"/>
              <a:gd name="connsiteY4" fmla="*/ 501445 h 936522"/>
              <a:gd name="connsiteX5" fmla="*/ 22123 w 730045"/>
              <a:gd name="connsiteY5" fmla="*/ 884903 h 936522"/>
              <a:gd name="connsiteX6" fmla="*/ 7374 w 730045"/>
              <a:gd name="connsiteY6" fmla="*/ 899651 h 936522"/>
              <a:gd name="connsiteX7" fmla="*/ 51619 w 730045"/>
              <a:gd name="connsiteY7" fmla="*/ 921774 h 936522"/>
              <a:gd name="connsiteX8" fmla="*/ 103239 w 730045"/>
              <a:gd name="connsiteY8" fmla="*/ 892277 h 936522"/>
              <a:gd name="connsiteX9" fmla="*/ 132735 w 730045"/>
              <a:gd name="connsiteY9" fmla="*/ 929148 h 936522"/>
              <a:gd name="connsiteX10" fmla="*/ 191729 w 730045"/>
              <a:gd name="connsiteY10" fmla="*/ 899651 h 936522"/>
              <a:gd name="connsiteX11" fmla="*/ 243348 w 730045"/>
              <a:gd name="connsiteY11" fmla="*/ 936522 h 936522"/>
              <a:gd name="connsiteX12" fmla="*/ 280219 w 730045"/>
              <a:gd name="connsiteY12" fmla="*/ 884903 h 936522"/>
              <a:gd name="connsiteX13" fmla="*/ 346587 w 730045"/>
              <a:gd name="connsiteY13" fmla="*/ 892277 h 936522"/>
              <a:gd name="connsiteX14" fmla="*/ 339213 w 730045"/>
              <a:gd name="connsiteY14" fmla="*/ 774290 h 936522"/>
              <a:gd name="connsiteX15" fmla="*/ 405581 w 730045"/>
              <a:gd name="connsiteY15" fmla="*/ 567813 h 936522"/>
              <a:gd name="connsiteX16" fmla="*/ 346587 w 730045"/>
              <a:gd name="connsiteY16" fmla="*/ 833284 h 936522"/>
              <a:gd name="connsiteX17" fmla="*/ 368710 w 730045"/>
              <a:gd name="connsiteY17" fmla="*/ 899651 h 936522"/>
              <a:gd name="connsiteX18" fmla="*/ 398206 w 730045"/>
              <a:gd name="connsiteY18" fmla="*/ 855406 h 936522"/>
              <a:gd name="connsiteX19" fmla="*/ 442452 w 730045"/>
              <a:gd name="connsiteY19" fmla="*/ 899651 h 936522"/>
              <a:gd name="connsiteX20" fmla="*/ 464574 w 730045"/>
              <a:gd name="connsiteY20" fmla="*/ 870154 h 936522"/>
              <a:gd name="connsiteX21" fmla="*/ 545690 w 730045"/>
              <a:gd name="connsiteY21" fmla="*/ 892277 h 936522"/>
              <a:gd name="connsiteX22" fmla="*/ 575187 w 730045"/>
              <a:gd name="connsiteY22" fmla="*/ 855406 h 936522"/>
              <a:gd name="connsiteX23" fmla="*/ 634181 w 730045"/>
              <a:gd name="connsiteY23" fmla="*/ 870154 h 936522"/>
              <a:gd name="connsiteX24" fmla="*/ 597310 w 730045"/>
              <a:gd name="connsiteY24" fmla="*/ 752167 h 936522"/>
              <a:gd name="connsiteX25" fmla="*/ 656303 w 730045"/>
              <a:gd name="connsiteY25" fmla="*/ 567813 h 936522"/>
              <a:gd name="connsiteX26" fmla="*/ 715297 w 730045"/>
              <a:gd name="connsiteY26" fmla="*/ 398206 h 936522"/>
              <a:gd name="connsiteX27" fmla="*/ 730045 w 730045"/>
              <a:gd name="connsiteY27" fmla="*/ 294967 h 936522"/>
              <a:gd name="connsiteX28" fmla="*/ 707923 w 730045"/>
              <a:gd name="connsiteY28" fmla="*/ 162232 h 936522"/>
              <a:gd name="connsiteX29" fmla="*/ 685800 w 730045"/>
              <a:gd name="connsiteY29" fmla="*/ 0 h 936522"/>
              <a:gd name="connsiteX30" fmla="*/ 508819 w 730045"/>
              <a:gd name="connsiteY30" fmla="*/ 22122 h 936522"/>
              <a:gd name="connsiteX31" fmla="*/ 294968 w 730045"/>
              <a:gd name="connsiteY31" fmla="*/ 44245 h 936522"/>
              <a:gd name="connsiteX32" fmla="*/ 162232 w 730045"/>
              <a:gd name="connsiteY32" fmla="*/ 66367 h 936522"/>
              <a:gd name="connsiteX33" fmla="*/ 36871 w 730045"/>
              <a:gd name="connsiteY33" fmla="*/ 58993 h 936522"/>
              <a:gd name="connsiteX34" fmla="*/ 0 w 730045"/>
              <a:gd name="connsiteY34" fmla="*/ 199103 h 936522"/>
              <a:gd name="connsiteX35" fmla="*/ 66368 w 730045"/>
              <a:gd name="connsiteY35" fmla="*/ 147484 h 936522"/>
              <a:gd name="connsiteX0" fmla="*/ 58994 w 722671"/>
              <a:gd name="connsiteY0" fmla="*/ 147484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58994 w 722671"/>
              <a:gd name="connsiteY35" fmla="*/ 147484 h 936522"/>
              <a:gd name="connsiteX0" fmla="*/ 15277 w 722671"/>
              <a:gd name="connsiteY0" fmla="*/ 136555 h 936522"/>
              <a:gd name="connsiteX1" fmla="*/ 14749 w 722671"/>
              <a:gd name="connsiteY1" fmla="*/ 176980 h 936522"/>
              <a:gd name="connsiteX2" fmla="*/ 0 w 722671"/>
              <a:gd name="connsiteY2" fmla="*/ 294967 h 936522"/>
              <a:gd name="connsiteX3" fmla="*/ 14749 w 722671"/>
              <a:gd name="connsiteY3" fmla="*/ 405580 h 936522"/>
              <a:gd name="connsiteX4" fmla="*/ 51619 w 722671"/>
              <a:gd name="connsiteY4" fmla="*/ 501445 h 936522"/>
              <a:gd name="connsiteX5" fmla="*/ 14749 w 722671"/>
              <a:gd name="connsiteY5" fmla="*/ 884903 h 936522"/>
              <a:gd name="connsiteX6" fmla="*/ 0 w 722671"/>
              <a:gd name="connsiteY6" fmla="*/ 899651 h 936522"/>
              <a:gd name="connsiteX7" fmla="*/ 44245 w 722671"/>
              <a:gd name="connsiteY7" fmla="*/ 921774 h 936522"/>
              <a:gd name="connsiteX8" fmla="*/ 95865 w 722671"/>
              <a:gd name="connsiteY8" fmla="*/ 892277 h 936522"/>
              <a:gd name="connsiteX9" fmla="*/ 125361 w 722671"/>
              <a:gd name="connsiteY9" fmla="*/ 929148 h 936522"/>
              <a:gd name="connsiteX10" fmla="*/ 184355 w 722671"/>
              <a:gd name="connsiteY10" fmla="*/ 899651 h 936522"/>
              <a:gd name="connsiteX11" fmla="*/ 235974 w 722671"/>
              <a:gd name="connsiteY11" fmla="*/ 936522 h 936522"/>
              <a:gd name="connsiteX12" fmla="*/ 272845 w 722671"/>
              <a:gd name="connsiteY12" fmla="*/ 884903 h 936522"/>
              <a:gd name="connsiteX13" fmla="*/ 339213 w 722671"/>
              <a:gd name="connsiteY13" fmla="*/ 892277 h 936522"/>
              <a:gd name="connsiteX14" fmla="*/ 331839 w 722671"/>
              <a:gd name="connsiteY14" fmla="*/ 774290 h 936522"/>
              <a:gd name="connsiteX15" fmla="*/ 398207 w 722671"/>
              <a:gd name="connsiteY15" fmla="*/ 567813 h 936522"/>
              <a:gd name="connsiteX16" fmla="*/ 339213 w 722671"/>
              <a:gd name="connsiteY16" fmla="*/ 833284 h 936522"/>
              <a:gd name="connsiteX17" fmla="*/ 361336 w 722671"/>
              <a:gd name="connsiteY17" fmla="*/ 899651 h 936522"/>
              <a:gd name="connsiteX18" fmla="*/ 390832 w 722671"/>
              <a:gd name="connsiteY18" fmla="*/ 855406 h 936522"/>
              <a:gd name="connsiteX19" fmla="*/ 435078 w 722671"/>
              <a:gd name="connsiteY19" fmla="*/ 899651 h 936522"/>
              <a:gd name="connsiteX20" fmla="*/ 457200 w 722671"/>
              <a:gd name="connsiteY20" fmla="*/ 870154 h 936522"/>
              <a:gd name="connsiteX21" fmla="*/ 538316 w 722671"/>
              <a:gd name="connsiteY21" fmla="*/ 892277 h 936522"/>
              <a:gd name="connsiteX22" fmla="*/ 567813 w 722671"/>
              <a:gd name="connsiteY22" fmla="*/ 855406 h 936522"/>
              <a:gd name="connsiteX23" fmla="*/ 626807 w 722671"/>
              <a:gd name="connsiteY23" fmla="*/ 870154 h 936522"/>
              <a:gd name="connsiteX24" fmla="*/ 589936 w 722671"/>
              <a:gd name="connsiteY24" fmla="*/ 752167 h 936522"/>
              <a:gd name="connsiteX25" fmla="*/ 648929 w 722671"/>
              <a:gd name="connsiteY25" fmla="*/ 567813 h 936522"/>
              <a:gd name="connsiteX26" fmla="*/ 707923 w 722671"/>
              <a:gd name="connsiteY26" fmla="*/ 398206 h 936522"/>
              <a:gd name="connsiteX27" fmla="*/ 722671 w 722671"/>
              <a:gd name="connsiteY27" fmla="*/ 294967 h 936522"/>
              <a:gd name="connsiteX28" fmla="*/ 700549 w 722671"/>
              <a:gd name="connsiteY28" fmla="*/ 162232 h 936522"/>
              <a:gd name="connsiteX29" fmla="*/ 678426 w 722671"/>
              <a:gd name="connsiteY29" fmla="*/ 0 h 936522"/>
              <a:gd name="connsiteX30" fmla="*/ 501445 w 722671"/>
              <a:gd name="connsiteY30" fmla="*/ 22122 h 936522"/>
              <a:gd name="connsiteX31" fmla="*/ 287594 w 722671"/>
              <a:gd name="connsiteY31" fmla="*/ 44245 h 936522"/>
              <a:gd name="connsiteX32" fmla="*/ 154858 w 722671"/>
              <a:gd name="connsiteY32" fmla="*/ 66367 h 936522"/>
              <a:gd name="connsiteX33" fmla="*/ 29497 w 722671"/>
              <a:gd name="connsiteY33" fmla="*/ 58993 h 936522"/>
              <a:gd name="connsiteX34" fmla="*/ 18127 w 722671"/>
              <a:gd name="connsiteY34" fmla="*/ 126243 h 936522"/>
              <a:gd name="connsiteX35" fmla="*/ 15277 w 722671"/>
              <a:gd name="connsiteY35" fmla="*/ 136555 h 9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671" h="936522">
                <a:moveTo>
                  <a:pt x="15277" y="136555"/>
                </a:moveTo>
                <a:lnTo>
                  <a:pt x="14749" y="176980"/>
                </a:lnTo>
                <a:lnTo>
                  <a:pt x="0" y="294967"/>
                </a:lnTo>
                <a:lnTo>
                  <a:pt x="14749" y="405580"/>
                </a:lnTo>
                <a:lnTo>
                  <a:pt x="51619" y="501445"/>
                </a:lnTo>
                <a:lnTo>
                  <a:pt x="14749" y="884903"/>
                </a:lnTo>
                <a:lnTo>
                  <a:pt x="0" y="899651"/>
                </a:lnTo>
                <a:lnTo>
                  <a:pt x="44245" y="921774"/>
                </a:lnTo>
                <a:lnTo>
                  <a:pt x="95865" y="892277"/>
                </a:lnTo>
                <a:lnTo>
                  <a:pt x="125361" y="929148"/>
                </a:lnTo>
                <a:lnTo>
                  <a:pt x="184355" y="899651"/>
                </a:lnTo>
                <a:lnTo>
                  <a:pt x="235974" y="936522"/>
                </a:lnTo>
                <a:lnTo>
                  <a:pt x="272845" y="884903"/>
                </a:lnTo>
                <a:lnTo>
                  <a:pt x="339213" y="892277"/>
                </a:lnTo>
                <a:lnTo>
                  <a:pt x="331839" y="774290"/>
                </a:lnTo>
                <a:lnTo>
                  <a:pt x="398207" y="567813"/>
                </a:lnTo>
                <a:lnTo>
                  <a:pt x="339213" y="833284"/>
                </a:lnTo>
                <a:lnTo>
                  <a:pt x="361336" y="899651"/>
                </a:lnTo>
                <a:lnTo>
                  <a:pt x="390832" y="855406"/>
                </a:lnTo>
                <a:lnTo>
                  <a:pt x="435078" y="899651"/>
                </a:lnTo>
                <a:lnTo>
                  <a:pt x="457200" y="870154"/>
                </a:lnTo>
                <a:lnTo>
                  <a:pt x="538316" y="892277"/>
                </a:lnTo>
                <a:lnTo>
                  <a:pt x="567813" y="855406"/>
                </a:lnTo>
                <a:lnTo>
                  <a:pt x="626807" y="870154"/>
                </a:lnTo>
                <a:lnTo>
                  <a:pt x="589936" y="752167"/>
                </a:lnTo>
                <a:lnTo>
                  <a:pt x="648929" y="567813"/>
                </a:lnTo>
                <a:lnTo>
                  <a:pt x="707923" y="398206"/>
                </a:lnTo>
                <a:lnTo>
                  <a:pt x="722671" y="294967"/>
                </a:lnTo>
                <a:lnTo>
                  <a:pt x="700549" y="162232"/>
                </a:lnTo>
                <a:lnTo>
                  <a:pt x="678426" y="0"/>
                </a:lnTo>
                <a:lnTo>
                  <a:pt x="501445" y="22122"/>
                </a:lnTo>
                <a:lnTo>
                  <a:pt x="287594" y="44245"/>
                </a:lnTo>
                <a:lnTo>
                  <a:pt x="154858" y="66367"/>
                </a:lnTo>
                <a:lnTo>
                  <a:pt x="29497" y="58993"/>
                </a:lnTo>
                <a:lnTo>
                  <a:pt x="18127" y="126243"/>
                </a:lnTo>
                <a:lnTo>
                  <a:pt x="15277" y="1365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フリーフォーム: 図形 85">
            <a:extLst>
              <a:ext uri="{FF2B5EF4-FFF2-40B4-BE49-F238E27FC236}">
                <a16:creationId xmlns:a16="http://schemas.microsoft.com/office/drawing/2014/main" id="{1143B875-A052-49F9-B936-9DDE9C66DB60}"/>
              </a:ext>
            </a:extLst>
          </p:cNvPr>
          <p:cNvSpPr/>
          <p:nvPr/>
        </p:nvSpPr>
        <p:spPr>
          <a:xfrm rot="3600000">
            <a:off x="4035615" y="4715095"/>
            <a:ext cx="1069258" cy="479905"/>
          </a:xfrm>
          <a:custGeom>
            <a:avLst/>
            <a:gdLst>
              <a:gd name="connsiteX0" fmla="*/ 51620 w 1069258"/>
              <a:gd name="connsiteY0" fmla="*/ 22122 h 479905"/>
              <a:gd name="connsiteX1" fmla="*/ 184355 w 1069258"/>
              <a:gd name="connsiteY1" fmla="*/ 7374 h 479905"/>
              <a:gd name="connsiteX2" fmla="*/ 317091 w 1069258"/>
              <a:gd name="connsiteY2" fmla="*/ 0 h 479905"/>
              <a:gd name="connsiteX3" fmla="*/ 442452 w 1069258"/>
              <a:gd name="connsiteY3" fmla="*/ 22122 h 479905"/>
              <a:gd name="connsiteX4" fmla="*/ 626807 w 1069258"/>
              <a:gd name="connsiteY4" fmla="*/ 73741 h 479905"/>
              <a:gd name="connsiteX5" fmla="*/ 730046 w 1069258"/>
              <a:gd name="connsiteY5" fmla="*/ 132735 h 479905"/>
              <a:gd name="connsiteX6" fmla="*/ 929149 w 1069258"/>
              <a:gd name="connsiteY6" fmla="*/ 213851 h 479905"/>
              <a:gd name="connsiteX7" fmla="*/ 1032387 w 1069258"/>
              <a:gd name="connsiteY7" fmla="*/ 272845 h 479905"/>
              <a:gd name="connsiteX8" fmla="*/ 1069258 w 1069258"/>
              <a:gd name="connsiteY8" fmla="*/ 361335 h 479905"/>
              <a:gd name="connsiteX9" fmla="*/ 1039762 w 1069258"/>
              <a:gd name="connsiteY9" fmla="*/ 427703 h 479905"/>
              <a:gd name="connsiteX10" fmla="*/ 958646 w 1069258"/>
              <a:gd name="connsiteY10" fmla="*/ 420329 h 479905"/>
              <a:gd name="connsiteX11" fmla="*/ 907026 w 1069258"/>
              <a:gd name="connsiteY11" fmla="*/ 457200 h 479905"/>
              <a:gd name="connsiteX12" fmla="*/ 877529 w 1069258"/>
              <a:gd name="connsiteY12" fmla="*/ 479322 h 479905"/>
              <a:gd name="connsiteX13" fmla="*/ 855407 w 1069258"/>
              <a:gd name="connsiteY13" fmla="*/ 471948 h 479905"/>
              <a:gd name="connsiteX14" fmla="*/ 840658 w 1069258"/>
              <a:gd name="connsiteY14" fmla="*/ 420329 h 479905"/>
              <a:gd name="connsiteX15" fmla="*/ 803787 w 1069258"/>
              <a:gd name="connsiteY15" fmla="*/ 412954 h 479905"/>
              <a:gd name="connsiteX16" fmla="*/ 781665 w 1069258"/>
              <a:gd name="connsiteY16" fmla="*/ 405580 h 479905"/>
              <a:gd name="connsiteX17" fmla="*/ 803787 w 1069258"/>
              <a:gd name="connsiteY17" fmla="*/ 346587 h 479905"/>
              <a:gd name="connsiteX18" fmla="*/ 811162 w 1069258"/>
              <a:gd name="connsiteY18" fmla="*/ 324464 h 479905"/>
              <a:gd name="connsiteX19" fmla="*/ 833284 w 1069258"/>
              <a:gd name="connsiteY19" fmla="*/ 280219 h 479905"/>
              <a:gd name="connsiteX20" fmla="*/ 553065 w 1069258"/>
              <a:gd name="connsiteY20" fmla="*/ 221225 h 479905"/>
              <a:gd name="connsiteX21" fmla="*/ 412955 w 1069258"/>
              <a:gd name="connsiteY21" fmla="*/ 206477 h 479905"/>
              <a:gd name="connsiteX22" fmla="*/ 184355 w 1069258"/>
              <a:gd name="connsiteY22" fmla="*/ 228600 h 479905"/>
              <a:gd name="connsiteX23" fmla="*/ 88491 w 1069258"/>
              <a:gd name="connsiteY23" fmla="*/ 228600 h 479905"/>
              <a:gd name="connsiteX24" fmla="*/ 7375 w 1069258"/>
              <a:gd name="connsiteY24" fmla="*/ 199103 h 479905"/>
              <a:gd name="connsiteX25" fmla="*/ 0 w 1069258"/>
              <a:gd name="connsiteY25" fmla="*/ 154858 h 479905"/>
              <a:gd name="connsiteX26" fmla="*/ 0 w 1069258"/>
              <a:gd name="connsiteY26" fmla="*/ 95864 h 479905"/>
              <a:gd name="connsiteX27" fmla="*/ 51620 w 1069258"/>
              <a:gd name="connsiteY27" fmla="*/ 22122 h 47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9258" h="479905">
                <a:moveTo>
                  <a:pt x="51620" y="22122"/>
                </a:moveTo>
                <a:lnTo>
                  <a:pt x="184355" y="7374"/>
                </a:lnTo>
                <a:lnTo>
                  <a:pt x="317091" y="0"/>
                </a:lnTo>
                <a:lnTo>
                  <a:pt x="442452" y="22122"/>
                </a:lnTo>
                <a:lnTo>
                  <a:pt x="626807" y="73741"/>
                </a:lnTo>
                <a:lnTo>
                  <a:pt x="730046" y="132735"/>
                </a:lnTo>
                <a:lnTo>
                  <a:pt x="929149" y="213851"/>
                </a:lnTo>
                <a:lnTo>
                  <a:pt x="1032387" y="272845"/>
                </a:lnTo>
                <a:lnTo>
                  <a:pt x="1069258" y="361335"/>
                </a:lnTo>
                <a:lnTo>
                  <a:pt x="1039762" y="427703"/>
                </a:lnTo>
                <a:cubicBezTo>
                  <a:pt x="1012723" y="425245"/>
                  <a:pt x="983297" y="408952"/>
                  <a:pt x="958646" y="420329"/>
                </a:cubicBezTo>
                <a:cubicBezTo>
                  <a:pt x="875420" y="458740"/>
                  <a:pt x="1008475" y="497778"/>
                  <a:pt x="907026" y="457200"/>
                </a:cubicBezTo>
                <a:cubicBezTo>
                  <a:pt x="897194" y="464574"/>
                  <a:pt x="889346" y="475946"/>
                  <a:pt x="877529" y="479322"/>
                </a:cubicBezTo>
                <a:cubicBezTo>
                  <a:pt x="870055" y="481457"/>
                  <a:pt x="860903" y="477444"/>
                  <a:pt x="855407" y="471948"/>
                </a:cubicBezTo>
                <a:cubicBezTo>
                  <a:pt x="851882" y="468423"/>
                  <a:pt x="840721" y="420582"/>
                  <a:pt x="840658" y="420329"/>
                </a:cubicBezTo>
                <a:cubicBezTo>
                  <a:pt x="814853" y="459037"/>
                  <a:pt x="837107" y="440721"/>
                  <a:pt x="803787" y="412954"/>
                </a:cubicBezTo>
                <a:cubicBezTo>
                  <a:pt x="797816" y="407978"/>
                  <a:pt x="789039" y="408038"/>
                  <a:pt x="781665" y="405580"/>
                </a:cubicBezTo>
                <a:cubicBezTo>
                  <a:pt x="795259" y="351201"/>
                  <a:pt x="780652" y="400568"/>
                  <a:pt x="803787" y="346587"/>
                </a:cubicBezTo>
                <a:cubicBezTo>
                  <a:pt x="806849" y="339442"/>
                  <a:pt x="807305" y="331213"/>
                  <a:pt x="811162" y="324464"/>
                </a:cubicBezTo>
                <a:cubicBezTo>
                  <a:pt x="836234" y="280589"/>
                  <a:pt x="833284" y="311435"/>
                  <a:pt x="833284" y="280219"/>
                </a:cubicBezTo>
                <a:lnTo>
                  <a:pt x="553065" y="221225"/>
                </a:lnTo>
                <a:lnTo>
                  <a:pt x="412955" y="206477"/>
                </a:lnTo>
                <a:lnTo>
                  <a:pt x="184355" y="228600"/>
                </a:lnTo>
                <a:lnTo>
                  <a:pt x="88491" y="228600"/>
                </a:lnTo>
                <a:lnTo>
                  <a:pt x="7375" y="199103"/>
                </a:lnTo>
                <a:lnTo>
                  <a:pt x="0" y="154858"/>
                </a:lnTo>
                <a:lnTo>
                  <a:pt x="0" y="95864"/>
                </a:lnTo>
                <a:lnTo>
                  <a:pt x="51620" y="22122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: 図形 92">
            <a:extLst>
              <a:ext uri="{FF2B5EF4-FFF2-40B4-BE49-F238E27FC236}">
                <a16:creationId xmlns:a16="http://schemas.microsoft.com/office/drawing/2014/main" id="{AC72EAE7-6C1B-4623-BD77-676B5AD0E6B1}"/>
              </a:ext>
            </a:extLst>
          </p:cNvPr>
          <p:cNvSpPr/>
          <p:nvPr/>
        </p:nvSpPr>
        <p:spPr>
          <a:xfrm>
            <a:off x="3689382" y="3993019"/>
            <a:ext cx="506381" cy="131149"/>
          </a:xfrm>
          <a:custGeom>
            <a:avLst/>
            <a:gdLst>
              <a:gd name="connsiteX0" fmla="*/ 0 w 506381"/>
              <a:gd name="connsiteY0" fmla="*/ 58289 h 131149"/>
              <a:gd name="connsiteX1" fmla="*/ 40073 w 506381"/>
              <a:gd name="connsiteY1" fmla="*/ 131149 h 131149"/>
              <a:gd name="connsiteX2" fmla="*/ 61931 w 506381"/>
              <a:gd name="connsiteY2" fmla="*/ 54646 h 131149"/>
              <a:gd name="connsiteX3" fmla="*/ 105648 w 506381"/>
              <a:gd name="connsiteY3" fmla="*/ 123863 h 131149"/>
              <a:gd name="connsiteX4" fmla="*/ 149364 w 506381"/>
              <a:gd name="connsiteY4" fmla="*/ 43717 h 131149"/>
              <a:gd name="connsiteX5" fmla="*/ 189437 w 506381"/>
              <a:gd name="connsiteY5" fmla="*/ 109291 h 131149"/>
              <a:gd name="connsiteX6" fmla="*/ 236797 w 506381"/>
              <a:gd name="connsiteY6" fmla="*/ 43717 h 131149"/>
              <a:gd name="connsiteX7" fmla="*/ 262298 w 506381"/>
              <a:gd name="connsiteY7" fmla="*/ 83790 h 131149"/>
              <a:gd name="connsiteX8" fmla="*/ 302371 w 506381"/>
              <a:gd name="connsiteY8" fmla="*/ 25502 h 131149"/>
              <a:gd name="connsiteX9" fmla="*/ 371589 w 506381"/>
              <a:gd name="connsiteY9" fmla="*/ 87433 h 131149"/>
              <a:gd name="connsiteX10" fmla="*/ 415305 w 506381"/>
              <a:gd name="connsiteY10" fmla="*/ 47360 h 131149"/>
              <a:gd name="connsiteX11" fmla="*/ 422591 w 506381"/>
              <a:gd name="connsiteY11" fmla="*/ 105648 h 131149"/>
              <a:gd name="connsiteX12" fmla="*/ 506381 w 506381"/>
              <a:gd name="connsiteY12" fmla="*/ 0 h 131149"/>
              <a:gd name="connsiteX13" fmla="*/ 0 w 506381"/>
              <a:gd name="connsiteY13" fmla="*/ 58289 h 1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6381" h="131149">
                <a:moveTo>
                  <a:pt x="0" y="58289"/>
                </a:moveTo>
                <a:lnTo>
                  <a:pt x="40073" y="131149"/>
                </a:lnTo>
                <a:lnTo>
                  <a:pt x="61931" y="54646"/>
                </a:lnTo>
                <a:lnTo>
                  <a:pt x="105648" y="123863"/>
                </a:lnTo>
                <a:lnTo>
                  <a:pt x="149364" y="43717"/>
                </a:lnTo>
                <a:lnTo>
                  <a:pt x="189437" y="109291"/>
                </a:lnTo>
                <a:lnTo>
                  <a:pt x="236797" y="43717"/>
                </a:lnTo>
                <a:lnTo>
                  <a:pt x="262298" y="83790"/>
                </a:lnTo>
                <a:lnTo>
                  <a:pt x="302371" y="25502"/>
                </a:lnTo>
                <a:lnTo>
                  <a:pt x="371589" y="87433"/>
                </a:lnTo>
                <a:lnTo>
                  <a:pt x="415305" y="47360"/>
                </a:lnTo>
                <a:lnTo>
                  <a:pt x="422591" y="105648"/>
                </a:lnTo>
                <a:lnTo>
                  <a:pt x="506381" y="0"/>
                </a:lnTo>
                <a:lnTo>
                  <a:pt x="0" y="5828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DDE6E730-751A-423F-8B9B-4B041AA426FD}"/>
              </a:ext>
            </a:extLst>
          </p:cNvPr>
          <p:cNvSpPr/>
          <p:nvPr/>
        </p:nvSpPr>
        <p:spPr>
          <a:xfrm>
            <a:off x="3758599" y="4069202"/>
            <a:ext cx="342445" cy="174865"/>
          </a:xfrm>
          <a:custGeom>
            <a:avLst/>
            <a:gdLst>
              <a:gd name="connsiteX0" fmla="*/ 0 w 342445"/>
              <a:gd name="connsiteY0" fmla="*/ 174865 h 174865"/>
              <a:gd name="connsiteX1" fmla="*/ 0 w 342445"/>
              <a:gd name="connsiteY1" fmla="*/ 174865 h 174865"/>
              <a:gd name="connsiteX2" fmla="*/ 10929 w 342445"/>
              <a:gd name="connsiteY2" fmla="*/ 87433 h 174865"/>
              <a:gd name="connsiteX3" fmla="*/ 51003 w 342445"/>
              <a:gd name="connsiteY3" fmla="*/ 156650 h 174865"/>
              <a:gd name="connsiteX4" fmla="*/ 87433 w 342445"/>
              <a:gd name="connsiteY4" fmla="*/ 51002 h 174865"/>
              <a:gd name="connsiteX5" fmla="*/ 120220 w 342445"/>
              <a:gd name="connsiteY5" fmla="*/ 123863 h 174865"/>
              <a:gd name="connsiteX6" fmla="*/ 153007 w 342445"/>
              <a:gd name="connsiteY6" fmla="*/ 43716 h 174865"/>
              <a:gd name="connsiteX7" fmla="*/ 200367 w 342445"/>
              <a:gd name="connsiteY7" fmla="*/ 109291 h 174865"/>
              <a:gd name="connsiteX8" fmla="*/ 247726 w 342445"/>
              <a:gd name="connsiteY8" fmla="*/ 10929 h 174865"/>
              <a:gd name="connsiteX9" fmla="*/ 298729 w 342445"/>
              <a:gd name="connsiteY9" fmla="*/ 76504 h 174865"/>
              <a:gd name="connsiteX10" fmla="*/ 320587 w 342445"/>
              <a:gd name="connsiteY10" fmla="*/ 0 h 174865"/>
              <a:gd name="connsiteX11" fmla="*/ 342445 w 342445"/>
              <a:gd name="connsiteY11" fmla="*/ 72861 h 174865"/>
              <a:gd name="connsiteX12" fmla="*/ 0 w 342445"/>
              <a:gd name="connsiteY12" fmla="*/ 174865 h 1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445" h="174865">
                <a:moveTo>
                  <a:pt x="0" y="174865"/>
                </a:moveTo>
                <a:lnTo>
                  <a:pt x="0" y="174865"/>
                </a:lnTo>
                <a:lnTo>
                  <a:pt x="10929" y="87433"/>
                </a:lnTo>
                <a:lnTo>
                  <a:pt x="51003" y="156650"/>
                </a:lnTo>
                <a:lnTo>
                  <a:pt x="87433" y="51002"/>
                </a:lnTo>
                <a:lnTo>
                  <a:pt x="120220" y="123863"/>
                </a:lnTo>
                <a:lnTo>
                  <a:pt x="153007" y="43716"/>
                </a:lnTo>
                <a:lnTo>
                  <a:pt x="200367" y="109291"/>
                </a:lnTo>
                <a:lnTo>
                  <a:pt x="247726" y="10929"/>
                </a:lnTo>
                <a:lnTo>
                  <a:pt x="298729" y="76504"/>
                </a:lnTo>
                <a:lnTo>
                  <a:pt x="320587" y="0"/>
                </a:lnTo>
                <a:lnTo>
                  <a:pt x="342445" y="72861"/>
                </a:lnTo>
                <a:lnTo>
                  <a:pt x="0" y="1748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6C25ACF3-546F-4451-A077-BF05B4BE7E92}"/>
              </a:ext>
            </a:extLst>
          </p:cNvPr>
          <p:cNvSpPr/>
          <p:nvPr/>
        </p:nvSpPr>
        <p:spPr>
          <a:xfrm>
            <a:off x="4060971" y="3409814"/>
            <a:ext cx="269584" cy="411662"/>
          </a:xfrm>
          <a:custGeom>
            <a:avLst/>
            <a:gdLst>
              <a:gd name="connsiteX0" fmla="*/ 0 w 269584"/>
              <a:gd name="connsiteY0" fmla="*/ 382518 h 411662"/>
              <a:gd name="connsiteX1" fmla="*/ 58288 w 269584"/>
              <a:gd name="connsiteY1" fmla="*/ 200367 h 411662"/>
              <a:gd name="connsiteX2" fmla="*/ 72860 w 269584"/>
              <a:gd name="connsiteY2" fmla="*/ 51002 h 411662"/>
              <a:gd name="connsiteX3" fmla="*/ 83789 w 269584"/>
              <a:gd name="connsiteY3" fmla="*/ 0 h 411662"/>
              <a:gd name="connsiteX4" fmla="*/ 178508 w 269584"/>
              <a:gd name="connsiteY4" fmla="*/ 123863 h 411662"/>
              <a:gd name="connsiteX5" fmla="*/ 244082 w 269584"/>
              <a:gd name="connsiteY5" fmla="*/ 262298 h 411662"/>
              <a:gd name="connsiteX6" fmla="*/ 269584 w 269584"/>
              <a:gd name="connsiteY6" fmla="*/ 324230 h 411662"/>
              <a:gd name="connsiteX7" fmla="*/ 269584 w 269584"/>
              <a:gd name="connsiteY7" fmla="*/ 386161 h 411662"/>
              <a:gd name="connsiteX8" fmla="*/ 145721 w 269584"/>
              <a:gd name="connsiteY8" fmla="*/ 411662 h 411662"/>
              <a:gd name="connsiteX9" fmla="*/ 47359 w 269584"/>
              <a:gd name="connsiteY9" fmla="*/ 408019 h 411662"/>
              <a:gd name="connsiteX10" fmla="*/ 0 w 269584"/>
              <a:gd name="connsiteY10" fmla="*/ 382518 h 41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4" h="411662">
                <a:moveTo>
                  <a:pt x="0" y="382518"/>
                </a:moveTo>
                <a:lnTo>
                  <a:pt x="58288" y="200367"/>
                </a:lnTo>
                <a:lnTo>
                  <a:pt x="72860" y="51002"/>
                </a:lnTo>
                <a:lnTo>
                  <a:pt x="83789" y="0"/>
                </a:lnTo>
                <a:lnTo>
                  <a:pt x="178508" y="123863"/>
                </a:lnTo>
                <a:lnTo>
                  <a:pt x="244082" y="262298"/>
                </a:lnTo>
                <a:lnTo>
                  <a:pt x="269584" y="324230"/>
                </a:lnTo>
                <a:lnTo>
                  <a:pt x="269584" y="386161"/>
                </a:lnTo>
                <a:lnTo>
                  <a:pt x="145721" y="411662"/>
                </a:lnTo>
                <a:lnTo>
                  <a:pt x="47359" y="408019"/>
                </a:lnTo>
                <a:lnTo>
                  <a:pt x="0" y="382518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フリーフォーム: 図形 95">
            <a:extLst>
              <a:ext uri="{FF2B5EF4-FFF2-40B4-BE49-F238E27FC236}">
                <a16:creationId xmlns:a16="http://schemas.microsoft.com/office/drawing/2014/main" id="{E4D0B149-56BA-4982-9BE2-C29E7CFED281}"/>
              </a:ext>
            </a:extLst>
          </p:cNvPr>
          <p:cNvSpPr/>
          <p:nvPr/>
        </p:nvSpPr>
        <p:spPr>
          <a:xfrm>
            <a:off x="4305053" y="5668491"/>
            <a:ext cx="134792" cy="123863"/>
          </a:xfrm>
          <a:custGeom>
            <a:avLst/>
            <a:gdLst>
              <a:gd name="connsiteX0" fmla="*/ 134792 w 134792"/>
              <a:gd name="connsiteY0" fmla="*/ 123863 h 123863"/>
              <a:gd name="connsiteX1" fmla="*/ 0 w 134792"/>
              <a:gd name="connsiteY1" fmla="*/ 0 h 1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792" h="123863">
                <a:moveTo>
                  <a:pt x="134792" y="123863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フリーフォーム: 図形 96">
            <a:extLst>
              <a:ext uri="{FF2B5EF4-FFF2-40B4-BE49-F238E27FC236}">
                <a16:creationId xmlns:a16="http://schemas.microsoft.com/office/drawing/2014/main" id="{F2D91658-2DC9-40F6-9A99-41393B730076}"/>
              </a:ext>
            </a:extLst>
          </p:cNvPr>
          <p:cNvSpPr/>
          <p:nvPr/>
        </p:nvSpPr>
        <p:spPr>
          <a:xfrm>
            <a:off x="3634736" y="3697613"/>
            <a:ext cx="998190" cy="717677"/>
          </a:xfrm>
          <a:custGeom>
            <a:avLst/>
            <a:gdLst>
              <a:gd name="connsiteX0" fmla="*/ 502738 w 998190"/>
              <a:gd name="connsiteY0" fmla="*/ 47360 h 717677"/>
              <a:gd name="connsiteX1" fmla="*/ 207653 w 998190"/>
              <a:gd name="connsiteY1" fmla="*/ 200367 h 717677"/>
              <a:gd name="connsiteX2" fmla="*/ 69218 w 998190"/>
              <a:gd name="connsiteY2" fmla="*/ 258655 h 717677"/>
              <a:gd name="connsiteX3" fmla="*/ 0 w 998190"/>
              <a:gd name="connsiteY3" fmla="*/ 287799 h 717677"/>
              <a:gd name="connsiteX4" fmla="*/ 21858 w 998190"/>
              <a:gd name="connsiteY4" fmla="*/ 360660 h 717677"/>
              <a:gd name="connsiteX5" fmla="*/ 160294 w 998190"/>
              <a:gd name="connsiteY5" fmla="*/ 360660 h 717677"/>
              <a:gd name="connsiteX6" fmla="*/ 262298 w 998190"/>
              <a:gd name="connsiteY6" fmla="*/ 353374 h 717677"/>
              <a:gd name="connsiteX7" fmla="*/ 408019 w 998190"/>
              <a:gd name="connsiteY7" fmla="*/ 353374 h 717677"/>
              <a:gd name="connsiteX8" fmla="*/ 550097 w 998190"/>
              <a:gd name="connsiteY8" fmla="*/ 364303 h 717677"/>
              <a:gd name="connsiteX9" fmla="*/ 397090 w 998190"/>
              <a:gd name="connsiteY9" fmla="*/ 411662 h 717677"/>
              <a:gd name="connsiteX10" fmla="*/ 222225 w 998190"/>
              <a:gd name="connsiteY10" fmla="*/ 480880 h 717677"/>
              <a:gd name="connsiteX11" fmla="*/ 58289 w 998190"/>
              <a:gd name="connsiteY11" fmla="*/ 528239 h 717677"/>
              <a:gd name="connsiteX12" fmla="*/ 21858 w 998190"/>
              <a:gd name="connsiteY12" fmla="*/ 542811 h 717677"/>
              <a:gd name="connsiteX13" fmla="*/ 43717 w 998190"/>
              <a:gd name="connsiteY13" fmla="*/ 586528 h 717677"/>
              <a:gd name="connsiteX14" fmla="*/ 160294 w 998190"/>
              <a:gd name="connsiteY14" fmla="*/ 571956 h 717677"/>
              <a:gd name="connsiteX15" fmla="*/ 280513 w 998190"/>
              <a:gd name="connsiteY15" fmla="*/ 553740 h 717677"/>
              <a:gd name="connsiteX16" fmla="*/ 418948 w 998190"/>
              <a:gd name="connsiteY16" fmla="*/ 597457 h 717677"/>
              <a:gd name="connsiteX17" fmla="*/ 524596 w 998190"/>
              <a:gd name="connsiteY17" fmla="*/ 652102 h 717677"/>
              <a:gd name="connsiteX18" fmla="*/ 535525 w 998190"/>
              <a:gd name="connsiteY18" fmla="*/ 710391 h 717677"/>
              <a:gd name="connsiteX19" fmla="*/ 579242 w 998190"/>
              <a:gd name="connsiteY19" fmla="*/ 677603 h 717677"/>
              <a:gd name="connsiteX20" fmla="*/ 641173 w 998190"/>
              <a:gd name="connsiteY20" fmla="*/ 714034 h 717677"/>
              <a:gd name="connsiteX21" fmla="*/ 761393 w 998190"/>
              <a:gd name="connsiteY21" fmla="*/ 641173 h 717677"/>
              <a:gd name="connsiteX22" fmla="*/ 797823 w 998190"/>
              <a:gd name="connsiteY22" fmla="*/ 717677 h 717677"/>
              <a:gd name="connsiteX23" fmla="*/ 914400 w 998190"/>
              <a:gd name="connsiteY23" fmla="*/ 633887 h 717677"/>
              <a:gd name="connsiteX24" fmla="*/ 950831 w 998190"/>
              <a:gd name="connsiteY24" fmla="*/ 695819 h 717677"/>
              <a:gd name="connsiteX25" fmla="*/ 998190 w 998190"/>
              <a:gd name="connsiteY25" fmla="*/ 659388 h 717677"/>
              <a:gd name="connsiteX26" fmla="*/ 943544 w 998190"/>
              <a:gd name="connsiteY26" fmla="*/ 553740 h 717677"/>
              <a:gd name="connsiteX27" fmla="*/ 965403 w 998190"/>
              <a:gd name="connsiteY27" fmla="*/ 404376 h 717677"/>
              <a:gd name="connsiteX28" fmla="*/ 954474 w 998190"/>
              <a:gd name="connsiteY28" fmla="*/ 251369 h 717677"/>
              <a:gd name="connsiteX29" fmla="*/ 918043 w 998190"/>
              <a:gd name="connsiteY29" fmla="*/ 112934 h 717677"/>
              <a:gd name="connsiteX30" fmla="*/ 870684 w 998190"/>
              <a:gd name="connsiteY30" fmla="*/ 32788 h 717677"/>
              <a:gd name="connsiteX31" fmla="*/ 684890 w 998190"/>
              <a:gd name="connsiteY31" fmla="*/ 25501 h 717677"/>
              <a:gd name="connsiteX32" fmla="*/ 604743 w 998190"/>
              <a:gd name="connsiteY32" fmla="*/ 0 h 717677"/>
              <a:gd name="connsiteX33" fmla="*/ 502738 w 998190"/>
              <a:gd name="connsiteY33" fmla="*/ 47360 h 71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98190" h="717677">
                <a:moveTo>
                  <a:pt x="502738" y="47360"/>
                </a:moveTo>
                <a:lnTo>
                  <a:pt x="207653" y="200367"/>
                </a:lnTo>
                <a:lnTo>
                  <a:pt x="69218" y="258655"/>
                </a:lnTo>
                <a:lnTo>
                  <a:pt x="0" y="287799"/>
                </a:lnTo>
                <a:lnTo>
                  <a:pt x="21858" y="360660"/>
                </a:lnTo>
                <a:lnTo>
                  <a:pt x="160294" y="360660"/>
                </a:lnTo>
                <a:lnTo>
                  <a:pt x="262298" y="353374"/>
                </a:lnTo>
                <a:lnTo>
                  <a:pt x="408019" y="353374"/>
                </a:lnTo>
                <a:lnTo>
                  <a:pt x="550097" y="364303"/>
                </a:lnTo>
                <a:lnTo>
                  <a:pt x="397090" y="411662"/>
                </a:lnTo>
                <a:lnTo>
                  <a:pt x="222225" y="480880"/>
                </a:lnTo>
                <a:lnTo>
                  <a:pt x="58289" y="528239"/>
                </a:lnTo>
                <a:lnTo>
                  <a:pt x="21858" y="542811"/>
                </a:lnTo>
                <a:lnTo>
                  <a:pt x="43717" y="586528"/>
                </a:lnTo>
                <a:lnTo>
                  <a:pt x="160294" y="571956"/>
                </a:lnTo>
                <a:lnTo>
                  <a:pt x="280513" y="553740"/>
                </a:lnTo>
                <a:lnTo>
                  <a:pt x="418948" y="597457"/>
                </a:lnTo>
                <a:lnTo>
                  <a:pt x="524596" y="652102"/>
                </a:lnTo>
                <a:lnTo>
                  <a:pt x="535525" y="710391"/>
                </a:lnTo>
                <a:lnTo>
                  <a:pt x="579242" y="677603"/>
                </a:lnTo>
                <a:lnTo>
                  <a:pt x="641173" y="714034"/>
                </a:lnTo>
                <a:lnTo>
                  <a:pt x="761393" y="641173"/>
                </a:lnTo>
                <a:lnTo>
                  <a:pt x="797823" y="717677"/>
                </a:lnTo>
                <a:lnTo>
                  <a:pt x="914400" y="633887"/>
                </a:lnTo>
                <a:lnTo>
                  <a:pt x="950831" y="695819"/>
                </a:lnTo>
                <a:lnTo>
                  <a:pt x="998190" y="659388"/>
                </a:lnTo>
                <a:lnTo>
                  <a:pt x="943544" y="553740"/>
                </a:lnTo>
                <a:lnTo>
                  <a:pt x="965403" y="404376"/>
                </a:lnTo>
                <a:lnTo>
                  <a:pt x="954474" y="251369"/>
                </a:lnTo>
                <a:lnTo>
                  <a:pt x="918043" y="112934"/>
                </a:lnTo>
                <a:lnTo>
                  <a:pt x="870684" y="32788"/>
                </a:lnTo>
                <a:lnTo>
                  <a:pt x="684890" y="25501"/>
                </a:lnTo>
                <a:lnTo>
                  <a:pt x="604743" y="0"/>
                </a:lnTo>
                <a:lnTo>
                  <a:pt x="502738" y="47360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フリーフォーム: 図形 97">
            <a:extLst>
              <a:ext uri="{FF2B5EF4-FFF2-40B4-BE49-F238E27FC236}">
                <a16:creationId xmlns:a16="http://schemas.microsoft.com/office/drawing/2014/main" id="{C69E4D4A-1E56-47DA-8623-7CE911B3532F}"/>
              </a:ext>
            </a:extLst>
          </p:cNvPr>
          <p:cNvSpPr/>
          <p:nvPr/>
        </p:nvSpPr>
        <p:spPr>
          <a:xfrm>
            <a:off x="4155689" y="3366098"/>
            <a:ext cx="397090" cy="448092"/>
          </a:xfrm>
          <a:custGeom>
            <a:avLst/>
            <a:gdLst>
              <a:gd name="connsiteX0" fmla="*/ 0 w 397090"/>
              <a:gd name="connsiteY0" fmla="*/ 367946 h 448092"/>
              <a:gd name="connsiteX1" fmla="*/ 105648 w 397090"/>
              <a:gd name="connsiteY1" fmla="*/ 265941 h 448092"/>
              <a:gd name="connsiteX2" fmla="*/ 149364 w 397090"/>
              <a:gd name="connsiteY2" fmla="*/ 153007 h 448092"/>
              <a:gd name="connsiteX3" fmla="*/ 207653 w 397090"/>
              <a:gd name="connsiteY3" fmla="*/ 0 h 448092"/>
              <a:gd name="connsiteX4" fmla="*/ 302372 w 397090"/>
              <a:gd name="connsiteY4" fmla="*/ 160293 h 448092"/>
              <a:gd name="connsiteX5" fmla="*/ 335159 w 397090"/>
              <a:gd name="connsiteY5" fmla="*/ 269584 h 448092"/>
              <a:gd name="connsiteX6" fmla="*/ 397090 w 397090"/>
              <a:gd name="connsiteY6" fmla="*/ 429877 h 448092"/>
              <a:gd name="connsiteX7" fmla="*/ 222225 w 397090"/>
              <a:gd name="connsiteY7" fmla="*/ 433520 h 448092"/>
              <a:gd name="connsiteX8" fmla="*/ 94719 w 397090"/>
              <a:gd name="connsiteY8" fmla="*/ 448092 h 448092"/>
              <a:gd name="connsiteX9" fmla="*/ 29144 w 397090"/>
              <a:gd name="connsiteY9" fmla="*/ 418948 h 448092"/>
              <a:gd name="connsiteX10" fmla="*/ 0 w 397090"/>
              <a:gd name="connsiteY10" fmla="*/ 367946 h 44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090" h="448092">
                <a:moveTo>
                  <a:pt x="0" y="367946"/>
                </a:moveTo>
                <a:lnTo>
                  <a:pt x="105648" y="265941"/>
                </a:lnTo>
                <a:lnTo>
                  <a:pt x="149364" y="153007"/>
                </a:lnTo>
                <a:lnTo>
                  <a:pt x="207653" y="0"/>
                </a:lnTo>
                <a:lnTo>
                  <a:pt x="302372" y="160293"/>
                </a:lnTo>
                <a:lnTo>
                  <a:pt x="335159" y="269584"/>
                </a:lnTo>
                <a:lnTo>
                  <a:pt x="397090" y="429877"/>
                </a:lnTo>
                <a:lnTo>
                  <a:pt x="222225" y="433520"/>
                </a:lnTo>
                <a:lnTo>
                  <a:pt x="94719" y="448092"/>
                </a:lnTo>
                <a:lnTo>
                  <a:pt x="29144" y="418948"/>
                </a:lnTo>
                <a:lnTo>
                  <a:pt x="0" y="367946"/>
                </a:lnTo>
                <a:close/>
              </a:path>
            </a:pathLst>
          </a:custGeom>
          <a:solidFill>
            <a:srgbClr val="9966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楕円 98">
            <a:extLst>
              <a:ext uri="{FF2B5EF4-FFF2-40B4-BE49-F238E27FC236}">
                <a16:creationId xmlns:a16="http://schemas.microsoft.com/office/drawing/2014/main" id="{6D23555E-FAE1-40BC-BB5B-C43843218CE0}"/>
              </a:ext>
            </a:extLst>
          </p:cNvPr>
          <p:cNvSpPr/>
          <p:nvPr/>
        </p:nvSpPr>
        <p:spPr>
          <a:xfrm>
            <a:off x="3618126" y="3962540"/>
            <a:ext cx="73957" cy="733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: 図形 99">
            <a:extLst>
              <a:ext uri="{FF2B5EF4-FFF2-40B4-BE49-F238E27FC236}">
                <a16:creationId xmlns:a16="http://schemas.microsoft.com/office/drawing/2014/main" id="{60D7A16C-F461-4471-94A8-C70A95BB8601}"/>
              </a:ext>
            </a:extLst>
          </p:cNvPr>
          <p:cNvSpPr/>
          <p:nvPr/>
        </p:nvSpPr>
        <p:spPr>
          <a:xfrm>
            <a:off x="4203049" y="3457173"/>
            <a:ext cx="302371" cy="364303"/>
          </a:xfrm>
          <a:custGeom>
            <a:avLst/>
            <a:gdLst>
              <a:gd name="connsiteX0" fmla="*/ 0 w 302371"/>
              <a:gd name="connsiteY0" fmla="*/ 309658 h 364303"/>
              <a:gd name="connsiteX1" fmla="*/ 0 w 302371"/>
              <a:gd name="connsiteY1" fmla="*/ 309658 h 364303"/>
              <a:gd name="connsiteX2" fmla="*/ 91075 w 302371"/>
              <a:gd name="connsiteY2" fmla="*/ 229511 h 364303"/>
              <a:gd name="connsiteX3" fmla="*/ 87432 w 302371"/>
              <a:gd name="connsiteY3" fmla="*/ 207653 h 364303"/>
              <a:gd name="connsiteX4" fmla="*/ 153007 w 302371"/>
              <a:gd name="connsiteY4" fmla="*/ 102005 h 364303"/>
              <a:gd name="connsiteX5" fmla="*/ 163936 w 302371"/>
              <a:gd name="connsiteY5" fmla="*/ 0 h 364303"/>
              <a:gd name="connsiteX6" fmla="*/ 214938 w 302371"/>
              <a:gd name="connsiteY6" fmla="*/ 94719 h 364303"/>
              <a:gd name="connsiteX7" fmla="*/ 222224 w 302371"/>
              <a:gd name="connsiteY7" fmla="*/ 156651 h 364303"/>
              <a:gd name="connsiteX8" fmla="*/ 291442 w 302371"/>
              <a:gd name="connsiteY8" fmla="*/ 280514 h 364303"/>
              <a:gd name="connsiteX9" fmla="*/ 302371 w 302371"/>
              <a:gd name="connsiteY9" fmla="*/ 338802 h 364303"/>
              <a:gd name="connsiteX10" fmla="*/ 204009 w 302371"/>
              <a:gd name="connsiteY10" fmla="*/ 342445 h 364303"/>
              <a:gd name="connsiteX11" fmla="*/ 149364 w 302371"/>
              <a:gd name="connsiteY11" fmla="*/ 346088 h 364303"/>
              <a:gd name="connsiteX12" fmla="*/ 51002 w 302371"/>
              <a:gd name="connsiteY12" fmla="*/ 360660 h 364303"/>
              <a:gd name="connsiteX13" fmla="*/ 32787 w 302371"/>
              <a:gd name="connsiteY13" fmla="*/ 364303 h 364303"/>
              <a:gd name="connsiteX14" fmla="*/ 0 w 302371"/>
              <a:gd name="connsiteY14" fmla="*/ 309658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371" h="364303">
                <a:moveTo>
                  <a:pt x="0" y="309658"/>
                </a:moveTo>
                <a:lnTo>
                  <a:pt x="0" y="309658"/>
                </a:lnTo>
                <a:lnTo>
                  <a:pt x="91075" y="229511"/>
                </a:lnTo>
                <a:lnTo>
                  <a:pt x="87432" y="207653"/>
                </a:lnTo>
                <a:lnTo>
                  <a:pt x="153007" y="102005"/>
                </a:lnTo>
                <a:lnTo>
                  <a:pt x="163936" y="0"/>
                </a:lnTo>
                <a:lnTo>
                  <a:pt x="214938" y="94719"/>
                </a:lnTo>
                <a:lnTo>
                  <a:pt x="222224" y="156651"/>
                </a:lnTo>
                <a:lnTo>
                  <a:pt x="291442" y="280514"/>
                </a:lnTo>
                <a:lnTo>
                  <a:pt x="302371" y="338802"/>
                </a:lnTo>
                <a:lnTo>
                  <a:pt x="204009" y="342445"/>
                </a:lnTo>
                <a:lnTo>
                  <a:pt x="149364" y="346088"/>
                </a:lnTo>
                <a:lnTo>
                  <a:pt x="51002" y="360660"/>
                </a:lnTo>
                <a:lnTo>
                  <a:pt x="32787" y="364303"/>
                </a:lnTo>
                <a:lnTo>
                  <a:pt x="0" y="30965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: 図形 100">
            <a:extLst>
              <a:ext uri="{FF2B5EF4-FFF2-40B4-BE49-F238E27FC236}">
                <a16:creationId xmlns:a16="http://schemas.microsoft.com/office/drawing/2014/main" id="{240C684A-61FD-4BA2-B99D-255A74F08844}"/>
              </a:ext>
            </a:extLst>
          </p:cNvPr>
          <p:cNvSpPr/>
          <p:nvPr/>
        </p:nvSpPr>
        <p:spPr>
          <a:xfrm>
            <a:off x="4347165" y="3626854"/>
            <a:ext cx="63536" cy="177656"/>
          </a:xfrm>
          <a:custGeom>
            <a:avLst/>
            <a:gdLst>
              <a:gd name="connsiteX0" fmla="*/ 0 w 302371"/>
              <a:gd name="connsiteY0" fmla="*/ 309658 h 364303"/>
              <a:gd name="connsiteX1" fmla="*/ 0 w 302371"/>
              <a:gd name="connsiteY1" fmla="*/ 309658 h 364303"/>
              <a:gd name="connsiteX2" fmla="*/ 91075 w 302371"/>
              <a:gd name="connsiteY2" fmla="*/ 229511 h 364303"/>
              <a:gd name="connsiteX3" fmla="*/ 87432 w 302371"/>
              <a:gd name="connsiteY3" fmla="*/ 207653 h 364303"/>
              <a:gd name="connsiteX4" fmla="*/ 153007 w 302371"/>
              <a:gd name="connsiteY4" fmla="*/ 102005 h 364303"/>
              <a:gd name="connsiteX5" fmla="*/ 163936 w 302371"/>
              <a:gd name="connsiteY5" fmla="*/ 0 h 364303"/>
              <a:gd name="connsiteX6" fmla="*/ 214938 w 302371"/>
              <a:gd name="connsiteY6" fmla="*/ 94719 h 364303"/>
              <a:gd name="connsiteX7" fmla="*/ 222224 w 302371"/>
              <a:gd name="connsiteY7" fmla="*/ 156651 h 364303"/>
              <a:gd name="connsiteX8" fmla="*/ 291442 w 302371"/>
              <a:gd name="connsiteY8" fmla="*/ 280514 h 364303"/>
              <a:gd name="connsiteX9" fmla="*/ 302371 w 302371"/>
              <a:gd name="connsiteY9" fmla="*/ 338802 h 364303"/>
              <a:gd name="connsiteX10" fmla="*/ 204009 w 302371"/>
              <a:gd name="connsiteY10" fmla="*/ 342445 h 364303"/>
              <a:gd name="connsiteX11" fmla="*/ 149364 w 302371"/>
              <a:gd name="connsiteY11" fmla="*/ 346088 h 364303"/>
              <a:gd name="connsiteX12" fmla="*/ 51002 w 302371"/>
              <a:gd name="connsiteY12" fmla="*/ 360660 h 364303"/>
              <a:gd name="connsiteX13" fmla="*/ 32787 w 302371"/>
              <a:gd name="connsiteY13" fmla="*/ 364303 h 364303"/>
              <a:gd name="connsiteX14" fmla="*/ 0 w 302371"/>
              <a:gd name="connsiteY14" fmla="*/ 309658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371" h="364303">
                <a:moveTo>
                  <a:pt x="0" y="309658"/>
                </a:moveTo>
                <a:lnTo>
                  <a:pt x="0" y="309658"/>
                </a:lnTo>
                <a:lnTo>
                  <a:pt x="91075" y="229511"/>
                </a:lnTo>
                <a:lnTo>
                  <a:pt x="87432" y="207653"/>
                </a:lnTo>
                <a:lnTo>
                  <a:pt x="153007" y="102005"/>
                </a:lnTo>
                <a:lnTo>
                  <a:pt x="163936" y="0"/>
                </a:lnTo>
                <a:lnTo>
                  <a:pt x="214938" y="94719"/>
                </a:lnTo>
                <a:lnTo>
                  <a:pt x="222224" y="156651"/>
                </a:lnTo>
                <a:lnTo>
                  <a:pt x="291442" y="280514"/>
                </a:lnTo>
                <a:lnTo>
                  <a:pt x="302371" y="338802"/>
                </a:lnTo>
                <a:lnTo>
                  <a:pt x="204009" y="342445"/>
                </a:lnTo>
                <a:lnTo>
                  <a:pt x="149364" y="346088"/>
                </a:lnTo>
                <a:lnTo>
                  <a:pt x="51002" y="360660"/>
                </a:lnTo>
                <a:lnTo>
                  <a:pt x="32787" y="364303"/>
                </a:lnTo>
                <a:lnTo>
                  <a:pt x="0" y="3096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: 図形 101">
            <a:extLst>
              <a:ext uri="{FF2B5EF4-FFF2-40B4-BE49-F238E27FC236}">
                <a16:creationId xmlns:a16="http://schemas.microsoft.com/office/drawing/2014/main" id="{44E38A52-A6D1-4C13-8DF1-0E5B0E33DF17}"/>
              </a:ext>
            </a:extLst>
          </p:cNvPr>
          <p:cNvSpPr/>
          <p:nvPr/>
        </p:nvSpPr>
        <p:spPr>
          <a:xfrm>
            <a:off x="4105639" y="3854979"/>
            <a:ext cx="273227" cy="109290"/>
          </a:xfrm>
          <a:custGeom>
            <a:avLst/>
            <a:gdLst>
              <a:gd name="connsiteX0" fmla="*/ 0 w 273227"/>
              <a:gd name="connsiteY0" fmla="*/ 51002 h 109290"/>
              <a:gd name="connsiteX1" fmla="*/ 0 w 273227"/>
              <a:gd name="connsiteY1" fmla="*/ 51002 h 109290"/>
              <a:gd name="connsiteX2" fmla="*/ 80147 w 273227"/>
              <a:gd name="connsiteY2" fmla="*/ 51002 h 109290"/>
              <a:gd name="connsiteX3" fmla="*/ 174865 w 273227"/>
              <a:gd name="connsiteY3" fmla="*/ 14572 h 109290"/>
              <a:gd name="connsiteX4" fmla="*/ 273227 w 273227"/>
              <a:gd name="connsiteY4" fmla="*/ 0 h 109290"/>
              <a:gd name="connsiteX5" fmla="*/ 236797 w 273227"/>
              <a:gd name="connsiteY5" fmla="*/ 51002 h 109290"/>
              <a:gd name="connsiteX6" fmla="*/ 189437 w 273227"/>
              <a:gd name="connsiteY6" fmla="*/ 72860 h 109290"/>
              <a:gd name="connsiteX7" fmla="*/ 83790 w 273227"/>
              <a:gd name="connsiteY7" fmla="*/ 105647 h 109290"/>
              <a:gd name="connsiteX8" fmla="*/ 43716 w 273227"/>
              <a:gd name="connsiteY8" fmla="*/ 109290 h 109290"/>
              <a:gd name="connsiteX9" fmla="*/ 0 w 273227"/>
              <a:gd name="connsiteY9" fmla="*/ 51002 h 10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3227" h="109290">
                <a:moveTo>
                  <a:pt x="0" y="51002"/>
                </a:moveTo>
                <a:lnTo>
                  <a:pt x="0" y="51002"/>
                </a:lnTo>
                <a:lnTo>
                  <a:pt x="80147" y="51002"/>
                </a:lnTo>
                <a:lnTo>
                  <a:pt x="174865" y="14572"/>
                </a:lnTo>
                <a:lnTo>
                  <a:pt x="273227" y="0"/>
                </a:lnTo>
                <a:lnTo>
                  <a:pt x="236797" y="51002"/>
                </a:lnTo>
                <a:lnTo>
                  <a:pt x="189437" y="72860"/>
                </a:lnTo>
                <a:lnTo>
                  <a:pt x="83790" y="105647"/>
                </a:lnTo>
                <a:lnTo>
                  <a:pt x="43716" y="109290"/>
                </a:lnTo>
                <a:lnTo>
                  <a:pt x="0" y="51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C09AB73F-231A-43A8-948A-02FE96C5BC9C}"/>
              </a:ext>
            </a:extLst>
          </p:cNvPr>
          <p:cNvSpPr/>
          <p:nvPr/>
        </p:nvSpPr>
        <p:spPr>
          <a:xfrm>
            <a:off x="4203049" y="3897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60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16689</TotalTime>
  <Words>0</Words>
  <Application>Microsoft Office PowerPoint</Application>
  <PresentationFormat>ワイド画面</PresentationFormat>
  <Paragraphs>0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7" baseType="lpstr">
      <vt:lpstr>游ゴシック</vt:lpstr>
      <vt:lpstr>游ゴシック Light</vt:lpstr>
      <vt:lpstr>游明朝 Demibold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Rita</dc:creator>
  <cp:lastModifiedBy>Rita</cp:lastModifiedBy>
  <cp:revision>28</cp:revision>
  <dcterms:created xsi:type="dcterms:W3CDTF">2021-11-28T09:34:28Z</dcterms:created>
  <dcterms:modified xsi:type="dcterms:W3CDTF">2022-01-26T05:24:17Z</dcterms:modified>
</cp:coreProperties>
</file>